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97" r:id="rId5"/>
    <p:sldId id="298" r:id="rId6"/>
    <p:sldId id="300" r:id="rId7"/>
    <p:sldId id="301" r:id="rId8"/>
    <p:sldId id="302" r:id="rId9"/>
    <p:sldId id="303" r:id="rId10"/>
    <p:sldId id="304" r:id="rId11"/>
    <p:sldId id="306" r:id="rId12"/>
    <p:sldId id="276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Audiowide" panose="020B0604020202020204" charset="0"/>
      <p:regular r:id="rId19"/>
    </p:embeddedFont>
    <p:embeddedFont>
      <p:font typeface="PMingLiU" panose="02020500000000000000" pitchFamily="18" charset="-120"/>
      <p:regular r:id="rId20"/>
    </p:embeddedFont>
    <p:embeddedFont>
      <p:font typeface="Anaheim" panose="020B0604020202020204" charset="0"/>
      <p:regular r:id="rId21"/>
    </p:embeddedFont>
    <p:embeddedFont>
      <p:font typeface="Roboto Condensed Light" panose="020B0604020202020204" charset="0"/>
      <p:regular r:id="rId22"/>
      <p: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818995-EB2B-48F9-9C96-47F1C52F7B48}">
  <a:tblStyle styleId="{C2818995-EB2B-48F9-9C96-47F1C52F7B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f9a6fa3be7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f9a6fa3be7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e1d838b62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e1d838b62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f9a6fa3be7_0_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f9a6fa3be7_0_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e207fd22f2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e207fd22f2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28583" y="795588"/>
            <a:ext cx="6580200" cy="19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28585" y="454225"/>
            <a:ext cx="4365600" cy="60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-508528" y="1391582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6371172" y="200682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4873350"/>
            <a:ext cx="9144000" cy="276900"/>
          </a:xfrm>
          <a:prstGeom prst="rect">
            <a:avLst/>
          </a:prstGeom>
          <a:solidFill>
            <a:srgbClr val="FCB0B6"/>
          </a:solidFill>
          <a:ln w="28575" cap="flat" cmpd="sng">
            <a:solidFill>
              <a:srgbClr val="DE8C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5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/>
          <p:nvPr/>
        </p:nvSpPr>
        <p:spPr>
          <a:xfrm flipH="1">
            <a:off x="-323503" y="3278757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/>
          <p:nvPr/>
        </p:nvSpPr>
        <p:spPr>
          <a:xfrm flipH="1">
            <a:off x="6604647" y="-237018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4"/>
          <p:cNvSpPr/>
          <p:nvPr/>
        </p:nvSpPr>
        <p:spPr>
          <a:xfrm flipH="1">
            <a:off x="8332347" y="2298107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27;p4"/>
          <p:cNvGrpSpPr/>
          <p:nvPr/>
        </p:nvGrpSpPr>
        <p:grpSpPr>
          <a:xfrm>
            <a:off x="7406565" y="3426582"/>
            <a:ext cx="1737499" cy="1723056"/>
            <a:chOff x="-761089" y="594525"/>
            <a:chExt cx="5186563" cy="5143450"/>
          </a:xfrm>
        </p:grpSpPr>
        <p:sp>
          <p:nvSpPr>
            <p:cNvPr id="28" name="Google Shape;28;p4"/>
            <p:cNvSpPr/>
            <p:nvPr/>
          </p:nvSpPr>
          <p:spPr>
            <a:xfrm>
              <a:off x="2726750" y="594525"/>
              <a:ext cx="1698400" cy="4321525"/>
            </a:xfrm>
            <a:custGeom>
              <a:avLst/>
              <a:gdLst/>
              <a:ahLst/>
              <a:cxnLst/>
              <a:rect l="l" t="t" r="r" b="b"/>
              <a:pathLst>
                <a:path w="67936" h="172861" extrusionOk="0">
                  <a:moveTo>
                    <a:pt x="67935" y="0"/>
                  </a:moveTo>
                  <a:lnTo>
                    <a:pt x="1" y="22524"/>
                  </a:lnTo>
                  <a:lnTo>
                    <a:pt x="1" y="172860"/>
                  </a:lnTo>
                  <a:lnTo>
                    <a:pt x="67935" y="172860"/>
                  </a:lnTo>
                  <a:lnTo>
                    <a:pt x="67935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-761089" y="2681950"/>
              <a:ext cx="5186563" cy="3056025"/>
            </a:xfrm>
            <a:custGeom>
              <a:avLst/>
              <a:gdLst/>
              <a:ahLst/>
              <a:cxnLst/>
              <a:rect l="l" t="t" r="r" b="b"/>
              <a:pathLst>
                <a:path w="111097" h="89364" extrusionOk="0">
                  <a:moveTo>
                    <a:pt x="84530" y="0"/>
                  </a:moveTo>
                  <a:lnTo>
                    <a:pt x="84530" y="13678"/>
                  </a:lnTo>
                  <a:lnTo>
                    <a:pt x="67630" y="13678"/>
                  </a:lnTo>
                  <a:lnTo>
                    <a:pt x="67630" y="28998"/>
                  </a:lnTo>
                  <a:lnTo>
                    <a:pt x="50730" y="28998"/>
                  </a:lnTo>
                  <a:lnTo>
                    <a:pt x="50730" y="45107"/>
                  </a:lnTo>
                  <a:lnTo>
                    <a:pt x="33830" y="45107"/>
                  </a:lnTo>
                  <a:lnTo>
                    <a:pt x="33830" y="59575"/>
                  </a:lnTo>
                  <a:lnTo>
                    <a:pt x="16110" y="59575"/>
                  </a:lnTo>
                  <a:lnTo>
                    <a:pt x="16110" y="73253"/>
                  </a:lnTo>
                  <a:lnTo>
                    <a:pt x="0" y="73253"/>
                  </a:lnTo>
                  <a:lnTo>
                    <a:pt x="0" y="89363"/>
                  </a:lnTo>
                  <a:lnTo>
                    <a:pt x="111096" y="89363"/>
                  </a:lnTo>
                  <a:lnTo>
                    <a:pt x="111096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3315675" y="1561875"/>
              <a:ext cx="427850" cy="826025"/>
            </a:xfrm>
            <a:custGeom>
              <a:avLst/>
              <a:gdLst/>
              <a:ahLst/>
              <a:cxnLst/>
              <a:rect l="l" t="t" r="r" b="b"/>
              <a:pathLst>
                <a:path w="17114" h="33041" extrusionOk="0">
                  <a:moveTo>
                    <a:pt x="8542" y="0"/>
                  </a:moveTo>
                  <a:cubicBezTo>
                    <a:pt x="3830" y="0"/>
                    <a:pt x="1" y="3860"/>
                    <a:pt x="1" y="8572"/>
                  </a:cubicBezTo>
                  <a:lnTo>
                    <a:pt x="1" y="33040"/>
                  </a:lnTo>
                  <a:lnTo>
                    <a:pt x="17113" y="30760"/>
                  </a:lnTo>
                  <a:lnTo>
                    <a:pt x="17113" y="8572"/>
                  </a:lnTo>
                  <a:cubicBezTo>
                    <a:pt x="17113" y="3860"/>
                    <a:pt x="13253" y="0"/>
                    <a:pt x="854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2E90A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3314275" y="1559175"/>
              <a:ext cx="337184" cy="832964"/>
            </a:xfrm>
            <a:custGeom>
              <a:avLst/>
              <a:gdLst/>
              <a:ahLst/>
              <a:cxnLst/>
              <a:rect l="l" t="t" r="r" b="b"/>
              <a:pathLst>
                <a:path w="13375" h="33041" extrusionOk="0">
                  <a:moveTo>
                    <a:pt x="8542" y="0"/>
                  </a:moveTo>
                  <a:cubicBezTo>
                    <a:pt x="3830" y="0"/>
                    <a:pt x="1" y="3861"/>
                    <a:pt x="1" y="8572"/>
                  </a:cubicBezTo>
                  <a:lnTo>
                    <a:pt x="1" y="33040"/>
                  </a:lnTo>
                  <a:lnTo>
                    <a:pt x="2615" y="32706"/>
                  </a:lnTo>
                  <a:lnTo>
                    <a:pt x="2615" y="9757"/>
                  </a:lnTo>
                  <a:cubicBezTo>
                    <a:pt x="2615" y="5016"/>
                    <a:pt x="6475" y="1186"/>
                    <a:pt x="11186" y="1186"/>
                  </a:cubicBezTo>
                  <a:cubicBezTo>
                    <a:pt x="11946" y="1186"/>
                    <a:pt x="12645" y="1307"/>
                    <a:pt x="13375" y="1490"/>
                  </a:cubicBezTo>
                  <a:cubicBezTo>
                    <a:pt x="12007" y="548"/>
                    <a:pt x="10335" y="0"/>
                    <a:pt x="8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title"/>
          </p:nvPr>
        </p:nvSpPr>
        <p:spPr>
          <a:xfrm>
            <a:off x="719975" y="1653784"/>
            <a:ext cx="2305500" cy="3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0" name="Google Shape;170;p17"/>
          <p:cNvSpPr txBox="1">
            <a:spLocks noGrp="1"/>
          </p:cNvSpPr>
          <p:nvPr>
            <p:ph type="subTitle" idx="1"/>
          </p:nvPr>
        </p:nvSpPr>
        <p:spPr>
          <a:xfrm>
            <a:off x="719975" y="215988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title" idx="2"/>
          </p:nvPr>
        </p:nvSpPr>
        <p:spPr>
          <a:xfrm>
            <a:off x="3419246" y="1653784"/>
            <a:ext cx="2305500" cy="3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subTitle" idx="3"/>
          </p:nvPr>
        </p:nvSpPr>
        <p:spPr>
          <a:xfrm>
            <a:off x="3419244" y="215988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title" idx="4"/>
          </p:nvPr>
        </p:nvSpPr>
        <p:spPr>
          <a:xfrm>
            <a:off x="719975" y="3074375"/>
            <a:ext cx="2305500" cy="3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4" name="Google Shape;174;p17"/>
          <p:cNvSpPr txBox="1">
            <a:spLocks noGrp="1"/>
          </p:cNvSpPr>
          <p:nvPr>
            <p:ph type="subTitle" idx="5"/>
          </p:nvPr>
        </p:nvSpPr>
        <p:spPr>
          <a:xfrm>
            <a:off x="719975" y="35764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7"/>
          <p:cNvSpPr txBox="1">
            <a:spLocks noGrp="1"/>
          </p:cNvSpPr>
          <p:nvPr>
            <p:ph type="title" idx="6"/>
          </p:nvPr>
        </p:nvSpPr>
        <p:spPr>
          <a:xfrm>
            <a:off x="3419246" y="3074375"/>
            <a:ext cx="2305500" cy="3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subTitle" idx="7"/>
          </p:nvPr>
        </p:nvSpPr>
        <p:spPr>
          <a:xfrm>
            <a:off x="3419248" y="35764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title" idx="8"/>
          </p:nvPr>
        </p:nvSpPr>
        <p:spPr>
          <a:xfrm>
            <a:off x="6118524" y="1653784"/>
            <a:ext cx="2305500" cy="3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8" name="Google Shape;178;p17"/>
          <p:cNvSpPr txBox="1">
            <a:spLocks noGrp="1"/>
          </p:cNvSpPr>
          <p:nvPr>
            <p:ph type="subTitle" idx="9"/>
          </p:nvPr>
        </p:nvSpPr>
        <p:spPr>
          <a:xfrm>
            <a:off x="6118520" y="215988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7"/>
          <p:cNvSpPr txBox="1">
            <a:spLocks noGrp="1"/>
          </p:cNvSpPr>
          <p:nvPr>
            <p:ph type="title" idx="13"/>
          </p:nvPr>
        </p:nvSpPr>
        <p:spPr>
          <a:xfrm>
            <a:off x="6118524" y="3074375"/>
            <a:ext cx="2305500" cy="3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0" name="Google Shape;180;p17"/>
          <p:cNvSpPr txBox="1">
            <a:spLocks noGrp="1"/>
          </p:cNvSpPr>
          <p:nvPr>
            <p:ph type="subTitle" idx="14"/>
          </p:nvPr>
        </p:nvSpPr>
        <p:spPr>
          <a:xfrm>
            <a:off x="6118520" y="35764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7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7"/>
          <p:cNvSpPr/>
          <p:nvPr/>
        </p:nvSpPr>
        <p:spPr>
          <a:xfrm>
            <a:off x="0" y="4873350"/>
            <a:ext cx="9144000" cy="2769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7"/>
          <p:cNvSpPr/>
          <p:nvPr/>
        </p:nvSpPr>
        <p:spPr>
          <a:xfrm>
            <a:off x="8110322" y="4004032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7"/>
          <p:cNvSpPr/>
          <p:nvPr/>
        </p:nvSpPr>
        <p:spPr>
          <a:xfrm>
            <a:off x="6944522" y="-251418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7"/>
          <p:cNvSpPr/>
          <p:nvPr/>
        </p:nvSpPr>
        <p:spPr>
          <a:xfrm>
            <a:off x="-367903" y="1017732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"/>
          <p:cNvSpPr txBox="1">
            <a:spLocks noGrp="1"/>
          </p:cNvSpPr>
          <p:nvPr>
            <p:ph type="ctrTitle"/>
          </p:nvPr>
        </p:nvSpPr>
        <p:spPr>
          <a:xfrm>
            <a:off x="1427625" y="499475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29" name="Google Shape;229;p21"/>
          <p:cNvSpPr txBox="1">
            <a:spLocks noGrp="1"/>
          </p:cNvSpPr>
          <p:nvPr>
            <p:ph type="subTitle" idx="1"/>
          </p:nvPr>
        </p:nvSpPr>
        <p:spPr>
          <a:xfrm>
            <a:off x="1427625" y="1458000"/>
            <a:ext cx="4293900" cy="12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0" name="Google Shape;230;p21"/>
          <p:cNvSpPr txBox="1">
            <a:spLocks noGrp="1"/>
          </p:cNvSpPr>
          <p:nvPr>
            <p:ph type="subTitle" idx="2"/>
          </p:nvPr>
        </p:nvSpPr>
        <p:spPr>
          <a:xfrm>
            <a:off x="1427625" y="3504263"/>
            <a:ext cx="3347100" cy="4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1" name="Google Shape;231;p21"/>
          <p:cNvSpPr txBox="1"/>
          <p:nvPr/>
        </p:nvSpPr>
        <p:spPr>
          <a:xfrm>
            <a:off x="1808500" y="4114075"/>
            <a:ext cx="4099800" cy="4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and infographics &amp; images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32" name="Google Shape;232;p21"/>
          <p:cNvSpPr/>
          <p:nvPr/>
        </p:nvSpPr>
        <p:spPr>
          <a:xfrm>
            <a:off x="0" y="4873350"/>
            <a:ext cx="9144000" cy="276900"/>
          </a:xfrm>
          <a:prstGeom prst="rect">
            <a:avLst/>
          </a:prstGeom>
          <a:solidFill>
            <a:srgbClr val="FCB0B6"/>
          </a:solidFill>
          <a:ln w="28575" cap="flat" cmpd="sng">
            <a:solidFill>
              <a:srgbClr val="DE8C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1"/>
          <p:cNvSpPr/>
          <p:nvPr/>
        </p:nvSpPr>
        <p:spPr>
          <a:xfrm flipH="1">
            <a:off x="7813678" y="1079587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1"/>
          <p:cNvSpPr/>
          <p:nvPr/>
        </p:nvSpPr>
        <p:spPr>
          <a:xfrm flipH="1">
            <a:off x="5908292" y="166474"/>
            <a:ext cx="1546384" cy="650793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1"/>
          <p:cNvSpPr/>
          <p:nvPr/>
        </p:nvSpPr>
        <p:spPr>
          <a:xfrm flipH="1">
            <a:off x="-508528" y="1391582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"/>
          <p:cNvSpPr/>
          <p:nvPr/>
        </p:nvSpPr>
        <p:spPr>
          <a:xfrm flipH="1">
            <a:off x="-324032" y="2183509"/>
            <a:ext cx="1845060" cy="776490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2"/>
          <p:cNvSpPr/>
          <p:nvPr/>
        </p:nvSpPr>
        <p:spPr>
          <a:xfrm flipH="1">
            <a:off x="7219418" y="151259"/>
            <a:ext cx="1845060" cy="776490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3"/>
          <p:cNvSpPr/>
          <p:nvPr/>
        </p:nvSpPr>
        <p:spPr>
          <a:xfrm flipH="1">
            <a:off x="-324032" y="2183509"/>
            <a:ext cx="1845060" cy="776490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3"/>
          <p:cNvSpPr/>
          <p:nvPr/>
        </p:nvSpPr>
        <p:spPr>
          <a:xfrm flipH="1">
            <a:off x="7219418" y="151259"/>
            <a:ext cx="1845060" cy="776490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3"/>
          <p:cNvSpPr/>
          <p:nvPr/>
        </p:nvSpPr>
        <p:spPr>
          <a:xfrm>
            <a:off x="0" y="4873350"/>
            <a:ext cx="9144000" cy="276900"/>
          </a:xfrm>
          <a:prstGeom prst="rect">
            <a:avLst/>
          </a:prstGeom>
          <a:solidFill>
            <a:srgbClr val="FCB0B6"/>
          </a:solidFill>
          <a:ln w="28575" cap="flat" cmpd="sng">
            <a:solidFill>
              <a:srgbClr val="DE8C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" name="Google Shape;243;p23"/>
          <p:cNvGrpSpPr/>
          <p:nvPr/>
        </p:nvGrpSpPr>
        <p:grpSpPr>
          <a:xfrm flipH="1">
            <a:off x="7622965" y="4099155"/>
            <a:ext cx="2266280" cy="1068893"/>
            <a:chOff x="3992750" y="3100500"/>
            <a:chExt cx="2894725" cy="1365300"/>
          </a:xfrm>
        </p:grpSpPr>
        <p:sp>
          <p:nvSpPr>
            <p:cNvPr id="244" name="Google Shape;244;p23"/>
            <p:cNvSpPr/>
            <p:nvPr/>
          </p:nvSpPr>
          <p:spPr>
            <a:xfrm>
              <a:off x="3992750" y="3100500"/>
              <a:ext cx="2894725" cy="1351700"/>
            </a:xfrm>
            <a:custGeom>
              <a:avLst/>
              <a:gdLst/>
              <a:ahLst/>
              <a:cxnLst/>
              <a:rect l="l" t="t" r="r" b="b"/>
              <a:pathLst>
                <a:path w="115789" h="54068" extrusionOk="0">
                  <a:moveTo>
                    <a:pt x="44708" y="1"/>
                  </a:moveTo>
                  <a:cubicBezTo>
                    <a:pt x="42863" y="1"/>
                    <a:pt x="40994" y="191"/>
                    <a:pt x="39172" y="549"/>
                  </a:cubicBezTo>
                  <a:cubicBezTo>
                    <a:pt x="36898" y="989"/>
                    <a:pt x="34660" y="1715"/>
                    <a:pt x="32576" y="2716"/>
                  </a:cubicBezTo>
                  <a:cubicBezTo>
                    <a:pt x="30480" y="3728"/>
                    <a:pt x="28540" y="5013"/>
                    <a:pt x="26849" y="6549"/>
                  </a:cubicBezTo>
                  <a:cubicBezTo>
                    <a:pt x="26004" y="7311"/>
                    <a:pt x="25194" y="8181"/>
                    <a:pt x="24468" y="9085"/>
                  </a:cubicBezTo>
                  <a:cubicBezTo>
                    <a:pt x="23527" y="10240"/>
                    <a:pt x="22825" y="11336"/>
                    <a:pt x="22289" y="12407"/>
                  </a:cubicBezTo>
                  <a:cubicBezTo>
                    <a:pt x="21979" y="13038"/>
                    <a:pt x="21694" y="13729"/>
                    <a:pt x="21491" y="14431"/>
                  </a:cubicBezTo>
                  <a:cubicBezTo>
                    <a:pt x="21313" y="15039"/>
                    <a:pt x="21182" y="15693"/>
                    <a:pt x="21086" y="16455"/>
                  </a:cubicBezTo>
                  <a:cubicBezTo>
                    <a:pt x="20955" y="17705"/>
                    <a:pt x="21039" y="19063"/>
                    <a:pt x="21348" y="20468"/>
                  </a:cubicBezTo>
                  <a:cubicBezTo>
                    <a:pt x="21610" y="21587"/>
                    <a:pt x="22027" y="22718"/>
                    <a:pt x="22622" y="23956"/>
                  </a:cubicBezTo>
                  <a:cubicBezTo>
                    <a:pt x="21967" y="23504"/>
                    <a:pt x="21217" y="23135"/>
                    <a:pt x="20420" y="22873"/>
                  </a:cubicBezTo>
                  <a:cubicBezTo>
                    <a:pt x="19384" y="22516"/>
                    <a:pt x="18288" y="22337"/>
                    <a:pt x="17157" y="22313"/>
                  </a:cubicBezTo>
                  <a:lnTo>
                    <a:pt x="17003" y="22313"/>
                  </a:lnTo>
                  <a:cubicBezTo>
                    <a:pt x="14955" y="22313"/>
                    <a:pt x="12823" y="22837"/>
                    <a:pt x="10871" y="23801"/>
                  </a:cubicBezTo>
                  <a:cubicBezTo>
                    <a:pt x="8823" y="24825"/>
                    <a:pt x="7180" y="26278"/>
                    <a:pt x="6144" y="27957"/>
                  </a:cubicBezTo>
                  <a:cubicBezTo>
                    <a:pt x="5120" y="29612"/>
                    <a:pt x="4572" y="31588"/>
                    <a:pt x="4537" y="33684"/>
                  </a:cubicBezTo>
                  <a:cubicBezTo>
                    <a:pt x="4501" y="35577"/>
                    <a:pt x="4918" y="37434"/>
                    <a:pt x="5727" y="39077"/>
                  </a:cubicBezTo>
                  <a:cubicBezTo>
                    <a:pt x="6323" y="40280"/>
                    <a:pt x="7156" y="41363"/>
                    <a:pt x="8144" y="42220"/>
                  </a:cubicBezTo>
                  <a:cubicBezTo>
                    <a:pt x="7882" y="42161"/>
                    <a:pt x="7609" y="42125"/>
                    <a:pt x="7251" y="42125"/>
                  </a:cubicBezTo>
                  <a:cubicBezTo>
                    <a:pt x="7061" y="42125"/>
                    <a:pt x="6906" y="42125"/>
                    <a:pt x="6727" y="42137"/>
                  </a:cubicBezTo>
                  <a:cubicBezTo>
                    <a:pt x="5870" y="42197"/>
                    <a:pt x="5001" y="42423"/>
                    <a:pt x="4203" y="42816"/>
                  </a:cubicBezTo>
                  <a:cubicBezTo>
                    <a:pt x="2691" y="43530"/>
                    <a:pt x="1453" y="44780"/>
                    <a:pt x="739" y="46328"/>
                  </a:cubicBezTo>
                  <a:cubicBezTo>
                    <a:pt x="143" y="47590"/>
                    <a:pt x="0" y="49007"/>
                    <a:pt x="310" y="50293"/>
                  </a:cubicBezTo>
                  <a:cubicBezTo>
                    <a:pt x="477" y="50995"/>
                    <a:pt x="786" y="51650"/>
                    <a:pt x="1239" y="52281"/>
                  </a:cubicBezTo>
                  <a:cubicBezTo>
                    <a:pt x="1679" y="52912"/>
                    <a:pt x="2286" y="53508"/>
                    <a:pt x="3048" y="54031"/>
                  </a:cubicBezTo>
                  <a:cubicBezTo>
                    <a:pt x="3060" y="54043"/>
                    <a:pt x="3096" y="54067"/>
                    <a:pt x="3108" y="54067"/>
                  </a:cubicBezTo>
                  <a:lnTo>
                    <a:pt x="112300" y="54067"/>
                  </a:lnTo>
                  <a:cubicBezTo>
                    <a:pt x="112395" y="53972"/>
                    <a:pt x="112479" y="53900"/>
                    <a:pt x="112574" y="53829"/>
                  </a:cubicBezTo>
                  <a:cubicBezTo>
                    <a:pt x="113265" y="53055"/>
                    <a:pt x="113860" y="52234"/>
                    <a:pt x="114324" y="51364"/>
                  </a:cubicBezTo>
                  <a:cubicBezTo>
                    <a:pt x="114789" y="50531"/>
                    <a:pt x="115134" y="49614"/>
                    <a:pt x="115372" y="48626"/>
                  </a:cubicBezTo>
                  <a:cubicBezTo>
                    <a:pt x="115789" y="46876"/>
                    <a:pt x="115753" y="44923"/>
                    <a:pt x="115265" y="43006"/>
                  </a:cubicBezTo>
                  <a:cubicBezTo>
                    <a:pt x="114812" y="41220"/>
                    <a:pt x="113955" y="39434"/>
                    <a:pt x="112765" y="37815"/>
                  </a:cubicBezTo>
                  <a:cubicBezTo>
                    <a:pt x="111574" y="36208"/>
                    <a:pt x="110098" y="34850"/>
                    <a:pt x="108407" y="33767"/>
                  </a:cubicBezTo>
                  <a:cubicBezTo>
                    <a:pt x="106585" y="32600"/>
                    <a:pt x="104430" y="31814"/>
                    <a:pt x="102180" y="31481"/>
                  </a:cubicBezTo>
                  <a:cubicBezTo>
                    <a:pt x="101477" y="31386"/>
                    <a:pt x="100763" y="31326"/>
                    <a:pt x="100061" y="31326"/>
                  </a:cubicBezTo>
                  <a:cubicBezTo>
                    <a:pt x="99608" y="31326"/>
                    <a:pt x="99132" y="31350"/>
                    <a:pt x="98656" y="31398"/>
                  </a:cubicBezTo>
                  <a:cubicBezTo>
                    <a:pt x="97572" y="31505"/>
                    <a:pt x="96453" y="31755"/>
                    <a:pt x="95346" y="32136"/>
                  </a:cubicBezTo>
                  <a:cubicBezTo>
                    <a:pt x="93679" y="32719"/>
                    <a:pt x="92060" y="33612"/>
                    <a:pt x="90393" y="34874"/>
                  </a:cubicBezTo>
                  <a:cubicBezTo>
                    <a:pt x="90536" y="34731"/>
                    <a:pt x="90643" y="34517"/>
                    <a:pt x="90798" y="34255"/>
                  </a:cubicBezTo>
                  <a:cubicBezTo>
                    <a:pt x="91321" y="33303"/>
                    <a:pt x="91690" y="32183"/>
                    <a:pt x="91869" y="30945"/>
                  </a:cubicBezTo>
                  <a:cubicBezTo>
                    <a:pt x="92048" y="29802"/>
                    <a:pt x="92048" y="28624"/>
                    <a:pt x="91881" y="27457"/>
                  </a:cubicBezTo>
                  <a:cubicBezTo>
                    <a:pt x="91738" y="26397"/>
                    <a:pt x="91440" y="25349"/>
                    <a:pt x="91000" y="24337"/>
                  </a:cubicBezTo>
                  <a:cubicBezTo>
                    <a:pt x="90190" y="22432"/>
                    <a:pt x="88881" y="20682"/>
                    <a:pt x="87130" y="19122"/>
                  </a:cubicBezTo>
                  <a:cubicBezTo>
                    <a:pt x="86333" y="18408"/>
                    <a:pt x="85440" y="17741"/>
                    <a:pt x="84451" y="17146"/>
                  </a:cubicBezTo>
                  <a:cubicBezTo>
                    <a:pt x="83523" y="16586"/>
                    <a:pt x="82535" y="16098"/>
                    <a:pt x="81523" y="15717"/>
                  </a:cubicBezTo>
                  <a:cubicBezTo>
                    <a:pt x="80511" y="15336"/>
                    <a:pt x="79487" y="15050"/>
                    <a:pt x="78439" y="14872"/>
                  </a:cubicBezTo>
                  <a:cubicBezTo>
                    <a:pt x="77724" y="14753"/>
                    <a:pt x="76998" y="14693"/>
                    <a:pt x="76260" y="14693"/>
                  </a:cubicBezTo>
                  <a:cubicBezTo>
                    <a:pt x="75998" y="14693"/>
                    <a:pt x="75748" y="14693"/>
                    <a:pt x="75498" y="14705"/>
                  </a:cubicBezTo>
                  <a:cubicBezTo>
                    <a:pt x="74498" y="14765"/>
                    <a:pt x="73486" y="14943"/>
                    <a:pt x="72462" y="15217"/>
                  </a:cubicBezTo>
                  <a:cubicBezTo>
                    <a:pt x="71474" y="15479"/>
                    <a:pt x="70509" y="15872"/>
                    <a:pt x="69569" y="16372"/>
                  </a:cubicBezTo>
                  <a:cubicBezTo>
                    <a:pt x="68235" y="17086"/>
                    <a:pt x="67068" y="18063"/>
                    <a:pt x="66235" y="19146"/>
                  </a:cubicBezTo>
                  <a:cubicBezTo>
                    <a:pt x="66342" y="18753"/>
                    <a:pt x="66402" y="18325"/>
                    <a:pt x="66437" y="17848"/>
                  </a:cubicBezTo>
                  <a:cubicBezTo>
                    <a:pt x="66521" y="16813"/>
                    <a:pt x="66449" y="15741"/>
                    <a:pt x="66235" y="14622"/>
                  </a:cubicBezTo>
                  <a:cubicBezTo>
                    <a:pt x="65854" y="12657"/>
                    <a:pt x="64949" y="10657"/>
                    <a:pt x="63580" y="8835"/>
                  </a:cubicBezTo>
                  <a:cubicBezTo>
                    <a:pt x="62306" y="7121"/>
                    <a:pt x="60675" y="5573"/>
                    <a:pt x="58734" y="4216"/>
                  </a:cubicBezTo>
                  <a:cubicBezTo>
                    <a:pt x="56924" y="2942"/>
                    <a:pt x="54912" y="1930"/>
                    <a:pt x="52805" y="1215"/>
                  </a:cubicBezTo>
                  <a:cubicBezTo>
                    <a:pt x="51828" y="882"/>
                    <a:pt x="50793" y="620"/>
                    <a:pt x="49685" y="418"/>
                  </a:cubicBezTo>
                  <a:cubicBezTo>
                    <a:pt x="48530" y="227"/>
                    <a:pt x="47352" y="96"/>
                    <a:pt x="46173" y="37"/>
                  </a:cubicBezTo>
                  <a:cubicBezTo>
                    <a:pt x="45649" y="25"/>
                    <a:pt x="45173" y="1"/>
                    <a:pt x="44708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rgbClr val="8ABE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4810400" y="3189200"/>
              <a:ext cx="345900" cy="432525"/>
            </a:xfrm>
            <a:custGeom>
              <a:avLst/>
              <a:gdLst/>
              <a:ahLst/>
              <a:cxnLst/>
              <a:rect l="l" t="t" r="r" b="b"/>
              <a:pathLst>
                <a:path w="13836" h="17301" extrusionOk="0">
                  <a:moveTo>
                    <a:pt x="1358" y="13265"/>
                  </a:moveTo>
                  <a:cubicBezTo>
                    <a:pt x="1358" y="13312"/>
                    <a:pt x="1370" y="13348"/>
                    <a:pt x="1370" y="13395"/>
                  </a:cubicBezTo>
                  <a:cubicBezTo>
                    <a:pt x="1370" y="13336"/>
                    <a:pt x="1370" y="13288"/>
                    <a:pt x="1358" y="13265"/>
                  </a:cubicBezTo>
                  <a:close/>
                  <a:moveTo>
                    <a:pt x="10931" y="1"/>
                  </a:moveTo>
                  <a:cubicBezTo>
                    <a:pt x="10538" y="13"/>
                    <a:pt x="10145" y="49"/>
                    <a:pt x="9752" y="96"/>
                  </a:cubicBezTo>
                  <a:cubicBezTo>
                    <a:pt x="8681" y="191"/>
                    <a:pt x="7645" y="572"/>
                    <a:pt x="6668" y="1013"/>
                  </a:cubicBezTo>
                  <a:cubicBezTo>
                    <a:pt x="5704" y="1465"/>
                    <a:pt x="4811" y="2073"/>
                    <a:pt x="3978" y="2751"/>
                  </a:cubicBezTo>
                  <a:cubicBezTo>
                    <a:pt x="3239" y="3370"/>
                    <a:pt x="2585" y="4085"/>
                    <a:pt x="2049" y="4883"/>
                  </a:cubicBezTo>
                  <a:cubicBezTo>
                    <a:pt x="1632" y="5525"/>
                    <a:pt x="1299" y="6240"/>
                    <a:pt x="1001" y="6954"/>
                  </a:cubicBezTo>
                  <a:cubicBezTo>
                    <a:pt x="680" y="7752"/>
                    <a:pt x="453" y="8573"/>
                    <a:pt x="287" y="9419"/>
                  </a:cubicBezTo>
                  <a:cubicBezTo>
                    <a:pt x="144" y="10240"/>
                    <a:pt x="49" y="11074"/>
                    <a:pt x="25" y="11907"/>
                  </a:cubicBezTo>
                  <a:cubicBezTo>
                    <a:pt x="1" y="12729"/>
                    <a:pt x="96" y="13550"/>
                    <a:pt x="322" y="14336"/>
                  </a:cubicBezTo>
                  <a:cubicBezTo>
                    <a:pt x="477" y="14896"/>
                    <a:pt x="715" y="15420"/>
                    <a:pt x="1049" y="15908"/>
                  </a:cubicBezTo>
                  <a:cubicBezTo>
                    <a:pt x="1406" y="16432"/>
                    <a:pt x="1823" y="16860"/>
                    <a:pt x="2323" y="17217"/>
                  </a:cubicBezTo>
                  <a:cubicBezTo>
                    <a:pt x="2401" y="17274"/>
                    <a:pt x="2493" y="17301"/>
                    <a:pt x="2585" y="17301"/>
                  </a:cubicBezTo>
                  <a:cubicBezTo>
                    <a:pt x="2743" y="17301"/>
                    <a:pt x="2903" y="17222"/>
                    <a:pt x="3001" y="17086"/>
                  </a:cubicBezTo>
                  <a:cubicBezTo>
                    <a:pt x="3144" y="16860"/>
                    <a:pt x="3073" y="16586"/>
                    <a:pt x="2858" y="16420"/>
                  </a:cubicBezTo>
                  <a:cubicBezTo>
                    <a:pt x="2787" y="16360"/>
                    <a:pt x="2704" y="16301"/>
                    <a:pt x="2620" y="16241"/>
                  </a:cubicBezTo>
                  <a:cubicBezTo>
                    <a:pt x="2418" y="16062"/>
                    <a:pt x="2239" y="15848"/>
                    <a:pt x="2073" y="15634"/>
                  </a:cubicBezTo>
                  <a:cubicBezTo>
                    <a:pt x="1906" y="15360"/>
                    <a:pt x="1763" y="15098"/>
                    <a:pt x="1656" y="14800"/>
                  </a:cubicBezTo>
                  <a:cubicBezTo>
                    <a:pt x="1513" y="14336"/>
                    <a:pt x="1418" y="13872"/>
                    <a:pt x="1358" y="13395"/>
                  </a:cubicBezTo>
                  <a:cubicBezTo>
                    <a:pt x="1311" y="12622"/>
                    <a:pt x="1358" y="11848"/>
                    <a:pt x="1477" y="11074"/>
                  </a:cubicBezTo>
                  <a:cubicBezTo>
                    <a:pt x="1596" y="10514"/>
                    <a:pt x="1763" y="9978"/>
                    <a:pt x="1954" y="9443"/>
                  </a:cubicBezTo>
                  <a:cubicBezTo>
                    <a:pt x="2144" y="8883"/>
                    <a:pt x="2370" y="8347"/>
                    <a:pt x="2620" y="7835"/>
                  </a:cubicBezTo>
                  <a:cubicBezTo>
                    <a:pt x="2966" y="7157"/>
                    <a:pt x="3358" y="6526"/>
                    <a:pt x="3835" y="5942"/>
                  </a:cubicBezTo>
                  <a:cubicBezTo>
                    <a:pt x="4335" y="5371"/>
                    <a:pt x="4906" y="4883"/>
                    <a:pt x="5514" y="4442"/>
                  </a:cubicBezTo>
                  <a:cubicBezTo>
                    <a:pt x="6276" y="3942"/>
                    <a:pt x="7073" y="3525"/>
                    <a:pt x="7919" y="3216"/>
                  </a:cubicBezTo>
                  <a:cubicBezTo>
                    <a:pt x="8835" y="2906"/>
                    <a:pt x="9752" y="2680"/>
                    <a:pt x="10705" y="2573"/>
                  </a:cubicBezTo>
                  <a:cubicBezTo>
                    <a:pt x="11098" y="2561"/>
                    <a:pt x="11490" y="2561"/>
                    <a:pt x="11883" y="2561"/>
                  </a:cubicBezTo>
                  <a:lnTo>
                    <a:pt x="12479" y="2561"/>
                  </a:lnTo>
                  <a:cubicBezTo>
                    <a:pt x="12526" y="2573"/>
                    <a:pt x="12562" y="2573"/>
                    <a:pt x="12610" y="2597"/>
                  </a:cubicBezTo>
                  <a:cubicBezTo>
                    <a:pt x="12632" y="2598"/>
                    <a:pt x="12653" y="2598"/>
                    <a:pt x="12675" y="2598"/>
                  </a:cubicBezTo>
                  <a:cubicBezTo>
                    <a:pt x="12863" y="2598"/>
                    <a:pt x="13033" y="2552"/>
                    <a:pt x="13193" y="2477"/>
                  </a:cubicBezTo>
                  <a:cubicBezTo>
                    <a:pt x="13443" y="2335"/>
                    <a:pt x="13657" y="2096"/>
                    <a:pt x="13741" y="1823"/>
                  </a:cubicBezTo>
                  <a:cubicBezTo>
                    <a:pt x="13836" y="1537"/>
                    <a:pt x="13812" y="1204"/>
                    <a:pt x="13669" y="942"/>
                  </a:cubicBezTo>
                  <a:cubicBezTo>
                    <a:pt x="13550" y="703"/>
                    <a:pt x="13300" y="453"/>
                    <a:pt x="13026" y="394"/>
                  </a:cubicBezTo>
                  <a:cubicBezTo>
                    <a:pt x="12800" y="346"/>
                    <a:pt x="12610" y="239"/>
                    <a:pt x="12383" y="180"/>
                  </a:cubicBezTo>
                  <a:cubicBezTo>
                    <a:pt x="12086" y="108"/>
                    <a:pt x="11788" y="61"/>
                    <a:pt x="11490" y="37"/>
                  </a:cubicBezTo>
                  <a:cubicBezTo>
                    <a:pt x="11300" y="13"/>
                    <a:pt x="11121" y="1"/>
                    <a:pt x="10931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5203325" y="3207075"/>
              <a:ext cx="59550" cy="58075"/>
            </a:xfrm>
            <a:custGeom>
              <a:avLst/>
              <a:gdLst/>
              <a:ahLst/>
              <a:cxnLst/>
              <a:rect l="l" t="t" r="r" b="b"/>
              <a:pathLst>
                <a:path w="2382" h="2323" extrusionOk="0">
                  <a:moveTo>
                    <a:pt x="1250" y="0"/>
                  </a:moveTo>
                  <a:cubicBezTo>
                    <a:pt x="619" y="12"/>
                    <a:pt x="60" y="453"/>
                    <a:pt x="36" y="1096"/>
                  </a:cubicBezTo>
                  <a:cubicBezTo>
                    <a:pt x="0" y="1715"/>
                    <a:pt x="500" y="2322"/>
                    <a:pt x="1131" y="2322"/>
                  </a:cubicBezTo>
                  <a:cubicBezTo>
                    <a:pt x="1762" y="2322"/>
                    <a:pt x="2310" y="1893"/>
                    <a:pt x="2358" y="1227"/>
                  </a:cubicBezTo>
                  <a:cubicBezTo>
                    <a:pt x="2381" y="608"/>
                    <a:pt x="1893" y="0"/>
                    <a:pt x="1250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5314950" y="3515150"/>
              <a:ext cx="292600" cy="160775"/>
            </a:xfrm>
            <a:custGeom>
              <a:avLst/>
              <a:gdLst/>
              <a:ahLst/>
              <a:cxnLst/>
              <a:rect l="l" t="t" r="r" b="b"/>
              <a:pathLst>
                <a:path w="11704" h="6431" extrusionOk="0">
                  <a:moveTo>
                    <a:pt x="3691" y="0"/>
                  </a:moveTo>
                  <a:cubicBezTo>
                    <a:pt x="3655" y="36"/>
                    <a:pt x="3596" y="36"/>
                    <a:pt x="3548" y="36"/>
                  </a:cubicBezTo>
                  <a:cubicBezTo>
                    <a:pt x="3000" y="48"/>
                    <a:pt x="2441" y="107"/>
                    <a:pt x="1905" y="227"/>
                  </a:cubicBezTo>
                  <a:cubicBezTo>
                    <a:pt x="1357" y="346"/>
                    <a:pt x="833" y="536"/>
                    <a:pt x="345" y="774"/>
                  </a:cubicBezTo>
                  <a:lnTo>
                    <a:pt x="167" y="869"/>
                  </a:lnTo>
                  <a:cubicBezTo>
                    <a:pt x="36" y="941"/>
                    <a:pt x="0" y="1119"/>
                    <a:pt x="83" y="1239"/>
                  </a:cubicBezTo>
                  <a:cubicBezTo>
                    <a:pt x="136" y="1321"/>
                    <a:pt x="217" y="1356"/>
                    <a:pt x="302" y="1356"/>
                  </a:cubicBezTo>
                  <a:cubicBezTo>
                    <a:pt x="352" y="1356"/>
                    <a:pt x="404" y="1344"/>
                    <a:pt x="452" y="1322"/>
                  </a:cubicBezTo>
                  <a:lnTo>
                    <a:pt x="714" y="1191"/>
                  </a:lnTo>
                  <a:cubicBezTo>
                    <a:pt x="1179" y="989"/>
                    <a:pt x="1667" y="846"/>
                    <a:pt x="2179" y="762"/>
                  </a:cubicBezTo>
                  <a:cubicBezTo>
                    <a:pt x="2484" y="719"/>
                    <a:pt x="2794" y="693"/>
                    <a:pt x="3108" y="693"/>
                  </a:cubicBezTo>
                  <a:cubicBezTo>
                    <a:pt x="3308" y="693"/>
                    <a:pt x="3511" y="703"/>
                    <a:pt x="3715" y="727"/>
                  </a:cubicBezTo>
                  <a:cubicBezTo>
                    <a:pt x="4310" y="810"/>
                    <a:pt x="4882" y="953"/>
                    <a:pt x="5453" y="1167"/>
                  </a:cubicBezTo>
                  <a:cubicBezTo>
                    <a:pt x="5763" y="1286"/>
                    <a:pt x="6060" y="1429"/>
                    <a:pt x="6358" y="1596"/>
                  </a:cubicBezTo>
                  <a:cubicBezTo>
                    <a:pt x="6668" y="1762"/>
                    <a:pt x="6953" y="1965"/>
                    <a:pt x="7239" y="2155"/>
                  </a:cubicBezTo>
                  <a:cubicBezTo>
                    <a:pt x="7846" y="2608"/>
                    <a:pt x="8382" y="3155"/>
                    <a:pt x="8870" y="3739"/>
                  </a:cubicBezTo>
                  <a:cubicBezTo>
                    <a:pt x="9311" y="4275"/>
                    <a:pt x="9668" y="4834"/>
                    <a:pt x="9966" y="5465"/>
                  </a:cubicBezTo>
                  <a:cubicBezTo>
                    <a:pt x="10025" y="5608"/>
                    <a:pt x="10073" y="5763"/>
                    <a:pt x="10144" y="5894"/>
                  </a:cubicBezTo>
                  <a:cubicBezTo>
                    <a:pt x="10216" y="6084"/>
                    <a:pt x="10323" y="6251"/>
                    <a:pt x="10513" y="6346"/>
                  </a:cubicBezTo>
                  <a:cubicBezTo>
                    <a:pt x="10631" y="6401"/>
                    <a:pt x="10758" y="6430"/>
                    <a:pt x="10889" y="6430"/>
                  </a:cubicBezTo>
                  <a:cubicBezTo>
                    <a:pt x="10958" y="6430"/>
                    <a:pt x="11027" y="6422"/>
                    <a:pt x="11097" y="6406"/>
                  </a:cubicBezTo>
                  <a:cubicBezTo>
                    <a:pt x="11490" y="6287"/>
                    <a:pt x="11704" y="5846"/>
                    <a:pt x="11597" y="5453"/>
                  </a:cubicBezTo>
                  <a:cubicBezTo>
                    <a:pt x="11454" y="4870"/>
                    <a:pt x="11192" y="4322"/>
                    <a:pt x="10894" y="3798"/>
                  </a:cubicBezTo>
                  <a:cubicBezTo>
                    <a:pt x="10597" y="3275"/>
                    <a:pt x="10216" y="2810"/>
                    <a:pt x="9799" y="2382"/>
                  </a:cubicBezTo>
                  <a:cubicBezTo>
                    <a:pt x="9382" y="1965"/>
                    <a:pt x="8894" y="1608"/>
                    <a:pt x="8394" y="1298"/>
                  </a:cubicBezTo>
                  <a:cubicBezTo>
                    <a:pt x="8180" y="1167"/>
                    <a:pt x="7941" y="1024"/>
                    <a:pt x="7691" y="905"/>
                  </a:cubicBezTo>
                  <a:cubicBezTo>
                    <a:pt x="7418" y="774"/>
                    <a:pt x="7120" y="655"/>
                    <a:pt x="6822" y="548"/>
                  </a:cubicBezTo>
                  <a:cubicBezTo>
                    <a:pt x="5822" y="179"/>
                    <a:pt x="4763" y="0"/>
                    <a:pt x="3691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3"/>
            <p:cNvSpPr/>
            <p:nvPr/>
          </p:nvSpPr>
          <p:spPr>
            <a:xfrm>
              <a:off x="4549675" y="4443825"/>
              <a:ext cx="2232725" cy="21975"/>
            </a:xfrm>
            <a:custGeom>
              <a:avLst/>
              <a:gdLst/>
              <a:ahLst/>
              <a:cxnLst/>
              <a:rect l="l" t="t" r="r" b="b"/>
              <a:pathLst>
                <a:path w="89309" h="879" extrusionOk="0">
                  <a:moveTo>
                    <a:pt x="64508" y="1"/>
                  </a:moveTo>
                  <a:cubicBezTo>
                    <a:pt x="62925" y="13"/>
                    <a:pt x="61305" y="13"/>
                    <a:pt x="59686" y="13"/>
                  </a:cubicBezTo>
                  <a:cubicBezTo>
                    <a:pt x="54412" y="36"/>
                    <a:pt x="49125" y="60"/>
                    <a:pt x="43863" y="72"/>
                  </a:cubicBezTo>
                  <a:cubicBezTo>
                    <a:pt x="41315" y="96"/>
                    <a:pt x="38767" y="108"/>
                    <a:pt x="36207" y="108"/>
                  </a:cubicBezTo>
                  <a:cubicBezTo>
                    <a:pt x="33814" y="108"/>
                    <a:pt x="31409" y="108"/>
                    <a:pt x="29004" y="120"/>
                  </a:cubicBezTo>
                  <a:cubicBezTo>
                    <a:pt x="26813" y="120"/>
                    <a:pt x="24610" y="120"/>
                    <a:pt x="22431" y="132"/>
                  </a:cubicBezTo>
                  <a:cubicBezTo>
                    <a:pt x="20145" y="156"/>
                    <a:pt x="17859" y="167"/>
                    <a:pt x="15585" y="191"/>
                  </a:cubicBezTo>
                  <a:cubicBezTo>
                    <a:pt x="10668" y="251"/>
                    <a:pt x="5739" y="239"/>
                    <a:pt x="833" y="286"/>
                  </a:cubicBezTo>
                  <a:cubicBezTo>
                    <a:pt x="607" y="286"/>
                    <a:pt x="369" y="286"/>
                    <a:pt x="155" y="298"/>
                  </a:cubicBezTo>
                  <a:cubicBezTo>
                    <a:pt x="71" y="298"/>
                    <a:pt x="0" y="358"/>
                    <a:pt x="0" y="453"/>
                  </a:cubicBezTo>
                  <a:cubicBezTo>
                    <a:pt x="0" y="525"/>
                    <a:pt x="60" y="596"/>
                    <a:pt x="155" y="596"/>
                  </a:cubicBezTo>
                  <a:cubicBezTo>
                    <a:pt x="5013" y="656"/>
                    <a:pt x="9894" y="656"/>
                    <a:pt x="14776" y="691"/>
                  </a:cubicBezTo>
                  <a:cubicBezTo>
                    <a:pt x="17097" y="703"/>
                    <a:pt x="19431" y="727"/>
                    <a:pt x="21765" y="751"/>
                  </a:cubicBezTo>
                  <a:cubicBezTo>
                    <a:pt x="23979" y="763"/>
                    <a:pt x="26182" y="763"/>
                    <a:pt x="28385" y="763"/>
                  </a:cubicBezTo>
                  <a:cubicBezTo>
                    <a:pt x="30718" y="763"/>
                    <a:pt x="33052" y="775"/>
                    <a:pt x="35397" y="775"/>
                  </a:cubicBezTo>
                  <a:cubicBezTo>
                    <a:pt x="37981" y="775"/>
                    <a:pt x="40577" y="787"/>
                    <a:pt x="43160" y="810"/>
                  </a:cubicBezTo>
                  <a:cubicBezTo>
                    <a:pt x="48387" y="834"/>
                    <a:pt x="53626" y="846"/>
                    <a:pt x="58853" y="870"/>
                  </a:cubicBezTo>
                  <a:cubicBezTo>
                    <a:pt x="60252" y="876"/>
                    <a:pt x="61651" y="879"/>
                    <a:pt x="63047" y="879"/>
                  </a:cubicBezTo>
                  <a:cubicBezTo>
                    <a:pt x="64443" y="879"/>
                    <a:pt x="65836" y="876"/>
                    <a:pt x="67223" y="870"/>
                  </a:cubicBezTo>
                  <a:cubicBezTo>
                    <a:pt x="69604" y="870"/>
                    <a:pt x="72009" y="846"/>
                    <a:pt x="74390" y="834"/>
                  </a:cubicBezTo>
                  <a:cubicBezTo>
                    <a:pt x="76843" y="822"/>
                    <a:pt x="79284" y="787"/>
                    <a:pt x="81736" y="763"/>
                  </a:cubicBezTo>
                  <a:cubicBezTo>
                    <a:pt x="82915" y="751"/>
                    <a:pt x="84070" y="751"/>
                    <a:pt x="85249" y="727"/>
                  </a:cubicBezTo>
                  <a:cubicBezTo>
                    <a:pt x="86297" y="715"/>
                    <a:pt x="87332" y="703"/>
                    <a:pt x="88356" y="691"/>
                  </a:cubicBezTo>
                  <a:lnTo>
                    <a:pt x="89059" y="691"/>
                  </a:lnTo>
                  <a:cubicBezTo>
                    <a:pt x="89190" y="691"/>
                    <a:pt x="89309" y="572"/>
                    <a:pt x="89309" y="429"/>
                  </a:cubicBezTo>
                  <a:cubicBezTo>
                    <a:pt x="89309" y="298"/>
                    <a:pt x="89190" y="179"/>
                    <a:pt x="89059" y="179"/>
                  </a:cubicBezTo>
                  <a:cubicBezTo>
                    <a:pt x="88023" y="179"/>
                    <a:pt x="86975" y="167"/>
                    <a:pt x="85939" y="156"/>
                  </a:cubicBezTo>
                  <a:cubicBezTo>
                    <a:pt x="84761" y="132"/>
                    <a:pt x="83582" y="132"/>
                    <a:pt x="82403" y="120"/>
                  </a:cubicBezTo>
                  <a:cubicBezTo>
                    <a:pt x="79951" y="108"/>
                    <a:pt x="77486" y="60"/>
                    <a:pt x="75021" y="48"/>
                  </a:cubicBezTo>
                  <a:cubicBezTo>
                    <a:pt x="72700" y="25"/>
                    <a:pt x="70366" y="13"/>
                    <a:pt x="68032" y="1"/>
                  </a:cubicBezTo>
                  <a:close/>
                </a:path>
              </a:pathLst>
            </a:custGeom>
            <a:solidFill>
              <a:srgbClr val="B8E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3"/>
            <p:cNvSpPr/>
            <p:nvPr/>
          </p:nvSpPr>
          <p:spPr>
            <a:xfrm>
              <a:off x="4789275" y="4063125"/>
              <a:ext cx="102125" cy="49150"/>
            </a:xfrm>
            <a:custGeom>
              <a:avLst/>
              <a:gdLst/>
              <a:ahLst/>
              <a:cxnLst/>
              <a:rect l="l" t="t" r="r" b="b"/>
              <a:pathLst>
                <a:path w="4085" h="1966" extrusionOk="0">
                  <a:moveTo>
                    <a:pt x="2037" y="1"/>
                  </a:moveTo>
                  <a:cubicBezTo>
                    <a:pt x="905" y="1"/>
                    <a:pt x="1" y="453"/>
                    <a:pt x="1" y="989"/>
                  </a:cubicBezTo>
                  <a:cubicBezTo>
                    <a:pt x="1" y="1537"/>
                    <a:pt x="905" y="1965"/>
                    <a:pt x="2037" y="1965"/>
                  </a:cubicBezTo>
                  <a:cubicBezTo>
                    <a:pt x="3156" y="1965"/>
                    <a:pt x="4073" y="1525"/>
                    <a:pt x="4084" y="989"/>
                  </a:cubicBezTo>
                  <a:cubicBezTo>
                    <a:pt x="4084" y="441"/>
                    <a:pt x="3168" y="1"/>
                    <a:pt x="2037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5521225" y="4057175"/>
              <a:ext cx="110150" cy="53000"/>
            </a:xfrm>
            <a:custGeom>
              <a:avLst/>
              <a:gdLst/>
              <a:ahLst/>
              <a:cxnLst/>
              <a:rect l="l" t="t" r="r" b="b"/>
              <a:pathLst>
                <a:path w="4406" h="2120" extrusionOk="0">
                  <a:moveTo>
                    <a:pt x="2203" y="1"/>
                  </a:moveTo>
                  <a:cubicBezTo>
                    <a:pt x="976" y="1"/>
                    <a:pt x="0" y="477"/>
                    <a:pt x="0" y="1060"/>
                  </a:cubicBezTo>
                  <a:cubicBezTo>
                    <a:pt x="0" y="1644"/>
                    <a:pt x="1000" y="2120"/>
                    <a:pt x="2203" y="2120"/>
                  </a:cubicBezTo>
                  <a:cubicBezTo>
                    <a:pt x="3405" y="2120"/>
                    <a:pt x="4393" y="1644"/>
                    <a:pt x="4405" y="1060"/>
                  </a:cubicBezTo>
                  <a:cubicBezTo>
                    <a:pt x="4405" y="477"/>
                    <a:pt x="3417" y="1"/>
                    <a:pt x="2203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" name="Google Shape;251;p23"/>
          <p:cNvGrpSpPr/>
          <p:nvPr/>
        </p:nvGrpSpPr>
        <p:grpSpPr>
          <a:xfrm>
            <a:off x="-745260" y="4099155"/>
            <a:ext cx="2266280" cy="1068893"/>
            <a:chOff x="3992750" y="3100500"/>
            <a:chExt cx="2894725" cy="1365300"/>
          </a:xfrm>
        </p:grpSpPr>
        <p:sp>
          <p:nvSpPr>
            <p:cNvPr id="252" name="Google Shape;252;p23"/>
            <p:cNvSpPr/>
            <p:nvPr/>
          </p:nvSpPr>
          <p:spPr>
            <a:xfrm>
              <a:off x="3992750" y="3100500"/>
              <a:ext cx="2894725" cy="1351700"/>
            </a:xfrm>
            <a:custGeom>
              <a:avLst/>
              <a:gdLst/>
              <a:ahLst/>
              <a:cxnLst/>
              <a:rect l="l" t="t" r="r" b="b"/>
              <a:pathLst>
                <a:path w="115789" h="54068" extrusionOk="0">
                  <a:moveTo>
                    <a:pt x="44708" y="1"/>
                  </a:moveTo>
                  <a:cubicBezTo>
                    <a:pt x="42863" y="1"/>
                    <a:pt x="40994" y="191"/>
                    <a:pt x="39172" y="549"/>
                  </a:cubicBezTo>
                  <a:cubicBezTo>
                    <a:pt x="36898" y="989"/>
                    <a:pt x="34660" y="1715"/>
                    <a:pt x="32576" y="2716"/>
                  </a:cubicBezTo>
                  <a:cubicBezTo>
                    <a:pt x="30480" y="3728"/>
                    <a:pt x="28540" y="5013"/>
                    <a:pt x="26849" y="6549"/>
                  </a:cubicBezTo>
                  <a:cubicBezTo>
                    <a:pt x="26004" y="7311"/>
                    <a:pt x="25194" y="8181"/>
                    <a:pt x="24468" y="9085"/>
                  </a:cubicBezTo>
                  <a:cubicBezTo>
                    <a:pt x="23527" y="10240"/>
                    <a:pt x="22825" y="11336"/>
                    <a:pt x="22289" y="12407"/>
                  </a:cubicBezTo>
                  <a:cubicBezTo>
                    <a:pt x="21979" y="13038"/>
                    <a:pt x="21694" y="13729"/>
                    <a:pt x="21491" y="14431"/>
                  </a:cubicBezTo>
                  <a:cubicBezTo>
                    <a:pt x="21313" y="15039"/>
                    <a:pt x="21182" y="15693"/>
                    <a:pt x="21086" y="16455"/>
                  </a:cubicBezTo>
                  <a:cubicBezTo>
                    <a:pt x="20955" y="17705"/>
                    <a:pt x="21039" y="19063"/>
                    <a:pt x="21348" y="20468"/>
                  </a:cubicBezTo>
                  <a:cubicBezTo>
                    <a:pt x="21610" y="21587"/>
                    <a:pt x="22027" y="22718"/>
                    <a:pt x="22622" y="23956"/>
                  </a:cubicBezTo>
                  <a:cubicBezTo>
                    <a:pt x="21967" y="23504"/>
                    <a:pt x="21217" y="23135"/>
                    <a:pt x="20420" y="22873"/>
                  </a:cubicBezTo>
                  <a:cubicBezTo>
                    <a:pt x="19384" y="22516"/>
                    <a:pt x="18288" y="22337"/>
                    <a:pt x="17157" y="22313"/>
                  </a:cubicBezTo>
                  <a:lnTo>
                    <a:pt x="17003" y="22313"/>
                  </a:lnTo>
                  <a:cubicBezTo>
                    <a:pt x="14955" y="22313"/>
                    <a:pt x="12823" y="22837"/>
                    <a:pt x="10871" y="23801"/>
                  </a:cubicBezTo>
                  <a:cubicBezTo>
                    <a:pt x="8823" y="24825"/>
                    <a:pt x="7180" y="26278"/>
                    <a:pt x="6144" y="27957"/>
                  </a:cubicBezTo>
                  <a:cubicBezTo>
                    <a:pt x="5120" y="29612"/>
                    <a:pt x="4572" y="31588"/>
                    <a:pt x="4537" y="33684"/>
                  </a:cubicBezTo>
                  <a:cubicBezTo>
                    <a:pt x="4501" y="35577"/>
                    <a:pt x="4918" y="37434"/>
                    <a:pt x="5727" y="39077"/>
                  </a:cubicBezTo>
                  <a:cubicBezTo>
                    <a:pt x="6323" y="40280"/>
                    <a:pt x="7156" y="41363"/>
                    <a:pt x="8144" y="42220"/>
                  </a:cubicBezTo>
                  <a:cubicBezTo>
                    <a:pt x="7882" y="42161"/>
                    <a:pt x="7609" y="42125"/>
                    <a:pt x="7251" y="42125"/>
                  </a:cubicBezTo>
                  <a:cubicBezTo>
                    <a:pt x="7061" y="42125"/>
                    <a:pt x="6906" y="42125"/>
                    <a:pt x="6727" y="42137"/>
                  </a:cubicBezTo>
                  <a:cubicBezTo>
                    <a:pt x="5870" y="42197"/>
                    <a:pt x="5001" y="42423"/>
                    <a:pt x="4203" y="42816"/>
                  </a:cubicBezTo>
                  <a:cubicBezTo>
                    <a:pt x="2691" y="43530"/>
                    <a:pt x="1453" y="44780"/>
                    <a:pt x="739" y="46328"/>
                  </a:cubicBezTo>
                  <a:cubicBezTo>
                    <a:pt x="143" y="47590"/>
                    <a:pt x="0" y="49007"/>
                    <a:pt x="310" y="50293"/>
                  </a:cubicBezTo>
                  <a:cubicBezTo>
                    <a:pt x="477" y="50995"/>
                    <a:pt x="786" y="51650"/>
                    <a:pt x="1239" y="52281"/>
                  </a:cubicBezTo>
                  <a:cubicBezTo>
                    <a:pt x="1679" y="52912"/>
                    <a:pt x="2286" y="53508"/>
                    <a:pt x="3048" y="54031"/>
                  </a:cubicBezTo>
                  <a:cubicBezTo>
                    <a:pt x="3060" y="54043"/>
                    <a:pt x="3096" y="54067"/>
                    <a:pt x="3108" y="54067"/>
                  </a:cubicBezTo>
                  <a:lnTo>
                    <a:pt x="112300" y="54067"/>
                  </a:lnTo>
                  <a:cubicBezTo>
                    <a:pt x="112395" y="53972"/>
                    <a:pt x="112479" y="53900"/>
                    <a:pt x="112574" y="53829"/>
                  </a:cubicBezTo>
                  <a:cubicBezTo>
                    <a:pt x="113265" y="53055"/>
                    <a:pt x="113860" y="52234"/>
                    <a:pt x="114324" y="51364"/>
                  </a:cubicBezTo>
                  <a:cubicBezTo>
                    <a:pt x="114789" y="50531"/>
                    <a:pt x="115134" y="49614"/>
                    <a:pt x="115372" y="48626"/>
                  </a:cubicBezTo>
                  <a:cubicBezTo>
                    <a:pt x="115789" y="46876"/>
                    <a:pt x="115753" y="44923"/>
                    <a:pt x="115265" y="43006"/>
                  </a:cubicBezTo>
                  <a:cubicBezTo>
                    <a:pt x="114812" y="41220"/>
                    <a:pt x="113955" y="39434"/>
                    <a:pt x="112765" y="37815"/>
                  </a:cubicBezTo>
                  <a:cubicBezTo>
                    <a:pt x="111574" y="36208"/>
                    <a:pt x="110098" y="34850"/>
                    <a:pt x="108407" y="33767"/>
                  </a:cubicBezTo>
                  <a:cubicBezTo>
                    <a:pt x="106585" y="32600"/>
                    <a:pt x="104430" y="31814"/>
                    <a:pt x="102180" y="31481"/>
                  </a:cubicBezTo>
                  <a:cubicBezTo>
                    <a:pt x="101477" y="31386"/>
                    <a:pt x="100763" y="31326"/>
                    <a:pt x="100061" y="31326"/>
                  </a:cubicBezTo>
                  <a:cubicBezTo>
                    <a:pt x="99608" y="31326"/>
                    <a:pt x="99132" y="31350"/>
                    <a:pt x="98656" y="31398"/>
                  </a:cubicBezTo>
                  <a:cubicBezTo>
                    <a:pt x="97572" y="31505"/>
                    <a:pt x="96453" y="31755"/>
                    <a:pt x="95346" y="32136"/>
                  </a:cubicBezTo>
                  <a:cubicBezTo>
                    <a:pt x="93679" y="32719"/>
                    <a:pt x="92060" y="33612"/>
                    <a:pt x="90393" y="34874"/>
                  </a:cubicBezTo>
                  <a:cubicBezTo>
                    <a:pt x="90536" y="34731"/>
                    <a:pt x="90643" y="34517"/>
                    <a:pt x="90798" y="34255"/>
                  </a:cubicBezTo>
                  <a:cubicBezTo>
                    <a:pt x="91321" y="33303"/>
                    <a:pt x="91690" y="32183"/>
                    <a:pt x="91869" y="30945"/>
                  </a:cubicBezTo>
                  <a:cubicBezTo>
                    <a:pt x="92048" y="29802"/>
                    <a:pt x="92048" y="28624"/>
                    <a:pt x="91881" y="27457"/>
                  </a:cubicBezTo>
                  <a:cubicBezTo>
                    <a:pt x="91738" y="26397"/>
                    <a:pt x="91440" y="25349"/>
                    <a:pt x="91000" y="24337"/>
                  </a:cubicBezTo>
                  <a:cubicBezTo>
                    <a:pt x="90190" y="22432"/>
                    <a:pt x="88881" y="20682"/>
                    <a:pt x="87130" y="19122"/>
                  </a:cubicBezTo>
                  <a:cubicBezTo>
                    <a:pt x="86333" y="18408"/>
                    <a:pt x="85440" y="17741"/>
                    <a:pt x="84451" y="17146"/>
                  </a:cubicBezTo>
                  <a:cubicBezTo>
                    <a:pt x="83523" y="16586"/>
                    <a:pt x="82535" y="16098"/>
                    <a:pt x="81523" y="15717"/>
                  </a:cubicBezTo>
                  <a:cubicBezTo>
                    <a:pt x="80511" y="15336"/>
                    <a:pt x="79487" y="15050"/>
                    <a:pt x="78439" y="14872"/>
                  </a:cubicBezTo>
                  <a:cubicBezTo>
                    <a:pt x="77724" y="14753"/>
                    <a:pt x="76998" y="14693"/>
                    <a:pt x="76260" y="14693"/>
                  </a:cubicBezTo>
                  <a:cubicBezTo>
                    <a:pt x="75998" y="14693"/>
                    <a:pt x="75748" y="14693"/>
                    <a:pt x="75498" y="14705"/>
                  </a:cubicBezTo>
                  <a:cubicBezTo>
                    <a:pt x="74498" y="14765"/>
                    <a:pt x="73486" y="14943"/>
                    <a:pt x="72462" y="15217"/>
                  </a:cubicBezTo>
                  <a:cubicBezTo>
                    <a:pt x="71474" y="15479"/>
                    <a:pt x="70509" y="15872"/>
                    <a:pt x="69569" y="16372"/>
                  </a:cubicBezTo>
                  <a:cubicBezTo>
                    <a:pt x="68235" y="17086"/>
                    <a:pt x="67068" y="18063"/>
                    <a:pt x="66235" y="19146"/>
                  </a:cubicBezTo>
                  <a:cubicBezTo>
                    <a:pt x="66342" y="18753"/>
                    <a:pt x="66402" y="18325"/>
                    <a:pt x="66437" y="17848"/>
                  </a:cubicBezTo>
                  <a:cubicBezTo>
                    <a:pt x="66521" y="16813"/>
                    <a:pt x="66449" y="15741"/>
                    <a:pt x="66235" y="14622"/>
                  </a:cubicBezTo>
                  <a:cubicBezTo>
                    <a:pt x="65854" y="12657"/>
                    <a:pt x="64949" y="10657"/>
                    <a:pt x="63580" y="8835"/>
                  </a:cubicBezTo>
                  <a:cubicBezTo>
                    <a:pt x="62306" y="7121"/>
                    <a:pt x="60675" y="5573"/>
                    <a:pt x="58734" y="4216"/>
                  </a:cubicBezTo>
                  <a:cubicBezTo>
                    <a:pt x="56924" y="2942"/>
                    <a:pt x="54912" y="1930"/>
                    <a:pt x="52805" y="1215"/>
                  </a:cubicBezTo>
                  <a:cubicBezTo>
                    <a:pt x="51828" y="882"/>
                    <a:pt x="50793" y="620"/>
                    <a:pt x="49685" y="418"/>
                  </a:cubicBezTo>
                  <a:cubicBezTo>
                    <a:pt x="48530" y="227"/>
                    <a:pt x="47352" y="96"/>
                    <a:pt x="46173" y="37"/>
                  </a:cubicBezTo>
                  <a:cubicBezTo>
                    <a:pt x="45649" y="25"/>
                    <a:pt x="45173" y="1"/>
                    <a:pt x="44708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rgbClr val="8ABE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4810400" y="3189200"/>
              <a:ext cx="345900" cy="432525"/>
            </a:xfrm>
            <a:custGeom>
              <a:avLst/>
              <a:gdLst/>
              <a:ahLst/>
              <a:cxnLst/>
              <a:rect l="l" t="t" r="r" b="b"/>
              <a:pathLst>
                <a:path w="13836" h="17301" extrusionOk="0">
                  <a:moveTo>
                    <a:pt x="1358" y="13265"/>
                  </a:moveTo>
                  <a:cubicBezTo>
                    <a:pt x="1358" y="13312"/>
                    <a:pt x="1370" y="13348"/>
                    <a:pt x="1370" y="13395"/>
                  </a:cubicBezTo>
                  <a:cubicBezTo>
                    <a:pt x="1370" y="13336"/>
                    <a:pt x="1370" y="13288"/>
                    <a:pt x="1358" y="13265"/>
                  </a:cubicBezTo>
                  <a:close/>
                  <a:moveTo>
                    <a:pt x="10931" y="1"/>
                  </a:moveTo>
                  <a:cubicBezTo>
                    <a:pt x="10538" y="13"/>
                    <a:pt x="10145" y="49"/>
                    <a:pt x="9752" y="96"/>
                  </a:cubicBezTo>
                  <a:cubicBezTo>
                    <a:pt x="8681" y="191"/>
                    <a:pt x="7645" y="572"/>
                    <a:pt x="6668" y="1013"/>
                  </a:cubicBezTo>
                  <a:cubicBezTo>
                    <a:pt x="5704" y="1465"/>
                    <a:pt x="4811" y="2073"/>
                    <a:pt x="3978" y="2751"/>
                  </a:cubicBezTo>
                  <a:cubicBezTo>
                    <a:pt x="3239" y="3370"/>
                    <a:pt x="2585" y="4085"/>
                    <a:pt x="2049" y="4883"/>
                  </a:cubicBezTo>
                  <a:cubicBezTo>
                    <a:pt x="1632" y="5525"/>
                    <a:pt x="1299" y="6240"/>
                    <a:pt x="1001" y="6954"/>
                  </a:cubicBezTo>
                  <a:cubicBezTo>
                    <a:pt x="680" y="7752"/>
                    <a:pt x="453" y="8573"/>
                    <a:pt x="287" y="9419"/>
                  </a:cubicBezTo>
                  <a:cubicBezTo>
                    <a:pt x="144" y="10240"/>
                    <a:pt x="49" y="11074"/>
                    <a:pt x="25" y="11907"/>
                  </a:cubicBezTo>
                  <a:cubicBezTo>
                    <a:pt x="1" y="12729"/>
                    <a:pt x="96" y="13550"/>
                    <a:pt x="322" y="14336"/>
                  </a:cubicBezTo>
                  <a:cubicBezTo>
                    <a:pt x="477" y="14896"/>
                    <a:pt x="715" y="15420"/>
                    <a:pt x="1049" y="15908"/>
                  </a:cubicBezTo>
                  <a:cubicBezTo>
                    <a:pt x="1406" y="16432"/>
                    <a:pt x="1823" y="16860"/>
                    <a:pt x="2323" y="17217"/>
                  </a:cubicBezTo>
                  <a:cubicBezTo>
                    <a:pt x="2401" y="17274"/>
                    <a:pt x="2493" y="17301"/>
                    <a:pt x="2585" y="17301"/>
                  </a:cubicBezTo>
                  <a:cubicBezTo>
                    <a:pt x="2743" y="17301"/>
                    <a:pt x="2903" y="17222"/>
                    <a:pt x="3001" y="17086"/>
                  </a:cubicBezTo>
                  <a:cubicBezTo>
                    <a:pt x="3144" y="16860"/>
                    <a:pt x="3073" y="16586"/>
                    <a:pt x="2858" y="16420"/>
                  </a:cubicBezTo>
                  <a:cubicBezTo>
                    <a:pt x="2787" y="16360"/>
                    <a:pt x="2704" y="16301"/>
                    <a:pt x="2620" y="16241"/>
                  </a:cubicBezTo>
                  <a:cubicBezTo>
                    <a:pt x="2418" y="16062"/>
                    <a:pt x="2239" y="15848"/>
                    <a:pt x="2073" y="15634"/>
                  </a:cubicBezTo>
                  <a:cubicBezTo>
                    <a:pt x="1906" y="15360"/>
                    <a:pt x="1763" y="15098"/>
                    <a:pt x="1656" y="14800"/>
                  </a:cubicBezTo>
                  <a:cubicBezTo>
                    <a:pt x="1513" y="14336"/>
                    <a:pt x="1418" y="13872"/>
                    <a:pt x="1358" y="13395"/>
                  </a:cubicBezTo>
                  <a:cubicBezTo>
                    <a:pt x="1311" y="12622"/>
                    <a:pt x="1358" y="11848"/>
                    <a:pt x="1477" y="11074"/>
                  </a:cubicBezTo>
                  <a:cubicBezTo>
                    <a:pt x="1596" y="10514"/>
                    <a:pt x="1763" y="9978"/>
                    <a:pt x="1954" y="9443"/>
                  </a:cubicBezTo>
                  <a:cubicBezTo>
                    <a:pt x="2144" y="8883"/>
                    <a:pt x="2370" y="8347"/>
                    <a:pt x="2620" y="7835"/>
                  </a:cubicBezTo>
                  <a:cubicBezTo>
                    <a:pt x="2966" y="7157"/>
                    <a:pt x="3358" y="6526"/>
                    <a:pt x="3835" y="5942"/>
                  </a:cubicBezTo>
                  <a:cubicBezTo>
                    <a:pt x="4335" y="5371"/>
                    <a:pt x="4906" y="4883"/>
                    <a:pt x="5514" y="4442"/>
                  </a:cubicBezTo>
                  <a:cubicBezTo>
                    <a:pt x="6276" y="3942"/>
                    <a:pt x="7073" y="3525"/>
                    <a:pt x="7919" y="3216"/>
                  </a:cubicBezTo>
                  <a:cubicBezTo>
                    <a:pt x="8835" y="2906"/>
                    <a:pt x="9752" y="2680"/>
                    <a:pt x="10705" y="2573"/>
                  </a:cubicBezTo>
                  <a:cubicBezTo>
                    <a:pt x="11098" y="2561"/>
                    <a:pt x="11490" y="2561"/>
                    <a:pt x="11883" y="2561"/>
                  </a:cubicBezTo>
                  <a:lnTo>
                    <a:pt x="12479" y="2561"/>
                  </a:lnTo>
                  <a:cubicBezTo>
                    <a:pt x="12526" y="2573"/>
                    <a:pt x="12562" y="2573"/>
                    <a:pt x="12610" y="2597"/>
                  </a:cubicBezTo>
                  <a:cubicBezTo>
                    <a:pt x="12632" y="2598"/>
                    <a:pt x="12653" y="2598"/>
                    <a:pt x="12675" y="2598"/>
                  </a:cubicBezTo>
                  <a:cubicBezTo>
                    <a:pt x="12863" y="2598"/>
                    <a:pt x="13033" y="2552"/>
                    <a:pt x="13193" y="2477"/>
                  </a:cubicBezTo>
                  <a:cubicBezTo>
                    <a:pt x="13443" y="2335"/>
                    <a:pt x="13657" y="2096"/>
                    <a:pt x="13741" y="1823"/>
                  </a:cubicBezTo>
                  <a:cubicBezTo>
                    <a:pt x="13836" y="1537"/>
                    <a:pt x="13812" y="1204"/>
                    <a:pt x="13669" y="942"/>
                  </a:cubicBezTo>
                  <a:cubicBezTo>
                    <a:pt x="13550" y="703"/>
                    <a:pt x="13300" y="453"/>
                    <a:pt x="13026" y="394"/>
                  </a:cubicBezTo>
                  <a:cubicBezTo>
                    <a:pt x="12800" y="346"/>
                    <a:pt x="12610" y="239"/>
                    <a:pt x="12383" y="180"/>
                  </a:cubicBezTo>
                  <a:cubicBezTo>
                    <a:pt x="12086" y="108"/>
                    <a:pt x="11788" y="61"/>
                    <a:pt x="11490" y="37"/>
                  </a:cubicBezTo>
                  <a:cubicBezTo>
                    <a:pt x="11300" y="13"/>
                    <a:pt x="11121" y="1"/>
                    <a:pt x="10931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5203325" y="3207075"/>
              <a:ext cx="59550" cy="58075"/>
            </a:xfrm>
            <a:custGeom>
              <a:avLst/>
              <a:gdLst/>
              <a:ahLst/>
              <a:cxnLst/>
              <a:rect l="l" t="t" r="r" b="b"/>
              <a:pathLst>
                <a:path w="2382" h="2323" extrusionOk="0">
                  <a:moveTo>
                    <a:pt x="1250" y="0"/>
                  </a:moveTo>
                  <a:cubicBezTo>
                    <a:pt x="619" y="12"/>
                    <a:pt x="60" y="453"/>
                    <a:pt x="36" y="1096"/>
                  </a:cubicBezTo>
                  <a:cubicBezTo>
                    <a:pt x="0" y="1715"/>
                    <a:pt x="500" y="2322"/>
                    <a:pt x="1131" y="2322"/>
                  </a:cubicBezTo>
                  <a:cubicBezTo>
                    <a:pt x="1762" y="2322"/>
                    <a:pt x="2310" y="1893"/>
                    <a:pt x="2358" y="1227"/>
                  </a:cubicBezTo>
                  <a:cubicBezTo>
                    <a:pt x="2381" y="608"/>
                    <a:pt x="1893" y="0"/>
                    <a:pt x="1250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3"/>
            <p:cNvSpPr/>
            <p:nvPr/>
          </p:nvSpPr>
          <p:spPr>
            <a:xfrm>
              <a:off x="5314950" y="3515150"/>
              <a:ext cx="292600" cy="160775"/>
            </a:xfrm>
            <a:custGeom>
              <a:avLst/>
              <a:gdLst/>
              <a:ahLst/>
              <a:cxnLst/>
              <a:rect l="l" t="t" r="r" b="b"/>
              <a:pathLst>
                <a:path w="11704" h="6431" extrusionOk="0">
                  <a:moveTo>
                    <a:pt x="3691" y="0"/>
                  </a:moveTo>
                  <a:cubicBezTo>
                    <a:pt x="3655" y="36"/>
                    <a:pt x="3596" y="36"/>
                    <a:pt x="3548" y="36"/>
                  </a:cubicBezTo>
                  <a:cubicBezTo>
                    <a:pt x="3000" y="48"/>
                    <a:pt x="2441" y="107"/>
                    <a:pt x="1905" y="227"/>
                  </a:cubicBezTo>
                  <a:cubicBezTo>
                    <a:pt x="1357" y="346"/>
                    <a:pt x="833" y="536"/>
                    <a:pt x="345" y="774"/>
                  </a:cubicBezTo>
                  <a:lnTo>
                    <a:pt x="167" y="869"/>
                  </a:lnTo>
                  <a:cubicBezTo>
                    <a:pt x="36" y="941"/>
                    <a:pt x="0" y="1119"/>
                    <a:pt x="83" y="1239"/>
                  </a:cubicBezTo>
                  <a:cubicBezTo>
                    <a:pt x="136" y="1321"/>
                    <a:pt x="217" y="1356"/>
                    <a:pt x="302" y="1356"/>
                  </a:cubicBezTo>
                  <a:cubicBezTo>
                    <a:pt x="352" y="1356"/>
                    <a:pt x="404" y="1344"/>
                    <a:pt x="452" y="1322"/>
                  </a:cubicBezTo>
                  <a:lnTo>
                    <a:pt x="714" y="1191"/>
                  </a:lnTo>
                  <a:cubicBezTo>
                    <a:pt x="1179" y="989"/>
                    <a:pt x="1667" y="846"/>
                    <a:pt x="2179" y="762"/>
                  </a:cubicBezTo>
                  <a:cubicBezTo>
                    <a:pt x="2484" y="719"/>
                    <a:pt x="2794" y="693"/>
                    <a:pt x="3108" y="693"/>
                  </a:cubicBezTo>
                  <a:cubicBezTo>
                    <a:pt x="3308" y="693"/>
                    <a:pt x="3511" y="703"/>
                    <a:pt x="3715" y="727"/>
                  </a:cubicBezTo>
                  <a:cubicBezTo>
                    <a:pt x="4310" y="810"/>
                    <a:pt x="4882" y="953"/>
                    <a:pt x="5453" y="1167"/>
                  </a:cubicBezTo>
                  <a:cubicBezTo>
                    <a:pt x="5763" y="1286"/>
                    <a:pt x="6060" y="1429"/>
                    <a:pt x="6358" y="1596"/>
                  </a:cubicBezTo>
                  <a:cubicBezTo>
                    <a:pt x="6668" y="1762"/>
                    <a:pt x="6953" y="1965"/>
                    <a:pt x="7239" y="2155"/>
                  </a:cubicBezTo>
                  <a:cubicBezTo>
                    <a:pt x="7846" y="2608"/>
                    <a:pt x="8382" y="3155"/>
                    <a:pt x="8870" y="3739"/>
                  </a:cubicBezTo>
                  <a:cubicBezTo>
                    <a:pt x="9311" y="4275"/>
                    <a:pt x="9668" y="4834"/>
                    <a:pt x="9966" y="5465"/>
                  </a:cubicBezTo>
                  <a:cubicBezTo>
                    <a:pt x="10025" y="5608"/>
                    <a:pt x="10073" y="5763"/>
                    <a:pt x="10144" y="5894"/>
                  </a:cubicBezTo>
                  <a:cubicBezTo>
                    <a:pt x="10216" y="6084"/>
                    <a:pt x="10323" y="6251"/>
                    <a:pt x="10513" y="6346"/>
                  </a:cubicBezTo>
                  <a:cubicBezTo>
                    <a:pt x="10631" y="6401"/>
                    <a:pt x="10758" y="6430"/>
                    <a:pt x="10889" y="6430"/>
                  </a:cubicBezTo>
                  <a:cubicBezTo>
                    <a:pt x="10958" y="6430"/>
                    <a:pt x="11027" y="6422"/>
                    <a:pt x="11097" y="6406"/>
                  </a:cubicBezTo>
                  <a:cubicBezTo>
                    <a:pt x="11490" y="6287"/>
                    <a:pt x="11704" y="5846"/>
                    <a:pt x="11597" y="5453"/>
                  </a:cubicBezTo>
                  <a:cubicBezTo>
                    <a:pt x="11454" y="4870"/>
                    <a:pt x="11192" y="4322"/>
                    <a:pt x="10894" y="3798"/>
                  </a:cubicBezTo>
                  <a:cubicBezTo>
                    <a:pt x="10597" y="3275"/>
                    <a:pt x="10216" y="2810"/>
                    <a:pt x="9799" y="2382"/>
                  </a:cubicBezTo>
                  <a:cubicBezTo>
                    <a:pt x="9382" y="1965"/>
                    <a:pt x="8894" y="1608"/>
                    <a:pt x="8394" y="1298"/>
                  </a:cubicBezTo>
                  <a:cubicBezTo>
                    <a:pt x="8180" y="1167"/>
                    <a:pt x="7941" y="1024"/>
                    <a:pt x="7691" y="905"/>
                  </a:cubicBezTo>
                  <a:cubicBezTo>
                    <a:pt x="7418" y="774"/>
                    <a:pt x="7120" y="655"/>
                    <a:pt x="6822" y="548"/>
                  </a:cubicBezTo>
                  <a:cubicBezTo>
                    <a:pt x="5822" y="179"/>
                    <a:pt x="4763" y="0"/>
                    <a:pt x="3691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3"/>
            <p:cNvSpPr/>
            <p:nvPr/>
          </p:nvSpPr>
          <p:spPr>
            <a:xfrm>
              <a:off x="4549675" y="4443825"/>
              <a:ext cx="2232725" cy="21975"/>
            </a:xfrm>
            <a:custGeom>
              <a:avLst/>
              <a:gdLst/>
              <a:ahLst/>
              <a:cxnLst/>
              <a:rect l="l" t="t" r="r" b="b"/>
              <a:pathLst>
                <a:path w="89309" h="879" extrusionOk="0">
                  <a:moveTo>
                    <a:pt x="64508" y="1"/>
                  </a:moveTo>
                  <a:cubicBezTo>
                    <a:pt x="62925" y="13"/>
                    <a:pt x="61305" y="13"/>
                    <a:pt x="59686" y="13"/>
                  </a:cubicBezTo>
                  <a:cubicBezTo>
                    <a:pt x="54412" y="36"/>
                    <a:pt x="49125" y="60"/>
                    <a:pt x="43863" y="72"/>
                  </a:cubicBezTo>
                  <a:cubicBezTo>
                    <a:pt x="41315" y="96"/>
                    <a:pt x="38767" y="108"/>
                    <a:pt x="36207" y="108"/>
                  </a:cubicBezTo>
                  <a:cubicBezTo>
                    <a:pt x="33814" y="108"/>
                    <a:pt x="31409" y="108"/>
                    <a:pt x="29004" y="120"/>
                  </a:cubicBezTo>
                  <a:cubicBezTo>
                    <a:pt x="26813" y="120"/>
                    <a:pt x="24610" y="120"/>
                    <a:pt x="22431" y="132"/>
                  </a:cubicBezTo>
                  <a:cubicBezTo>
                    <a:pt x="20145" y="156"/>
                    <a:pt x="17859" y="167"/>
                    <a:pt x="15585" y="191"/>
                  </a:cubicBezTo>
                  <a:cubicBezTo>
                    <a:pt x="10668" y="251"/>
                    <a:pt x="5739" y="239"/>
                    <a:pt x="833" y="286"/>
                  </a:cubicBezTo>
                  <a:cubicBezTo>
                    <a:pt x="607" y="286"/>
                    <a:pt x="369" y="286"/>
                    <a:pt x="155" y="298"/>
                  </a:cubicBezTo>
                  <a:cubicBezTo>
                    <a:pt x="71" y="298"/>
                    <a:pt x="0" y="358"/>
                    <a:pt x="0" y="453"/>
                  </a:cubicBezTo>
                  <a:cubicBezTo>
                    <a:pt x="0" y="525"/>
                    <a:pt x="60" y="596"/>
                    <a:pt x="155" y="596"/>
                  </a:cubicBezTo>
                  <a:cubicBezTo>
                    <a:pt x="5013" y="656"/>
                    <a:pt x="9894" y="656"/>
                    <a:pt x="14776" y="691"/>
                  </a:cubicBezTo>
                  <a:cubicBezTo>
                    <a:pt x="17097" y="703"/>
                    <a:pt x="19431" y="727"/>
                    <a:pt x="21765" y="751"/>
                  </a:cubicBezTo>
                  <a:cubicBezTo>
                    <a:pt x="23979" y="763"/>
                    <a:pt x="26182" y="763"/>
                    <a:pt x="28385" y="763"/>
                  </a:cubicBezTo>
                  <a:cubicBezTo>
                    <a:pt x="30718" y="763"/>
                    <a:pt x="33052" y="775"/>
                    <a:pt x="35397" y="775"/>
                  </a:cubicBezTo>
                  <a:cubicBezTo>
                    <a:pt x="37981" y="775"/>
                    <a:pt x="40577" y="787"/>
                    <a:pt x="43160" y="810"/>
                  </a:cubicBezTo>
                  <a:cubicBezTo>
                    <a:pt x="48387" y="834"/>
                    <a:pt x="53626" y="846"/>
                    <a:pt x="58853" y="870"/>
                  </a:cubicBezTo>
                  <a:cubicBezTo>
                    <a:pt x="60252" y="876"/>
                    <a:pt x="61651" y="879"/>
                    <a:pt x="63047" y="879"/>
                  </a:cubicBezTo>
                  <a:cubicBezTo>
                    <a:pt x="64443" y="879"/>
                    <a:pt x="65836" y="876"/>
                    <a:pt x="67223" y="870"/>
                  </a:cubicBezTo>
                  <a:cubicBezTo>
                    <a:pt x="69604" y="870"/>
                    <a:pt x="72009" y="846"/>
                    <a:pt x="74390" y="834"/>
                  </a:cubicBezTo>
                  <a:cubicBezTo>
                    <a:pt x="76843" y="822"/>
                    <a:pt x="79284" y="787"/>
                    <a:pt x="81736" y="763"/>
                  </a:cubicBezTo>
                  <a:cubicBezTo>
                    <a:pt x="82915" y="751"/>
                    <a:pt x="84070" y="751"/>
                    <a:pt x="85249" y="727"/>
                  </a:cubicBezTo>
                  <a:cubicBezTo>
                    <a:pt x="86297" y="715"/>
                    <a:pt x="87332" y="703"/>
                    <a:pt x="88356" y="691"/>
                  </a:cubicBezTo>
                  <a:lnTo>
                    <a:pt x="89059" y="691"/>
                  </a:lnTo>
                  <a:cubicBezTo>
                    <a:pt x="89190" y="691"/>
                    <a:pt x="89309" y="572"/>
                    <a:pt x="89309" y="429"/>
                  </a:cubicBezTo>
                  <a:cubicBezTo>
                    <a:pt x="89309" y="298"/>
                    <a:pt x="89190" y="179"/>
                    <a:pt x="89059" y="179"/>
                  </a:cubicBezTo>
                  <a:cubicBezTo>
                    <a:pt x="88023" y="179"/>
                    <a:pt x="86975" y="167"/>
                    <a:pt x="85939" y="156"/>
                  </a:cubicBezTo>
                  <a:cubicBezTo>
                    <a:pt x="84761" y="132"/>
                    <a:pt x="83582" y="132"/>
                    <a:pt x="82403" y="120"/>
                  </a:cubicBezTo>
                  <a:cubicBezTo>
                    <a:pt x="79951" y="108"/>
                    <a:pt x="77486" y="60"/>
                    <a:pt x="75021" y="48"/>
                  </a:cubicBezTo>
                  <a:cubicBezTo>
                    <a:pt x="72700" y="25"/>
                    <a:pt x="70366" y="13"/>
                    <a:pt x="68032" y="1"/>
                  </a:cubicBezTo>
                  <a:close/>
                </a:path>
              </a:pathLst>
            </a:custGeom>
            <a:solidFill>
              <a:srgbClr val="B8E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3"/>
            <p:cNvSpPr/>
            <p:nvPr/>
          </p:nvSpPr>
          <p:spPr>
            <a:xfrm>
              <a:off x="4789275" y="4063125"/>
              <a:ext cx="102125" cy="49150"/>
            </a:xfrm>
            <a:custGeom>
              <a:avLst/>
              <a:gdLst/>
              <a:ahLst/>
              <a:cxnLst/>
              <a:rect l="l" t="t" r="r" b="b"/>
              <a:pathLst>
                <a:path w="4085" h="1966" extrusionOk="0">
                  <a:moveTo>
                    <a:pt x="2037" y="1"/>
                  </a:moveTo>
                  <a:cubicBezTo>
                    <a:pt x="905" y="1"/>
                    <a:pt x="1" y="453"/>
                    <a:pt x="1" y="989"/>
                  </a:cubicBezTo>
                  <a:cubicBezTo>
                    <a:pt x="1" y="1537"/>
                    <a:pt x="905" y="1965"/>
                    <a:pt x="2037" y="1965"/>
                  </a:cubicBezTo>
                  <a:cubicBezTo>
                    <a:pt x="3156" y="1965"/>
                    <a:pt x="4073" y="1525"/>
                    <a:pt x="4084" y="989"/>
                  </a:cubicBezTo>
                  <a:cubicBezTo>
                    <a:pt x="4084" y="441"/>
                    <a:pt x="3168" y="1"/>
                    <a:pt x="2037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3"/>
            <p:cNvSpPr/>
            <p:nvPr/>
          </p:nvSpPr>
          <p:spPr>
            <a:xfrm>
              <a:off x="5521225" y="4057175"/>
              <a:ext cx="110150" cy="53000"/>
            </a:xfrm>
            <a:custGeom>
              <a:avLst/>
              <a:gdLst/>
              <a:ahLst/>
              <a:cxnLst/>
              <a:rect l="l" t="t" r="r" b="b"/>
              <a:pathLst>
                <a:path w="4406" h="2120" extrusionOk="0">
                  <a:moveTo>
                    <a:pt x="2203" y="1"/>
                  </a:moveTo>
                  <a:cubicBezTo>
                    <a:pt x="976" y="1"/>
                    <a:pt x="0" y="477"/>
                    <a:pt x="0" y="1060"/>
                  </a:cubicBezTo>
                  <a:cubicBezTo>
                    <a:pt x="0" y="1644"/>
                    <a:pt x="1000" y="2120"/>
                    <a:pt x="2203" y="2120"/>
                  </a:cubicBezTo>
                  <a:cubicBezTo>
                    <a:pt x="3405" y="2120"/>
                    <a:pt x="4393" y="1644"/>
                    <a:pt x="4405" y="1060"/>
                  </a:cubicBezTo>
                  <a:cubicBezTo>
                    <a:pt x="4405" y="477"/>
                    <a:pt x="3417" y="1"/>
                    <a:pt x="2203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3" r:id="rId4"/>
    <p:sldLayoutId id="2147483667" r:id="rId5"/>
    <p:sldLayoutId id="2147483668" r:id="rId6"/>
    <p:sldLayoutId id="2147483669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27"/>
          <p:cNvGrpSpPr/>
          <p:nvPr/>
        </p:nvGrpSpPr>
        <p:grpSpPr>
          <a:xfrm>
            <a:off x="1435900" y="1278750"/>
            <a:ext cx="3671900" cy="826275"/>
            <a:chOff x="1435900" y="1278750"/>
            <a:chExt cx="3671900" cy="826275"/>
          </a:xfrm>
        </p:grpSpPr>
        <p:sp>
          <p:nvSpPr>
            <p:cNvPr id="270" name="Google Shape;270;p27"/>
            <p:cNvSpPr/>
            <p:nvPr/>
          </p:nvSpPr>
          <p:spPr>
            <a:xfrm>
              <a:off x="1435900" y="1885950"/>
              <a:ext cx="342900" cy="219075"/>
            </a:xfrm>
            <a:custGeom>
              <a:avLst/>
              <a:gdLst/>
              <a:ahLst/>
              <a:cxnLst/>
              <a:rect l="l" t="t" r="r" b="b"/>
              <a:pathLst>
                <a:path w="13716" h="8763" extrusionOk="0">
                  <a:moveTo>
                    <a:pt x="13716" y="8763"/>
                  </a:moveTo>
                  <a:lnTo>
                    <a:pt x="0" y="8763"/>
                  </a:lnTo>
                  <a:lnTo>
                    <a:pt x="571" y="3620"/>
                  </a:lnTo>
                  <a:lnTo>
                    <a:pt x="3715" y="0"/>
                  </a:lnTo>
                  <a:lnTo>
                    <a:pt x="131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271" name="Google Shape;271;p27"/>
            <p:cNvSpPr/>
            <p:nvPr/>
          </p:nvSpPr>
          <p:spPr>
            <a:xfrm>
              <a:off x="2871800" y="1278750"/>
              <a:ext cx="342900" cy="219075"/>
            </a:xfrm>
            <a:custGeom>
              <a:avLst/>
              <a:gdLst/>
              <a:ahLst/>
              <a:cxnLst/>
              <a:rect l="l" t="t" r="r" b="b"/>
              <a:pathLst>
                <a:path w="13716" h="8763" extrusionOk="0">
                  <a:moveTo>
                    <a:pt x="13716" y="8763"/>
                  </a:moveTo>
                  <a:lnTo>
                    <a:pt x="0" y="8763"/>
                  </a:lnTo>
                  <a:lnTo>
                    <a:pt x="571" y="3620"/>
                  </a:lnTo>
                  <a:lnTo>
                    <a:pt x="3715" y="0"/>
                  </a:lnTo>
                  <a:lnTo>
                    <a:pt x="131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272" name="Google Shape;272;p27"/>
            <p:cNvSpPr/>
            <p:nvPr/>
          </p:nvSpPr>
          <p:spPr>
            <a:xfrm>
              <a:off x="3755250" y="1278750"/>
              <a:ext cx="342900" cy="219075"/>
            </a:xfrm>
            <a:custGeom>
              <a:avLst/>
              <a:gdLst/>
              <a:ahLst/>
              <a:cxnLst/>
              <a:rect l="l" t="t" r="r" b="b"/>
              <a:pathLst>
                <a:path w="13716" h="8763" extrusionOk="0">
                  <a:moveTo>
                    <a:pt x="13716" y="8763"/>
                  </a:moveTo>
                  <a:lnTo>
                    <a:pt x="0" y="8763"/>
                  </a:lnTo>
                  <a:lnTo>
                    <a:pt x="571" y="3620"/>
                  </a:lnTo>
                  <a:lnTo>
                    <a:pt x="3715" y="0"/>
                  </a:lnTo>
                  <a:lnTo>
                    <a:pt x="131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273" name="Google Shape;273;p27"/>
            <p:cNvSpPr/>
            <p:nvPr/>
          </p:nvSpPr>
          <p:spPr>
            <a:xfrm>
              <a:off x="4764900" y="1278750"/>
              <a:ext cx="342900" cy="219075"/>
            </a:xfrm>
            <a:custGeom>
              <a:avLst/>
              <a:gdLst/>
              <a:ahLst/>
              <a:cxnLst/>
              <a:rect l="l" t="t" r="r" b="b"/>
              <a:pathLst>
                <a:path w="13716" h="8763" extrusionOk="0">
                  <a:moveTo>
                    <a:pt x="13716" y="8763"/>
                  </a:moveTo>
                  <a:lnTo>
                    <a:pt x="0" y="8763"/>
                  </a:lnTo>
                  <a:lnTo>
                    <a:pt x="571" y="3620"/>
                  </a:lnTo>
                  <a:lnTo>
                    <a:pt x="3715" y="0"/>
                  </a:lnTo>
                  <a:lnTo>
                    <a:pt x="131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</p:grpSp>
      <p:grpSp>
        <p:nvGrpSpPr>
          <p:cNvPr id="274" name="Google Shape;274;p27"/>
          <p:cNvGrpSpPr/>
          <p:nvPr/>
        </p:nvGrpSpPr>
        <p:grpSpPr>
          <a:xfrm flipH="1">
            <a:off x="284" y="2590428"/>
            <a:ext cx="2580834" cy="2559381"/>
            <a:chOff x="-761089" y="594525"/>
            <a:chExt cx="5186563" cy="5143450"/>
          </a:xfrm>
        </p:grpSpPr>
        <p:sp>
          <p:nvSpPr>
            <p:cNvPr id="275" name="Google Shape;275;p27"/>
            <p:cNvSpPr/>
            <p:nvPr/>
          </p:nvSpPr>
          <p:spPr>
            <a:xfrm>
              <a:off x="2726750" y="594525"/>
              <a:ext cx="1698400" cy="4321525"/>
            </a:xfrm>
            <a:custGeom>
              <a:avLst/>
              <a:gdLst/>
              <a:ahLst/>
              <a:cxnLst/>
              <a:rect l="l" t="t" r="r" b="b"/>
              <a:pathLst>
                <a:path w="67936" h="172861" extrusionOk="0">
                  <a:moveTo>
                    <a:pt x="67935" y="0"/>
                  </a:moveTo>
                  <a:lnTo>
                    <a:pt x="1" y="22524"/>
                  </a:lnTo>
                  <a:lnTo>
                    <a:pt x="1" y="172860"/>
                  </a:lnTo>
                  <a:lnTo>
                    <a:pt x="67935" y="172860"/>
                  </a:lnTo>
                  <a:lnTo>
                    <a:pt x="67935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-761089" y="2681950"/>
              <a:ext cx="5186563" cy="3056025"/>
            </a:xfrm>
            <a:custGeom>
              <a:avLst/>
              <a:gdLst/>
              <a:ahLst/>
              <a:cxnLst/>
              <a:rect l="l" t="t" r="r" b="b"/>
              <a:pathLst>
                <a:path w="111097" h="89364" extrusionOk="0">
                  <a:moveTo>
                    <a:pt x="84530" y="0"/>
                  </a:moveTo>
                  <a:lnTo>
                    <a:pt x="84530" y="13678"/>
                  </a:lnTo>
                  <a:lnTo>
                    <a:pt x="67630" y="13678"/>
                  </a:lnTo>
                  <a:lnTo>
                    <a:pt x="67630" y="28998"/>
                  </a:lnTo>
                  <a:lnTo>
                    <a:pt x="50730" y="28998"/>
                  </a:lnTo>
                  <a:lnTo>
                    <a:pt x="50730" y="45107"/>
                  </a:lnTo>
                  <a:lnTo>
                    <a:pt x="33830" y="45107"/>
                  </a:lnTo>
                  <a:lnTo>
                    <a:pt x="33830" y="59575"/>
                  </a:lnTo>
                  <a:lnTo>
                    <a:pt x="16110" y="59575"/>
                  </a:lnTo>
                  <a:lnTo>
                    <a:pt x="16110" y="73253"/>
                  </a:lnTo>
                  <a:lnTo>
                    <a:pt x="0" y="73253"/>
                  </a:lnTo>
                  <a:lnTo>
                    <a:pt x="0" y="89363"/>
                  </a:lnTo>
                  <a:lnTo>
                    <a:pt x="111096" y="89363"/>
                  </a:lnTo>
                  <a:lnTo>
                    <a:pt x="111096" y="0"/>
                  </a:lnTo>
                  <a:close/>
                </a:path>
              </a:pathLst>
            </a:custGeom>
            <a:solidFill>
              <a:srgbClr val="FCB0B6"/>
            </a:solidFill>
            <a:ln w="28575" cap="flat" cmpd="sng">
              <a:solidFill>
                <a:srgbClr val="DE8C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3315675" y="1561875"/>
              <a:ext cx="427850" cy="826025"/>
            </a:xfrm>
            <a:custGeom>
              <a:avLst/>
              <a:gdLst/>
              <a:ahLst/>
              <a:cxnLst/>
              <a:rect l="l" t="t" r="r" b="b"/>
              <a:pathLst>
                <a:path w="17114" h="33041" extrusionOk="0">
                  <a:moveTo>
                    <a:pt x="8542" y="0"/>
                  </a:moveTo>
                  <a:cubicBezTo>
                    <a:pt x="3830" y="0"/>
                    <a:pt x="1" y="3860"/>
                    <a:pt x="1" y="8572"/>
                  </a:cubicBezTo>
                  <a:lnTo>
                    <a:pt x="1" y="33040"/>
                  </a:lnTo>
                  <a:lnTo>
                    <a:pt x="17113" y="30760"/>
                  </a:lnTo>
                  <a:lnTo>
                    <a:pt x="17113" y="8572"/>
                  </a:lnTo>
                  <a:cubicBezTo>
                    <a:pt x="17113" y="3860"/>
                    <a:pt x="13253" y="0"/>
                    <a:pt x="854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2E90A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3314275" y="1559175"/>
              <a:ext cx="337184" cy="832964"/>
            </a:xfrm>
            <a:custGeom>
              <a:avLst/>
              <a:gdLst/>
              <a:ahLst/>
              <a:cxnLst/>
              <a:rect l="l" t="t" r="r" b="b"/>
              <a:pathLst>
                <a:path w="13375" h="33041" extrusionOk="0">
                  <a:moveTo>
                    <a:pt x="8542" y="0"/>
                  </a:moveTo>
                  <a:cubicBezTo>
                    <a:pt x="3830" y="0"/>
                    <a:pt x="1" y="3861"/>
                    <a:pt x="1" y="8572"/>
                  </a:cubicBezTo>
                  <a:lnTo>
                    <a:pt x="1" y="33040"/>
                  </a:lnTo>
                  <a:lnTo>
                    <a:pt x="2615" y="32706"/>
                  </a:lnTo>
                  <a:lnTo>
                    <a:pt x="2615" y="9757"/>
                  </a:lnTo>
                  <a:cubicBezTo>
                    <a:pt x="2615" y="5016"/>
                    <a:pt x="6475" y="1186"/>
                    <a:pt x="11186" y="1186"/>
                  </a:cubicBezTo>
                  <a:cubicBezTo>
                    <a:pt x="11946" y="1186"/>
                    <a:pt x="12645" y="1307"/>
                    <a:pt x="13375" y="1490"/>
                  </a:cubicBezTo>
                  <a:cubicBezTo>
                    <a:pt x="12007" y="548"/>
                    <a:pt x="10335" y="0"/>
                    <a:pt x="8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27"/>
          <p:cNvSpPr txBox="1">
            <a:spLocks noGrp="1"/>
          </p:cNvSpPr>
          <p:nvPr>
            <p:ph type="ctrTitle"/>
          </p:nvPr>
        </p:nvSpPr>
        <p:spPr>
          <a:xfrm>
            <a:off x="2087625" y="1118741"/>
            <a:ext cx="6580200" cy="19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Apocalypse</a:t>
            </a:r>
            <a:endParaRPr dirty="0">
              <a:latin typeface="Audiowide"/>
              <a:ea typeface="Audiowide"/>
              <a:cs typeface="Audiowide"/>
              <a:sym typeface="Audiowide"/>
            </a:endParaRPr>
          </a:p>
        </p:txBody>
      </p:sp>
      <p:grpSp>
        <p:nvGrpSpPr>
          <p:cNvPr id="280" name="Google Shape;280;p27"/>
          <p:cNvGrpSpPr/>
          <p:nvPr/>
        </p:nvGrpSpPr>
        <p:grpSpPr>
          <a:xfrm>
            <a:off x="3957561" y="0"/>
            <a:ext cx="5186563" cy="5143450"/>
            <a:chOff x="3957561" y="0"/>
            <a:chExt cx="5186563" cy="5143450"/>
          </a:xfrm>
        </p:grpSpPr>
        <p:sp>
          <p:nvSpPr>
            <p:cNvPr id="281" name="Google Shape;281;p27"/>
            <p:cNvSpPr/>
            <p:nvPr/>
          </p:nvSpPr>
          <p:spPr>
            <a:xfrm>
              <a:off x="7445400" y="0"/>
              <a:ext cx="1698400" cy="4321525"/>
            </a:xfrm>
            <a:custGeom>
              <a:avLst/>
              <a:gdLst/>
              <a:ahLst/>
              <a:cxnLst/>
              <a:rect l="l" t="t" r="r" b="b"/>
              <a:pathLst>
                <a:path w="67936" h="172861" extrusionOk="0">
                  <a:moveTo>
                    <a:pt x="67935" y="0"/>
                  </a:moveTo>
                  <a:lnTo>
                    <a:pt x="1" y="22524"/>
                  </a:lnTo>
                  <a:lnTo>
                    <a:pt x="1" y="172860"/>
                  </a:lnTo>
                  <a:lnTo>
                    <a:pt x="67935" y="172860"/>
                  </a:lnTo>
                  <a:lnTo>
                    <a:pt x="67935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rgbClr val="8ABE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7915166" y="675121"/>
              <a:ext cx="818691" cy="1580516"/>
            </a:xfrm>
            <a:custGeom>
              <a:avLst/>
              <a:gdLst/>
              <a:ahLst/>
              <a:cxnLst/>
              <a:rect l="l" t="t" r="r" b="b"/>
              <a:pathLst>
                <a:path w="17114" h="33041" extrusionOk="0">
                  <a:moveTo>
                    <a:pt x="8542" y="0"/>
                  </a:moveTo>
                  <a:cubicBezTo>
                    <a:pt x="3830" y="0"/>
                    <a:pt x="1" y="3860"/>
                    <a:pt x="1" y="8572"/>
                  </a:cubicBezTo>
                  <a:lnTo>
                    <a:pt x="1" y="33040"/>
                  </a:lnTo>
                  <a:lnTo>
                    <a:pt x="17113" y="30760"/>
                  </a:lnTo>
                  <a:lnTo>
                    <a:pt x="17113" y="8572"/>
                  </a:lnTo>
                  <a:cubicBezTo>
                    <a:pt x="17113" y="3860"/>
                    <a:pt x="13253" y="0"/>
                    <a:pt x="8542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 w="28575" cap="flat" cmpd="sng">
              <a:solidFill>
                <a:srgbClr val="8ABE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7912488" y="669955"/>
              <a:ext cx="645177" cy="1593815"/>
            </a:xfrm>
            <a:custGeom>
              <a:avLst/>
              <a:gdLst/>
              <a:ahLst/>
              <a:cxnLst/>
              <a:rect l="l" t="t" r="r" b="b"/>
              <a:pathLst>
                <a:path w="13375" h="33041" extrusionOk="0">
                  <a:moveTo>
                    <a:pt x="8542" y="0"/>
                  </a:moveTo>
                  <a:cubicBezTo>
                    <a:pt x="3830" y="0"/>
                    <a:pt x="1" y="3861"/>
                    <a:pt x="1" y="8572"/>
                  </a:cubicBezTo>
                  <a:lnTo>
                    <a:pt x="1" y="33040"/>
                  </a:lnTo>
                  <a:lnTo>
                    <a:pt x="2615" y="32706"/>
                  </a:lnTo>
                  <a:lnTo>
                    <a:pt x="2615" y="9757"/>
                  </a:lnTo>
                  <a:cubicBezTo>
                    <a:pt x="2615" y="5016"/>
                    <a:pt x="6475" y="1186"/>
                    <a:pt x="11186" y="1186"/>
                  </a:cubicBezTo>
                  <a:cubicBezTo>
                    <a:pt x="11946" y="1186"/>
                    <a:pt x="12645" y="1307"/>
                    <a:pt x="13375" y="1490"/>
                  </a:cubicBezTo>
                  <a:cubicBezTo>
                    <a:pt x="12007" y="548"/>
                    <a:pt x="10335" y="0"/>
                    <a:pt x="8542" y="0"/>
                  </a:cubicBezTo>
                  <a:close/>
                </a:path>
              </a:pathLst>
            </a:custGeom>
            <a:solidFill>
              <a:srgbClr val="5A8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3957561" y="2087425"/>
              <a:ext cx="5186563" cy="3056025"/>
            </a:xfrm>
            <a:custGeom>
              <a:avLst/>
              <a:gdLst/>
              <a:ahLst/>
              <a:cxnLst/>
              <a:rect l="l" t="t" r="r" b="b"/>
              <a:pathLst>
                <a:path w="111097" h="89364" extrusionOk="0">
                  <a:moveTo>
                    <a:pt x="84530" y="0"/>
                  </a:moveTo>
                  <a:lnTo>
                    <a:pt x="84530" y="13678"/>
                  </a:lnTo>
                  <a:lnTo>
                    <a:pt x="67630" y="13678"/>
                  </a:lnTo>
                  <a:lnTo>
                    <a:pt x="67630" y="28998"/>
                  </a:lnTo>
                  <a:lnTo>
                    <a:pt x="50730" y="28998"/>
                  </a:lnTo>
                  <a:lnTo>
                    <a:pt x="50730" y="45107"/>
                  </a:lnTo>
                  <a:lnTo>
                    <a:pt x="33830" y="45107"/>
                  </a:lnTo>
                  <a:lnTo>
                    <a:pt x="33830" y="59575"/>
                  </a:lnTo>
                  <a:lnTo>
                    <a:pt x="16110" y="59575"/>
                  </a:lnTo>
                  <a:lnTo>
                    <a:pt x="16110" y="73253"/>
                  </a:lnTo>
                  <a:lnTo>
                    <a:pt x="0" y="73253"/>
                  </a:lnTo>
                  <a:lnTo>
                    <a:pt x="0" y="89363"/>
                  </a:lnTo>
                  <a:lnTo>
                    <a:pt x="111096" y="89363"/>
                  </a:lnTo>
                  <a:lnTo>
                    <a:pt x="111096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5" name="Google Shape;285;p27"/>
          <p:cNvSpPr txBox="1">
            <a:spLocks noGrp="1"/>
          </p:cNvSpPr>
          <p:nvPr>
            <p:ph type="subTitle" idx="1"/>
          </p:nvPr>
        </p:nvSpPr>
        <p:spPr>
          <a:xfrm>
            <a:off x="796851" y="605154"/>
            <a:ext cx="4365600" cy="6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Presentation By : Bishwas Shrestha</a:t>
            </a:r>
            <a:endParaRPr dirty="0"/>
          </a:p>
        </p:txBody>
      </p:sp>
      <p:sp>
        <p:nvSpPr>
          <p:cNvPr id="286" name="Google Shape;286;p27"/>
          <p:cNvSpPr/>
          <p:nvPr/>
        </p:nvSpPr>
        <p:spPr>
          <a:xfrm>
            <a:off x="1964121" y="1970396"/>
            <a:ext cx="75600" cy="77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7"/>
          <p:cNvSpPr/>
          <p:nvPr/>
        </p:nvSpPr>
        <p:spPr>
          <a:xfrm rot="5400000">
            <a:off x="5457600" y="2080859"/>
            <a:ext cx="71700" cy="77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7"/>
          <p:cNvSpPr/>
          <p:nvPr/>
        </p:nvSpPr>
        <p:spPr>
          <a:xfrm rot="5400000">
            <a:off x="1679137" y="1118097"/>
            <a:ext cx="71700" cy="77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27"/>
          <p:cNvGrpSpPr/>
          <p:nvPr/>
        </p:nvGrpSpPr>
        <p:grpSpPr>
          <a:xfrm flipH="1">
            <a:off x="7905320" y="836888"/>
            <a:ext cx="1175894" cy="1256981"/>
            <a:chOff x="1577875" y="1935775"/>
            <a:chExt cx="917950" cy="981250"/>
          </a:xfrm>
        </p:grpSpPr>
        <p:sp>
          <p:nvSpPr>
            <p:cNvPr id="290" name="Google Shape;290;p27"/>
            <p:cNvSpPr/>
            <p:nvPr/>
          </p:nvSpPr>
          <p:spPr>
            <a:xfrm>
              <a:off x="2078925" y="2678375"/>
              <a:ext cx="276400" cy="222400"/>
            </a:xfrm>
            <a:custGeom>
              <a:avLst/>
              <a:gdLst/>
              <a:ahLst/>
              <a:cxnLst/>
              <a:rect l="l" t="t" r="r" b="b"/>
              <a:pathLst>
                <a:path w="11056" h="8896" extrusionOk="0">
                  <a:moveTo>
                    <a:pt x="8292" y="0"/>
                  </a:moveTo>
                  <a:cubicBezTo>
                    <a:pt x="5366" y="0"/>
                    <a:pt x="1" y="1208"/>
                    <a:pt x="163" y="2253"/>
                  </a:cubicBezTo>
                  <a:lnTo>
                    <a:pt x="860" y="6782"/>
                  </a:lnTo>
                  <a:cubicBezTo>
                    <a:pt x="1069" y="8036"/>
                    <a:pt x="2161" y="8895"/>
                    <a:pt x="3392" y="8895"/>
                  </a:cubicBezTo>
                  <a:cubicBezTo>
                    <a:pt x="3531" y="8895"/>
                    <a:pt x="3717" y="8895"/>
                    <a:pt x="3856" y="8872"/>
                  </a:cubicBezTo>
                  <a:lnTo>
                    <a:pt x="8687" y="8036"/>
                  </a:lnTo>
                  <a:cubicBezTo>
                    <a:pt x="10103" y="7804"/>
                    <a:pt x="11055" y="6457"/>
                    <a:pt x="10777" y="5040"/>
                  </a:cubicBezTo>
                  <a:lnTo>
                    <a:pt x="10103" y="511"/>
                  </a:lnTo>
                  <a:cubicBezTo>
                    <a:pt x="10057" y="140"/>
                    <a:pt x="9337" y="0"/>
                    <a:pt x="82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7"/>
            <p:cNvSpPr/>
            <p:nvPr/>
          </p:nvSpPr>
          <p:spPr>
            <a:xfrm>
              <a:off x="2071375" y="2672575"/>
              <a:ext cx="289750" cy="234000"/>
            </a:xfrm>
            <a:custGeom>
              <a:avLst/>
              <a:gdLst/>
              <a:ahLst/>
              <a:cxnLst/>
              <a:rect l="l" t="t" r="r" b="b"/>
              <a:pathLst>
                <a:path w="11590" h="9360" extrusionOk="0">
                  <a:moveTo>
                    <a:pt x="8594" y="465"/>
                  </a:moveTo>
                  <a:cubicBezTo>
                    <a:pt x="9662" y="465"/>
                    <a:pt x="10150" y="627"/>
                    <a:pt x="10196" y="813"/>
                  </a:cubicBezTo>
                  <a:cubicBezTo>
                    <a:pt x="10359" y="1905"/>
                    <a:pt x="10893" y="5295"/>
                    <a:pt x="10893" y="5342"/>
                  </a:cubicBezTo>
                  <a:cubicBezTo>
                    <a:pt x="11125" y="6619"/>
                    <a:pt x="10266" y="7827"/>
                    <a:pt x="8965" y="8059"/>
                  </a:cubicBezTo>
                  <a:lnTo>
                    <a:pt x="4112" y="8895"/>
                  </a:lnTo>
                  <a:cubicBezTo>
                    <a:pt x="3972" y="8941"/>
                    <a:pt x="3856" y="8941"/>
                    <a:pt x="3717" y="8941"/>
                  </a:cubicBezTo>
                  <a:cubicBezTo>
                    <a:pt x="2579" y="8941"/>
                    <a:pt x="1603" y="8129"/>
                    <a:pt x="1394" y="6991"/>
                  </a:cubicBezTo>
                  <a:cubicBezTo>
                    <a:pt x="1394" y="6967"/>
                    <a:pt x="860" y="3553"/>
                    <a:pt x="698" y="2462"/>
                  </a:cubicBezTo>
                  <a:cubicBezTo>
                    <a:pt x="628" y="2090"/>
                    <a:pt x="2463" y="1254"/>
                    <a:pt x="5575" y="743"/>
                  </a:cubicBezTo>
                  <a:cubicBezTo>
                    <a:pt x="6875" y="511"/>
                    <a:pt x="7874" y="465"/>
                    <a:pt x="8594" y="465"/>
                  </a:cubicBezTo>
                  <a:close/>
                  <a:moveTo>
                    <a:pt x="8594" y="0"/>
                  </a:moveTo>
                  <a:cubicBezTo>
                    <a:pt x="7525" y="0"/>
                    <a:pt x="6248" y="163"/>
                    <a:pt x="5482" y="279"/>
                  </a:cubicBezTo>
                  <a:cubicBezTo>
                    <a:pt x="4553" y="418"/>
                    <a:pt x="1" y="1254"/>
                    <a:pt x="233" y="2508"/>
                  </a:cubicBezTo>
                  <a:cubicBezTo>
                    <a:pt x="419" y="3623"/>
                    <a:pt x="930" y="7014"/>
                    <a:pt x="930" y="7037"/>
                  </a:cubicBezTo>
                  <a:cubicBezTo>
                    <a:pt x="1162" y="8384"/>
                    <a:pt x="2323" y="9359"/>
                    <a:pt x="3694" y="9359"/>
                  </a:cubicBezTo>
                  <a:cubicBezTo>
                    <a:pt x="3833" y="9359"/>
                    <a:pt x="4019" y="9359"/>
                    <a:pt x="4181" y="9336"/>
                  </a:cubicBezTo>
                  <a:lnTo>
                    <a:pt x="9035" y="8500"/>
                  </a:lnTo>
                  <a:cubicBezTo>
                    <a:pt x="10568" y="8245"/>
                    <a:pt x="11590" y="6782"/>
                    <a:pt x="11311" y="5249"/>
                  </a:cubicBezTo>
                  <a:cubicBezTo>
                    <a:pt x="11311" y="5226"/>
                    <a:pt x="10800" y="1812"/>
                    <a:pt x="10637" y="697"/>
                  </a:cubicBezTo>
                  <a:cubicBezTo>
                    <a:pt x="10568" y="140"/>
                    <a:pt x="9662" y="0"/>
                    <a:pt x="8594" y="0"/>
                  </a:cubicBezTo>
                  <a:close/>
                </a:path>
              </a:pathLst>
            </a:custGeom>
            <a:solidFill>
              <a:srgbClr val="DE7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7"/>
            <p:cNvSpPr/>
            <p:nvPr/>
          </p:nvSpPr>
          <p:spPr>
            <a:xfrm>
              <a:off x="1736950" y="2667925"/>
              <a:ext cx="300200" cy="243300"/>
            </a:xfrm>
            <a:custGeom>
              <a:avLst/>
              <a:gdLst/>
              <a:ahLst/>
              <a:cxnLst/>
              <a:rect l="l" t="t" r="r" b="b"/>
              <a:pathLst>
                <a:path w="12008" h="9732" extrusionOk="0">
                  <a:moveTo>
                    <a:pt x="2950" y="0"/>
                  </a:moveTo>
                  <a:cubicBezTo>
                    <a:pt x="2486" y="0"/>
                    <a:pt x="2207" y="93"/>
                    <a:pt x="2114" y="326"/>
                  </a:cubicBezTo>
                  <a:cubicBezTo>
                    <a:pt x="1720" y="1394"/>
                    <a:pt x="465" y="4599"/>
                    <a:pt x="465" y="4599"/>
                  </a:cubicBezTo>
                  <a:cubicBezTo>
                    <a:pt x="1" y="5922"/>
                    <a:pt x="674" y="7409"/>
                    <a:pt x="2021" y="7897"/>
                  </a:cubicBezTo>
                  <a:lnTo>
                    <a:pt x="6666" y="9592"/>
                  </a:lnTo>
                  <a:cubicBezTo>
                    <a:pt x="6968" y="9708"/>
                    <a:pt x="7247" y="9731"/>
                    <a:pt x="7549" y="9731"/>
                  </a:cubicBezTo>
                  <a:cubicBezTo>
                    <a:pt x="8594" y="9731"/>
                    <a:pt x="9569" y="9081"/>
                    <a:pt x="9987" y="8036"/>
                  </a:cubicBezTo>
                  <a:cubicBezTo>
                    <a:pt x="9987" y="8036"/>
                    <a:pt x="11241" y="4831"/>
                    <a:pt x="11636" y="3786"/>
                  </a:cubicBezTo>
                  <a:cubicBezTo>
                    <a:pt x="12008" y="2625"/>
                    <a:pt x="5366" y="0"/>
                    <a:pt x="29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7"/>
            <p:cNvSpPr/>
            <p:nvPr/>
          </p:nvSpPr>
          <p:spPr>
            <a:xfrm>
              <a:off x="1729425" y="2662125"/>
              <a:ext cx="304825" cy="254900"/>
            </a:xfrm>
            <a:custGeom>
              <a:avLst/>
              <a:gdLst/>
              <a:ahLst/>
              <a:cxnLst/>
              <a:rect l="l" t="t" r="r" b="b"/>
              <a:pathLst>
                <a:path w="12193" h="10196" extrusionOk="0">
                  <a:moveTo>
                    <a:pt x="3182" y="465"/>
                  </a:moveTo>
                  <a:lnTo>
                    <a:pt x="3251" y="465"/>
                  </a:lnTo>
                  <a:cubicBezTo>
                    <a:pt x="5295" y="465"/>
                    <a:pt x="10567" y="2439"/>
                    <a:pt x="11566" y="3623"/>
                  </a:cubicBezTo>
                  <a:cubicBezTo>
                    <a:pt x="11658" y="3739"/>
                    <a:pt x="11705" y="3832"/>
                    <a:pt x="11682" y="3902"/>
                  </a:cubicBezTo>
                  <a:cubicBezTo>
                    <a:pt x="11264" y="4970"/>
                    <a:pt x="10056" y="8129"/>
                    <a:pt x="10033" y="8152"/>
                  </a:cubicBezTo>
                  <a:cubicBezTo>
                    <a:pt x="9684" y="9127"/>
                    <a:pt x="8779" y="9708"/>
                    <a:pt x="7826" y="9708"/>
                  </a:cubicBezTo>
                  <a:cubicBezTo>
                    <a:pt x="7548" y="9708"/>
                    <a:pt x="7269" y="9638"/>
                    <a:pt x="7014" y="9545"/>
                  </a:cubicBezTo>
                  <a:lnTo>
                    <a:pt x="2369" y="7873"/>
                  </a:lnTo>
                  <a:cubicBezTo>
                    <a:pt x="1138" y="7409"/>
                    <a:pt x="511" y="6062"/>
                    <a:pt x="975" y="4854"/>
                  </a:cubicBezTo>
                  <a:cubicBezTo>
                    <a:pt x="975" y="4831"/>
                    <a:pt x="2206" y="1626"/>
                    <a:pt x="2624" y="581"/>
                  </a:cubicBezTo>
                  <a:cubicBezTo>
                    <a:pt x="2648" y="534"/>
                    <a:pt x="2764" y="488"/>
                    <a:pt x="2903" y="465"/>
                  </a:cubicBezTo>
                  <a:close/>
                  <a:moveTo>
                    <a:pt x="3228" y="0"/>
                  </a:moveTo>
                  <a:cubicBezTo>
                    <a:pt x="3089" y="0"/>
                    <a:pt x="2949" y="0"/>
                    <a:pt x="2833" y="23"/>
                  </a:cubicBezTo>
                  <a:cubicBezTo>
                    <a:pt x="2508" y="93"/>
                    <a:pt x="2276" y="232"/>
                    <a:pt x="2183" y="441"/>
                  </a:cubicBezTo>
                  <a:cubicBezTo>
                    <a:pt x="1788" y="1510"/>
                    <a:pt x="534" y="4668"/>
                    <a:pt x="534" y="4738"/>
                  </a:cubicBezTo>
                  <a:cubicBezTo>
                    <a:pt x="0" y="6178"/>
                    <a:pt x="766" y="7803"/>
                    <a:pt x="2206" y="8338"/>
                  </a:cubicBezTo>
                  <a:lnTo>
                    <a:pt x="6851" y="10010"/>
                  </a:lnTo>
                  <a:cubicBezTo>
                    <a:pt x="7176" y="10126"/>
                    <a:pt x="7478" y="10195"/>
                    <a:pt x="7826" y="10195"/>
                  </a:cubicBezTo>
                  <a:cubicBezTo>
                    <a:pt x="9011" y="10195"/>
                    <a:pt x="10056" y="9476"/>
                    <a:pt x="10451" y="8338"/>
                  </a:cubicBezTo>
                  <a:cubicBezTo>
                    <a:pt x="10451" y="8314"/>
                    <a:pt x="11705" y="5109"/>
                    <a:pt x="12123" y="4064"/>
                  </a:cubicBezTo>
                  <a:cubicBezTo>
                    <a:pt x="12193" y="3832"/>
                    <a:pt x="12146" y="3600"/>
                    <a:pt x="11937" y="3344"/>
                  </a:cubicBezTo>
                  <a:cubicBezTo>
                    <a:pt x="10869" y="2067"/>
                    <a:pt x="5411" y="0"/>
                    <a:pt x="3228" y="0"/>
                  </a:cubicBezTo>
                  <a:close/>
                </a:path>
              </a:pathLst>
            </a:custGeom>
            <a:solidFill>
              <a:srgbClr val="DE7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7"/>
            <p:cNvSpPr/>
            <p:nvPr/>
          </p:nvSpPr>
          <p:spPr>
            <a:xfrm>
              <a:off x="1619100" y="1941600"/>
              <a:ext cx="872075" cy="871500"/>
            </a:xfrm>
            <a:custGeom>
              <a:avLst/>
              <a:gdLst/>
              <a:ahLst/>
              <a:cxnLst/>
              <a:rect l="l" t="t" r="r" b="b"/>
              <a:pathLst>
                <a:path w="34883" h="34860" extrusionOk="0">
                  <a:moveTo>
                    <a:pt x="17418" y="0"/>
                  </a:moveTo>
                  <a:cubicBezTo>
                    <a:pt x="7781" y="0"/>
                    <a:pt x="0" y="7803"/>
                    <a:pt x="0" y="17418"/>
                  </a:cubicBezTo>
                  <a:cubicBezTo>
                    <a:pt x="0" y="27056"/>
                    <a:pt x="7827" y="34859"/>
                    <a:pt x="17418" y="34859"/>
                  </a:cubicBezTo>
                  <a:cubicBezTo>
                    <a:pt x="27033" y="34859"/>
                    <a:pt x="34883" y="27056"/>
                    <a:pt x="34883" y="17418"/>
                  </a:cubicBezTo>
                  <a:cubicBezTo>
                    <a:pt x="34883" y="7827"/>
                    <a:pt x="27056" y="0"/>
                    <a:pt x="174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7"/>
            <p:cNvSpPr/>
            <p:nvPr/>
          </p:nvSpPr>
          <p:spPr>
            <a:xfrm>
              <a:off x="1854123" y="2015901"/>
              <a:ext cx="552750" cy="685125"/>
            </a:xfrm>
            <a:custGeom>
              <a:avLst/>
              <a:gdLst/>
              <a:ahLst/>
              <a:cxnLst/>
              <a:rect l="l" t="t" r="r" b="b"/>
              <a:pathLst>
                <a:path w="22110" h="27405" extrusionOk="0">
                  <a:moveTo>
                    <a:pt x="22109" y="13702"/>
                  </a:moveTo>
                  <a:cubicBezTo>
                    <a:pt x="22109" y="21273"/>
                    <a:pt x="17163" y="27405"/>
                    <a:pt x="11055" y="27405"/>
                  </a:cubicBezTo>
                  <a:cubicBezTo>
                    <a:pt x="4947" y="27405"/>
                    <a:pt x="0" y="21273"/>
                    <a:pt x="0" y="13702"/>
                  </a:cubicBezTo>
                  <a:cubicBezTo>
                    <a:pt x="0" y="6131"/>
                    <a:pt x="4947" y="0"/>
                    <a:pt x="11055" y="0"/>
                  </a:cubicBezTo>
                  <a:cubicBezTo>
                    <a:pt x="17163" y="0"/>
                    <a:pt x="22109" y="6131"/>
                    <a:pt x="22109" y="13702"/>
                  </a:cubicBezTo>
                  <a:close/>
                </a:path>
              </a:pathLst>
            </a:custGeom>
            <a:solidFill>
              <a:schemeClr val="accent5"/>
            </a:solidFill>
            <a:ln w="12200" cap="flat" cmpd="sng">
              <a:solidFill>
                <a:srgbClr val="000000"/>
              </a:solidFill>
              <a:prstDash val="solid"/>
              <a:miter lim="232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7"/>
            <p:cNvSpPr/>
            <p:nvPr/>
          </p:nvSpPr>
          <p:spPr>
            <a:xfrm>
              <a:off x="1577875" y="1935775"/>
              <a:ext cx="917950" cy="883700"/>
            </a:xfrm>
            <a:custGeom>
              <a:avLst/>
              <a:gdLst/>
              <a:ahLst/>
              <a:cxnLst/>
              <a:rect l="l" t="t" r="r" b="b"/>
              <a:pathLst>
                <a:path w="36718" h="35348" extrusionOk="0">
                  <a:moveTo>
                    <a:pt x="19067" y="465"/>
                  </a:moveTo>
                  <a:cubicBezTo>
                    <a:pt x="28589" y="465"/>
                    <a:pt x="36253" y="8153"/>
                    <a:pt x="36276" y="17674"/>
                  </a:cubicBezTo>
                  <a:cubicBezTo>
                    <a:pt x="36276" y="24642"/>
                    <a:pt x="32119" y="30912"/>
                    <a:pt x="25663" y="33560"/>
                  </a:cubicBezTo>
                  <a:cubicBezTo>
                    <a:pt x="23550" y="34419"/>
                    <a:pt x="21297" y="34860"/>
                    <a:pt x="19067" y="34860"/>
                  </a:cubicBezTo>
                  <a:cubicBezTo>
                    <a:pt x="14608" y="34860"/>
                    <a:pt x="10196" y="33118"/>
                    <a:pt x="6898" y="29821"/>
                  </a:cubicBezTo>
                  <a:cubicBezTo>
                    <a:pt x="1975" y="24874"/>
                    <a:pt x="512" y="17512"/>
                    <a:pt x="3182" y="11056"/>
                  </a:cubicBezTo>
                  <a:cubicBezTo>
                    <a:pt x="5830" y="4669"/>
                    <a:pt x="12100" y="465"/>
                    <a:pt x="19067" y="465"/>
                  </a:cubicBezTo>
                  <a:close/>
                  <a:moveTo>
                    <a:pt x="19067" y="1"/>
                  </a:moveTo>
                  <a:cubicBezTo>
                    <a:pt x="14492" y="1"/>
                    <a:pt x="9964" y="1789"/>
                    <a:pt x="6573" y="5157"/>
                  </a:cubicBezTo>
                  <a:cubicBezTo>
                    <a:pt x="1510" y="10219"/>
                    <a:pt x="1" y="17814"/>
                    <a:pt x="2741" y="24433"/>
                  </a:cubicBezTo>
                  <a:cubicBezTo>
                    <a:pt x="5458" y="31028"/>
                    <a:pt x="11914" y="35348"/>
                    <a:pt x="19044" y="35348"/>
                  </a:cubicBezTo>
                  <a:cubicBezTo>
                    <a:pt x="28798" y="35348"/>
                    <a:pt x="36694" y="27428"/>
                    <a:pt x="36718" y="17698"/>
                  </a:cubicBezTo>
                  <a:cubicBezTo>
                    <a:pt x="36718" y="10568"/>
                    <a:pt x="32421" y="4112"/>
                    <a:pt x="25802" y="1371"/>
                  </a:cubicBezTo>
                  <a:cubicBezTo>
                    <a:pt x="23666" y="465"/>
                    <a:pt x="21343" y="1"/>
                    <a:pt x="19067" y="1"/>
                  </a:cubicBezTo>
                  <a:close/>
                </a:path>
              </a:pathLst>
            </a:custGeom>
            <a:solidFill>
              <a:srgbClr val="DE7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7"/>
            <p:cNvSpPr/>
            <p:nvPr/>
          </p:nvSpPr>
          <p:spPr>
            <a:xfrm>
              <a:off x="2375050" y="2141325"/>
              <a:ext cx="44725" cy="59825"/>
            </a:xfrm>
            <a:custGeom>
              <a:avLst/>
              <a:gdLst/>
              <a:ahLst/>
              <a:cxnLst/>
              <a:rect l="l" t="t" r="r" b="b"/>
              <a:pathLst>
                <a:path w="1789" h="2393" extrusionOk="0">
                  <a:moveTo>
                    <a:pt x="604" y="0"/>
                  </a:moveTo>
                  <a:cubicBezTo>
                    <a:pt x="418" y="0"/>
                    <a:pt x="256" y="70"/>
                    <a:pt x="139" y="302"/>
                  </a:cubicBezTo>
                  <a:cubicBezTo>
                    <a:pt x="0" y="604"/>
                    <a:pt x="534" y="860"/>
                    <a:pt x="952" y="1347"/>
                  </a:cubicBezTo>
                  <a:cubicBezTo>
                    <a:pt x="1184" y="1649"/>
                    <a:pt x="1347" y="1997"/>
                    <a:pt x="1440" y="2369"/>
                  </a:cubicBezTo>
                  <a:cubicBezTo>
                    <a:pt x="1440" y="2392"/>
                    <a:pt x="1463" y="2392"/>
                    <a:pt x="1533" y="2392"/>
                  </a:cubicBezTo>
                  <a:cubicBezTo>
                    <a:pt x="1579" y="2392"/>
                    <a:pt x="1695" y="2346"/>
                    <a:pt x="1695" y="2276"/>
                  </a:cubicBezTo>
                  <a:cubicBezTo>
                    <a:pt x="1765" y="2044"/>
                    <a:pt x="1788" y="1812"/>
                    <a:pt x="1788" y="1579"/>
                  </a:cubicBezTo>
                  <a:cubicBezTo>
                    <a:pt x="1742" y="813"/>
                    <a:pt x="1092" y="0"/>
                    <a:pt x="6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7"/>
            <p:cNvSpPr/>
            <p:nvPr/>
          </p:nvSpPr>
          <p:spPr>
            <a:xfrm>
              <a:off x="1867025" y="2396200"/>
              <a:ext cx="549850" cy="299625"/>
            </a:xfrm>
            <a:custGeom>
              <a:avLst/>
              <a:gdLst/>
              <a:ahLst/>
              <a:cxnLst/>
              <a:rect l="l" t="t" r="r" b="b"/>
              <a:pathLst>
                <a:path w="21994" h="11985" extrusionOk="0">
                  <a:moveTo>
                    <a:pt x="0" y="1"/>
                  </a:moveTo>
                  <a:lnTo>
                    <a:pt x="0" y="1"/>
                  </a:lnTo>
                  <a:cubicBezTo>
                    <a:pt x="23" y="186"/>
                    <a:pt x="23" y="395"/>
                    <a:pt x="47" y="558"/>
                  </a:cubicBezTo>
                  <a:cubicBezTo>
                    <a:pt x="1788" y="1208"/>
                    <a:pt x="5899" y="2509"/>
                    <a:pt x="10939" y="2602"/>
                  </a:cubicBezTo>
                  <a:lnTo>
                    <a:pt x="11519" y="2602"/>
                  </a:lnTo>
                  <a:cubicBezTo>
                    <a:pt x="13424" y="2602"/>
                    <a:pt x="15490" y="2416"/>
                    <a:pt x="17581" y="1951"/>
                  </a:cubicBezTo>
                  <a:lnTo>
                    <a:pt x="17581" y="1951"/>
                  </a:lnTo>
                  <a:cubicBezTo>
                    <a:pt x="17163" y="5853"/>
                    <a:pt x="15862" y="9383"/>
                    <a:pt x="13911" y="11984"/>
                  </a:cubicBezTo>
                  <a:cubicBezTo>
                    <a:pt x="14190" y="11891"/>
                    <a:pt x="14445" y="11775"/>
                    <a:pt x="14701" y="11659"/>
                  </a:cubicBezTo>
                  <a:cubicBezTo>
                    <a:pt x="16512" y="9035"/>
                    <a:pt x="17674" y="5574"/>
                    <a:pt x="18045" y="1835"/>
                  </a:cubicBezTo>
                  <a:cubicBezTo>
                    <a:pt x="19322" y="1510"/>
                    <a:pt x="20623" y="1115"/>
                    <a:pt x="21923" y="558"/>
                  </a:cubicBezTo>
                  <a:cubicBezTo>
                    <a:pt x="21970" y="395"/>
                    <a:pt x="21970" y="186"/>
                    <a:pt x="21993" y="1"/>
                  </a:cubicBezTo>
                  <a:lnTo>
                    <a:pt x="21993" y="1"/>
                  </a:lnTo>
                  <a:cubicBezTo>
                    <a:pt x="20693" y="535"/>
                    <a:pt x="19392" y="976"/>
                    <a:pt x="18068" y="1324"/>
                  </a:cubicBezTo>
                  <a:cubicBezTo>
                    <a:pt x="17929" y="1348"/>
                    <a:pt x="17743" y="1417"/>
                    <a:pt x="17604" y="1440"/>
                  </a:cubicBezTo>
                  <a:cubicBezTo>
                    <a:pt x="15467" y="1928"/>
                    <a:pt x="13354" y="2091"/>
                    <a:pt x="11357" y="2091"/>
                  </a:cubicBezTo>
                  <a:lnTo>
                    <a:pt x="10915" y="2091"/>
                  </a:lnTo>
                  <a:cubicBezTo>
                    <a:pt x="5736" y="2021"/>
                    <a:pt x="1533" y="628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7"/>
            <p:cNvSpPr/>
            <p:nvPr/>
          </p:nvSpPr>
          <p:spPr>
            <a:xfrm>
              <a:off x="2141650" y="2702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7"/>
            <p:cNvSpPr/>
            <p:nvPr/>
          </p:nvSpPr>
          <p:spPr>
            <a:xfrm>
              <a:off x="1588196" y="1961940"/>
              <a:ext cx="621275" cy="850600"/>
            </a:xfrm>
            <a:custGeom>
              <a:avLst/>
              <a:gdLst/>
              <a:ahLst/>
              <a:cxnLst/>
              <a:rect l="l" t="t" r="r" b="b"/>
              <a:pathLst>
                <a:path w="24851" h="34024" extrusionOk="0">
                  <a:moveTo>
                    <a:pt x="12820" y="0"/>
                  </a:moveTo>
                  <a:cubicBezTo>
                    <a:pt x="5435" y="2044"/>
                    <a:pt x="0" y="8802"/>
                    <a:pt x="0" y="16814"/>
                  </a:cubicBezTo>
                  <a:cubicBezTo>
                    <a:pt x="0" y="25500"/>
                    <a:pt x="6317" y="32699"/>
                    <a:pt x="14632" y="34023"/>
                  </a:cubicBezTo>
                  <a:cubicBezTo>
                    <a:pt x="20693" y="30981"/>
                    <a:pt x="24850" y="24687"/>
                    <a:pt x="24850" y="17418"/>
                  </a:cubicBezTo>
                  <a:cubicBezTo>
                    <a:pt x="24850" y="9475"/>
                    <a:pt x="19857" y="2671"/>
                    <a:pt x="12820" y="0"/>
                  </a:cubicBezTo>
                  <a:close/>
                </a:path>
              </a:pathLst>
            </a:custGeom>
            <a:solidFill>
              <a:srgbClr val="FCFCFC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" name="Google Shape;301;p27"/>
            <p:cNvSpPr/>
            <p:nvPr/>
          </p:nvSpPr>
          <p:spPr>
            <a:xfrm>
              <a:off x="1743925" y="2147700"/>
              <a:ext cx="54600" cy="73175"/>
            </a:xfrm>
            <a:custGeom>
              <a:avLst/>
              <a:gdLst/>
              <a:ahLst/>
              <a:cxnLst/>
              <a:rect l="l" t="t" r="r" b="b"/>
              <a:pathLst>
                <a:path w="2184" h="2927" extrusionOk="0">
                  <a:moveTo>
                    <a:pt x="1951" y="372"/>
                  </a:moveTo>
                  <a:cubicBezTo>
                    <a:pt x="1789" y="117"/>
                    <a:pt x="1557" y="1"/>
                    <a:pt x="1324" y="1"/>
                  </a:cubicBezTo>
                  <a:cubicBezTo>
                    <a:pt x="1231" y="1"/>
                    <a:pt x="1139" y="1"/>
                    <a:pt x="1092" y="24"/>
                  </a:cubicBezTo>
                  <a:cubicBezTo>
                    <a:pt x="512" y="233"/>
                    <a:pt x="1" y="1092"/>
                    <a:pt x="47" y="1951"/>
                  </a:cubicBezTo>
                  <a:cubicBezTo>
                    <a:pt x="47" y="2207"/>
                    <a:pt x="117" y="2462"/>
                    <a:pt x="210" y="2695"/>
                  </a:cubicBezTo>
                  <a:cubicBezTo>
                    <a:pt x="303" y="2834"/>
                    <a:pt x="442" y="2927"/>
                    <a:pt x="581" y="2927"/>
                  </a:cubicBezTo>
                  <a:lnTo>
                    <a:pt x="628" y="2927"/>
                  </a:lnTo>
                  <a:cubicBezTo>
                    <a:pt x="767" y="2927"/>
                    <a:pt x="860" y="2811"/>
                    <a:pt x="883" y="2695"/>
                  </a:cubicBezTo>
                  <a:cubicBezTo>
                    <a:pt x="930" y="2346"/>
                    <a:pt x="1046" y="2021"/>
                    <a:pt x="1255" y="1742"/>
                  </a:cubicBezTo>
                  <a:cubicBezTo>
                    <a:pt x="1371" y="1603"/>
                    <a:pt x="1487" y="1441"/>
                    <a:pt x="1626" y="1301"/>
                  </a:cubicBezTo>
                  <a:cubicBezTo>
                    <a:pt x="1905" y="1023"/>
                    <a:pt x="2184" y="697"/>
                    <a:pt x="1951" y="3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7"/>
            <p:cNvSpPr/>
            <p:nvPr/>
          </p:nvSpPr>
          <p:spPr>
            <a:xfrm>
              <a:off x="1788625" y="2170925"/>
              <a:ext cx="38350" cy="49375"/>
            </a:xfrm>
            <a:custGeom>
              <a:avLst/>
              <a:gdLst/>
              <a:ahLst/>
              <a:cxnLst/>
              <a:rect l="l" t="t" r="r" b="b"/>
              <a:pathLst>
                <a:path w="1534" h="1975" extrusionOk="0">
                  <a:moveTo>
                    <a:pt x="1348" y="256"/>
                  </a:moveTo>
                  <a:cubicBezTo>
                    <a:pt x="1278" y="70"/>
                    <a:pt x="1092" y="1"/>
                    <a:pt x="883" y="1"/>
                  </a:cubicBezTo>
                  <a:cubicBezTo>
                    <a:pt x="837" y="1"/>
                    <a:pt x="767" y="1"/>
                    <a:pt x="721" y="24"/>
                  </a:cubicBezTo>
                  <a:cubicBezTo>
                    <a:pt x="349" y="163"/>
                    <a:pt x="1" y="744"/>
                    <a:pt x="24" y="1278"/>
                  </a:cubicBezTo>
                  <a:cubicBezTo>
                    <a:pt x="24" y="1441"/>
                    <a:pt x="47" y="1626"/>
                    <a:pt x="117" y="1766"/>
                  </a:cubicBezTo>
                  <a:cubicBezTo>
                    <a:pt x="163" y="1882"/>
                    <a:pt x="280" y="1975"/>
                    <a:pt x="419" y="1975"/>
                  </a:cubicBezTo>
                  <a:lnTo>
                    <a:pt x="465" y="1975"/>
                  </a:lnTo>
                  <a:cubicBezTo>
                    <a:pt x="581" y="1975"/>
                    <a:pt x="698" y="1882"/>
                    <a:pt x="721" y="1742"/>
                  </a:cubicBezTo>
                  <a:cubicBezTo>
                    <a:pt x="744" y="1533"/>
                    <a:pt x="814" y="1371"/>
                    <a:pt x="930" y="1185"/>
                  </a:cubicBezTo>
                  <a:cubicBezTo>
                    <a:pt x="1000" y="1092"/>
                    <a:pt x="1069" y="1022"/>
                    <a:pt x="1162" y="930"/>
                  </a:cubicBezTo>
                  <a:cubicBezTo>
                    <a:pt x="1325" y="744"/>
                    <a:pt x="1534" y="512"/>
                    <a:pt x="1348" y="2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7"/>
            <p:cNvSpPr/>
            <p:nvPr/>
          </p:nvSpPr>
          <p:spPr>
            <a:xfrm>
              <a:off x="1754950" y="2510575"/>
              <a:ext cx="116725" cy="152150"/>
            </a:xfrm>
            <a:custGeom>
              <a:avLst/>
              <a:gdLst/>
              <a:ahLst/>
              <a:cxnLst/>
              <a:rect l="l" t="t" r="r" b="b"/>
              <a:pathLst>
                <a:path w="4669" h="6086" extrusionOk="0">
                  <a:moveTo>
                    <a:pt x="1000" y="70"/>
                  </a:moveTo>
                  <a:cubicBezTo>
                    <a:pt x="1" y="604"/>
                    <a:pt x="1278" y="3647"/>
                    <a:pt x="2997" y="5203"/>
                  </a:cubicBezTo>
                  <a:cubicBezTo>
                    <a:pt x="3392" y="5551"/>
                    <a:pt x="3833" y="5830"/>
                    <a:pt x="4297" y="6062"/>
                  </a:cubicBezTo>
                  <a:cubicBezTo>
                    <a:pt x="4390" y="6085"/>
                    <a:pt x="4437" y="6085"/>
                    <a:pt x="4506" y="6062"/>
                  </a:cubicBezTo>
                  <a:cubicBezTo>
                    <a:pt x="4622" y="6016"/>
                    <a:pt x="4669" y="5830"/>
                    <a:pt x="4553" y="5691"/>
                  </a:cubicBezTo>
                  <a:cubicBezTo>
                    <a:pt x="3926" y="4901"/>
                    <a:pt x="3392" y="4065"/>
                    <a:pt x="2997" y="3159"/>
                  </a:cubicBezTo>
                  <a:cubicBezTo>
                    <a:pt x="2347" y="1650"/>
                    <a:pt x="2137" y="117"/>
                    <a:pt x="1534" y="1"/>
                  </a:cubicBezTo>
                  <a:cubicBezTo>
                    <a:pt x="1348" y="1"/>
                    <a:pt x="1139" y="24"/>
                    <a:pt x="1000" y="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7"/>
            <p:cNvSpPr/>
            <p:nvPr/>
          </p:nvSpPr>
          <p:spPr>
            <a:xfrm>
              <a:off x="2143375" y="2069900"/>
              <a:ext cx="264200" cy="280450"/>
            </a:xfrm>
            <a:custGeom>
              <a:avLst/>
              <a:gdLst/>
              <a:ahLst/>
              <a:cxnLst/>
              <a:rect l="l" t="t" r="r" b="b"/>
              <a:pathLst>
                <a:path w="10568" h="11218" extrusionOk="0">
                  <a:moveTo>
                    <a:pt x="3647" y="1"/>
                  </a:moveTo>
                  <a:cubicBezTo>
                    <a:pt x="1650" y="1"/>
                    <a:pt x="1" y="1650"/>
                    <a:pt x="1" y="3670"/>
                  </a:cubicBezTo>
                  <a:lnTo>
                    <a:pt x="1" y="7548"/>
                  </a:lnTo>
                  <a:cubicBezTo>
                    <a:pt x="1" y="9546"/>
                    <a:pt x="1650" y="11218"/>
                    <a:pt x="3647" y="11218"/>
                  </a:cubicBezTo>
                  <a:lnTo>
                    <a:pt x="7548" y="11218"/>
                  </a:lnTo>
                  <a:cubicBezTo>
                    <a:pt x="8803" y="11218"/>
                    <a:pt x="9894" y="10568"/>
                    <a:pt x="10568" y="9615"/>
                  </a:cubicBezTo>
                  <a:cubicBezTo>
                    <a:pt x="10498" y="9197"/>
                    <a:pt x="10451" y="8779"/>
                    <a:pt x="10359" y="8361"/>
                  </a:cubicBezTo>
                  <a:cubicBezTo>
                    <a:pt x="9987" y="9569"/>
                    <a:pt x="8849" y="10475"/>
                    <a:pt x="7548" y="10475"/>
                  </a:cubicBezTo>
                  <a:lnTo>
                    <a:pt x="3647" y="10475"/>
                  </a:lnTo>
                  <a:cubicBezTo>
                    <a:pt x="2021" y="10475"/>
                    <a:pt x="721" y="9174"/>
                    <a:pt x="721" y="7548"/>
                  </a:cubicBezTo>
                  <a:lnTo>
                    <a:pt x="721" y="3670"/>
                  </a:lnTo>
                  <a:cubicBezTo>
                    <a:pt x="721" y="2021"/>
                    <a:pt x="2021" y="721"/>
                    <a:pt x="3647" y="721"/>
                  </a:cubicBezTo>
                  <a:lnTo>
                    <a:pt x="6201" y="721"/>
                  </a:lnTo>
                  <a:cubicBezTo>
                    <a:pt x="5923" y="465"/>
                    <a:pt x="5621" y="233"/>
                    <a:pt x="53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" name="Google Shape;305;p27"/>
          <p:cNvGrpSpPr/>
          <p:nvPr/>
        </p:nvGrpSpPr>
        <p:grpSpPr>
          <a:xfrm>
            <a:off x="3631577" y="3368735"/>
            <a:ext cx="1162240" cy="1242519"/>
            <a:chOff x="1057783" y="3179461"/>
            <a:chExt cx="1538576" cy="1644631"/>
          </a:xfrm>
        </p:grpSpPr>
        <p:sp>
          <p:nvSpPr>
            <p:cNvPr id="306" name="Google Shape;306;p27"/>
            <p:cNvSpPr/>
            <p:nvPr/>
          </p:nvSpPr>
          <p:spPr>
            <a:xfrm>
              <a:off x="1898556" y="4424091"/>
              <a:ext cx="463274" cy="372765"/>
            </a:xfrm>
            <a:custGeom>
              <a:avLst/>
              <a:gdLst/>
              <a:ahLst/>
              <a:cxnLst/>
              <a:rect l="l" t="t" r="r" b="b"/>
              <a:pathLst>
                <a:path w="11056" h="8896" extrusionOk="0">
                  <a:moveTo>
                    <a:pt x="8291" y="1"/>
                  </a:moveTo>
                  <a:cubicBezTo>
                    <a:pt x="5365" y="1"/>
                    <a:pt x="1" y="1209"/>
                    <a:pt x="163" y="2254"/>
                  </a:cubicBezTo>
                  <a:lnTo>
                    <a:pt x="860" y="6782"/>
                  </a:lnTo>
                  <a:cubicBezTo>
                    <a:pt x="1069" y="8036"/>
                    <a:pt x="2184" y="8896"/>
                    <a:pt x="3391" y="8896"/>
                  </a:cubicBezTo>
                  <a:cubicBezTo>
                    <a:pt x="3531" y="8896"/>
                    <a:pt x="3716" y="8896"/>
                    <a:pt x="3856" y="8872"/>
                  </a:cubicBezTo>
                  <a:lnTo>
                    <a:pt x="8709" y="8036"/>
                  </a:lnTo>
                  <a:cubicBezTo>
                    <a:pt x="10103" y="7804"/>
                    <a:pt x="11055" y="6457"/>
                    <a:pt x="10800" y="5040"/>
                  </a:cubicBezTo>
                  <a:lnTo>
                    <a:pt x="10103" y="512"/>
                  </a:lnTo>
                  <a:cubicBezTo>
                    <a:pt x="10033" y="140"/>
                    <a:pt x="9313" y="1"/>
                    <a:pt x="82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>
              <a:off x="1885902" y="4412442"/>
              <a:ext cx="485650" cy="393171"/>
            </a:xfrm>
            <a:custGeom>
              <a:avLst/>
              <a:gdLst/>
              <a:ahLst/>
              <a:cxnLst/>
              <a:rect l="l" t="t" r="r" b="b"/>
              <a:pathLst>
                <a:path w="11590" h="9383" extrusionOk="0">
                  <a:moveTo>
                    <a:pt x="8570" y="465"/>
                  </a:moveTo>
                  <a:cubicBezTo>
                    <a:pt x="9639" y="465"/>
                    <a:pt x="10149" y="650"/>
                    <a:pt x="10173" y="813"/>
                  </a:cubicBezTo>
                  <a:cubicBezTo>
                    <a:pt x="10335" y="1928"/>
                    <a:pt x="10869" y="5318"/>
                    <a:pt x="10869" y="5342"/>
                  </a:cubicBezTo>
                  <a:cubicBezTo>
                    <a:pt x="11102" y="6619"/>
                    <a:pt x="10242" y="7850"/>
                    <a:pt x="8942" y="8082"/>
                  </a:cubicBezTo>
                  <a:lnTo>
                    <a:pt x="4088" y="8918"/>
                  </a:lnTo>
                  <a:cubicBezTo>
                    <a:pt x="3949" y="8941"/>
                    <a:pt x="3833" y="8941"/>
                    <a:pt x="3693" y="8941"/>
                  </a:cubicBezTo>
                  <a:cubicBezTo>
                    <a:pt x="2555" y="8941"/>
                    <a:pt x="1580" y="8129"/>
                    <a:pt x="1371" y="6991"/>
                  </a:cubicBezTo>
                  <a:cubicBezTo>
                    <a:pt x="1371" y="6967"/>
                    <a:pt x="860" y="3577"/>
                    <a:pt x="674" y="2462"/>
                  </a:cubicBezTo>
                  <a:cubicBezTo>
                    <a:pt x="628" y="2090"/>
                    <a:pt x="2439" y="1278"/>
                    <a:pt x="5551" y="767"/>
                  </a:cubicBezTo>
                  <a:cubicBezTo>
                    <a:pt x="6852" y="558"/>
                    <a:pt x="7850" y="465"/>
                    <a:pt x="8570" y="465"/>
                  </a:cubicBezTo>
                  <a:close/>
                  <a:moveTo>
                    <a:pt x="8593" y="0"/>
                  </a:moveTo>
                  <a:cubicBezTo>
                    <a:pt x="7525" y="0"/>
                    <a:pt x="6248" y="186"/>
                    <a:pt x="5505" y="302"/>
                  </a:cubicBezTo>
                  <a:cubicBezTo>
                    <a:pt x="4576" y="441"/>
                    <a:pt x="1" y="1278"/>
                    <a:pt x="233" y="2532"/>
                  </a:cubicBezTo>
                  <a:cubicBezTo>
                    <a:pt x="419" y="3646"/>
                    <a:pt x="930" y="7037"/>
                    <a:pt x="930" y="7060"/>
                  </a:cubicBezTo>
                  <a:cubicBezTo>
                    <a:pt x="1162" y="8407"/>
                    <a:pt x="2323" y="9383"/>
                    <a:pt x="3693" y="9383"/>
                  </a:cubicBezTo>
                  <a:cubicBezTo>
                    <a:pt x="3833" y="9383"/>
                    <a:pt x="4018" y="9383"/>
                    <a:pt x="4181" y="9359"/>
                  </a:cubicBezTo>
                  <a:lnTo>
                    <a:pt x="9035" y="8523"/>
                  </a:lnTo>
                  <a:cubicBezTo>
                    <a:pt x="10567" y="8245"/>
                    <a:pt x="11589" y="6805"/>
                    <a:pt x="11334" y="5272"/>
                  </a:cubicBezTo>
                  <a:cubicBezTo>
                    <a:pt x="11334" y="5226"/>
                    <a:pt x="10800" y="1835"/>
                    <a:pt x="10637" y="697"/>
                  </a:cubicBezTo>
                  <a:cubicBezTo>
                    <a:pt x="10544" y="186"/>
                    <a:pt x="9639" y="0"/>
                    <a:pt x="8593" y="0"/>
                  </a:cubicBezTo>
                  <a:close/>
                </a:path>
              </a:pathLst>
            </a:custGeom>
            <a:solidFill>
              <a:srgbClr val="03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7"/>
            <p:cNvSpPr/>
            <p:nvPr/>
          </p:nvSpPr>
          <p:spPr>
            <a:xfrm>
              <a:off x="1324408" y="4406576"/>
              <a:ext cx="505093" cy="407795"/>
            </a:xfrm>
            <a:custGeom>
              <a:avLst/>
              <a:gdLst/>
              <a:ahLst/>
              <a:cxnLst/>
              <a:rect l="l" t="t" r="r" b="b"/>
              <a:pathLst>
                <a:path w="12054" h="9732" extrusionOk="0">
                  <a:moveTo>
                    <a:pt x="2950" y="1"/>
                  </a:moveTo>
                  <a:cubicBezTo>
                    <a:pt x="2485" y="1"/>
                    <a:pt x="2207" y="94"/>
                    <a:pt x="2114" y="326"/>
                  </a:cubicBezTo>
                  <a:cubicBezTo>
                    <a:pt x="1719" y="1394"/>
                    <a:pt x="465" y="4599"/>
                    <a:pt x="465" y="4599"/>
                  </a:cubicBezTo>
                  <a:cubicBezTo>
                    <a:pt x="0" y="5923"/>
                    <a:pt x="674" y="7409"/>
                    <a:pt x="2021" y="7897"/>
                  </a:cubicBezTo>
                  <a:lnTo>
                    <a:pt x="6666" y="9592"/>
                  </a:lnTo>
                  <a:cubicBezTo>
                    <a:pt x="6968" y="9708"/>
                    <a:pt x="7246" y="9732"/>
                    <a:pt x="7548" y="9732"/>
                  </a:cubicBezTo>
                  <a:cubicBezTo>
                    <a:pt x="8593" y="9732"/>
                    <a:pt x="9569" y="9081"/>
                    <a:pt x="9987" y="8036"/>
                  </a:cubicBezTo>
                  <a:cubicBezTo>
                    <a:pt x="9987" y="8036"/>
                    <a:pt x="11241" y="4831"/>
                    <a:pt x="11636" y="3786"/>
                  </a:cubicBezTo>
                  <a:cubicBezTo>
                    <a:pt x="12054" y="2625"/>
                    <a:pt x="5365" y="1"/>
                    <a:pt x="29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7"/>
            <p:cNvSpPr/>
            <p:nvPr/>
          </p:nvSpPr>
          <p:spPr>
            <a:xfrm>
              <a:off x="1311754" y="4396854"/>
              <a:ext cx="510959" cy="427238"/>
            </a:xfrm>
            <a:custGeom>
              <a:avLst/>
              <a:gdLst/>
              <a:ahLst/>
              <a:cxnLst/>
              <a:rect l="l" t="t" r="r" b="b"/>
              <a:pathLst>
                <a:path w="12194" h="10196" extrusionOk="0">
                  <a:moveTo>
                    <a:pt x="3182" y="465"/>
                  </a:moveTo>
                  <a:lnTo>
                    <a:pt x="3252" y="465"/>
                  </a:lnTo>
                  <a:cubicBezTo>
                    <a:pt x="5296" y="465"/>
                    <a:pt x="10567" y="2439"/>
                    <a:pt x="11566" y="3624"/>
                  </a:cubicBezTo>
                  <a:cubicBezTo>
                    <a:pt x="11659" y="3740"/>
                    <a:pt x="11705" y="3833"/>
                    <a:pt x="11682" y="3879"/>
                  </a:cubicBezTo>
                  <a:cubicBezTo>
                    <a:pt x="11264" y="4971"/>
                    <a:pt x="10056" y="8129"/>
                    <a:pt x="10033" y="8152"/>
                  </a:cubicBezTo>
                  <a:cubicBezTo>
                    <a:pt x="9685" y="9104"/>
                    <a:pt x="8779" y="9685"/>
                    <a:pt x="7827" y="9685"/>
                  </a:cubicBezTo>
                  <a:cubicBezTo>
                    <a:pt x="7548" y="9685"/>
                    <a:pt x="7270" y="9639"/>
                    <a:pt x="7014" y="9546"/>
                  </a:cubicBezTo>
                  <a:lnTo>
                    <a:pt x="2369" y="7874"/>
                  </a:lnTo>
                  <a:cubicBezTo>
                    <a:pt x="1138" y="7409"/>
                    <a:pt x="511" y="6062"/>
                    <a:pt x="976" y="4854"/>
                  </a:cubicBezTo>
                  <a:cubicBezTo>
                    <a:pt x="976" y="4831"/>
                    <a:pt x="2207" y="1626"/>
                    <a:pt x="2625" y="581"/>
                  </a:cubicBezTo>
                  <a:cubicBezTo>
                    <a:pt x="2648" y="512"/>
                    <a:pt x="2764" y="488"/>
                    <a:pt x="2903" y="465"/>
                  </a:cubicBezTo>
                  <a:close/>
                  <a:moveTo>
                    <a:pt x="3229" y="1"/>
                  </a:moveTo>
                  <a:cubicBezTo>
                    <a:pt x="3089" y="1"/>
                    <a:pt x="2950" y="1"/>
                    <a:pt x="2834" y="24"/>
                  </a:cubicBezTo>
                  <a:cubicBezTo>
                    <a:pt x="2509" y="94"/>
                    <a:pt x="2276" y="233"/>
                    <a:pt x="2184" y="442"/>
                  </a:cubicBezTo>
                  <a:cubicBezTo>
                    <a:pt x="1789" y="1510"/>
                    <a:pt x="535" y="4669"/>
                    <a:pt x="535" y="4738"/>
                  </a:cubicBezTo>
                  <a:cubicBezTo>
                    <a:pt x="0" y="6178"/>
                    <a:pt x="767" y="7804"/>
                    <a:pt x="2207" y="8338"/>
                  </a:cubicBezTo>
                  <a:lnTo>
                    <a:pt x="6852" y="10010"/>
                  </a:lnTo>
                  <a:cubicBezTo>
                    <a:pt x="7177" y="10126"/>
                    <a:pt x="7479" y="10196"/>
                    <a:pt x="7827" y="10196"/>
                  </a:cubicBezTo>
                  <a:cubicBezTo>
                    <a:pt x="9011" y="10196"/>
                    <a:pt x="10056" y="9453"/>
                    <a:pt x="10451" y="8338"/>
                  </a:cubicBezTo>
                  <a:cubicBezTo>
                    <a:pt x="10451" y="8292"/>
                    <a:pt x="11705" y="5110"/>
                    <a:pt x="12123" y="4065"/>
                  </a:cubicBezTo>
                  <a:cubicBezTo>
                    <a:pt x="12193" y="3833"/>
                    <a:pt x="12147" y="3600"/>
                    <a:pt x="11938" y="3345"/>
                  </a:cubicBezTo>
                  <a:cubicBezTo>
                    <a:pt x="10869" y="2044"/>
                    <a:pt x="5435" y="1"/>
                    <a:pt x="3229" y="1"/>
                  </a:cubicBezTo>
                  <a:close/>
                </a:path>
              </a:pathLst>
            </a:custGeom>
            <a:solidFill>
              <a:srgbClr val="03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7"/>
            <p:cNvSpPr/>
            <p:nvPr/>
          </p:nvSpPr>
          <p:spPr>
            <a:xfrm>
              <a:off x="1126838" y="3189182"/>
              <a:ext cx="1461727" cy="1460721"/>
            </a:xfrm>
            <a:custGeom>
              <a:avLst/>
              <a:gdLst/>
              <a:ahLst/>
              <a:cxnLst/>
              <a:rect l="l" t="t" r="r" b="b"/>
              <a:pathLst>
                <a:path w="34884" h="34860" extrusionOk="0">
                  <a:moveTo>
                    <a:pt x="17419" y="1"/>
                  </a:moveTo>
                  <a:cubicBezTo>
                    <a:pt x="7781" y="1"/>
                    <a:pt x="1" y="7804"/>
                    <a:pt x="1" y="17419"/>
                  </a:cubicBezTo>
                  <a:cubicBezTo>
                    <a:pt x="1" y="27057"/>
                    <a:pt x="7827" y="34860"/>
                    <a:pt x="17419" y="34860"/>
                  </a:cubicBezTo>
                  <a:cubicBezTo>
                    <a:pt x="27034" y="34860"/>
                    <a:pt x="34883" y="27057"/>
                    <a:pt x="34883" y="17419"/>
                  </a:cubicBezTo>
                  <a:cubicBezTo>
                    <a:pt x="34883" y="7804"/>
                    <a:pt x="27057" y="1"/>
                    <a:pt x="174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7"/>
            <p:cNvSpPr/>
            <p:nvPr/>
          </p:nvSpPr>
          <p:spPr>
            <a:xfrm>
              <a:off x="1125874" y="3258280"/>
              <a:ext cx="693905" cy="1334218"/>
            </a:xfrm>
            <a:custGeom>
              <a:avLst/>
              <a:gdLst/>
              <a:ahLst/>
              <a:cxnLst/>
              <a:rect l="l" t="t" r="r" b="b"/>
              <a:pathLst>
                <a:path w="16560" h="31841" extrusionOk="0">
                  <a:moveTo>
                    <a:pt x="10010" y="1"/>
                  </a:moveTo>
                  <a:cubicBezTo>
                    <a:pt x="4088" y="2787"/>
                    <a:pt x="1" y="8802"/>
                    <a:pt x="1" y="15793"/>
                  </a:cubicBezTo>
                  <a:cubicBezTo>
                    <a:pt x="1" y="22992"/>
                    <a:pt x="4390" y="29216"/>
                    <a:pt x="10591" y="31841"/>
                  </a:cubicBezTo>
                  <a:cubicBezTo>
                    <a:pt x="14283" y="28450"/>
                    <a:pt x="16559" y="22388"/>
                    <a:pt x="16559" y="15863"/>
                  </a:cubicBezTo>
                  <a:cubicBezTo>
                    <a:pt x="16559" y="9151"/>
                    <a:pt x="14051" y="3368"/>
                    <a:pt x="10010" y="1"/>
                  </a:cubicBezTo>
                  <a:close/>
                </a:path>
              </a:pathLst>
            </a:custGeom>
            <a:solidFill>
              <a:schemeClr val="lt1"/>
            </a:solidFill>
            <a:ln w="11600" cap="flat" cmpd="sng">
              <a:solidFill>
                <a:srgbClr val="BCBCBC"/>
              </a:solidFill>
              <a:prstDash val="solid"/>
              <a:miter lim="232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1057783" y="3179461"/>
              <a:ext cx="1538576" cy="1481170"/>
            </a:xfrm>
            <a:custGeom>
              <a:avLst/>
              <a:gdLst/>
              <a:ahLst/>
              <a:cxnLst/>
              <a:rect l="l" t="t" r="r" b="b"/>
              <a:pathLst>
                <a:path w="36718" h="35348" extrusionOk="0">
                  <a:moveTo>
                    <a:pt x="19067" y="465"/>
                  </a:moveTo>
                  <a:cubicBezTo>
                    <a:pt x="28589" y="465"/>
                    <a:pt x="36253" y="8152"/>
                    <a:pt x="36299" y="17674"/>
                  </a:cubicBezTo>
                  <a:cubicBezTo>
                    <a:pt x="36299" y="24641"/>
                    <a:pt x="32119" y="30912"/>
                    <a:pt x="25662" y="33559"/>
                  </a:cubicBezTo>
                  <a:cubicBezTo>
                    <a:pt x="23549" y="34418"/>
                    <a:pt x="21296" y="34860"/>
                    <a:pt x="19067" y="34860"/>
                  </a:cubicBezTo>
                  <a:cubicBezTo>
                    <a:pt x="14608" y="34860"/>
                    <a:pt x="10195" y="33118"/>
                    <a:pt x="6898" y="29820"/>
                  </a:cubicBezTo>
                  <a:cubicBezTo>
                    <a:pt x="1974" y="24873"/>
                    <a:pt x="511" y="17511"/>
                    <a:pt x="3182" y="11055"/>
                  </a:cubicBezTo>
                  <a:cubicBezTo>
                    <a:pt x="5829" y="4668"/>
                    <a:pt x="12100" y="465"/>
                    <a:pt x="19067" y="465"/>
                  </a:cubicBezTo>
                  <a:close/>
                  <a:moveTo>
                    <a:pt x="19067" y="0"/>
                  </a:moveTo>
                  <a:cubicBezTo>
                    <a:pt x="14492" y="0"/>
                    <a:pt x="9963" y="1789"/>
                    <a:pt x="6572" y="5156"/>
                  </a:cubicBezTo>
                  <a:cubicBezTo>
                    <a:pt x="1510" y="10219"/>
                    <a:pt x="0" y="17813"/>
                    <a:pt x="2740" y="24432"/>
                  </a:cubicBezTo>
                  <a:cubicBezTo>
                    <a:pt x="5458" y="31028"/>
                    <a:pt x="11914" y="35347"/>
                    <a:pt x="19044" y="35347"/>
                  </a:cubicBezTo>
                  <a:cubicBezTo>
                    <a:pt x="28798" y="35347"/>
                    <a:pt x="36694" y="27428"/>
                    <a:pt x="36717" y="17697"/>
                  </a:cubicBezTo>
                  <a:cubicBezTo>
                    <a:pt x="36717" y="10567"/>
                    <a:pt x="32421" y="4111"/>
                    <a:pt x="25802" y="1371"/>
                  </a:cubicBezTo>
                  <a:cubicBezTo>
                    <a:pt x="23665" y="442"/>
                    <a:pt x="21366" y="0"/>
                    <a:pt x="19067" y="0"/>
                  </a:cubicBezTo>
                  <a:close/>
                </a:path>
              </a:pathLst>
            </a:custGeom>
            <a:solidFill>
              <a:srgbClr val="03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7"/>
            <p:cNvSpPr/>
            <p:nvPr/>
          </p:nvSpPr>
          <p:spPr>
            <a:xfrm>
              <a:off x="1898556" y="4357927"/>
              <a:ext cx="322146" cy="300734"/>
            </a:xfrm>
            <a:custGeom>
              <a:avLst/>
              <a:gdLst/>
              <a:ahLst/>
              <a:cxnLst/>
              <a:rect l="l" t="t" r="r" b="b"/>
              <a:pathLst>
                <a:path w="7688" h="7177" extrusionOk="0">
                  <a:moveTo>
                    <a:pt x="7688" y="1"/>
                  </a:moveTo>
                  <a:lnTo>
                    <a:pt x="7688" y="1"/>
                  </a:lnTo>
                  <a:cubicBezTo>
                    <a:pt x="7455" y="94"/>
                    <a:pt x="7246" y="186"/>
                    <a:pt x="7014" y="256"/>
                  </a:cubicBezTo>
                  <a:cubicBezTo>
                    <a:pt x="6155" y="1859"/>
                    <a:pt x="5110" y="3229"/>
                    <a:pt x="3856" y="4274"/>
                  </a:cubicBezTo>
                  <a:cubicBezTo>
                    <a:pt x="2671" y="5249"/>
                    <a:pt x="1394" y="6132"/>
                    <a:pt x="1" y="6759"/>
                  </a:cubicBezTo>
                  <a:lnTo>
                    <a:pt x="163" y="7177"/>
                  </a:lnTo>
                  <a:cubicBezTo>
                    <a:pt x="1603" y="6480"/>
                    <a:pt x="2927" y="5644"/>
                    <a:pt x="4158" y="4599"/>
                  </a:cubicBezTo>
                  <a:cubicBezTo>
                    <a:pt x="5551" y="3438"/>
                    <a:pt x="6735" y="1835"/>
                    <a:pt x="7688" y="1"/>
                  </a:cubicBezTo>
                  <a:close/>
                </a:path>
              </a:pathLst>
            </a:custGeom>
            <a:solidFill>
              <a:srgbClr val="03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7"/>
            <p:cNvSpPr/>
            <p:nvPr/>
          </p:nvSpPr>
          <p:spPr>
            <a:xfrm>
              <a:off x="1130735" y="3210595"/>
              <a:ext cx="1041319" cy="1425691"/>
            </a:xfrm>
            <a:custGeom>
              <a:avLst/>
              <a:gdLst/>
              <a:ahLst/>
              <a:cxnLst/>
              <a:rect l="l" t="t" r="r" b="b"/>
              <a:pathLst>
                <a:path w="24851" h="34024" extrusionOk="0">
                  <a:moveTo>
                    <a:pt x="12844" y="1"/>
                  </a:moveTo>
                  <a:cubicBezTo>
                    <a:pt x="5435" y="2044"/>
                    <a:pt x="1" y="8802"/>
                    <a:pt x="1" y="16815"/>
                  </a:cubicBezTo>
                  <a:cubicBezTo>
                    <a:pt x="1" y="25501"/>
                    <a:pt x="6341" y="32700"/>
                    <a:pt x="14632" y="34024"/>
                  </a:cubicBezTo>
                  <a:cubicBezTo>
                    <a:pt x="20693" y="30958"/>
                    <a:pt x="24850" y="24688"/>
                    <a:pt x="24850" y="17419"/>
                  </a:cubicBezTo>
                  <a:cubicBezTo>
                    <a:pt x="24850" y="9476"/>
                    <a:pt x="19857" y="2671"/>
                    <a:pt x="12844" y="1"/>
                  </a:cubicBezTo>
                  <a:close/>
                </a:path>
              </a:pathLst>
            </a:custGeom>
            <a:solidFill>
              <a:srgbClr val="FCFCFC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>
              <a:off x="2002684" y="4464024"/>
              <a:ext cx="42" cy="4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7"/>
            <p:cNvSpPr/>
            <p:nvPr/>
          </p:nvSpPr>
          <p:spPr>
            <a:xfrm>
              <a:off x="1355542" y="4142883"/>
              <a:ext cx="196607" cy="254977"/>
            </a:xfrm>
            <a:custGeom>
              <a:avLst/>
              <a:gdLst/>
              <a:ahLst/>
              <a:cxnLst/>
              <a:rect l="l" t="t" r="r" b="b"/>
              <a:pathLst>
                <a:path w="4692" h="6085" extrusionOk="0">
                  <a:moveTo>
                    <a:pt x="999" y="93"/>
                  </a:moveTo>
                  <a:cubicBezTo>
                    <a:pt x="1" y="604"/>
                    <a:pt x="1278" y="3646"/>
                    <a:pt x="2996" y="5202"/>
                  </a:cubicBezTo>
                  <a:cubicBezTo>
                    <a:pt x="3414" y="5551"/>
                    <a:pt x="3832" y="5829"/>
                    <a:pt x="4297" y="6062"/>
                  </a:cubicBezTo>
                  <a:cubicBezTo>
                    <a:pt x="4390" y="6085"/>
                    <a:pt x="4460" y="6085"/>
                    <a:pt x="4506" y="6062"/>
                  </a:cubicBezTo>
                  <a:cubicBezTo>
                    <a:pt x="4622" y="5992"/>
                    <a:pt x="4692" y="5829"/>
                    <a:pt x="4552" y="5690"/>
                  </a:cubicBezTo>
                  <a:cubicBezTo>
                    <a:pt x="3925" y="4900"/>
                    <a:pt x="3391" y="4064"/>
                    <a:pt x="2996" y="3159"/>
                  </a:cubicBezTo>
                  <a:cubicBezTo>
                    <a:pt x="2369" y="1649"/>
                    <a:pt x="2160" y="116"/>
                    <a:pt x="1533" y="0"/>
                  </a:cubicBezTo>
                  <a:cubicBezTo>
                    <a:pt x="1324" y="0"/>
                    <a:pt x="1115" y="23"/>
                    <a:pt x="999" y="93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7"/>
            <p:cNvSpPr/>
            <p:nvPr/>
          </p:nvSpPr>
          <p:spPr>
            <a:xfrm>
              <a:off x="1550179" y="3376026"/>
              <a:ext cx="995561" cy="1026695"/>
            </a:xfrm>
            <a:custGeom>
              <a:avLst/>
              <a:gdLst/>
              <a:ahLst/>
              <a:cxnLst/>
              <a:rect l="l" t="t" r="r" b="b"/>
              <a:pathLst>
                <a:path w="23759" h="24502" extrusionOk="0">
                  <a:moveTo>
                    <a:pt x="23758" y="12263"/>
                  </a:moveTo>
                  <a:cubicBezTo>
                    <a:pt x="23758" y="19021"/>
                    <a:pt x="18440" y="24502"/>
                    <a:pt x="11891" y="24502"/>
                  </a:cubicBezTo>
                  <a:cubicBezTo>
                    <a:pt x="5319" y="24502"/>
                    <a:pt x="0" y="19021"/>
                    <a:pt x="0" y="12263"/>
                  </a:cubicBezTo>
                  <a:cubicBezTo>
                    <a:pt x="0" y="5482"/>
                    <a:pt x="5319" y="1"/>
                    <a:pt x="11891" y="1"/>
                  </a:cubicBezTo>
                  <a:cubicBezTo>
                    <a:pt x="18440" y="1"/>
                    <a:pt x="23758" y="5482"/>
                    <a:pt x="23758" y="12263"/>
                  </a:cubicBezTo>
                  <a:close/>
                </a:path>
              </a:pathLst>
            </a:custGeom>
            <a:solidFill>
              <a:srgbClr val="E2BFA1"/>
            </a:solidFill>
            <a:ln w="11025" cap="flat" cmpd="sng">
              <a:solidFill>
                <a:srgbClr val="034444"/>
              </a:solidFill>
              <a:prstDash val="solid"/>
              <a:miter lim="232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7"/>
            <p:cNvSpPr/>
            <p:nvPr/>
          </p:nvSpPr>
          <p:spPr>
            <a:xfrm>
              <a:off x="2165182" y="4368654"/>
              <a:ext cx="49696" cy="96376"/>
            </a:xfrm>
            <a:custGeom>
              <a:avLst/>
              <a:gdLst/>
              <a:ahLst/>
              <a:cxnLst/>
              <a:rect l="l" t="t" r="r" b="b"/>
              <a:pathLst>
                <a:path w="1186" h="2300" extrusionOk="0">
                  <a:moveTo>
                    <a:pt x="419" y="0"/>
                  </a:moveTo>
                  <a:cubicBezTo>
                    <a:pt x="326" y="0"/>
                    <a:pt x="256" y="93"/>
                    <a:pt x="256" y="186"/>
                  </a:cubicBezTo>
                  <a:lnTo>
                    <a:pt x="1" y="2137"/>
                  </a:lnTo>
                  <a:cubicBezTo>
                    <a:pt x="1" y="2206"/>
                    <a:pt x="71" y="2299"/>
                    <a:pt x="163" y="2299"/>
                  </a:cubicBezTo>
                  <a:lnTo>
                    <a:pt x="976" y="2299"/>
                  </a:lnTo>
                  <a:cubicBezTo>
                    <a:pt x="1069" y="2299"/>
                    <a:pt x="1162" y="2206"/>
                    <a:pt x="1185" y="2137"/>
                  </a:cubicBezTo>
                  <a:lnTo>
                    <a:pt x="930" y="186"/>
                  </a:lnTo>
                  <a:cubicBezTo>
                    <a:pt x="930" y="93"/>
                    <a:pt x="837" y="0"/>
                    <a:pt x="744" y="0"/>
                  </a:cubicBezTo>
                  <a:close/>
                </a:path>
              </a:pathLst>
            </a:custGeom>
            <a:solidFill>
              <a:srgbClr val="FFFFFF"/>
            </a:solidFill>
            <a:ln w="11600" cap="flat" cmpd="sng">
              <a:solidFill>
                <a:srgbClr val="BCBCBC"/>
              </a:solidFill>
              <a:prstDash val="solid"/>
              <a:miter lim="232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1782738" y="3920004"/>
              <a:ext cx="184958" cy="150891"/>
            </a:xfrm>
            <a:custGeom>
              <a:avLst/>
              <a:gdLst/>
              <a:ahLst/>
              <a:cxnLst/>
              <a:rect l="l" t="t" r="r" b="b"/>
              <a:pathLst>
                <a:path w="4414" h="3601" extrusionOk="0">
                  <a:moveTo>
                    <a:pt x="2207" y="1"/>
                  </a:moveTo>
                  <a:cubicBezTo>
                    <a:pt x="999" y="1"/>
                    <a:pt x="1" y="814"/>
                    <a:pt x="1" y="1789"/>
                  </a:cubicBezTo>
                  <a:cubicBezTo>
                    <a:pt x="1" y="2788"/>
                    <a:pt x="999" y="3601"/>
                    <a:pt x="2207" y="3601"/>
                  </a:cubicBezTo>
                  <a:cubicBezTo>
                    <a:pt x="3415" y="3601"/>
                    <a:pt x="4413" y="2788"/>
                    <a:pt x="4413" y="1789"/>
                  </a:cubicBezTo>
                  <a:cubicBezTo>
                    <a:pt x="4413" y="814"/>
                    <a:pt x="3415" y="1"/>
                    <a:pt x="22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7"/>
            <p:cNvSpPr/>
            <p:nvPr/>
          </p:nvSpPr>
          <p:spPr>
            <a:xfrm rot="-199880">
              <a:off x="2402555" y="3920005"/>
              <a:ext cx="135306" cy="150894"/>
            </a:xfrm>
            <a:custGeom>
              <a:avLst/>
              <a:gdLst/>
              <a:ahLst/>
              <a:cxnLst/>
              <a:rect l="l" t="t" r="r" b="b"/>
              <a:pathLst>
                <a:path w="3229" h="3601" extrusionOk="0">
                  <a:moveTo>
                    <a:pt x="2207" y="1"/>
                  </a:moveTo>
                  <a:cubicBezTo>
                    <a:pt x="999" y="1"/>
                    <a:pt x="0" y="814"/>
                    <a:pt x="0" y="1812"/>
                  </a:cubicBezTo>
                  <a:cubicBezTo>
                    <a:pt x="0" y="2788"/>
                    <a:pt x="976" y="3601"/>
                    <a:pt x="2207" y="3601"/>
                  </a:cubicBezTo>
                  <a:lnTo>
                    <a:pt x="2346" y="3601"/>
                  </a:lnTo>
                  <a:cubicBezTo>
                    <a:pt x="2810" y="2532"/>
                    <a:pt x="3112" y="1394"/>
                    <a:pt x="3228" y="210"/>
                  </a:cubicBezTo>
                  <a:cubicBezTo>
                    <a:pt x="2903" y="71"/>
                    <a:pt x="2578" y="1"/>
                    <a:pt x="22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7"/>
            <p:cNvSpPr/>
            <p:nvPr/>
          </p:nvSpPr>
          <p:spPr>
            <a:xfrm>
              <a:off x="2050369" y="3851912"/>
              <a:ext cx="90551" cy="89546"/>
            </a:xfrm>
            <a:custGeom>
              <a:avLst/>
              <a:gdLst/>
              <a:ahLst/>
              <a:cxnLst/>
              <a:rect l="l" t="t" r="r" b="b"/>
              <a:pathLst>
                <a:path w="2161" h="2137" extrusionOk="0">
                  <a:moveTo>
                    <a:pt x="1069" y="0"/>
                  </a:moveTo>
                  <a:cubicBezTo>
                    <a:pt x="488" y="0"/>
                    <a:pt x="0" y="488"/>
                    <a:pt x="0" y="1068"/>
                  </a:cubicBezTo>
                  <a:cubicBezTo>
                    <a:pt x="0" y="1672"/>
                    <a:pt x="488" y="2137"/>
                    <a:pt x="1069" y="2137"/>
                  </a:cubicBezTo>
                  <a:cubicBezTo>
                    <a:pt x="1673" y="2137"/>
                    <a:pt x="2160" y="1672"/>
                    <a:pt x="2160" y="1068"/>
                  </a:cubicBezTo>
                  <a:cubicBezTo>
                    <a:pt x="2160" y="488"/>
                    <a:pt x="1673" y="0"/>
                    <a:pt x="10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7"/>
            <p:cNvSpPr/>
            <p:nvPr/>
          </p:nvSpPr>
          <p:spPr>
            <a:xfrm>
              <a:off x="2282928" y="3851912"/>
              <a:ext cx="89588" cy="89546"/>
            </a:xfrm>
            <a:custGeom>
              <a:avLst/>
              <a:gdLst/>
              <a:ahLst/>
              <a:cxnLst/>
              <a:rect l="l" t="t" r="r" b="b"/>
              <a:pathLst>
                <a:path w="2138" h="2137" extrusionOk="0">
                  <a:moveTo>
                    <a:pt x="1069" y="0"/>
                  </a:moveTo>
                  <a:cubicBezTo>
                    <a:pt x="465" y="0"/>
                    <a:pt x="1" y="488"/>
                    <a:pt x="1" y="1068"/>
                  </a:cubicBezTo>
                  <a:cubicBezTo>
                    <a:pt x="1" y="1672"/>
                    <a:pt x="465" y="2137"/>
                    <a:pt x="1069" y="2137"/>
                  </a:cubicBezTo>
                  <a:cubicBezTo>
                    <a:pt x="1673" y="2137"/>
                    <a:pt x="2138" y="1672"/>
                    <a:pt x="2138" y="1068"/>
                  </a:cubicBezTo>
                  <a:cubicBezTo>
                    <a:pt x="2138" y="488"/>
                    <a:pt x="1673" y="0"/>
                    <a:pt x="10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7"/>
            <p:cNvSpPr/>
            <p:nvPr/>
          </p:nvSpPr>
          <p:spPr>
            <a:xfrm>
              <a:off x="2006581" y="3768191"/>
              <a:ext cx="178128" cy="29248"/>
            </a:xfrm>
            <a:custGeom>
              <a:avLst/>
              <a:gdLst/>
              <a:ahLst/>
              <a:cxnLst/>
              <a:rect l="l" t="t" r="r" b="b"/>
              <a:pathLst>
                <a:path w="4251" h="698" extrusionOk="0">
                  <a:moveTo>
                    <a:pt x="349" y="1"/>
                  </a:moveTo>
                  <a:cubicBezTo>
                    <a:pt x="140" y="1"/>
                    <a:pt x="0" y="140"/>
                    <a:pt x="0" y="349"/>
                  </a:cubicBezTo>
                  <a:cubicBezTo>
                    <a:pt x="0" y="558"/>
                    <a:pt x="140" y="698"/>
                    <a:pt x="349" y="698"/>
                  </a:cubicBezTo>
                  <a:lnTo>
                    <a:pt x="3902" y="698"/>
                  </a:lnTo>
                  <a:cubicBezTo>
                    <a:pt x="4088" y="698"/>
                    <a:pt x="4250" y="558"/>
                    <a:pt x="4250" y="349"/>
                  </a:cubicBezTo>
                  <a:cubicBezTo>
                    <a:pt x="4250" y="140"/>
                    <a:pt x="4088" y="1"/>
                    <a:pt x="39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7"/>
            <p:cNvSpPr/>
            <p:nvPr/>
          </p:nvSpPr>
          <p:spPr>
            <a:xfrm>
              <a:off x="2239140" y="3768191"/>
              <a:ext cx="177164" cy="29248"/>
            </a:xfrm>
            <a:custGeom>
              <a:avLst/>
              <a:gdLst/>
              <a:ahLst/>
              <a:cxnLst/>
              <a:rect l="l" t="t" r="r" b="b"/>
              <a:pathLst>
                <a:path w="4228" h="698" extrusionOk="0">
                  <a:moveTo>
                    <a:pt x="349" y="1"/>
                  </a:moveTo>
                  <a:cubicBezTo>
                    <a:pt x="140" y="1"/>
                    <a:pt x="1" y="140"/>
                    <a:pt x="1" y="349"/>
                  </a:cubicBezTo>
                  <a:cubicBezTo>
                    <a:pt x="1" y="558"/>
                    <a:pt x="140" y="698"/>
                    <a:pt x="349" y="698"/>
                  </a:cubicBezTo>
                  <a:lnTo>
                    <a:pt x="3879" y="698"/>
                  </a:lnTo>
                  <a:cubicBezTo>
                    <a:pt x="4065" y="698"/>
                    <a:pt x="4228" y="558"/>
                    <a:pt x="4228" y="349"/>
                  </a:cubicBezTo>
                  <a:cubicBezTo>
                    <a:pt x="4228" y="140"/>
                    <a:pt x="4088" y="1"/>
                    <a:pt x="38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7"/>
            <p:cNvSpPr/>
            <p:nvPr/>
          </p:nvSpPr>
          <p:spPr>
            <a:xfrm>
              <a:off x="2184667" y="3983277"/>
              <a:ext cx="67170" cy="29248"/>
            </a:xfrm>
            <a:custGeom>
              <a:avLst/>
              <a:gdLst/>
              <a:ahLst/>
              <a:cxnLst/>
              <a:rect l="l" t="t" r="r" b="b"/>
              <a:pathLst>
                <a:path w="1603" h="698" extrusionOk="0">
                  <a:moveTo>
                    <a:pt x="349" y="0"/>
                  </a:moveTo>
                  <a:cubicBezTo>
                    <a:pt x="140" y="0"/>
                    <a:pt x="0" y="140"/>
                    <a:pt x="0" y="349"/>
                  </a:cubicBezTo>
                  <a:cubicBezTo>
                    <a:pt x="0" y="558"/>
                    <a:pt x="140" y="697"/>
                    <a:pt x="349" y="697"/>
                  </a:cubicBezTo>
                  <a:lnTo>
                    <a:pt x="1278" y="697"/>
                  </a:lnTo>
                  <a:cubicBezTo>
                    <a:pt x="1463" y="697"/>
                    <a:pt x="1603" y="558"/>
                    <a:pt x="1603" y="349"/>
                  </a:cubicBezTo>
                  <a:cubicBezTo>
                    <a:pt x="1603" y="140"/>
                    <a:pt x="1463" y="0"/>
                    <a:pt x="12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7"/>
            <p:cNvSpPr/>
            <p:nvPr/>
          </p:nvSpPr>
          <p:spPr>
            <a:xfrm>
              <a:off x="1531700" y="3403262"/>
              <a:ext cx="42" cy="277395"/>
            </a:xfrm>
            <a:custGeom>
              <a:avLst/>
              <a:gdLst/>
              <a:ahLst/>
              <a:cxnLst/>
              <a:rect l="l" t="t" r="r" b="b"/>
              <a:pathLst>
                <a:path w="1" h="6620" fill="none" extrusionOk="0">
                  <a:moveTo>
                    <a:pt x="0" y="1"/>
                  </a:moveTo>
                  <a:lnTo>
                    <a:pt x="0" y="6620"/>
                  </a:lnTo>
                </a:path>
              </a:pathLst>
            </a:custGeom>
            <a:noFill/>
            <a:ln w="116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7"/>
            <p:cNvSpPr/>
            <p:nvPr/>
          </p:nvSpPr>
          <p:spPr>
            <a:xfrm>
              <a:off x="1606622" y="3403262"/>
              <a:ext cx="42" cy="368868"/>
            </a:xfrm>
            <a:custGeom>
              <a:avLst/>
              <a:gdLst/>
              <a:ahLst/>
              <a:cxnLst/>
              <a:rect l="l" t="t" r="r" b="b"/>
              <a:pathLst>
                <a:path w="1" h="8803" fill="none" extrusionOk="0">
                  <a:moveTo>
                    <a:pt x="0" y="1"/>
                  </a:moveTo>
                  <a:lnTo>
                    <a:pt x="0" y="8803"/>
                  </a:lnTo>
                </a:path>
              </a:pathLst>
            </a:custGeom>
            <a:noFill/>
            <a:ln w="116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7"/>
            <p:cNvSpPr/>
            <p:nvPr/>
          </p:nvSpPr>
          <p:spPr>
            <a:xfrm>
              <a:off x="1680580" y="3403262"/>
              <a:ext cx="42" cy="520680"/>
            </a:xfrm>
            <a:custGeom>
              <a:avLst/>
              <a:gdLst/>
              <a:ahLst/>
              <a:cxnLst/>
              <a:rect l="l" t="t" r="r" b="b"/>
              <a:pathLst>
                <a:path w="1" h="12426" fill="none" extrusionOk="0">
                  <a:moveTo>
                    <a:pt x="0" y="1"/>
                  </a:moveTo>
                  <a:lnTo>
                    <a:pt x="0" y="12426"/>
                  </a:lnTo>
                </a:path>
              </a:pathLst>
            </a:custGeom>
            <a:noFill/>
            <a:ln w="116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7"/>
            <p:cNvSpPr/>
            <p:nvPr/>
          </p:nvSpPr>
          <p:spPr>
            <a:xfrm>
              <a:off x="1754538" y="3403262"/>
              <a:ext cx="42" cy="277395"/>
            </a:xfrm>
            <a:custGeom>
              <a:avLst/>
              <a:gdLst/>
              <a:ahLst/>
              <a:cxnLst/>
              <a:rect l="l" t="t" r="r" b="b"/>
              <a:pathLst>
                <a:path w="1" h="6620" fill="none" extrusionOk="0">
                  <a:moveTo>
                    <a:pt x="0" y="1"/>
                  </a:moveTo>
                  <a:lnTo>
                    <a:pt x="0" y="6620"/>
                  </a:lnTo>
                </a:path>
              </a:pathLst>
            </a:custGeom>
            <a:noFill/>
            <a:ln w="116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7"/>
            <p:cNvSpPr/>
            <p:nvPr/>
          </p:nvSpPr>
          <p:spPr>
            <a:xfrm>
              <a:off x="1228075" y="3949210"/>
              <a:ext cx="195643" cy="255982"/>
            </a:xfrm>
            <a:custGeom>
              <a:avLst/>
              <a:gdLst/>
              <a:ahLst/>
              <a:cxnLst/>
              <a:rect l="l" t="t" r="r" b="b"/>
              <a:pathLst>
                <a:path w="4669" h="6109" extrusionOk="0">
                  <a:moveTo>
                    <a:pt x="999" y="93"/>
                  </a:moveTo>
                  <a:cubicBezTo>
                    <a:pt x="0" y="604"/>
                    <a:pt x="1278" y="3670"/>
                    <a:pt x="2996" y="5203"/>
                  </a:cubicBezTo>
                  <a:cubicBezTo>
                    <a:pt x="3391" y="5551"/>
                    <a:pt x="3832" y="5830"/>
                    <a:pt x="4297" y="6062"/>
                  </a:cubicBezTo>
                  <a:cubicBezTo>
                    <a:pt x="4390" y="6108"/>
                    <a:pt x="4436" y="6108"/>
                    <a:pt x="4506" y="6062"/>
                  </a:cubicBezTo>
                  <a:cubicBezTo>
                    <a:pt x="4622" y="6016"/>
                    <a:pt x="4668" y="5830"/>
                    <a:pt x="4552" y="5690"/>
                  </a:cubicBezTo>
                  <a:cubicBezTo>
                    <a:pt x="3925" y="4901"/>
                    <a:pt x="3391" y="4065"/>
                    <a:pt x="2996" y="3159"/>
                  </a:cubicBezTo>
                  <a:cubicBezTo>
                    <a:pt x="2346" y="1649"/>
                    <a:pt x="2137" y="117"/>
                    <a:pt x="1533" y="1"/>
                  </a:cubicBezTo>
                  <a:cubicBezTo>
                    <a:pt x="1347" y="1"/>
                    <a:pt x="1138" y="1"/>
                    <a:pt x="999" y="93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7"/>
            <p:cNvSpPr/>
            <p:nvPr/>
          </p:nvSpPr>
          <p:spPr>
            <a:xfrm>
              <a:off x="1305929" y="3533663"/>
              <a:ext cx="91515" cy="122691"/>
            </a:xfrm>
            <a:custGeom>
              <a:avLst/>
              <a:gdLst/>
              <a:ahLst/>
              <a:cxnLst/>
              <a:rect l="l" t="t" r="r" b="b"/>
              <a:pathLst>
                <a:path w="2184" h="2928" extrusionOk="0">
                  <a:moveTo>
                    <a:pt x="1951" y="373"/>
                  </a:moveTo>
                  <a:cubicBezTo>
                    <a:pt x="1765" y="117"/>
                    <a:pt x="1533" y="1"/>
                    <a:pt x="1301" y="1"/>
                  </a:cubicBezTo>
                  <a:cubicBezTo>
                    <a:pt x="1231" y="1"/>
                    <a:pt x="1138" y="1"/>
                    <a:pt x="1068" y="24"/>
                  </a:cubicBezTo>
                  <a:cubicBezTo>
                    <a:pt x="488" y="233"/>
                    <a:pt x="0" y="1092"/>
                    <a:pt x="23" y="1929"/>
                  </a:cubicBezTo>
                  <a:cubicBezTo>
                    <a:pt x="23" y="2207"/>
                    <a:pt x="116" y="2463"/>
                    <a:pt x="209" y="2695"/>
                  </a:cubicBezTo>
                  <a:cubicBezTo>
                    <a:pt x="302" y="2834"/>
                    <a:pt x="441" y="2927"/>
                    <a:pt x="581" y="2927"/>
                  </a:cubicBezTo>
                  <a:lnTo>
                    <a:pt x="604" y="2927"/>
                  </a:lnTo>
                  <a:cubicBezTo>
                    <a:pt x="767" y="2927"/>
                    <a:pt x="836" y="2811"/>
                    <a:pt x="883" y="2695"/>
                  </a:cubicBezTo>
                  <a:cubicBezTo>
                    <a:pt x="929" y="2347"/>
                    <a:pt x="1045" y="2021"/>
                    <a:pt x="1254" y="1743"/>
                  </a:cubicBezTo>
                  <a:cubicBezTo>
                    <a:pt x="1370" y="1580"/>
                    <a:pt x="1486" y="1441"/>
                    <a:pt x="1626" y="1301"/>
                  </a:cubicBezTo>
                  <a:cubicBezTo>
                    <a:pt x="1881" y="1000"/>
                    <a:pt x="2183" y="698"/>
                    <a:pt x="1951" y="373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7"/>
            <p:cNvSpPr/>
            <p:nvPr/>
          </p:nvSpPr>
          <p:spPr>
            <a:xfrm>
              <a:off x="1381815" y="3573596"/>
              <a:ext cx="64278" cy="82757"/>
            </a:xfrm>
            <a:custGeom>
              <a:avLst/>
              <a:gdLst/>
              <a:ahLst/>
              <a:cxnLst/>
              <a:rect l="l" t="t" r="r" b="b"/>
              <a:pathLst>
                <a:path w="1534" h="1975" extrusionOk="0">
                  <a:moveTo>
                    <a:pt x="1348" y="256"/>
                  </a:moveTo>
                  <a:cubicBezTo>
                    <a:pt x="1278" y="93"/>
                    <a:pt x="1092" y="0"/>
                    <a:pt x="883" y="0"/>
                  </a:cubicBezTo>
                  <a:cubicBezTo>
                    <a:pt x="837" y="0"/>
                    <a:pt x="767" y="0"/>
                    <a:pt x="721" y="23"/>
                  </a:cubicBezTo>
                  <a:cubicBezTo>
                    <a:pt x="349" y="163"/>
                    <a:pt x="1" y="743"/>
                    <a:pt x="24" y="1277"/>
                  </a:cubicBezTo>
                  <a:cubicBezTo>
                    <a:pt x="24" y="1440"/>
                    <a:pt x="47" y="1626"/>
                    <a:pt x="117" y="1765"/>
                  </a:cubicBezTo>
                  <a:cubicBezTo>
                    <a:pt x="163" y="1881"/>
                    <a:pt x="279" y="1974"/>
                    <a:pt x="419" y="1974"/>
                  </a:cubicBezTo>
                  <a:lnTo>
                    <a:pt x="465" y="1974"/>
                  </a:lnTo>
                  <a:cubicBezTo>
                    <a:pt x="581" y="1974"/>
                    <a:pt x="697" y="1881"/>
                    <a:pt x="721" y="1742"/>
                  </a:cubicBezTo>
                  <a:cubicBezTo>
                    <a:pt x="744" y="1533"/>
                    <a:pt x="813" y="1370"/>
                    <a:pt x="930" y="1185"/>
                  </a:cubicBezTo>
                  <a:cubicBezTo>
                    <a:pt x="999" y="1092"/>
                    <a:pt x="1069" y="1022"/>
                    <a:pt x="1162" y="929"/>
                  </a:cubicBezTo>
                  <a:cubicBezTo>
                    <a:pt x="1301" y="743"/>
                    <a:pt x="1533" y="511"/>
                    <a:pt x="1348" y="256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4" name="Google Shape;334;p27"/>
          <p:cNvGrpSpPr/>
          <p:nvPr/>
        </p:nvGrpSpPr>
        <p:grpSpPr>
          <a:xfrm>
            <a:off x="2368278" y="3632502"/>
            <a:ext cx="1175894" cy="1256981"/>
            <a:chOff x="1577875" y="1935775"/>
            <a:chExt cx="917950" cy="981250"/>
          </a:xfrm>
        </p:grpSpPr>
        <p:sp>
          <p:nvSpPr>
            <p:cNvPr id="335" name="Google Shape;335;p27"/>
            <p:cNvSpPr/>
            <p:nvPr/>
          </p:nvSpPr>
          <p:spPr>
            <a:xfrm>
              <a:off x="2078925" y="2678375"/>
              <a:ext cx="276400" cy="222400"/>
            </a:xfrm>
            <a:custGeom>
              <a:avLst/>
              <a:gdLst/>
              <a:ahLst/>
              <a:cxnLst/>
              <a:rect l="l" t="t" r="r" b="b"/>
              <a:pathLst>
                <a:path w="11056" h="8896" extrusionOk="0">
                  <a:moveTo>
                    <a:pt x="8292" y="0"/>
                  </a:moveTo>
                  <a:cubicBezTo>
                    <a:pt x="5366" y="0"/>
                    <a:pt x="1" y="1208"/>
                    <a:pt x="163" y="2253"/>
                  </a:cubicBezTo>
                  <a:lnTo>
                    <a:pt x="860" y="6782"/>
                  </a:lnTo>
                  <a:cubicBezTo>
                    <a:pt x="1069" y="8036"/>
                    <a:pt x="2161" y="8895"/>
                    <a:pt x="3392" y="8895"/>
                  </a:cubicBezTo>
                  <a:cubicBezTo>
                    <a:pt x="3531" y="8895"/>
                    <a:pt x="3717" y="8895"/>
                    <a:pt x="3856" y="8872"/>
                  </a:cubicBezTo>
                  <a:lnTo>
                    <a:pt x="8687" y="8036"/>
                  </a:lnTo>
                  <a:cubicBezTo>
                    <a:pt x="10103" y="7804"/>
                    <a:pt x="11055" y="6457"/>
                    <a:pt x="10777" y="5040"/>
                  </a:cubicBezTo>
                  <a:lnTo>
                    <a:pt x="10103" y="511"/>
                  </a:lnTo>
                  <a:cubicBezTo>
                    <a:pt x="10057" y="140"/>
                    <a:pt x="9337" y="0"/>
                    <a:pt x="82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7"/>
            <p:cNvSpPr/>
            <p:nvPr/>
          </p:nvSpPr>
          <p:spPr>
            <a:xfrm>
              <a:off x="2071375" y="2672575"/>
              <a:ext cx="289750" cy="234000"/>
            </a:xfrm>
            <a:custGeom>
              <a:avLst/>
              <a:gdLst/>
              <a:ahLst/>
              <a:cxnLst/>
              <a:rect l="l" t="t" r="r" b="b"/>
              <a:pathLst>
                <a:path w="11590" h="9360" extrusionOk="0">
                  <a:moveTo>
                    <a:pt x="8594" y="465"/>
                  </a:moveTo>
                  <a:cubicBezTo>
                    <a:pt x="9662" y="465"/>
                    <a:pt x="10150" y="627"/>
                    <a:pt x="10196" y="813"/>
                  </a:cubicBezTo>
                  <a:cubicBezTo>
                    <a:pt x="10359" y="1905"/>
                    <a:pt x="10893" y="5295"/>
                    <a:pt x="10893" y="5342"/>
                  </a:cubicBezTo>
                  <a:cubicBezTo>
                    <a:pt x="11125" y="6619"/>
                    <a:pt x="10266" y="7827"/>
                    <a:pt x="8965" y="8059"/>
                  </a:cubicBezTo>
                  <a:lnTo>
                    <a:pt x="4112" y="8895"/>
                  </a:lnTo>
                  <a:cubicBezTo>
                    <a:pt x="3972" y="8941"/>
                    <a:pt x="3856" y="8941"/>
                    <a:pt x="3717" y="8941"/>
                  </a:cubicBezTo>
                  <a:cubicBezTo>
                    <a:pt x="2579" y="8941"/>
                    <a:pt x="1603" y="8129"/>
                    <a:pt x="1394" y="6991"/>
                  </a:cubicBezTo>
                  <a:cubicBezTo>
                    <a:pt x="1394" y="6967"/>
                    <a:pt x="860" y="3553"/>
                    <a:pt x="698" y="2462"/>
                  </a:cubicBezTo>
                  <a:cubicBezTo>
                    <a:pt x="628" y="2090"/>
                    <a:pt x="2463" y="1254"/>
                    <a:pt x="5575" y="743"/>
                  </a:cubicBezTo>
                  <a:cubicBezTo>
                    <a:pt x="6875" y="511"/>
                    <a:pt x="7874" y="465"/>
                    <a:pt x="8594" y="465"/>
                  </a:cubicBezTo>
                  <a:close/>
                  <a:moveTo>
                    <a:pt x="8594" y="0"/>
                  </a:moveTo>
                  <a:cubicBezTo>
                    <a:pt x="7525" y="0"/>
                    <a:pt x="6248" y="163"/>
                    <a:pt x="5482" y="279"/>
                  </a:cubicBezTo>
                  <a:cubicBezTo>
                    <a:pt x="4553" y="418"/>
                    <a:pt x="1" y="1254"/>
                    <a:pt x="233" y="2508"/>
                  </a:cubicBezTo>
                  <a:cubicBezTo>
                    <a:pt x="419" y="3623"/>
                    <a:pt x="930" y="7014"/>
                    <a:pt x="930" y="7037"/>
                  </a:cubicBezTo>
                  <a:cubicBezTo>
                    <a:pt x="1162" y="8384"/>
                    <a:pt x="2323" y="9359"/>
                    <a:pt x="3694" y="9359"/>
                  </a:cubicBezTo>
                  <a:cubicBezTo>
                    <a:pt x="3833" y="9359"/>
                    <a:pt x="4019" y="9359"/>
                    <a:pt x="4181" y="9336"/>
                  </a:cubicBezTo>
                  <a:lnTo>
                    <a:pt x="9035" y="8500"/>
                  </a:lnTo>
                  <a:cubicBezTo>
                    <a:pt x="10568" y="8245"/>
                    <a:pt x="11590" y="6782"/>
                    <a:pt x="11311" y="5249"/>
                  </a:cubicBezTo>
                  <a:cubicBezTo>
                    <a:pt x="11311" y="5226"/>
                    <a:pt x="10800" y="1812"/>
                    <a:pt x="10637" y="697"/>
                  </a:cubicBezTo>
                  <a:cubicBezTo>
                    <a:pt x="10568" y="140"/>
                    <a:pt x="9662" y="0"/>
                    <a:pt x="8594" y="0"/>
                  </a:cubicBezTo>
                  <a:close/>
                </a:path>
              </a:pathLst>
            </a:custGeom>
            <a:solidFill>
              <a:srgbClr val="DE7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7"/>
            <p:cNvSpPr/>
            <p:nvPr/>
          </p:nvSpPr>
          <p:spPr>
            <a:xfrm>
              <a:off x="1736950" y="2667925"/>
              <a:ext cx="300200" cy="243300"/>
            </a:xfrm>
            <a:custGeom>
              <a:avLst/>
              <a:gdLst/>
              <a:ahLst/>
              <a:cxnLst/>
              <a:rect l="l" t="t" r="r" b="b"/>
              <a:pathLst>
                <a:path w="12008" h="9732" extrusionOk="0">
                  <a:moveTo>
                    <a:pt x="2950" y="0"/>
                  </a:moveTo>
                  <a:cubicBezTo>
                    <a:pt x="2486" y="0"/>
                    <a:pt x="2207" y="93"/>
                    <a:pt x="2114" y="326"/>
                  </a:cubicBezTo>
                  <a:cubicBezTo>
                    <a:pt x="1720" y="1394"/>
                    <a:pt x="465" y="4599"/>
                    <a:pt x="465" y="4599"/>
                  </a:cubicBezTo>
                  <a:cubicBezTo>
                    <a:pt x="1" y="5922"/>
                    <a:pt x="674" y="7409"/>
                    <a:pt x="2021" y="7897"/>
                  </a:cubicBezTo>
                  <a:lnTo>
                    <a:pt x="6666" y="9592"/>
                  </a:lnTo>
                  <a:cubicBezTo>
                    <a:pt x="6968" y="9708"/>
                    <a:pt x="7247" y="9731"/>
                    <a:pt x="7549" y="9731"/>
                  </a:cubicBezTo>
                  <a:cubicBezTo>
                    <a:pt x="8594" y="9731"/>
                    <a:pt x="9569" y="9081"/>
                    <a:pt x="9987" y="8036"/>
                  </a:cubicBezTo>
                  <a:cubicBezTo>
                    <a:pt x="9987" y="8036"/>
                    <a:pt x="11241" y="4831"/>
                    <a:pt x="11636" y="3786"/>
                  </a:cubicBezTo>
                  <a:cubicBezTo>
                    <a:pt x="12008" y="2625"/>
                    <a:pt x="5366" y="0"/>
                    <a:pt x="29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7"/>
            <p:cNvSpPr/>
            <p:nvPr/>
          </p:nvSpPr>
          <p:spPr>
            <a:xfrm>
              <a:off x="1729425" y="2662125"/>
              <a:ext cx="304825" cy="254900"/>
            </a:xfrm>
            <a:custGeom>
              <a:avLst/>
              <a:gdLst/>
              <a:ahLst/>
              <a:cxnLst/>
              <a:rect l="l" t="t" r="r" b="b"/>
              <a:pathLst>
                <a:path w="12193" h="10196" extrusionOk="0">
                  <a:moveTo>
                    <a:pt x="3182" y="465"/>
                  </a:moveTo>
                  <a:lnTo>
                    <a:pt x="3251" y="465"/>
                  </a:lnTo>
                  <a:cubicBezTo>
                    <a:pt x="5295" y="465"/>
                    <a:pt x="10567" y="2439"/>
                    <a:pt x="11566" y="3623"/>
                  </a:cubicBezTo>
                  <a:cubicBezTo>
                    <a:pt x="11658" y="3739"/>
                    <a:pt x="11705" y="3832"/>
                    <a:pt x="11682" y="3902"/>
                  </a:cubicBezTo>
                  <a:cubicBezTo>
                    <a:pt x="11264" y="4970"/>
                    <a:pt x="10056" y="8129"/>
                    <a:pt x="10033" y="8152"/>
                  </a:cubicBezTo>
                  <a:cubicBezTo>
                    <a:pt x="9684" y="9127"/>
                    <a:pt x="8779" y="9708"/>
                    <a:pt x="7826" y="9708"/>
                  </a:cubicBezTo>
                  <a:cubicBezTo>
                    <a:pt x="7548" y="9708"/>
                    <a:pt x="7269" y="9638"/>
                    <a:pt x="7014" y="9545"/>
                  </a:cubicBezTo>
                  <a:lnTo>
                    <a:pt x="2369" y="7873"/>
                  </a:lnTo>
                  <a:cubicBezTo>
                    <a:pt x="1138" y="7409"/>
                    <a:pt x="511" y="6062"/>
                    <a:pt x="975" y="4854"/>
                  </a:cubicBezTo>
                  <a:cubicBezTo>
                    <a:pt x="975" y="4831"/>
                    <a:pt x="2206" y="1626"/>
                    <a:pt x="2624" y="581"/>
                  </a:cubicBezTo>
                  <a:cubicBezTo>
                    <a:pt x="2648" y="534"/>
                    <a:pt x="2764" y="488"/>
                    <a:pt x="2903" y="465"/>
                  </a:cubicBezTo>
                  <a:close/>
                  <a:moveTo>
                    <a:pt x="3228" y="0"/>
                  </a:moveTo>
                  <a:cubicBezTo>
                    <a:pt x="3089" y="0"/>
                    <a:pt x="2949" y="0"/>
                    <a:pt x="2833" y="23"/>
                  </a:cubicBezTo>
                  <a:cubicBezTo>
                    <a:pt x="2508" y="93"/>
                    <a:pt x="2276" y="232"/>
                    <a:pt x="2183" y="441"/>
                  </a:cubicBezTo>
                  <a:cubicBezTo>
                    <a:pt x="1788" y="1510"/>
                    <a:pt x="534" y="4668"/>
                    <a:pt x="534" y="4738"/>
                  </a:cubicBezTo>
                  <a:cubicBezTo>
                    <a:pt x="0" y="6178"/>
                    <a:pt x="766" y="7803"/>
                    <a:pt x="2206" y="8338"/>
                  </a:cubicBezTo>
                  <a:lnTo>
                    <a:pt x="6851" y="10010"/>
                  </a:lnTo>
                  <a:cubicBezTo>
                    <a:pt x="7176" y="10126"/>
                    <a:pt x="7478" y="10195"/>
                    <a:pt x="7826" y="10195"/>
                  </a:cubicBezTo>
                  <a:cubicBezTo>
                    <a:pt x="9011" y="10195"/>
                    <a:pt x="10056" y="9476"/>
                    <a:pt x="10451" y="8338"/>
                  </a:cubicBezTo>
                  <a:cubicBezTo>
                    <a:pt x="10451" y="8314"/>
                    <a:pt x="11705" y="5109"/>
                    <a:pt x="12123" y="4064"/>
                  </a:cubicBezTo>
                  <a:cubicBezTo>
                    <a:pt x="12193" y="3832"/>
                    <a:pt x="12146" y="3600"/>
                    <a:pt x="11937" y="3344"/>
                  </a:cubicBezTo>
                  <a:cubicBezTo>
                    <a:pt x="10869" y="2067"/>
                    <a:pt x="5411" y="0"/>
                    <a:pt x="3228" y="0"/>
                  </a:cubicBezTo>
                  <a:close/>
                </a:path>
              </a:pathLst>
            </a:custGeom>
            <a:solidFill>
              <a:srgbClr val="DE7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7"/>
            <p:cNvSpPr/>
            <p:nvPr/>
          </p:nvSpPr>
          <p:spPr>
            <a:xfrm>
              <a:off x="1619100" y="1941600"/>
              <a:ext cx="872075" cy="871500"/>
            </a:xfrm>
            <a:custGeom>
              <a:avLst/>
              <a:gdLst/>
              <a:ahLst/>
              <a:cxnLst/>
              <a:rect l="l" t="t" r="r" b="b"/>
              <a:pathLst>
                <a:path w="34883" h="34860" extrusionOk="0">
                  <a:moveTo>
                    <a:pt x="17418" y="0"/>
                  </a:moveTo>
                  <a:cubicBezTo>
                    <a:pt x="7781" y="0"/>
                    <a:pt x="0" y="7803"/>
                    <a:pt x="0" y="17418"/>
                  </a:cubicBezTo>
                  <a:cubicBezTo>
                    <a:pt x="0" y="27056"/>
                    <a:pt x="7827" y="34859"/>
                    <a:pt x="17418" y="34859"/>
                  </a:cubicBezTo>
                  <a:cubicBezTo>
                    <a:pt x="27033" y="34859"/>
                    <a:pt x="34883" y="27056"/>
                    <a:pt x="34883" y="17418"/>
                  </a:cubicBezTo>
                  <a:cubicBezTo>
                    <a:pt x="34883" y="7827"/>
                    <a:pt x="27056" y="0"/>
                    <a:pt x="174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7"/>
            <p:cNvSpPr/>
            <p:nvPr/>
          </p:nvSpPr>
          <p:spPr>
            <a:xfrm>
              <a:off x="1862375" y="2017075"/>
              <a:ext cx="552750" cy="685125"/>
            </a:xfrm>
            <a:custGeom>
              <a:avLst/>
              <a:gdLst/>
              <a:ahLst/>
              <a:cxnLst/>
              <a:rect l="l" t="t" r="r" b="b"/>
              <a:pathLst>
                <a:path w="22110" h="27405" extrusionOk="0">
                  <a:moveTo>
                    <a:pt x="22109" y="13702"/>
                  </a:moveTo>
                  <a:cubicBezTo>
                    <a:pt x="22109" y="21273"/>
                    <a:pt x="17163" y="27405"/>
                    <a:pt x="11055" y="27405"/>
                  </a:cubicBezTo>
                  <a:cubicBezTo>
                    <a:pt x="4947" y="27405"/>
                    <a:pt x="0" y="21273"/>
                    <a:pt x="0" y="13702"/>
                  </a:cubicBezTo>
                  <a:cubicBezTo>
                    <a:pt x="0" y="6131"/>
                    <a:pt x="4947" y="0"/>
                    <a:pt x="11055" y="0"/>
                  </a:cubicBezTo>
                  <a:cubicBezTo>
                    <a:pt x="17163" y="0"/>
                    <a:pt x="22109" y="6131"/>
                    <a:pt x="22109" y="13702"/>
                  </a:cubicBezTo>
                  <a:close/>
                </a:path>
              </a:pathLst>
            </a:custGeom>
            <a:solidFill>
              <a:schemeClr val="accent5"/>
            </a:solidFill>
            <a:ln w="12200" cap="flat" cmpd="sng">
              <a:solidFill>
                <a:srgbClr val="000000"/>
              </a:solidFill>
              <a:prstDash val="solid"/>
              <a:miter lim="232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7"/>
            <p:cNvSpPr/>
            <p:nvPr/>
          </p:nvSpPr>
          <p:spPr>
            <a:xfrm>
              <a:off x="1577875" y="1935775"/>
              <a:ext cx="917950" cy="883700"/>
            </a:xfrm>
            <a:custGeom>
              <a:avLst/>
              <a:gdLst/>
              <a:ahLst/>
              <a:cxnLst/>
              <a:rect l="l" t="t" r="r" b="b"/>
              <a:pathLst>
                <a:path w="36718" h="35348" extrusionOk="0">
                  <a:moveTo>
                    <a:pt x="19067" y="465"/>
                  </a:moveTo>
                  <a:cubicBezTo>
                    <a:pt x="28589" y="465"/>
                    <a:pt x="36253" y="8153"/>
                    <a:pt x="36276" y="17674"/>
                  </a:cubicBezTo>
                  <a:cubicBezTo>
                    <a:pt x="36276" y="24642"/>
                    <a:pt x="32119" y="30912"/>
                    <a:pt x="25663" y="33560"/>
                  </a:cubicBezTo>
                  <a:cubicBezTo>
                    <a:pt x="23550" y="34419"/>
                    <a:pt x="21297" y="34860"/>
                    <a:pt x="19067" y="34860"/>
                  </a:cubicBezTo>
                  <a:cubicBezTo>
                    <a:pt x="14608" y="34860"/>
                    <a:pt x="10196" y="33118"/>
                    <a:pt x="6898" y="29821"/>
                  </a:cubicBezTo>
                  <a:cubicBezTo>
                    <a:pt x="1975" y="24874"/>
                    <a:pt x="512" y="17512"/>
                    <a:pt x="3182" y="11056"/>
                  </a:cubicBezTo>
                  <a:cubicBezTo>
                    <a:pt x="5830" y="4669"/>
                    <a:pt x="12100" y="465"/>
                    <a:pt x="19067" y="465"/>
                  </a:cubicBezTo>
                  <a:close/>
                  <a:moveTo>
                    <a:pt x="19067" y="1"/>
                  </a:moveTo>
                  <a:cubicBezTo>
                    <a:pt x="14492" y="1"/>
                    <a:pt x="9964" y="1789"/>
                    <a:pt x="6573" y="5157"/>
                  </a:cubicBezTo>
                  <a:cubicBezTo>
                    <a:pt x="1510" y="10219"/>
                    <a:pt x="1" y="17814"/>
                    <a:pt x="2741" y="24433"/>
                  </a:cubicBezTo>
                  <a:cubicBezTo>
                    <a:pt x="5458" y="31028"/>
                    <a:pt x="11914" y="35348"/>
                    <a:pt x="19044" y="35348"/>
                  </a:cubicBezTo>
                  <a:cubicBezTo>
                    <a:pt x="28798" y="35348"/>
                    <a:pt x="36694" y="27428"/>
                    <a:pt x="36718" y="17698"/>
                  </a:cubicBezTo>
                  <a:cubicBezTo>
                    <a:pt x="36718" y="10568"/>
                    <a:pt x="32421" y="4112"/>
                    <a:pt x="25802" y="1371"/>
                  </a:cubicBezTo>
                  <a:cubicBezTo>
                    <a:pt x="23666" y="465"/>
                    <a:pt x="21343" y="1"/>
                    <a:pt x="19067" y="1"/>
                  </a:cubicBezTo>
                  <a:close/>
                </a:path>
              </a:pathLst>
            </a:custGeom>
            <a:solidFill>
              <a:srgbClr val="DE7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7"/>
            <p:cNvSpPr/>
            <p:nvPr/>
          </p:nvSpPr>
          <p:spPr>
            <a:xfrm>
              <a:off x="2375050" y="2141325"/>
              <a:ext cx="44725" cy="59825"/>
            </a:xfrm>
            <a:custGeom>
              <a:avLst/>
              <a:gdLst/>
              <a:ahLst/>
              <a:cxnLst/>
              <a:rect l="l" t="t" r="r" b="b"/>
              <a:pathLst>
                <a:path w="1789" h="2393" extrusionOk="0">
                  <a:moveTo>
                    <a:pt x="604" y="0"/>
                  </a:moveTo>
                  <a:cubicBezTo>
                    <a:pt x="418" y="0"/>
                    <a:pt x="256" y="70"/>
                    <a:pt x="139" y="302"/>
                  </a:cubicBezTo>
                  <a:cubicBezTo>
                    <a:pt x="0" y="604"/>
                    <a:pt x="534" y="860"/>
                    <a:pt x="952" y="1347"/>
                  </a:cubicBezTo>
                  <a:cubicBezTo>
                    <a:pt x="1184" y="1649"/>
                    <a:pt x="1347" y="1997"/>
                    <a:pt x="1440" y="2369"/>
                  </a:cubicBezTo>
                  <a:cubicBezTo>
                    <a:pt x="1440" y="2392"/>
                    <a:pt x="1463" y="2392"/>
                    <a:pt x="1533" y="2392"/>
                  </a:cubicBezTo>
                  <a:cubicBezTo>
                    <a:pt x="1579" y="2392"/>
                    <a:pt x="1695" y="2346"/>
                    <a:pt x="1695" y="2276"/>
                  </a:cubicBezTo>
                  <a:cubicBezTo>
                    <a:pt x="1765" y="2044"/>
                    <a:pt x="1788" y="1812"/>
                    <a:pt x="1788" y="1579"/>
                  </a:cubicBezTo>
                  <a:cubicBezTo>
                    <a:pt x="1742" y="813"/>
                    <a:pt x="1092" y="0"/>
                    <a:pt x="6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7"/>
            <p:cNvSpPr/>
            <p:nvPr/>
          </p:nvSpPr>
          <p:spPr>
            <a:xfrm>
              <a:off x="1867025" y="2396200"/>
              <a:ext cx="549850" cy="299625"/>
            </a:xfrm>
            <a:custGeom>
              <a:avLst/>
              <a:gdLst/>
              <a:ahLst/>
              <a:cxnLst/>
              <a:rect l="l" t="t" r="r" b="b"/>
              <a:pathLst>
                <a:path w="21994" h="11985" extrusionOk="0">
                  <a:moveTo>
                    <a:pt x="0" y="1"/>
                  </a:moveTo>
                  <a:lnTo>
                    <a:pt x="0" y="1"/>
                  </a:lnTo>
                  <a:cubicBezTo>
                    <a:pt x="23" y="186"/>
                    <a:pt x="23" y="395"/>
                    <a:pt x="47" y="558"/>
                  </a:cubicBezTo>
                  <a:cubicBezTo>
                    <a:pt x="1788" y="1208"/>
                    <a:pt x="5899" y="2509"/>
                    <a:pt x="10939" y="2602"/>
                  </a:cubicBezTo>
                  <a:lnTo>
                    <a:pt x="11519" y="2602"/>
                  </a:lnTo>
                  <a:cubicBezTo>
                    <a:pt x="13424" y="2602"/>
                    <a:pt x="15490" y="2416"/>
                    <a:pt x="17581" y="1951"/>
                  </a:cubicBezTo>
                  <a:lnTo>
                    <a:pt x="17581" y="1951"/>
                  </a:lnTo>
                  <a:cubicBezTo>
                    <a:pt x="17163" y="5853"/>
                    <a:pt x="15862" y="9383"/>
                    <a:pt x="13911" y="11984"/>
                  </a:cubicBezTo>
                  <a:cubicBezTo>
                    <a:pt x="14190" y="11891"/>
                    <a:pt x="14445" y="11775"/>
                    <a:pt x="14701" y="11659"/>
                  </a:cubicBezTo>
                  <a:cubicBezTo>
                    <a:pt x="16512" y="9035"/>
                    <a:pt x="17674" y="5574"/>
                    <a:pt x="18045" y="1835"/>
                  </a:cubicBezTo>
                  <a:cubicBezTo>
                    <a:pt x="19322" y="1510"/>
                    <a:pt x="20623" y="1115"/>
                    <a:pt x="21923" y="558"/>
                  </a:cubicBezTo>
                  <a:cubicBezTo>
                    <a:pt x="21970" y="395"/>
                    <a:pt x="21970" y="186"/>
                    <a:pt x="21993" y="1"/>
                  </a:cubicBezTo>
                  <a:lnTo>
                    <a:pt x="21993" y="1"/>
                  </a:lnTo>
                  <a:cubicBezTo>
                    <a:pt x="20693" y="535"/>
                    <a:pt x="19392" y="976"/>
                    <a:pt x="18068" y="1324"/>
                  </a:cubicBezTo>
                  <a:cubicBezTo>
                    <a:pt x="17929" y="1348"/>
                    <a:pt x="17743" y="1417"/>
                    <a:pt x="17604" y="1440"/>
                  </a:cubicBezTo>
                  <a:cubicBezTo>
                    <a:pt x="15467" y="1928"/>
                    <a:pt x="13354" y="2091"/>
                    <a:pt x="11357" y="2091"/>
                  </a:cubicBezTo>
                  <a:lnTo>
                    <a:pt x="10915" y="2091"/>
                  </a:lnTo>
                  <a:cubicBezTo>
                    <a:pt x="5736" y="2021"/>
                    <a:pt x="1533" y="628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7"/>
            <p:cNvSpPr/>
            <p:nvPr/>
          </p:nvSpPr>
          <p:spPr>
            <a:xfrm>
              <a:off x="2141650" y="2702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7"/>
            <p:cNvSpPr/>
            <p:nvPr/>
          </p:nvSpPr>
          <p:spPr>
            <a:xfrm>
              <a:off x="1624325" y="1954375"/>
              <a:ext cx="621275" cy="850600"/>
            </a:xfrm>
            <a:custGeom>
              <a:avLst/>
              <a:gdLst/>
              <a:ahLst/>
              <a:cxnLst/>
              <a:rect l="l" t="t" r="r" b="b"/>
              <a:pathLst>
                <a:path w="24851" h="34024" extrusionOk="0">
                  <a:moveTo>
                    <a:pt x="12820" y="0"/>
                  </a:moveTo>
                  <a:cubicBezTo>
                    <a:pt x="5435" y="2044"/>
                    <a:pt x="0" y="8802"/>
                    <a:pt x="0" y="16814"/>
                  </a:cubicBezTo>
                  <a:cubicBezTo>
                    <a:pt x="0" y="25500"/>
                    <a:pt x="6317" y="32699"/>
                    <a:pt x="14632" y="34023"/>
                  </a:cubicBezTo>
                  <a:cubicBezTo>
                    <a:pt x="20693" y="30981"/>
                    <a:pt x="24850" y="24687"/>
                    <a:pt x="24850" y="17418"/>
                  </a:cubicBezTo>
                  <a:cubicBezTo>
                    <a:pt x="24850" y="9475"/>
                    <a:pt x="19857" y="2671"/>
                    <a:pt x="12820" y="0"/>
                  </a:cubicBezTo>
                  <a:close/>
                </a:path>
              </a:pathLst>
            </a:custGeom>
            <a:solidFill>
              <a:srgbClr val="FCFCFC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7"/>
            <p:cNvSpPr/>
            <p:nvPr/>
          </p:nvSpPr>
          <p:spPr>
            <a:xfrm>
              <a:off x="1743925" y="2147700"/>
              <a:ext cx="54600" cy="73175"/>
            </a:xfrm>
            <a:custGeom>
              <a:avLst/>
              <a:gdLst/>
              <a:ahLst/>
              <a:cxnLst/>
              <a:rect l="l" t="t" r="r" b="b"/>
              <a:pathLst>
                <a:path w="2184" h="2927" extrusionOk="0">
                  <a:moveTo>
                    <a:pt x="1951" y="372"/>
                  </a:moveTo>
                  <a:cubicBezTo>
                    <a:pt x="1789" y="117"/>
                    <a:pt x="1557" y="1"/>
                    <a:pt x="1324" y="1"/>
                  </a:cubicBezTo>
                  <a:cubicBezTo>
                    <a:pt x="1231" y="1"/>
                    <a:pt x="1139" y="1"/>
                    <a:pt x="1092" y="24"/>
                  </a:cubicBezTo>
                  <a:cubicBezTo>
                    <a:pt x="512" y="233"/>
                    <a:pt x="1" y="1092"/>
                    <a:pt x="47" y="1951"/>
                  </a:cubicBezTo>
                  <a:cubicBezTo>
                    <a:pt x="47" y="2207"/>
                    <a:pt x="117" y="2462"/>
                    <a:pt x="210" y="2695"/>
                  </a:cubicBezTo>
                  <a:cubicBezTo>
                    <a:pt x="303" y="2834"/>
                    <a:pt x="442" y="2927"/>
                    <a:pt x="581" y="2927"/>
                  </a:cubicBezTo>
                  <a:lnTo>
                    <a:pt x="628" y="2927"/>
                  </a:lnTo>
                  <a:cubicBezTo>
                    <a:pt x="767" y="2927"/>
                    <a:pt x="860" y="2811"/>
                    <a:pt x="883" y="2695"/>
                  </a:cubicBezTo>
                  <a:cubicBezTo>
                    <a:pt x="930" y="2346"/>
                    <a:pt x="1046" y="2021"/>
                    <a:pt x="1255" y="1742"/>
                  </a:cubicBezTo>
                  <a:cubicBezTo>
                    <a:pt x="1371" y="1603"/>
                    <a:pt x="1487" y="1441"/>
                    <a:pt x="1626" y="1301"/>
                  </a:cubicBezTo>
                  <a:cubicBezTo>
                    <a:pt x="1905" y="1023"/>
                    <a:pt x="2184" y="697"/>
                    <a:pt x="1951" y="3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7"/>
            <p:cNvSpPr/>
            <p:nvPr/>
          </p:nvSpPr>
          <p:spPr>
            <a:xfrm>
              <a:off x="1788625" y="2170925"/>
              <a:ext cx="38350" cy="49375"/>
            </a:xfrm>
            <a:custGeom>
              <a:avLst/>
              <a:gdLst/>
              <a:ahLst/>
              <a:cxnLst/>
              <a:rect l="l" t="t" r="r" b="b"/>
              <a:pathLst>
                <a:path w="1534" h="1975" extrusionOk="0">
                  <a:moveTo>
                    <a:pt x="1348" y="256"/>
                  </a:moveTo>
                  <a:cubicBezTo>
                    <a:pt x="1278" y="70"/>
                    <a:pt x="1092" y="1"/>
                    <a:pt x="883" y="1"/>
                  </a:cubicBezTo>
                  <a:cubicBezTo>
                    <a:pt x="837" y="1"/>
                    <a:pt x="767" y="1"/>
                    <a:pt x="721" y="24"/>
                  </a:cubicBezTo>
                  <a:cubicBezTo>
                    <a:pt x="349" y="163"/>
                    <a:pt x="1" y="744"/>
                    <a:pt x="24" y="1278"/>
                  </a:cubicBezTo>
                  <a:cubicBezTo>
                    <a:pt x="24" y="1441"/>
                    <a:pt x="47" y="1626"/>
                    <a:pt x="117" y="1766"/>
                  </a:cubicBezTo>
                  <a:cubicBezTo>
                    <a:pt x="163" y="1882"/>
                    <a:pt x="280" y="1975"/>
                    <a:pt x="419" y="1975"/>
                  </a:cubicBezTo>
                  <a:lnTo>
                    <a:pt x="465" y="1975"/>
                  </a:lnTo>
                  <a:cubicBezTo>
                    <a:pt x="581" y="1975"/>
                    <a:pt x="698" y="1882"/>
                    <a:pt x="721" y="1742"/>
                  </a:cubicBezTo>
                  <a:cubicBezTo>
                    <a:pt x="744" y="1533"/>
                    <a:pt x="814" y="1371"/>
                    <a:pt x="930" y="1185"/>
                  </a:cubicBezTo>
                  <a:cubicBezTo>
                    <a:pt x="1000" y="1092"/>
                    <a:pt x="1069" y="1022"/>
                    <a:pt x="1162" y="930"/>
                  </a:cubicBezTo>
                  <a:cubicBezTo>
                    <a:pt x="1325" y="744"/>
                    <a:pt x="1534" y="512"/>
                    <a:pt x="1348" y="2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7"/>
            <p:cNvSpPr/>
            <p:nvPr/>
          </p:nvSpPr>
          <p:spPr>
            <a:xfrm>
              <a:off x="1754950" y="2510575"/>
              <a:ext cx="116725" cy="152150"/>
            </a:xfrm>
            <a:custGeom>
              <a:avLst/>
              <a:gdLst/>
              <a:ahLst/>
              <a:cxnLst/>
              <a:rect l="l" t="t" r="r" b="b"/>
              <a:pathLst>
                <a:path w="4669" h="6086" extrusionOk="0">
                  <a:moveTo>
                    <a:pt x="1000" y="70"/>
                  </a:moveTo>
                  <a:cubicBezTo>
                    <a:pt x="1" y="604"/>
                    <a:pt x="1278" y="3647"/>
                    <a:pt x="2997" y="5203"/>
                  </a:cubicBezTo>
                  <a:cubicBezTo>
                    <a:pt x="3392" y="5551"/>
                    <a:pt x="3833" y="5830"/>
                    <a:pt x="4297" y="6062"/>
                  </a:cubicBezTo>
                  <a:cubicBezTo>
                    <a:pt x="4390" y="6085"/>
                    <a:pt x="4437" y="6085"/>
                    <a:pt x="4506" y="6062"/>
                  </a:cubicBezTo>
                  <a:cubicBezTo>
                    <a:pt x="4622" y="6016"/>
                    <a:pt x="4669" y="5830"/>
                    <a:pt x="4553" y="5691"/>
                  </a:cubicBezTo>
                  <a:cubicBezTo>
                    <a:pt x="3926" y="4901"/>
                    <a:pt x="3392" y="4065"/>
                    <a:pt x="2997" y="3159"/>
                  </a:cubicBezTo>
                  <a:cubicBezTo>
                    <a:pt x="2347" y="1650"/>
                    <a:pt x="2137" y="117"/>
                    <a:pt x="1534" y="1"/>
                  </a:cubicBezTo>
                  <a:cubicBezTo>
                    <a:pt x="1348" y="1"/>
                    <a:pt x="1139" y="24"/>
                    <a:pt x="1000" y="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7"/>
            <p:cNvSpPr/>
            <p:nvPr/>
          </p:nvSpPr>
          <p:spPr>
            <a:xfrm>
              <a:off x="2143375" y="2069900"/>
              <a:ext cx="264200" cy="280450"/>
            </a:xfrm>
            <a:custGeom>
              <a:avLst/>
              <a:gdLst/>
              <a:ahLst/>
              <a:cxnLst/>
              <a:rect l="l" t="t" r="r" b="b"/>
              <a:pathLst>
                <a:path w="10568" h="11218" extrusionOk="0">
                  <a:moveTo>
                    <a:pt x="3647" y="1"/>
                  </a:moveTo>
                  <a:cubicBezTo>
                    <a:pt x="1650" y="1"/>
                    <a:pt x="1" y="1650"/>
                    <a:pt x="1" y="3670"/>
                  </a:cubicBezTo>
                  <a:lnTo>
                    <a:pt x="1" y="7548"/>
                  </a:lnTo>
                  <a:cubicBezTo>
                    <a:pt x="1" y="9546"/>
                    <a:pt x="1650" y="11218"/>
                    <a:pt x="3647" y="11218"/>
                  </a:cubicBezTo>
                  <a:lnTo>
                    <a:pt x="7548" y="11218"/>
                  </a:lnTo>
                  <a:cubicBezTo>
                    <a:pt x="8803" y="11218"/>
                    <a:pt x="9894" y="10568"/>
                    <a:pt x="10568" y="9615"/>
                  </a:cubicBezTo>
                  <a:cubicBezTo>
                    <a:pt x="10498" y="9197"/>
                    <a:pt x="10451" y="8779"/>
                    <a:pt x="10359" y="8361"/>
                  </a:cubicBezTo>
                  <a:cubicBezTo>
                    <a:pt x="9987" y="9569"/>
                    <a:pt x="8849" y="10475"/>
                    <a:pt x="7548" y="10475"/>
                  </a:cubicBezTo>
                  <a:lnTo>
                    <a:pt x="3647" y="10475"/>
                  </a:lnTo>
                  <a:cubicBezTo>
                    <a:pt x="2021" y="10475"/>
                    <a:pt x="721" y="9174"/>
                    <a:pt x="721" y="7548"/>
                  </a:cubicBezTo>
                  <a:lnTo>
                    <a:pt x="721" y="3670"/>
                  </a:lnTo>
                  <a:cubicBezTo>
                    <a:pt x="721" y="2021"/>
                    <a:pt x="2021" y="721"/>
                    <a:pt x="3647" y="721"/>
                  </a:cubicBezTo>
                  <a:lnTo>
                    <a:pt x="6201" y="721"/>
                  </a:lnTo>
                  <a:cubicBezTo>
                    <a:pt x="5923" y="465"/>
                    <a:pt x="5621" y="233"/>
                    <a:pt x="53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83283" y="419035"/>
            <a:ext cx="6406014" cy="340730"/>
          </a:xfrm>
        </p:spPr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9299" y="785755"/>
            <a:ext cx="1508193" cy="518670"/>
          </a:xfrm>
        </p:spPr>
        <p:txBody>
          <a:bodyPr/>
          <a:lstStyle/>
          <a:p>
            <a:pPr marL="152400" indent="0">
              <a:buNone/>
            </a:pPr>
            <a:r>
              <a:rPr lang="en-US" sz="1800" dirty="0" smtClean="0"/>
              <a:t>Tools used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75" y="1784874"/>
            <a:ext cx="1979042" cy="53496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65" y="2319834"/>
            <a:ext cx="5389159" cy="2483394"/>
          </a:xfrm>
          <a:prstGeom prst="rect">
            <a:avLst/>
          </a:prstGeom>
        </p:spPr>
      </p:pic>
      <p:sp>
        <p:nvSpPr>
          <p:cNvPr id="6" name="Text Placeholder 2"/>
          <p:cNvSpPr txBox="1">
            <a:spLocks/>
          </p:cNvSpPr>
          <p:nvPr/>
        </p:nvSpPr>
        <p:spPr>
          <a:xfrm>
            <a:off x="5177550" y="4651278"/>
            <a:ext cx="2133558" cy="518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naheim"/>
              <a:buAutoNum type="arabicPeriod"/>
              <a:defRPr sz="125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152400" indent="0">
              <a:buFont typeface="Anaheim"/>
              <a:buNone/>
            </a:pPr>
            <a:r>
              <a:rPr lang="en-US" sz="1800" dirty="0" smtClean="0"/>
              <a:t>Game maker editor</a:t>
            </a:r>
            <a:endParaRPr lang="en-US" sz="1800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30059" y="2319834"/>
            <a:ext cx="2133558" cy="518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naheim"/>
              <a:buAutoNum type="arabicPeriod"/>
              <a:defRPr sz="125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152400" indent="0">
              <a:buFont typeface="Anaheim"/>
              <a:buNone/>
            </a:pPr>
            <a:r>
              <a:rPr lang="en-US" sz="1600" dirty="0" smtClean="0"/>
              <a:t>GML scripting language</a:t>
            </a:r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796" y="1389175"/>
            <a:ext cx="1079308" cy="563939"/>
          </a:xfrm>
          <a:prstGeom prst="rect">
            <a:avLst/>
          </a:prstGeom>
        </p:spPr>
      </p:pic>
      <p:sp>
        <p:nvSpPr>
          <p:cNvPr id="9" name="Text Placeholder 2"/>
          <p:cNvSpPr txBox="1">
            <a:spLocks/>
          </p:cNvSpPr>
          <p:nvPr/>
        </p:nvSpPr>
        <p:spPr>
          <a:xfrm>
            <a:off x="3829331" y="1403656"/>
            <a:ext cx="889814" cy="549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naheim"/>
              <a:buAutoNum type="arabicPeriod"/>
              <a:defRPr sz="125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152400" indent="0">
              <a:buFont typeface="Anaheim"/>
              <a:buNone/>
            </a:pPr>
            <a:r>
              <a:rPr lang="en-US" sz="1800" dirty="0"/>
              <a:t>T</a:t>
            </a:r>
            <a:r>
              <a:rPr lang="en-US" sz="1800" dirty="0" smtClean="0"/>
              <a:t>iled</a:t>
            </a:r>
            <a:endParaRPr lang="en-US" sz="1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639" y="1528818"/>
            <a:ext cx="2402469" cy="4843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75" y="3178549"/>
            <a:ext cx="1479307" cy="1046610"/>
          </a:xfrm>
          <a:prstGeom prst="rect">
            <a:avLst/>
          </a:prstGeom>
        </p:spPr>
      </p:pic>
      <p:sp>
        <p:nvSpPr>
          <p:cNvPr id="13" name="Text Placeholder 2"/>
          <p:cNvSpPr txBox="1">
            <a:spLocks/>
          </p:cNvSpPr>
          <p:nvPr/>
        </p:nvSpPr>
        <p:spPr>
          <a:xfrm>
            <a:off x="484575" y="4198446"/>
            <a:ext cx="1391856" cy="366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naheim"/>
              <a:buAutoNum type="arabicPeriod"/>
              <a:defRPr sz="125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152400" indent="0">
              <a:buFont typeface="Anaheim"/>
              <a:buNone/>
            </a:pPr>
            <a:r>
              <a:rPr lang="en-US" sz="1800" dirty="0" smtClean="0"/>
              <a:t>JavaScript</a:t>
            </a:r>
            <a:endParaRPr lang="en-US" sz="1800" dirty="0"/>
          </a:p>
        </p:txBody>
      </p:sp>
      <p:sp>
        <p:nvSpPr>
          <p:cNvPr id="14" name="Text Placeholder 2"/>
          <p:cNvSpPr txBox="1">
            <a:spLocks/>
          </p:cNvSpPr>
          <p:nvPr/>
        </p:nvSpPr>
        <p:spPr>
          <a:xfrm>
            <a:off x="7164167" y="1528818"/>
            <a:ext cx="1580440" cy="484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naheim"/>
              <a:buAutoNum type="arabicPeriod"/>
              <a:defRPr sz="125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152400" indent="0">
              <a:buFont typeface="Anaheim"/>
              <a:buNone/>
            </a:pPr>
            <a:r>
              <a:rPr lang="en-US" sz="1800" dirty="0" smtClean="0"/>
              <a:t>Sublime text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78747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55072" y="633340"/>
            <a:ext cx="1945657" cy="51755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  <a:latin typeface="Audiowide" panose="020B0604020202020204" charset="0"/>
              </a:rPr>
              <a:t>Testing</a:t>
            </a:r>
            <a:endParaRPr lang="en-US" dirty="0">
              <a:solidFill>
                <a:schemeClr val="bg1"/>
              </a:solidFill>
              <a:latin typeface="Audiowide" panose="020B06040202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56" y="1659497"/>
            <a:ext cx="3428667" cy="1838561"/>
          </a:xfrm>
          <a:prstGeom prst="rect">
            <a:avLst/>
          </a:prstGeom>
        </p:spPr>
      </p:pic>
      <p:sp>
        <p:nvSpPr>
          <p:cNvPr id="4" name="Subtitle 20"/>
          <p:cNvSpPr txBox="1">
            <a:spLocks/>
          </p:cNvSpPr>
          <p:nvPr/>
        </p:nvSpPr>
        <p:spPr>
          <a:xfrm>
            <a:off x="1447756" y="3498058"/>
            <a:ext cx="1452973" cy="431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naheim"/>
              <a:buAutoNum type="arabicPeriod"/>
              <a:defRPr sz="125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152400" indent="0">
              <a:buNone/>
            </a:pPr>
            <a:r>
              <a:rPr lang="en-US" sz="1800" dirty="0" smtClean="0"/>
              <a:t>Main menu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693" y="321326"/>
            <a:ext cx="3536808" cy="1838561"/>
          </a:xfrm>
          <a:prstGeom prst="rect">
            <a:avLst/>
          </a:prstGeom>
        </p:spPr>
      </p:pic>
      <p:sp>
        <p:nvSpPr>
          <p:cNvPr id="6" name="Subtitle 20"/>
          <p:cNvSpPr txBox="1">
            <a:spLocks/>
          </p:cNvSpPr>
          <p:nvPr/>
        </p:nvSpPr>
        <p:spPr>
          <a:xfrm>
            <a:off x="5583223" y="2118795"/>
            <a:ext cx="1857747" cy="415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naheim"/>
              <a:buAutoNum type="arabicPeriod"/>
              <a:defRPr sz="125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152400" indent="0">
              <a:buNone/>
            </a:pPr>
            <a:r>
              <a:rPr lang="en-US" sz="1800" dirty="0" smtClean="0"/>
              <a:t>Help and tips</a:t>
            </a:r>
            <a:endParaRPr lang="en-US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4918" y="2695888"/>
            <a:ext cx="3622919" cy="203562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112704" y="4731517"/>
            <a:ext cx="14934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Anaheim" panose="020B0604020202020204" charset="0"/>
              </a:rPr>
              <a:t>Gameplay</a:t>
            </a:r>
            <a:endParaRPr lang="en-US" dirty="0">
              <a:solidFill>
                <a:schemeClr val="bg1"/>
              </a:solidFill>
              <a:latin typeface="Anahei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200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47"/>
          <p:cNvSpPr/>
          <p:nvPr/>
        </p:nvSpPr>
        <p:spPr>
          <a:xfrm>
            <a:off x="2661725" y="1028700"/>
            <a:ext cx="346200" cy="214200"/>
          </a:xfrm>
          <a:prstGeom prst="roundRect">
            <a:avLst>
              <a:gd name="adj" fmla="val 39242"/>
            </a:avLst>
          </a:prstGeom>
          <a:solidFill>
            <a:srgbClr val="DE8C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47"/>
          <p:cNvSpPr txBox="1">
            <a:spLocks noGrp="1"/>
          </p:cNvSpPr>
          <p:nvPr>
            <p:ph type="ctrTitle"/>
          </p:nvPr>
        </p:nvSpPr>
        <p:spPr>
          <a:xfrm>
            <a:off x="1400484" y="1623887"/>
            <a:ext cx="5497257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  <p:sp>
        <p:nvSpPr>
          <p:cNvPr id="1123" name="Google Shape;1123;p47"/>
          <p:cNvSpPr txBox="1">
            <a:spLocks noGrp="1"/>
          </p:cNvSpPr>
          <p:nvPr>
            <p:ph type="subTitle" idx="1"/>
          </p:nvPr>
        </p:nvSpPr>
        <p:spPr>
          <a:xfrm>
            <a:off x="2268802" y="2447994"/>
            <a:ext cx="4293900" cy="12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000" dirty="0"/>
              <a:t>Do you have any questions?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dirty="0"/>
          </a:p>
        </p:txBody>
      </p:sp>
      <p:grpSp>
        <p:nvGrpSpPr>
          <p:cNvPr id="1138" name="Google Shape;1138;p47"/>
          <p:cNvGrpSpPr/>
          <p:nvPr/>
        </p:nvGrpSpPr>
        <p:grpSpPr>
          <a:xfrm flipH="1">
            <a:off x="284" y="2590428"/>
            <a:ext cx="2580834" cy="2559381"/>
            <a:chOff x="-761089" y="594525"/>
            <a:chExt cx="5186563" cy="5143450"/>
          </a:xfrm>
        </p:grpSpPr>
        <p:sp>
          <p:nvSpPr>
            <p:cNvPr id="1139" name="Google Shape;1139;p47"/>
            <p:cNvSpPr/>
            <p:nvPr/>
          </p:nvSpPr>
          <p:spPr>
            <a:xfrm>
              <a:off x="2726750" y="594525"/>
              <a:ext cx="1698400" cy="4321525"/>
            </a:xfrm>
            <a:custGeom>
              <a:avLst/>
              <a:gdLst/>
              <a:ahLst/>
              <a:cxnLst/>
              <a:rect l="l" t="t" r="r" b="b"/>
              <a:pathLst>
                <a:path w="67936" h="172861" extrusionOk="0">
                  <a:moveTo>
                    <a:pt x="67935" y="0"/>
                  </a:moveTo>
                  <a:lnTo>
                    <a:pt x="1" y="22524"/>
                  </a:lnTo>
                  <a:lnTo>
                    <a:pt x="1" y="172860"/>
                  </a:lnTo>
                  <a:lnTo>
                    <a:pt x="67935" y="172860"/>
                  </a:lnTo>
                  <a:lnTo>
                    <a:pt x="67935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7"/>
            <p:cNvSpPr/>
            <p:nvPr/>
          </p:nvSpPr>
          <p:spPr>
            <a:xfrm>
              <a:off x="-761089" y="2681950"/>
              <a:ext cx="5186563" cy="3056025"/>
            </a:xfrm>
            <a:custGeom>
              <a:avLst/>
              <a:gdLst/>
              <a:ahLst/>
              <a:cxnLst/>
              <a:rect l="l" t="t" r="r" b="b"/>
              <a:pathLst>
                <a:path w="111097" h="89364" extrusionOk="0">
                  <a:moveTo>
                    <a:pt x="84530" y="0"/>
                  </a:moveTo>
                  <a:lnTo>
                    <a:pt x="84530" y="13678"/>
                  </a:lnTo>
                  <a:lnTo>
                    <a:pt x="67630" y="13678"/>
                  </a:lnTo>
                  <a:lnTo>
                    <a:pt x="67630" y="28998"/>
                  </a:lnTo>
                  <a:lnTo>
                    <a:pt x="50730" y="28998"/>
                  </a:lnTo>
                  <a:lnTo>
                    <a:pt x="50730" y="45107"/>
                  </a:lnTo>
                  <a:lnTo>
                    <a:pt x="33830" y="45107"/>
                  </a:lnTo>
                  <a:lnTo>
                    <a:pt x="33830" y="59575"/>
                  </a:lnTo>
                  <a:lnTo>
                    <a:pt x="16110" y="59575"/>
                  </a:lnTo>
                  <a:lnTo>
                    <a:pt x="16110" y="73253"/>
                  </a:lnTo>
                  <a:lnTo>
                    <a:pt x="0" y="73253"/>
                  </a:lnTo>
                  <a:lnTo>
                    <a:pt x="0" y="89363"/>
                  </a:lnTo>
                  <a:lnTo>
                    <a:pt x="111096" y="89363"/>
                  </a:lnTo>
                  <a:lnTo>
                    <a:pt x="111096" y="0"/>
                  </a:lnTo>
                  <a:close/>
                </a:path>
              </a:pathLst>
            </a:custGeom>
            <a:solidFill>
              <a:srgbClr val="FCB0B6"/>
            </a:solidFill>
            <a:ln w="28575" cap="flat" cmpd="sng">
              <a:solidFill>
                <a:srgbClr val="DE8C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7"/>
            <p:cNvSpPr/>
            <p:nvPr/>
          </p:nvSpPr>
          <p:spPr>
            <a:xfrm>
              <a:off x="3315675" y="1561875"/>
              <a:ext cx="427850" cy="826025"/>
            </a:xfrm>
            <a:custGeom>
              <a:avLst/>
              <a:gdLst/>
              <a:ahLst/>
              <a:cxnLst/>
              <a:rect l="l" t="t" r="r" b="b"/>
              <a:pathLst>
                <a:path w="17114" h="33041" extrusionOk="0">
                  <a:moveTo>
                    <a:pt x="8542" y="0"/>
                  </a:moveTo>
                  <a:cubicBezTo>
                    <a:pt x="3830" y="0"/>
                    <a:pt x="1" y="3860"/>
                    <a:pt x="1" y="8572"/>
                  </a:cubicBezTo>
                  <a:lnTo>
                    <a:pt x="1" y="33040"/>
                  </a:lnTo>
                  <a:lnTo>
                    <a:pt x="17113" y="30760"/>
                  </a:lnTo>
                  <a:lnTo>
                    <a:pt x="17113" y="8572"/>
                  </a:lnTo>
                  <a:cubicBezTo>
                    <a:pt x="17113" y="3860"/>
                    <a:pt x="13253" y="0"/>
                    <a:pt x="854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2E90A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7"/>
            <p:cNvSpPr/>
            <p:nvPr/>
          </p:nvSpPr>
          <p:spPr>
            <a:xfrm>
              <a:off x="3314275" y="1559175"/>
              <a:ext cx="337184" cy="832964"/>
            </a:xfrm>
            <a:custGeom>
              <a:avLst/>
              <a:gdLst/>
              <a:ahLst/>
              <a:cxnLst/>
              <a:rect l="l" t="t" r="r" b="b"/>
              <a:pathLst>
                <a:path w="13375" h="33041" extrusionOk="0">
                  <a:moveTo>
                    <a:pt x="8542" y="0"/>
                  </a:moveTo>
                  <a:cubicBezTo>
                    <a:pt x="3830" y="0"/>
                    <a:pt x="1" y="3861"/>
                    <a:pt x="1" y="8572"/>
                  </a:cubicBezTo>
                  <a:lnTo>
                    <a:pt x="1" y="33040"/>
                  </a:lnTo>
                  <a:lnTo>
                    <a:pt x="2615" y="32706"/>
                  </a:lnTo>
                  <a:lnTo>
                    <a:pt x="2615" y="9757"/>
                  </a:lnTo>
                  <a:cubicBezTo>
                    <a:pt x="2615" y="5016"/>
                    <a:pt x="6475" y="1186"/>
                    <a:pt x="11186" y="1186"/>
                  </a:cubicBezTo>
                  <a:cubicBezTo>
                    <a:pt x="11946" y="1186"/>
                    <a:pt x="12645" y="1307"/>
                    <a:pt x="13375" y="1490"/>
                  </a:cubicBezTo>
                  <a:cubicBezTo>
                    <a:pt x="12007" y="548"/>
                    <a:pt x="10335" y="0"/>
                    <a:pt x="8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3" name="Google Shape;1143;p47"/>
          <p:cNvGrpSpPr/>
          <p:nvPr/>
        </p:nvGrpSpPr>
        <p:grpSpPr>
          <a:xfrm>
            <a:off x="6962578" y="3396508"/>
            <a:ext cx="1467945" cy="1517523"/>
            <a:chOff x="3989063" y="3801932"/>
            <a:chExt cx="1105297" cy="1142541"/>
          </a:xfrm>
        </p:grpSpPr>
        <p:sp>
          <p:nvSpPr>
            <p:cNvPr id="1144" name="Google Shape;1144;p47"/>
            <p:cNvSpPr/>
            <p:nvPr/>
          </p:nvSpPr>
          <p:spPr>
            <a:xfrm>
              <a:off x="4627540" y="4685850"/>
              <a:ext cx="309014" cy="252049"/>
            </a:xfrm>
            <a:custGeom>
              <a:avLst/>
              <a:gdLst/>
              <a:ahLst/>
              <a:cxnLst/>
              <a:rect l="l" t="t" r="r" b="b"/>
              <a:pathLst>
                <a:path w="9824" h="8013" extrusionOk="0">
                  <a:moveTo>
                    <a:pt x="5806" y="1"/>
                  </a:moveTo>
                  <a:cubicBezTo>
                    <a:pt x="3112" y="1"/>
                    <a:pt x="0" y="465"/>
                    <a:pt x="23" y="1255"/>
                  </a:cubicBezTo>
                  <a:cubicBezTo>
                    <a:pt x="47" y="2346"/>
                    <a:pt x="116" y="5644"/>
                    <a:pt x="116" y="5644"/>
                  </a:cubicBezTo>
                  <a:cubicBezTo>
                    <a:pt x="163" y="6968"/>
                    <a:pt x="1278" y="8013"/>
                    <a:pt x="2578" y="8013"/>
                  </a:cubicBezTo>
                  <a:lnTo>
                    <a:pt x="2694" y="8013"/>
                  </a:lnTo>
                  <a:lnTo>
                    <a:pt x="7409" y="7850"/>
                  </a:lnTo>
                  <a:cubicBezTo>
                    <a:pt x="8756" y="7781"/>
                    <a:pt x="9824" y="6620"/>
                    <a:pt x="9778" y="5273"/>
                  </a:cubicBezTo>
                  <a:cubicBezTo>
                    <a:pt x="9778" y="5273"/>
                    <a:pt x="9731" y="1975"/>
                    <a:pt x="9685" y="883"/>
                  </a:cubicBezTo>
                  <a:cubicBezTo>
                    <a:pt x="9661" y="279"/>
                    <a:pt x="7827" y="1"/>
                    <a:pt x="58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7"/>
            <p:cNvSpPr/>
            <p:nvPr/>
          </p:nvSpPr>
          <p:spPr>
            <a:xfrm>
              <a:off x="4620242" y="4678552"/>
              <a:ext cx="324364" cy="265921"/>
            </a:xfrm>
            <a:custGeom>
              <a:avLst/>
              <a:gdLst/>
              <a:ahLst/>
              <a:cxnLst/>
              <a:rect l="l" t="t" r="r" b="b"/>
              <a:pathLst>
                <a:path w="10312" h="8454" extrusionOk="0">
                  <a:moveTo>
                    <a:pt x="6131" y="511"/>
                  </a:moveTo>
                  <a:cubicBezTo>
                    <a:pt x="8593" y="511"/>
                    <a:pt x="9661" y="906"/>
                    <a:pt x="9661" y="1138"/>
                  </a:cubicBezTo>
                  <a:cubicBezTo>
                    <a:pt x="9684" y="2207"/>
                    <a:pt x="9754" y="5505"/>
                    <a:pt x="9754" y="5528"/>
                  </a:cubicBezTo>
                  <a:cubicBezTo>
                    <a:pt x="9801" y="6782"/>
                    <a:pt x="8825" y="7781"/>
                    <a:pt x="7594" y="7850"/>
                  </a:cubicBezTo>
                  <a:lnTo>
                    <a:pt x="2880" y="8013"/>
                  </a:lnTo>
                  <a:lnTo>
                    <a:pt x="2787" y="8013"/>
                  </a:lnTo>
                  <a:cubicBezTo>
                    <a:pt x="1602" y="8013"/>
                    <a:pt x="604" y="7061"/>
                    <a:pt x="557" y="5876"/>
                  </a:cubicBezTo>
                  <a:cubicBezTo>
                    <a:pt x="557" y="5853"/>
                    <a:pt x="488" y="2555"/>
                    <a:pt x="464" y="1487"/>
                  </a:cubicBezTo>
                  <a:cubicBezTo>
                    <a:pt x="464" y="1138"/>
                    <a:pt x="2299" y="628"/>
                    <a:pt x="5318" y="511"/>
                  </a:cubicBezTo>
                  <a:close/>
                  <a:moveTo>
                    <a:pt x="6131" y="0"/>
                  </a:moveTo>
                  <a:lnTo>
                    <a:pt x="5318" y="0"/>
                  </a:lnTo>
                  <a:cubicBezTo>
                    <a:pt x="4413" y="47"/>
                    <a:pt x="0" y="233"/>
                    <a:pt x="23" y="1464"/>
                  </a:cubicBezTo>
                  <a:cubicBezTo>
                    <a:pt x="46" y="2532"/>
                    <a:pt x="116" y="5806"/>
                    <a:pt x="116" y="5876"/>
                  </a:cubicBezTo>
                  <a:cubicBezTo>
                    <a:pt x="163" y="7316"/>
                    <a:pt x="1370" y="8454"/>
                    <a:pt x="2810" y="8454"/>
                  </a:cubicBezTo>
                  <a:lnTo>
                    <a:pt x="2926" y="8454"/>
                  </a:lnTo>
                  <a:lnTo>
                    <a:pt x="7641" y="8245"/>
                  </a:lnTo>
                  <a:cubicBezTo>
                    <a:pt x="9104" y="8199"/>
                    <a:pt x="10311" y="6944"/>
                    <a:pt x="10242" y="5458"/>
                  </a:cubicBezTo>
                  <a:cubicBezTo>
                    <a:pt x="10242" y="5435"/>
                    <a:pt x="10195" y="2160"/>
                    <a:pt x="10149" y="1069"/>
                  </a:cubicBezTo>
                  <a:cubicBezTo>
                    <a:pt x="10102" y="186"/>
                    <a:pt x="7710" y="0"/>
                    <a:pt x="6131" y="0"/>
                  </a:cubicBezTo>
                  <a:close/>
                </a:path>
              </a:pathLst>
            </a:custGeom>
            <a:solidFill>
              <a:srgbClr val="03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7"/>
            <p:cNvSpPr/>
            <p:nvPr/>
          </p:nvSpPr>
          <p:spPr>
            <a:xfrm>
              <a:off x="4190690" y="4687328"/>
              <a:ext cx="309045" cy="246922"/>
            </a:xfrm>
            <a:custGeom>
              <a:avLst/>
              <a:gdLst/>
              <a:ahLst/>
              <a:cxnLst/>
              <a:rect l="l" t="t" r="r" b="b"/>
              <a:pathLst>
                <a:path w="9825" h="7850" extrusionOk="0">
                  <a:moveTo>
                    <a:pt x="4854" y="0"/>
                  </a:moveTo>
                  <a:cubicBezTo>
                    <a:pt x="2485" y="0"/>
                    <a:pt x="116" y="302"/>
                    <a:pt x="93" y="999"/>
                  </a:cubicBezTo>
                  <a:cubicBezTo>
                    <a:pt x="93" y="2114"/>
                    <a:pt x="0" y="5388"/>
                    <a:pt x="0" y="5388"/>
                  </a:cubicBezTo>
                  <a:cubicBezTo>
                    <a:pt x="0" y="6758"/>
                    <a:pt x="1092" y="7850"/>
                    <a:pt x="2485" y="7850"/>
                  </a:cubicBezTo>
                  <a:lnTo>
                    <a:pt x="7200" y="7850"/>
                  </a:lnTo>
                  <a:lnTo>
                    <a:pt x="7246" y="7850"/>
                  </a:lnTo>
                  <a:cubicBezTo>
                    <a:pt x="8593" y="7850"/>
                    <a:pt x="9708" y="6758"/>
                    <a:pt x="9708" y="5388"/>
                  </a:cubicBezTo>
                  <a:cubicBezTo>
                    <a:pt x="9708" y="5388"/>
                    <a:pt x="9801" y="2090"/>
                    <a:pt x="9824" y="999"/>
                  </a:cubicBezTo>
                  <a:cubicBezTo>
                    <a:pt x="9754" y="349"/>
                    <a:pt x="7293" y="0"/>
                    <a:pt x="4854" y="0"/>
                  </a:cubicBezTo>
                  <a:close/>
                </a:path>
              </a:pathLst>
            </a:custGeom>
            <a:solidFill>
              <a:srgbClr val="04797C"/>
            </a:solidFill>
            <a:ln w="9525" cap="flat" cmpd="sng">
              <a:solidFill>
                <a:srgbClr val="03444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7"/>
            <p:cNvSpPr/>
            <p:nvPr/>
          </p:nvSpPr>
          <p:spPr>
            <a:xfrm>
              <a:off x="4182638" y="4679999"/>
              <a:ext cx="322194" cy="261580"/>
            </a:xfrm>
            <a:custGeom>
              <a:avLst/>
              <a:gdLst/>
              <a:ahLst/>
              <a:cxnLst/>
              <a:rect l="l" t="t" r="r" b="b"/>
              <a:pathLst>
                <a:path w="10243" h="8316" extrusionOk="0">
                  <a:moveTo>
                    <a:pt x="5110" y="465"/>
                  </a:moveTo>
                  <a:cubicBezTo>
                    <a:pt x="6991" y="465"/>
                    <a:pt x="8896" y="651"/>
                    <a:pt x="9592" y="1092"/>
                  </a:cubicBezTo>
                  <a:cubicBezTo>
                    <a:pt x="9732" y="1185"/>
                    <a:pt x="9755" y="1232"/>
                    <a:pt x="9755" y="1278"/>
                  </a:cubicBezTo>
                  <a:cubicBezTo>
                    <a:pt x="9755" y="2347"/>
                    <a:pt x="9639" y="5621"/>
                    <a:pt x="9639" y="5691"/>
                  </a:cubicBezTo>
                  <a:cubicBezTo>
                    <a:pt x="9639" y="6922"/>
                    <a:pt x="8617" y="7920"/>
                    <a:pt x="7409" y="7920"/>
                  </a:cubicBezTo>
                  <a:lnTo>
                    <a:pt x="7409" y="7920"/>
                  </a:lnTo>
                  <a:lnTo>
                    <a:pt x="2672" y="7920"/>
                  </a:lnTo>
                  <a:cubicBezTo>
                    <a:pt x="1418" y="7920"/>
                    <a:pt x="442" y="6898"/>
                    <a:pt x="442" y="5691"/>
                  </a:cubicBezTo>
                  <a:cubicBezTo>
                    <a:pt x="442" y="5644"/>
                    <a:pt x="535" y="2370"/>
                    <a:pt x="558" y="1301"/>
                  </a:cubicBezTo>
                  <a:cubicBezTo>
                    <a:pt x="558" y="1278"/>
                    <a:pt x="605" y="1185"/>
                    <a:pt x="767" y="1092"/>
                  </a:cubicBezTo>
                  <a:cubicBezTo>
                    <a:pt x="1510" y="628"/>
                    <a:pt x="3322" y="465"/>
                    <a:pt x="5110" y="465"/>
                  </a:cubicBezTo>
                  <a:close/>
                  <a:moveTo>
                    <a:pt x="5087" y="1"/>
                  </a:moveTo>
                  <a:cubicBezTo>
                    <a:pt x="3206" y="1"/>
                    <a:pt x="1301" y="187"/>
                    <a:pt x="558" y="628"/>
                  </a:cubicBezTo>
                  <a:cubicBezTo>
                    <a:pt x="256" y="767"/>
                    <a:pt x="117" y="1000"/>
                    <a:pt x="117" y="1232"/>
                  </a:cubicBezTo>
                  <a:cubicBezTo>
                    <a:pt x="94" y="2323"/>
                    <a:pt x="1" y="5598"/>
                    <a:pt x="1" y="5621"/>
                  </a:cubicBezTo>
                  <a:cubicBezTo>
                    <a:pt x="1" y="7107"/>
                    <a:pt x="1185" y="8315"/>
                    <a:pt x="2695" y="8315"/>
                  </a:cubicBezTo>
                  <a:lnTo>
                    <a:pt x="7433" y="8315"/>
                  </a:lnTo>
                  <a:lnTo>
                    <a:pt x="7433" y="8315"/>
                  </a:lnTo>
                  <a:cubicBezTo>
                    <a:pt x="8919" y="8315"/>
                    <a:pt x="10127" y="7131"/>
                    <a:pt x="10127" y="5621"/>
                  </a:cubicBezTo>
                  <a:cubicBezTo>
                    <a:pt x="10127" y="5598"/>
                    <a:pt x="10219" y="2323"/>
                    <a:pt x="10243" y="1232"/>
                  </a:cubicBezTo>
                  <a:cubicBezTo>
                    <a:pt x="10243" y="1000"/>
                    <a:pt x="10103" y="814"/>
                    <a:pt x="9848" y="651"/>
                  </a:cubicBezTo>
                  <a:cubicBezTo>
                    <a:pt x="9081" y="233"/>
                    <a:pt x="7084" y="1"/>
                    <a:pt x="5087" y="1"/>
                  </a:cubicBezTo>
                  <a:close/>
                </a:path>
              </a:pathLst>
            </a:custGeom>
            <a:solidFill>
              <a:srgbClr val="03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7"/>
            <p:cNvSpPr/>
            <p:nvPr/>
          </p:nvSpPr>
          <p:spPr>
            <a:xfrm>
              <a:off x="4037283" y="3809230"/>
              <a:ext cx="1050503" cy="1049779"/>
            </a:xfrm>
            <a:custGeom>
              <a:avLst/>
              <a:gdLst/>
              <a:ahLst/>
              <a:cxnLst/>
              <a:rect l="l" t="t" r="r" b="b"/>
              <a:pathLst>
                <a:path w="33397" h="33374" extrusionOk="0">
                  <a:moveTo>
                    <a:pt x="16698" y="1"/>
                  </a:moveTo>
                  <a:cubicBezTo>
                    <a:pt x="7478" y="1"/>
                    <a:pt x="0" y="7479"/>
                    <a:pt x="0" y="16699"/>
                  </a:cubicBezTo>
                  <a:cubicBezTo>
                    <a:pt x="0" y="25896"/>
                    <a:pt x="7478" y="33374"/>
                    <a:pt x="16698" y="33374"/>
                  </a:cubicBezTo>
                  <a:cubicBezTo>
                    <a:pt x="25895" y="33374"/>
                    <a:pt x="33396" y="25896"/>
                    <a:pt x="33396" y="16699"/>
                  </a:cubicBezTo>
                  <a:cubicBezTo>
                    <a:pt x="33396" y="7479"/>
                    <a:pt x="25895" y="1"/>
                    <a:pt x="166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7"/>
            <p:cNvSpPr/>
            <p:nvPr/>
          </p:nvSpPr>
          <p:spPr>
            <a:xfrm>
              <a:off x="4037283" y="3909320"/>
              <a:ext cx="350660" cy="856205"/>
            </a:xfrm>
            <a:custGeom>
              <a:avLst/>
              <a:gdLst/>
              <a:ahLst/>
              <a:cxnLst/>
              <a:rect l="l" t="t" r="r" b="b"/>
              <a:pathLst>
                <a:path w="11148" h="27220" extrusionOk="0">
                  <a:moveTo>
                    <a:pt x="6921" y="1"/>
                  </a:moveTo>
                  <a:cubicBezTo>
                    <a:pt x="2741" y="3020"/>
                    <a:pt x="0" y="7943"/>
                    <a:pt x="0" y="13517"/>
                  </a:cubicBezTo>
                  <a:cubicBezTo>
                    <a:pt x="0" y="19207"/>
                    <a:pt x="2857" y="24200"/>
                    <a:pt x="7177" y="27219"/>
                  </a:cubicBezTo>
                  <a:cubicBezTo>
                    <a:pt x="9685" y="23712"/>
                    <a:pt x="11148" y="18742"/>
                    <a:pt x="11148" y="13471"/>
                  </a:cubicBezTo>
                  <a:cubicBezTo>
                    <a:pt x="11148" y="8129"/>
                    <a:pt x="9569" y="3391"/>
                    <a:pt x="6921" y="1"/>
                  </a:cubicBezTo>
                  <a:close/>
                </a:path>
              </a:pathLst>
            </a:custGeom>
            <a:solidFill>
              <a:srgbClr val="FFFFFF"/>
            </a:solidFill>
            <a:ln w="11600" cap="flat" cmpd="sng">
              <a:solidFill>
                <a:srgbClr val="BCBCBC"/>
              </a:solidFill>
              <a:prstDash val="solid"/>
              <a:miter lim="232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7"/>
            <p:cNvSpPr/>
            <p:nvPr/>
          </p:nvSpPr>
          <p:spPr>
            <a:xfrm>
              <a:off x="4735651" y="3907873"/>
              <a:ext cx="351415" cy="856897"/>
            </a:xfrm>
            <a:custGeom>
              <a:avLst/>
              <a:gdLst/>
              <a:ahLst/>
              <a:cxnLst/>
              <a:rect l="l" t="t" r="r" b="b"/>
              <a:pathLst>
                <a:path w="11172" h="27242" extrusionOk="0">
                  <a:moveTo>
                    <a:pt x="4250" y="0"/>
                  </a:moveTo>
                  <a:cubicBezTo>
                    <a:pt x="1580" y="3414"/>
                    <a:pt x="0" y="8129"/>
                    <a:pt x="0" y="13470"/>
                  </a:cubicBezTo>
                  <a:cubicBezTo>
                    <a:pt x="0" y="18765"/>
                    <a:pt x="1487" y="23712"/>
                    <a:pt x="3995" y="27242"/>
                  </a:cubicBezTo>
                  <a:cubicBezTo>
                    <a:pt x="8315" y="24246"/>
                    <a:pt x="11171" y="19230"/>
                    <a:pt x="11171" y="13540"/>
                  </a:cubicBezTo>
                  <a:cubicBezTo>
                    <a:pt x="11171" y="7966"/>
                    <a:pt x="8431" y="3066"/>
                    <a:pt x="4250" y="0"/>
                  </a:cubicBezTo>
                  <a:close/>
                </a:path>
              </a:pathLst>
            </a:custGeom>
            <a:solidFill>
              <a:srgbClr val="FFFFFF"/>
            </a:solidFill>
            <a:ln w="11600" cap="flat" cmpd="sng">
              <a:solidFill>
                <a:srgbClr val="BCBCBC"/>
              </a:solidFill>
              <a:prstDash val="solid"/>
              <a:miter lim="232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7"/>
            <p:cNvSpPr/>
            <p:nvPr/>
          </p:nvSpPr>
          <p:spPr>
            <a:xfrm>
              <a:off x="4552299" y="3804858"/>
              <a:ext cx="14627" cy="1046854"/>
            </a:xfrm>
            <a:custGeom>
              <a:avLst/>
              <a:gdLst/>
              <a:ahLst/>
              <a:cxnLst/>
              <a:rect l="l" t="t" r="r" b="b"/>
              <a:pathLst>
                <a:path w="465" h="33281" extrusionOk="0">
                  <a:moveTo>
                    <a:pt x="0" y="1"/>
                  </a:moveTo>
                  <a:lnTo>
                    <a:pt x="0" y="33281"/>
                  </a:lnTo>
                  <a:lnTo>
                    <a:pt x="465" y="33281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rgbClr val="03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7"/>
            <p:cNvSpPr/>
            <p:nvPr/>
          </p:nvSpPr>
          <p:spPr>
            <a:xfrm>
              <a:off x="4882484" y="3983837"/>
              <a:ext cx="81846" cy="113993"/>
            </a:xfrm>
            <a:custGeom>
              <a:avLst/>
              <a:gdLst/>
              <a:ahLst/>
              <a:cxnLst/>
              <a:rect l="l" t="t" r="r" b="b"/>
              <a:pathLst>
                <a:path w="2602" h="3624" extrusionOk="0">
                  <a:moveTo>
                    <a:pt x="651" y="0"/>
                  </a:moveTo>
                  <a:cubicBezTo>
                    <a:pt x="465" y="0"/>
                    <a:pt x="279" y="117"/>
                    <a:pt x="140" y="372"/>
                  </a:cubicBezTo>
                  <a:cubicBezTo>
                    <a:pt x="0" y="767"/>
                    <a:pt x="744" y="1255"/>
                    <a:pt x="1394" y="1998"/>
                  </a:cubicBezTo>
                  <a:cubicBezTo>
                    <a:pt x="1742" y="2462"/>
                    <a:pt x="2021" y="2996"/>
                    <a:pt x="2230" y="3554"/>
                  </a:cubicBezTo>
                  <a:cubicBezTo>
                    <a:pt x="2253" y="3600"/>
                    <a:pt x="2276" y="3623"/>
                    <a:pt x="2346" y="3623"/>
                  </a:cubicBezTo>
                  <a:cubicBezTo>
                    <a:pt x="2439" y="3623"/>
                    <a:pt x="2509" y="3577"/>
                    <a:pt x="2555" y="3484"/>
                  </a:cubicBezTo>
                  <a:cubicBezTo>
                    <a:pt x="2601" y="3159"/>
                    <a:pt x="2601" y="2811"/>
                    <a:pt x="2555" y="2509"/>
                  </a:cubicBezTo>
                  <a:cubicBezTo>
                    <a:pt x="2346" y="1301"/>
                    <a:pt x="1347" y="0"/>
                    <a:pt x="651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7"/>
            <p:cNvSpPr/>
            <p:nvPr/>
          </p:nvSpPr>
          <p:spPr>
            <a:xfrm>
              <a:off x="4881005" y="4038631"/>
              <a:ext cx="54103" cy="72346"/>
            </a:xfrm>
            <a:custGeom>
              <a:avLst/>
              <a:gdLst/>
              <a:ahLst/>
              <a:cxnLst/>
              <a:rect l="l" t="t" r="r" b="b"/>
              <a:pathLst>
                <a:path w="1720" h="2300" extrusionOk="0">
                  <a:moveTo>
                    <a:pt x="582" y="0"/>
                  </a:moveTo>
                  <a:cubicBezTo>
                    <a:pt x="419" y="0"/>
                    <a:pt x="280" y="93"/>
                    <a:pt x="164" y="302"/>
                  </a:cubicBezTo>
                  <a:cubicBezTo>
                    <a:pt x="1" y="558"/>
                    <a:pt x="535" y="836"/>
                    <a:pt x="930" y="1278"/>
                  </a:cubicBezTo>
                  <a:cubicBezTo>
                    <a:pt x="1162" y="1580"/>
                    <a:pt x="1325" y="1881"/>
                    <a:pt x="1394" y="2230"/>
                  </a:cubicBezTo>
                  <a:cubicBezTo>
                    <a:pt x="1394" y="2276"/>
                    <a:pt x="1441" y="2299"/>
                    <a:pt x="1464" y="2299"/>
                  </a:cubicBezTo>
                  <a:cubicBezTo>
                    <a:pt x="1511" y="2299"/>
                    <a:pt x="1603" y="2230"/>
                    <a:pt x="1627" y="2183"/>
                  </a:cubicBezTo>
                  <a:cubicBezTo>
                    <a:pt x="1696" y="1974"/>
                    <a:pt x="1720" y="1742"/>
                    <a:pt x="1720" y="1533"/>
                  </a:cubicBezTo>
                  <a:cubicBezTo>
                    <a:pt x="1673" y="790"/>
                    <a:pt x="1092" y="0"/>
                    <a:pt x="582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7"/>
            <p:cNvSpPr/>
            <p:nvPr/>
          </p:nvSpPr>
          <p:spPr>
            <a:xfrm>
              <a:off x="4168042" y="3983837"/>
              <a:ext cx="82569" cy="113993"/>
            </a:xfrm>
            <a:custGeom>
              <a:avLst/>
              <a:gdLst/>
              <a:ahLst/>
              <a:cxnLst/>
              <a:rect l="l" t="t" r="r" b="b"/>
              <a:pathLst>
                <a:path w="2625" h="3624" extrusionOk="0">
                  <a:moveTo>
                    <a:pt x="70" y="2509"/>
                  </a:moveTo>
                  <a:cubicBezTo>
                    <a:pt x="0" y="2811"/>
                    <a:pt x="0" y="3159"/>
                    <a:pt x="70" y="3484"/>
                  </a:cubicBezTo>
                  <a:cubicBezTo>
                    <a:pt x="93" y="3577"/>
                    <a:pt x="186" y="3623"/>
                    <a:pt x="256" y="3623"/>
                  </a:cubicBezTo>
                  <a:cubicBezTo>
                    <a:pt x="326" y="3623"/>
                    <a:pt x="372" y="3600"/>
                    <a:pt x="372" y="3554"/>
                  </a:cubicBezTo>
                  <a:cubicBezTo>
                    <a:pt x="581" y="2996"/>
                    <a:pt x="836" y="2462"/>
                    <a:pt x="1208" y="1998"/>
                  </a:cubicBezTo>
                  <a:cubicBezTo>
                    <a:pt x="1835" y="1255"/>
                    <a:pt x="2625" y="744"/>
                    <a:pt x="2462" y="372"/>
                  </a:cubicBezTo>
                  <a:cubicBezTo>
                    <a:pt x="2346" y="117"/>
                    <a:pt x="2183" y="0"/>
                    <a:pt x="1951" y="0"/>
                  </a:cubicBezTo>
                  <a:cubicBezTo>
                    <a:pt x="1231" y="0"/>
                    <a:pt x="233" y="1301"/>
                    <a:pt x="70" y="2509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7"/>
            <p:cNvSpPr/>
            <p:nvPr/>
          </p:nvSpPr>
          <p:spPr>
            <a:xfrm>
              <a:off x="4197264" y="4038631"/>
              <a:ext cx="54071" cy="72346"/>
            </a:xfrm>
            <a:custGeom>
              <a:avLst/>
              <a:gdLst/>
              <a:ahLst/>
              <a:cxnLst/>
              <a:rect l="l" t="t" r="r" b="b"/>
              <a:pathLst>
                <a:path w="1719" h="2300" extrusionOk="0">
                  <a:moveTo>
                    <a:pt x="0" y="1533"/>
                  </a:moveTo>
                  <a:cubicBezTo>
                    <a:pt x="0" y="1765"/>
                    <a:pt x="0" y="1974"/>
                    <a:pt x="93" y="2183"/>
                  </a:cubicBezTo>
                  <a:cubicBezTo>
                    <a:pt x="116" y="2230"/>
                    <a:pt x="209" y="2299"/>
                    <a:pt x="256" y="2299"/>
                  </a:cubicBezTo>
                  <a:cubicBezTo>
                    <a:pt x="302" y="2299"/>
                    <a:pt x="325" y="2253"/>
                    <a:pt x="325" y="2230"/>
                  </a:cubicBezTo>
                  <a:cubicBezTo>
                    <a:pt x="418" y="1881"/>
                    <a:pt x="581" y="1580"/>
                    <a:pt x="790" y="1278"/>
                  </a:cubicBezTo>
                  <a:cubicBezTo>
                    <a:pt x="1162" y="813"/>
                    <a:pt x="1719" y="558"/>
                    <a:pt x="1580" y="302"/>
                  </a:cubicBezTo>
                  <a:cubicBezTo>
                    <a:pt x="1463" y="93"/>
                    <a:pt x="1278" y="0"/>
                    <a:pt x="1138" y="0"/>
                  </a:cubicBezTo>
                  <a:cubicBezTo>
                    <a:pt x="604" y="0"/>
                    <a:pt x="24" y="790"/>
                    <a:pt x="0" y="1533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7"/>
            <p:cNvSpPr/>
            <p:nvPr/>
          </p:nvSpPr>
          <p:spPr>
            <a:xfrm>
              <a:off x="4193616" y="3922468"/>
              <a:ext cx="746616" cy="770710"/>
            </a:xfrm>
            <a:custGeom>
              <a:avLst/>
              <a:gdLst/>
              <a:ahLst/>
              <a:cxnLst/>
              <a:rect l="l" t="t" r="r" b="b"/>
              <a:pathLst>
                <a:path w="23736" h="24502" extrusionOk="0">
                  <a:moveTo>
                    <a:pt x="23735" y="12263"/>
                  </a:moveTo>
                  <a:cubicBezTo>
                    <a:pt x="23735" y="19021"/>
                    <a:pt x="18440" y="24502"/>
                    <a:pt x="11868" y="24502"/>
                  </a:cubicBezTo>
                  <a:cubicBezTo>
                    <a:pt x="5319" y="24502"/>
                    <a:pt x="0" y="19021"/>
                    <a:pt x="0" y="12263"/>
                  </a:cubicBezTo>
                  <a:cubicBezTo>
                    <a:pt x="0" y="5482"/>
                    <a:pt x="5319" y="1"/>
                    <a:pt x="11868" y="1"/>
                  </a:cubicBezTo>
                  <a:cubicBezTo>
                    <a:pt x="18440" y="1"/>
                    <a:pt x="23735" y="5482"/>
                    <a:pt x="23735" y="12263"/>
                  </a:cubicBezTo>
                  <a:close/>
                </a:path>
              </a:pathLst>
            </a:custGeom>
            <a:solidFill>
              <a:srgbClr val="E2BFA1"/>
            </a:solidFill>
            <a:ln w="11025" cap="flat" cmpd="sng">
              <a:solidFill>
                <a:srgbClr val="034444"/>
              </a:solidFill>
              <a:prstDash val="solid"/>
              <a:miter lim="232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7"/>
            <p:cNvSpPr/>
            <p:nvPr/>
          </p:nvSpPr>
          <p:spPr>
            <a:xfrm>
              <a:off x="3989063" y="3801932"/>
              <a:ext cx="1105297" cy="1063651"/>
            </a:xfrm>
            <a:custGeom>
              <a:avLst/>
              <a:gdLst/>
              <a:ahLst/>
              <a:cxnLst/>
              <a:rect l="l" t="t" r="r" b="b"/>
              <a:pathLst>
                <a:path w="35139" h="33815" extrusionOk="0">
                  <a:moveTo>
                    <a:pt x="18231" y="465"/>
                  </a:moveTo>
                  <a:cubicBezTo>
                    <a:pt x="27312" y="465"/>
                    <a:pt x="34674" y="7827"/>
                    <a:pt x="34697" y="16931"/>
                  </a:cubicBezTo>
                  <a:cubicBezTo>
                    <a:pt x="34697" y="23573"/>
                    <a:pt x="30679" y="29588"/>
                    <a:pt x="24525" y="32119"/>
                  </a:cubicBezTo>
                  <a:cubicBezTo>
                    <a:pt x="22505" y="32956"/>
                    <a:pt x="20345" y="33350"/>
                    <a:pt x="18231" y="33350"/>
                  </a:cubicBezTo>
                  <a:cubicBezTo>
                    <a:pt x="13935" y="33350"/>
                    <a:pt x="9731" y="31678"/>
                    <a:pt x="6596" y="28543"/>
                  </a:cubicBezTo>
                  <a:cubicBezTo>
                    <a:pt x="1882" y="23829"/>
                    <a:pt x="465" y="16745"/>
                    <a:pt x="3020" y="10637"/>
                  </a:cubicBezTo>
                  <a:cubicBezTo>
                    <a:pt x="5574" y="4483"/>
                    <a:pt x="11566" y="465"/>
                    <a:pt x="18231" y="465"/>
                  </a:cubicBezTo>
                  <a:close/>
                  <a:moveTo>
                    <a:pt x="18231" y="1"/>
                  </a:moveTo>
                  <a:cubicBezTo>
                    <a:pt x="13819" y="1"/>
                    <a:pt x="9499" y="1719"/>
                    <a:pt x="6271" y="4971"/>
                  </a:cubicBezTo>
                  <a:cubicBezTo>
                    <a:pt x="1417" y="9801"/>
                    <a:pt x="1" y="17047"/>
                    <a:pt x="2625" y="23387"/>
                  </a:cubicBezTo>
                  <a:cubicBezTo>
                    <a:pt x="5226" y="29704"/>
                    <a:pt x="11380" y="33815"/>
                    <a:pt x="18231" y="33815"/>
                  </a:cubicBezTo>
                  <a:cubicBezTo>
                    <a:pt x="27544" y="33815"/>
                    <a:pt x="35138" y="26244"/>
                    <a:pt x="35138" y="16931"/>
                  </a:cubicBezTo>
                  <a:cubicBezTo>
                    <a:pt x="35138" y="10080"/>
                    <a:pt x="31004" y="3926"/>
                    <a:pt x="24688" y="1278"/>
                  </a:cubicBezTo>
                  <a:cubicBezTo>
                    <a:pt x="22621" y="419"/>
                    <a:pt x="20414" y="1"/>
                    <a:pt x="18231" y="1"/>
                  </a:cubicBezTo>
                  <a:close/>
                </a:path>
              </a:pathLst>
            </a:custGeom>
            <a:solidFill>
              <a:srgbClr val="03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7"/>
            <p:cNvSpPr/>
            <p:nvPr/>
          </p:nvSpPr>
          <p:spPr>
            <a:xfrm>
              <a:off x="4082579" y="4568240"/>
              <a:ext cx="300993" cy="157841"/>
            </a:xfrm>
            <a:custGeom>
              <a:avLst/>
              <a:gdLst/>
              <a:ahLst/>
              <a:cxnLst/>
              <a:rect l="l" t="t" r="r" b="b"/>
              <a:pathLst>
                <a:path w="9569" h="5018" extrusionOk="0">
                  <a:moveTo>
                    <a:pt x="7966" y="5017"/>
                  </a:moveTo>
                  <a:lnTo>
                    <a:pt x="1579" y="5017"/>
                  </a:lnTo>
                  <a:cubicBezTo>
                    <a:pt x="720" y="5017"/>
                    <a:pt x="0" y="4320"/>
                    <a:pt x="0" y="3438"/>
                  </a:cubicBezTo>
                  <a:lnTo>
                    <a:pt x="0" y="1603"/>
                  </a:lnTo>
                  <a:cubicBezTo>
                    <a:pt x="0" y="721"/>
                    <a:pt x="697" y="1"/>
                    <a:pt x="1579" y="1"/>
                  </a:cubicBezTo>
                  <a:lnTo>
                    <a:pt x="7966" y="1"/>
                  </a:lnTo>
                  <a:cubicBezTo>
                    <a:pt x="8849" y="1"/>
                    <a:pt x="9568" y="697"/>
                    <a:pt x="9568" y="1603"/>
                  </a:cubicBezTo>
                  <a:lnTo>
                    <a:pt x="9568" y="3438"/>
                  </a:lnTo>
                  <a:cubicBezTo>
                    <a:pt x="9568" y="4320"/>
                    <a:pt x="8849" y="5017"/>
                    <a:pt x="7966" y="5017"/>
                  </a:cubicBezTo>
                  <a:close/>
                </a:path>
              </a:pathLst>
            </a:custGeom>
            <a:solidFill>
              <a:srgbClr val="CECECE"/>
            </a:solidFill>
            <a:ln w="11025" cap="flat" cmpd="sng">
              <a:solidFill>
                <a:srgbClr val="1E1E1E"/>
              </a:solidFill>
              <a:prstDash val="solid"/>
              <a:miter lim="232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7"/>
            <p:cNvSpPr/>
            <p:nvPr/>
          </p:nvSpPr>
          <p:spPr>
            <a:xfrm>
              <a:off x="4541321" y="4686573"/>
              <a:ext cx="36582" cy="72378"/>
            </a:xfrm>
            <a:custGeom>
              <a:avLst/>
              <a:gdLst/>
              <a:ahLst/>
              <a:cxnLst/>
              <a:rect l="l" t="t" r="r" b="b"/>
              <a:pathLst>
                <a:path w="1163" h="2301" extrusionOk="0">
                  <a:moveTo>
                    <a:pt x="442" y="1"/>
                  </a:moveTo>
                  <a:cubicBezTo>
                    <a:pt x="349" y="1"/>
                    <a:pt x="280" y="94"/>
                    <a:pt x="280" y="187"/>
                  </a:cubicBezTo>
                  <a:lnTo>
                    <a:pt x="1" y="2138"/>
                  </a:lnTo>
                  <a:cubicBezTo>
                    <a:pt x="1" y="2207"/>
                    <a:pt x="94" y="2300"/>
                    <a:pt x="187" y="2300"/>
                  </a:cubicBezTo>
                  <a:lnTo>
                    <a:pt x="999" y="2300"/>
                  </a:lnTo>
                  <a:cubicBezTo>
                    <a:pt x="1092" y="2300"/>
                    <a:pt x="1162" y="2230"/>
                    <a:pt x="1162" y="2138"/>
                  </a:cubicBezTo>
                  <a:lnTo>
                    <a:pt x="907" y="187"/>
                  </a:lnTo>
                  <a:cubicBezTo>
                    <a:pt x="907" y="94"/>
                    <a:pt x="814" y="1"/>
                    <a:pt x="744" y="1"/>
                  </a:cubicBezTo>
                  <a:close/>
                </a:path>
              </a:pathLst>
            </a:custGeom>
            <a:solidFill>
              <a:srgbClr val="FFFFFF"/>
            </a:solidFill>
            <a:ln w="11600" cap="flat" cmpd="sng">
              <a:solidFill>
                <a:srgbClr val="BCBCBC"/>
              </a:solidFill>
              <a:prstDash val="solid"/>
              <a:miter lim="232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7"/>
            <p:cNvSpPr/>
            <p:nvPr/>
          </p:nvSpPr>
          <p:spPr>
            <a:xfrm>
              <a:off x="4039070" y="3821231"/>
              <a:ext cx="767785" cy="1049056"/>
            </a:xfrm>
            <a:custGeom>
              <a:avLst/>
              <a:gdLst/>
              <a:ahLst/>
              <a:cxnLst/>
              <a:rect l="l" t="t" r="r" b="b"/>
              <a:pathLst>
                <a:path w="24409" h="33351" extrusionOk="0">
                  <a:moveTo>
                    <a:pt x="16675" y="1"/>
                  </a:moveTo>
                  <a:cubicBezTo>
                    <a:pt x="7455" y="1"/>
                    <a:pt x="1" y="7456"/>
                    <a:pt x="1" y="16699"/>
                  </a:cubicBezTo>
                  <a:cubicBezTo>
                    <a:pt x="1" y="25895"/>
                    <a:pt x="7455" y="33350"/>
                    <a:pt x="16675" y="33350"/>
                  </a:cubicBezTo>
                  <a:cubicBezTo>
                    <a:pt x="19462" y="33350"/>
                    <a:pt x="22086" y="32654"/>
                    <a:pt x="24409" y="31469"/>
                  </a:cubicBezTo>
                  <a:cubicBezTo>
                    <a:pt x="19067" y="28706"/>
                    <a:pt x="15444" y="23132"/>
                    <a:pt x="15444" y="16699"/>
                  </a:cubicBezTo>
                  <a:cubicBezTo>
                    <a:pt x="15444" y="10242"/>
                    <a:pt x="19067" y="4669"/>
                    <a:pt x="24409" y="1882"/>
                  </a:cubicBezTo>
                  <a:cubicBezTo>
                    <a:pt x="22110" y="697"/>
                    <a:pt x="19462" y="1"/>
                    <a:pt x="16675" y="1"/>
                  </a:cubicBezTo>
                  <a:close/>
                </a:path>
              </a:pathLst>
            </a:custGeom>
            <a:solidFill>
              <a:srgbClr val="FCFCFC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7"/>
            <p:cNvSpPr/>
            <p:nvPr/>
          </p:nvSpPr>
          <p:spPr>
            <a:xfrm>
              <a:off x="4444911" y="4279703"/>
              <a:ext cx="67219" cy="67219"/>
            </a:xfrm>
            <a:custGeom>
              <a:avLst/>
              <a:gdLst/>
              <a:ahLst/>
              <a:cxnLst/>
              <a:rect l="l" t="t" r="r" b="b"/>
              <a:pathLst>
                <a:path w="2137" h="2137" extrusionOk="0">
                  <a:moveTo>
                    <a:pt x="1069" y="0"/>
                  </a:moveTo>
                  <a:cubicBezTo>
                    <a:pt x="465" y="0"/>
                    <a:pt x="0" y="488"/>
                    <a:pt x="0" y="1068"/>
                  </a:cubicBezTo>
                  <a:cubicBezTo>
                    <a:pt x="0" y="1672"/>
                    <a:pt x="465" y="2137"/>
                    <a:pt x="1069" y="2137"/>
                  </a:cubicBezTo>
                  <a:cubicBezTo>
                    <a:pt x="1672" y="2137"/>
                    <a:pt x="2137" y="1672"/>
                    <a:pt x="2137" y="1068"/>
                  </a:cubicBezTo>
                  <a:cubicBezTo>
                    <a:pt x="2137" y="488"/>
                    <a:pt x="1672" y="0"/>
                    <a:pt x="10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7"/>
            <p:cNvSpPr/>
            <p:nvPr/>
          </p:nvSpPr>
          <p:spPr>
            <a:xfrm>
              <a:off x="4618040" y="4279703"/>
              <a:ext cx="67974" cy="67219"/>
            </a:xfrm>
            <a:custGeom>
              <a:avLst/>
              <a:gdLst/>
              <a:ahLst/>
              <a:cxnLst/>
              <a:rect l="l" t="t" r="r" b="b"/>
              <a:pathLst>
                <a:path w="2161" h="2137" extrusionOk="0">
                  <a:moveTo>
                    <a:pt x="1092" y="0"/>
                  </a:moveTo>
                  <a:cubicBezTo>
                    <a:pt x="488" y="0"/>
                    <a:pt x="0" y="488"/>
                    <a:pt x="0" y="1068"/>
                  </a:cubicBezTo>
                  <a:cubicBezTo>
                    <a:pt x="0" y="1672"/>
                    <a:pt x="488" y="2137"/>
                    <a:pt x="1092" y="2137"/>
                  </a:cubicBezTo>
                  <a:cubicBezTo>
                    <a:pt x="1672" y="2137"/>
                    <a:pt x="2160" y="1672"/>
                    <a:pt x="2160" y="1068"/>
                  </a:cubicBezTo>
                  <a:cubicBezTo>
                    <a:pt x="2160" y="488"/>
                    <a:pt x="1672" y="0"/>
                    <a:pt x="1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7"/>
            <p:cNvSpPr/>
            <p:nvPr/>
          </p:nvSpPr>
          <p:spPr>
            <a:xfrm rot="-1466547">
              <a:off x="4412040" y="4216854"/>
              <a:ext cx="132956" cy="21955"/>
            </a:xfrm>
            <a:custGeom>
              <a:avLst/>
              <a:gdLst/>
              <a:ahLst/>
              <a:cxnLst/>
              <a:rect l="l" t="t" r="r" b="b"/>
              <a:pathLst>
                <a:path w="4227" h="698" extrusionOk="0">
                  <a:moveTo>
                    <a:pt x="349" y="1"/>
                  </a:moveTo>
                  <a:cubicBezTo>
                    <a:pt x="140" y="1"/>
                    <a:pt x="0" y="140"/>
                    <a:pt x="0" y="349"/>
                  </a:cubicBezTo>
                  <a:cubicBezTo>
                    <a:pt x="0" y="558"/>
                    <a:pt x="140" y="698"/>
                    <a:pt x="349" y="698"/>
                  </a:cubicBezTo>
                  <a:lnTo>
                    <a:pt x="3879" y="698"/>
                  </a:lnTo>
                  <a:cubicBezTo>
                    <a:pt x="4088" y="698"/>
                    <a:pt x="4227" y="558"/>
                    <a:pt x="4227" y="349"/>
                  </a:cubicBezTo>
                  <a:cubicBezTo>
                    <a:pt x="4227" y="140"/>
                    <a:pt x="4088" y="1"/>
                    <a:pt x="38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7"/>
            <p:cNvSpPr/>
            <p:nvPr/>
          </p:nvSpPr>
          <p:spPr>
            <a:xfrm rot="1489657">
              <a:off x="4585171" y="4216855"/>
              <a:ext cx="133714" cy="21956"/>
            </a:xfrm>
            <a:custGeom>
              <a:avLst/>
              <a:gdLst/>
              <a:ahLst/>
              <a:cxnLst/>
              <a:rect l="l" t="t" r="r" b="b"/>
              <a:pathLst>
                <a:path w="4251" h="698" extrusionOk="0">
                  <a:moveTo>
                    <a:pt x="349" y="1"/>
                  </a:moveTo>
                  <a:cubicBezTo>
                    <a:pt x="163" y="1"/>
                    <a:pt x="0" y="140"/>
                    <a:pt x="0" y="349"/>
                  </a:cubicBezTo>
                  <a:cubicBezTo>
                    <a:pt x="0" y="558"/>
                    <a:pt x="163" y="698"/>
                    <a:pt x="349" y="698"/>
                  </a:cubicBezTo>
                  <a:lnTo>
                    <a:pt x="3902" y="698"/>
                  </a:lnTo>
                  <a:cubicBezTo>
                    <a:pt x="4111" y="698"/>
                    <a:pt x="4250" y="558"/>
                    <a:pt x="4250" y="349"/>
                  </a:cubicBezTo>
                  <a:cubicBezTo>
                    <a:pt x="4250" y="140"/>
                    <a:pt x="4111" y="1"/>
                    <a:pt x="3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7"/>
            <p:cNvSpPr/>
            <p:nvPr/>
          </p:nvSpPr>
          <p:spPr>
            <a:xfrm>
              <a:off x="4256432" y="4330817"/>
              <a:ext cx="138842" cy="113269"/>
            </a:xfrm>
            <a:custGeom>
              <a:avLst/>
              <a:gdLst/>
              <a:ahLst/>
              <a:cxnLst/>
              <a:rect l="l" t="t" r="r" b="b"/>
              <a:pathLst>
                <a:path w="4414" h="3601" extrusionOk="0">
                  <a:moveTo>
                    <a:pt x="2207" y="1"/>
                  </a:moveTo>
                  <a:cubicBezTo>
                    <a:pt x="999" y="1"/>
                    <a:pt x="1" y="814"/>
                    <a:pt x="1" y="1789"/>
                  </a:cubicBezTo>
                  <a:cubicBezTo>
                    <a:pt x="1" y="2788"/>
                    <a:pt x="999" y="3601"/>
                    <a:pt x="2207" y="3601"/>
                  </a:cubicBezTo>
                  <a:cubicBezTo>
                    <a:pt x="3438" y="3601"/>
                    <a:pt x="4413" y="2788"/>
                    <a:pt x="4413" y="1789"/>
                  </a:cubicBezTo>
                  <a:cubicBezTo>
                    <a:pt x="4413" y="814"/>
                    <a:pt x="3438" y="1"/>
                    <a:pt x="22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7"/>
            <p:cNvSpPr/>
            <p:nvPr/>
          </p:nvSpPr>
          <p:spPr>
            <a:xfrm>
              <a:off x="4745874" y="4330817"/>
              <a:ext cx="138842" cy="113269"/>
            </a:xfrm>
            <a:custGeom>
              <a:avLst/>
              <a:gdLst/>
              <a:ahLst/>
              <a:cxnLst/>
              <a:rect l="l" t="t" r="r" b="b"/>
              <a:pathLst>
                <a:path w="4414" h="3601" extrusionOk="0">
                  <a:moveTo>
                    <a:pt x="2207" y="1"/>
                  </a:moveTo>
                  <a:cubicBezTo>
                    <a:pt x="999" y="1"/>
                    <a:pt x="1" y="814"/>
                    <a:pt x="1" y="1789"/>
                  </a:cubicBezTo>
                  <a:cubicBezTo>
                    <a:pt x="1" y="2788"/>
                    <a:pt x="999" y="3601"/>
                    <a:pt x="2207" y="3601"/>
                  </a:cubicBezTo>
                  <a:cubicBezTo>
                    <a:pt x="3438" y="3601"/>
                    <a:pt x="4413" y="2788"/>
                    <a:pt x="4413" y="1789"/>
                  </a:cubicBezTo>
                  <a:cubicBezTo>
                    <a:pt x="4413" y="814"/>
                    <a:pt x="3438" y="1"/>
                    <a:pt x="22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7"/>
            <p:cNvSpPr txBox="1"/>
            <p:nvPr/>
          </p:nvSpPr>
          <p:spPr>
            <a:xfrm>
              <a:off x="4020362" y="4568975"/>
              <a:ext cx="419700" cy="1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Audiowide"/>
                  <a:ea typeface="Audiowide"/>
                  <a:cs typeface="Audiowide"/>
                  <a:sym typeface="Audiowide"/>
                </a:rPr>
                <a:t>002</a:t>
              </a:r>
              <a:endParaRPr sz="700">
                <a:latin typeface="Audiowide"/>
                <a:ea typeface="Audiowide"/>
                <a:cs typeface="Audiowide"/>
                <a:sym typeface="Audiowide"/>
              </a:endParaRPr>
            </a:p>
          </p:txBody>
        </p:sp>
      </p:grpSp>
      <p:sp>
        <p:nvSpPr>
          <p:cNvPr id="1168" name="Google Shape;1168;p47"/>
          <p:cNvSpPr/>
          <p:nvPr/>
        </p:nvSpPr>
        <p:spPr>
          <a:xfrm rot="10800000">
            <a:off x="7637573" y="4099123"/>
            <a:ext cx="176100" cy="176100"/>
          </a:xfrm>
          <a:prstGeom prst="blockArc">
            <a:avLst>
              <a:gd name="adj1" fmla="val 10800000"/>
              <a:gd name="adj2" fmla="val 21224628"/>
              <a:gd name="adj3" fmla="val 1142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9" name="Google Shape;1169;p47"/>
          <p:cNvGrpSpPr/>
          <p:nvPr/>
        </p:nvGrpSpPr>
        <p:grpSpPr>
          <a:xfrm rot="287293">
            <a:off x="8127379" y="2381086"/>
            <a:ext cx="606500" cy="606500"/>
            <a:chOff x="1190625" y="238125"/>
            <a:chExt cx="5219200" cy="5219200"/>
          </a:xfrm>
        </p:grpSpPr>
        <p:sp>
          <p:nvSpPr>
            <p:cNvPr id="1170" name="Google Shape;1170;p47"/>
            <p:cNvSpPr/>
            <p:nvPr/>
          </p:nvSpPr>
          <p:spPr>
            <a:xfrm>
              <a:off x="4318850" y="314775"/>
              <a:ext cx="1445900" cy="1089525"/>
            </a:xfrm>
            <a:custGeom>
              <a:avLst/>
              <a:gdLst/>
              <a:ahLst/>
              <a:cxnLst/>
              <a:rect l="l" t="t" r="r" b="b"/>
              <a:pathLst>
                <a:path w="57836" h="43581" extrusionOk="0">
                  <a:moveTo>
                    <a:pt x="28902" y="0"/>
                  </a:moveTo>
                  <a:cubicBezTo>
                    <a:pt x="22215" y="0"/>
                    <a:pt x="15952" y="1827"/>
                    <a:pt x="10570" y="4991"/>
                  </a:cubicBezTo>
                  <a:lnTo>
                    <a:pt x="1" y="43580"/>
                  </a:lnTo>
                  <a:lnTo>
                    <a:pt x="35850" y="43580"/>
                  </a:lnTo>
                  <a:cubicBezTo>
                    <a:pt x="45408" y="42830"/>
                    <a:pt x="50301" y="31805"/>
                    <a:pt x="44527" y="24204"/>
                  </a:cubicBezTo>
                  <a:lnTo>
                    <a:pt x="45734" y="24204"/>
                  </a:lnTo>
                  <a:cubicBezTo>
                    <a:pt x="52421" y="24204"/>
                    <a:pt x="57836" y="18789"/>
                    <a:pt x="57836" y="12102"/>
                  </a:cubicBezTo>
                  <a:cubicBezTo>
                    <a:pt x="57836" y="5415"/>
                    <a:pt x="52421" y="0"/>
                    <a:pt x="45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7"/>
            <p:cNvSpPr/>
            <p:nvPr/>
          </p:nvSpPr>
          <p:spPr>
            <a:xfrm>
              <a:off x="4132925" y="439550"/>
              <a:ext cx="1153950" cy="1842350"/>
            </a:xfrm>
            <a:custGeom>
              <a:avLst/>
              <a:gdLst/>
              <a:ahLst/>
              <a:cxnLst/>
              <a:rect l="l" t="t" r="r" b="b"/>
              <a:pathLst>
                <a:path w="46158" h="73694" extrusionOk="0">
                  <a:moveTo>
                    <a:pt x="18007" y="0"/>
                  </a:moveTo>
                  <a:cubicBezTo>
                    <a:pt x="7242" y="6296"/>
                    <a:pt x="0" y="17974"/>
                    <a:pt x="0" y="31348"/>
                  </a:cubicBezTo>
                  <a:lnTo>
                    <a:pt x="0" y="61325"/>
                  </a:lnTo>
                  <a:cubicBezTo>
                    <a:pt x="0" y="67947"/>
                    <a:pt x="5187" y="73525"/>
                    <a:pt x="11776" y="73688"/>
                  </a:cubicBezTo>
                  <a:cubicBezTo>
                    <a:pt x="11895" y="73692"/>
                    <a:pt x="12014" y="73693"/>
                    <a:pt x="12132" y="73693"/>
                  </a:cubicBezTo>
                  <a:cubicBezTo>
                    <a:pt x="18819" y="73693"/>
                    <a:pt x="24237" y="68286"/>
                    <a:pt x="24237" y="61586"/>
                  </a:cubicBezTo>
                  <a:cubicBezTo>
                    <a:pt x="24237" y="57835"/>
                    <a:pt x="27271" y="54834"/>
                    <a:pt x="30989" y="54834"/>
                  </a:cubicBezTo>
                  <a:lnTo>
                    <a:pt x="31903" y="54834"/>
                  </a:lnTo>
                  <a:cubicBezTo>
                    <a:pt x="40253" y="54834"/>
                    <a:pt x="46158" y="46516"/>
                    <a:pt x="43287" y="38589"/>
                  </a:cubicBezTo>
                  <a:cubicBezTo>
                    <a:pt x="29326" y="38589"/>
                    <a:pt x="18007" y="27270"/>
                    <a:pt x="18007" y="13309"/>
                  </a:cubicBezTo>
                  <a:lnTo>
                    <a:pt x="180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7"/>
            <p:cNvSpPr/>
            <p:nvPr/>
          </p:nvSpPr>
          <p:spPr>
            <a:xfrm>
              <a:off x="2068075" y="314775"/>
              <a:ext cx="1400250" cy="1494825"/>
            </a:xfrm>
            <a:custGeom>
              <a:avLst/>
              <a:gdLst/>
              <a:ahLst/>
              <a:cxnLst/>
              <a:rect l="l" t="t" r="r" b="b"/>
              <a:pathLst>
                <a:path w="56010" h="59793" extrusionOk="0">
                  <a:moveTo>
                    <a:pt x="2806" y="0"/>
                  </a:moveTo>
                  <a:cubicBezTo>
                    <a:pt x="1828" y="0"/>
                    <a:pt x="914" y="98"/>
                    <a:pt x="1" y="326"/>
                  </a:cubicBezTo>
                  <a:lnTo>
                    <a:pt x="31740" y="59792"/>
                  </a:lnTo>
                  <a:lnTo>
                    <a:pt x="56009" y="43580"/>
                  </a:lnTo>
                  <a:cubicBezTo>
                    <a:pt x="56009" y="32783"/>
                    <a:pt x="55781" y="30500"/>
                    <a:pt x="54509" y="26129"/>
                  </a:cubicBezTo>
                  <a:cubicBezTo>
                    <a:pt x="50105" y="11058"/>
                    <a:pt x="36111" y="0"/>
                    <a:pt x="196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7"/>
            <p:cNvSpPr/>
            <p:nvPr/>
          </p:nvSpPr>
          <p:spPr>
            <a:xfrm>
              <a:off x="1832400" y="322925"/>
              <a:ext cx="1635925" cy="1958975"/>
            </a:xfrm>
            <a:custGeom>
              <a:avLst/>
              <a:gdLst/>
              <a:ahLst/>
              <a:cxnLst/>
              <a:rect l="l" t="t" r="r" b="b"/>
              <a:pathLst>
                <a:path w="65437" h="78359" extrusionOk="0">
                  <a:moveTo>
                    <a:pt x="9428" y="0"/>
                  </a:moveTo>
                  <a:cubicBezTo>
                    <a:pt x="4013" y="1273"/>
                    <a:pt x="1" y="6198"/>
                    <a:pt x="131" y="12070"/>
                  </a:cubicBezTo>
                  <a:cubicBezTo>
                    <a:pt x="294" y="18659"/>
                    <a:pt x="5840" y="23878"/>
                    <a:pt x="12462" y="23878"/>
                  </a:cubicBezTo>
                  <a:lnTo>
                    <a:pt x="13440" y="23878"/>
                  </a:lnTo>
                  <a:cubicBezTo>
                    <a:pt x="7699" y="31446"/>
                    <a:pt x="12559" y="42504"/>
                    <a:pt x="22117" y="43254"/>
                  </a:cubicBezTo>
                  <a:cubicBezTo>
                    <a:pt x="19214" y="51181"/>
                    <a:pt x="25151" y="59466"/>
                    <a:pt x="33501" y="59466"/>
                  </a:cubicBezTo>
                  <a:lnTo>
                    <a:pt x="34676" y="59466"/>
                  </a:lnTo>
                  <a:cubicBezTo>
                    <a:pt x="38264" y="59466"/>
                    <a:pt x="41167" y="62402"/>
                    <a:pt x="41167" y="65990"/>
                  </a:cubicBezTo>
                  <a:cubicBezTo>
                    <a:pt x="41167" y="72612"/>
                    <a:pt x="46354" y="78190"/>
                    <a:pt x="52943" y="78353"/>
                  </a:cubicBezTo>
                  <a:cubicBezTo>
                    <a:pt x="53062" y="78357"/>
                    <a:pt x="53180" y="78358"/>
                    <a:pt x="53298" y="78358"/>
                  </a:cubicBezTo>
                  <a:cubicBezTo>
                    <a:pt x="59986" y="78358"/>
                    <a:pt x="65404" y="72951"/>
                    <a:pt x="65404" y="66251"/>
                  </a:cubicBezTo>
                  <a:cubicBezTo>
                    <a:pt x="65404" y="55748"/>
                    <a:pt x="65436" y="48506"/>
                    <a:pt x="65436" y="43254"/>
                  </a:cubicBezTo>
                  <a:lnTo>
                    <a:pt x="62500" y="43254"/>
                  </a:lnTo>
                  <a:cubicBezTo>
                    <a:pt x="52160" y="43254"/>
                    <a:pt x="42602" y="36567"/>
                    <a:pt x="39471" y="25803"/>
                  </a:cubicBezTo>
                  <a:cubicBezTo>
                    <a:pt x="35491" y="12233"/>
                    <a:pt x="23781" y="1925"/>
                    <a:pt x="9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7"/>
            <p:cNvSpPr/>
            <p:nvPr/>
          </p:nvSpPr>
          <p:spPr>
            <a:xfrm>
              <a:off x="2622625" y="1953925"/>
              <a:ext cx="3710525" cy="3426725"/>
            </a:xfrm>
            <a:custGeom>
              <a:avLst/>
              <a:gdLst/>
              <a:ahLst/>
              <a:cxnLst/>
              <a:rect l="l" t="t" r="r" b="b"/>
              <a:pathLst>
                <a:path w="148421" h="137069" extrusionOk="0">
                  <a:moveTo>
                    <a:pt x="17876" y="0"/>
                  </a:moveTo>
                  <a:lnTo>
                    <a:pt x="0" y="17876"/>
                  </a:lnTo>
                  <a:lnTo>
                    <a:pt x="0" y="119193"/>
                  </a:lnTo>
                  <a:lnTo>
                    <a:pt x="17876" y="137069"/>
                  </a:lnTo>
                  <a:lnTo>
                    <a:pt x="130545" y="137069"/>
                  </a:lnTo>
                  <a:cubicBezTo>
                    <a:pt x="140429" y="137069"/>
                    <a:pt x="148421" y="129077"/>
                    <a:pt x="148421" y="119193"/>
                  </a:cubicBezTo>
                  <a:lnTo>
                    <a:pt x="148421" y="17876"/>
                  </a:lnTo>
                  <a:cubicBezTo>
                    <a:pt x="148421" y="7992"/>
                    <a:pt x="140429" y="0"/>
                    <a:pt x="1305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7"/>
            <p:cNvSpPr/>
            <p:nvPr/>
          </p:nvSpPr>
          <p:spPr>
            <a:xfrm>
              <a:off x="1267275" y="1953925"/>
              <a:ext cx="2108075" cy="3426725"/>
            </a:xfrm>
            <a:custGeom>
              <a:avLst/>
              <a:gdLst/>
              <a:ahLst/>
              <a:cxnLst/>
              <a:rect l="l" t="t" r="r" b="b"/>
              <a:pathLst>
                <a:path w="84323" h="137069" extrusionOk="0">
                  <a:moveTo>
                    <a:pt x="17876" y="0"/>
                  </a:moveTo>
                  <a:cubicBezTo>
                    <a:pt x="7992" y="0"/>
                    <a:pt x="0" y="7992"/>
                    <a:pt x="0" y="17876"/>
                  </a:cubicBezTo>
                  <a:lnTo>
                    <a:pt x="0" y="119193"/>
                  </a:lnTo>
                  <a:cubicBezTo>
                    <a:pt x="0" y="129077"/>
                    <a:pt x="7992" y="137069"/>
                    <a:pt x="17876" y="137069"/>
                  </a:cubicBezTo>
                  <a:lnTo>
                    <a:pt x="84323" y="137069"/>
                  </a:lnTo>
                  <a:cubicBezTo>
                    <a:pt x="74471" y="137069"/>
                    <a:pt x="66447" y="129077"/>
                    <a:pt x="66447" y="119193"/>
                  </a:cubicBezTo>
                  <a:lnTo>
                    <a:pt x="66447" y="17876"/>
                  </a:lnTo>
                  <a:cubicBezTo>
                    <a:pt x="66447" y="7992"/>
                    <a:pt x="74471" y="0"/>
                    <a:pt x="84323" y="0"/>
                  </a:cubicBezTo>
                  <a:close/>
                </a:path>
              </a:pathLst>
            </a:custGeom>
            <a:solidFill>
              <a:srgbClr val="A1D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7"/>
            <p:cNvSpPr/>
            <p:nvPr/>
          </p:nvSpPr>
          <p:spPr>
            <a:xfrm>
              <a:off x="2622625" y="2565550"/>
              <a:ext cx="3098100" cy="2203475"/>
            </a:xfrm>
            <a:custGeom>
              <a:avLst/>
              <a:gdLst/>
              <a:ahLst/>
              <a:cxnLst/>
              <a:rect l="l" t="t" r="r" b="b"/>
              <a:pathLst>
                <a:path w="123924" h="88139" extrusionOk="0">
                  <a:moveTo>
                    <a:pt x="12233" y="0"/>
                  </a:moveTo>
                  <a:lnTo>
                    <a:pt x="0" y="44070"/>
                  </a:lnTo>
                  <a:lnTo>
                    <a:pt x="12233" y="88139"/>
                  </a:lnTo>
                  <a:lnTo>
                    <a:pt x="102981" y="88139"/>
                  </a:lnTo>
                  <a:cubicBezTo>
                    <a:pt x="102981" y="76559"/>
                    <a:pt x="112343" y="67164"/>
                    <a:pt x="123923" y="67164"/>
                  </a:cubicBezTo>
                  <a:lnTo>
                    <a:pt x="123923" y="20975"/>
                  </a:lnTo>
                  <a:cubicBezTo>
                    <a:pt x="112343" y="20975"/>
                    <a:pt x="102981" y="11580"/>
                    <a:pt x="102981" y="0"/>
                  </a:cubicBezTo>
                  <a:close/>
                </a:path>
              </a:pathLst>
            </a:custGeom>
            <a:solidFill>
              <a:srgbClr val="C1F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7"/>
            <p:cNvSpPr/>
            <p:nvPr/>
          </p:nvSpPr>
          <p:spPr>
            <a:xfrm>
              <a:off x="1879700" y="2565550"/>
              <a:ext cx="1048750" cy="2203475"/>
            </a:xfrm>
            <a:custGeom>
              <a:avLst/>
              <a:gdLst/>
              <a:ahLst/>
              <a:cxnLst/>
              <a:rect l="l" t="t" r="r" b="b"/>
              <a:pathLst>
                <a:path w="41950" h="88139" extrusionOk="0">
                  <a:moveTo>
                    <a:pt x="20975" y="0"/>
                  </a:moveTo>
                  <a:cubicBezTo>
                    <a:pt x="20975" y="11580"/>
                    <a:pt x="11581" y="20975"/>
                    <a:pt x="1" y="20975"/>
                  </a:cubicBezTo>
                  <a:lnTo>
                    <a:pt x="1" y="67164"/>
                  </a:lnTo>
                  <a:cubicBezTo>
                    <a:pt x="11581" y="67164"/>
                    <a:pt x="20975" y="76559"/>
                    <a:pt x="20975" y="88139"/>
                  </a:cubicBezTo>
                  <a:lnTo>
                    <a:pt x="41950" y="88139"/>
                  </a:lnTo>
                  <a:lnTo>
                    <a:pt x="41950" y="0"/>
                  </a:lnTo>
                  <a:close/>
                </a:path>
              </a:pathLst>
            </a:custGeom>
            <a:solidFill>
              <a:srgbClr val="A1D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7"/>
            <p:cNvSpPr/>
            <p:nvPr/>
          </p:nvSpPr>
          <p:spPr>
            <a:xfrm>
              <a:off x="3132300" y="2301325"/>
              <a:ext cx="1335825" cy="2731925"/>
            </a:xfrm>
            <a:custGeom>
              <a:avLst/>
              <a:gdLst/>
              <a:ahLst/>
              <a:cxnLst/>
              <a:rect l="l" t="t" r="r" b="b"/>
              <a:pathLst>
                <a:path w="53433" h="109277" extrusionOk="0">
                  <a:moveTo>
                    <a:pt x="26717" y="0"/>
                  </a:moveTo>
                  <a:cubicBezTo>
                    <a:pt x="22280" y="0"/>
                    <a:pt x="18692" y="3588"/>
                    <a:pt x="18692" y="8025"/>
                  </a:cubicBezTo>
                  <a:lnTo>
                    <a:pt x="18692" y="10569"/>
                  </a:lnTo>
                  <a:cubicBezTo>
                    <a:pt x="12005" y="12657"/>
                    <a:pt x="6460" y="17224"/>
                    <a:pt x="3198" y="23291"/>
                  </a:cubicBezTo>
                  <a:cubicBezTo>
                    <a:pt x="1175" y="27075"/>
                    <a:pt x="1" y="31348"/>
                    <a:pt x="1" y="35915"/>
                  </a:cubicBezTo>
                  <a:cubicBezTo>
                    <a:pt x="1" y="50626"/>
                    <a:pt x="12005" y="62630"/>
                    <a:pt x="26717" y="62630"/>
                  </a:cubicBezTo>
                  <a:cubicBezTo>
                    <a:pt x="32621" y="62630"/>
                    <a:pt x="37416" y="67393"/>
                    <a:pt x="37416" y="73297"/>
                  </a:cubicBezTo>
                  <a:cubicBezTo>
                    <a:pt x="37416" y="79201"/>
                    <a:pt x="32621" y="83964"/>
                    <a:pt x="26717" y="83964"/>
                  </a:cubicBezTo>
                  <a:cubicBezTo>
                    <a:pt x="22933" y="83964"/>
                    <a:pt x="19508" y="82039"/>
                    <a:pt x="17550" y="78777"/>
                  </a:cubicBezTo>
                  <a:cubicBezTo>
                    <a:pt x="16044" y="76280"/>
                    <a:pt x="13387" y="74891"/>
                    <a:pt x="10666" y="74891"/>
                  </a:cubicBezTo>
                  <a:cubicBezTo>
                    <a:pt x="9264" y="74891"/>
                    <a:pt x="7845" y="75260"/>
                    <a:pt x="6557" y="76037"/>
                  </a:cubicBezTo>
                  <a:cubicBezTo>
                    <a:pt x="4470" y="77309"/>
                    <a:pt x="3132" y="79397"/>
                    <a:pt x="2774" y="81615"/>
                  </a:cubicBezTo>
                  <a:cubicBezTo>
                    <a:pt x="2741" y="81876"/>
                    <a:pt x="2708" y="82137"/>
                    <a:pt x="2676" y="82431"/>
                  </a:cubicBezTo>
                  <a:cubicBezTo>
                    <a:pt x="2676" y="82887"/>
                    <a:pt x="2676" y="83377"/>
                    <a:pt x="2741" y="83833"/>
                  </a:cubicBezTo>
                  <a:cubicBezTo>
                    <a:pt x="2871" y="84942"/>
                    <a:pt x="3198" y="86019"/>
                    <a:pt x="3817" y="87030"/>
                  </a:cubicBezTo>
                  <a:cubicBezTo>
                    <a:pt x="7210" y="92673"/>
                    <a:pt x="12560" y="96751"/>
                    <a:pt x="18692" y="98708"/>
                  </a:cubicBezTo>
                  <a:lnTo>
                    <a:pt x="18692" y="101252"/>
                  </a:lnTo>
                  <a:cubicBezTo>
                    <a:pt x="18692" y="105689"/>
                    <a:pt x="22280" y="109277"/>
                    <a:pt x="26717" y="109277"/>
                  </a:cubicBezTo>
                  <a:cubicBezTo>
                    <a:pt x="31153" y="109277"/>
                    <a:pt x="34741" y="105689"/>
                    <a:pt x="34741" y="101252"/>
                  </a:cubicBezTo>
                  <a:lnTo>
                    <a:pt x="34741" y="98708"/>
                  </a:lnTo>
                  <a:cubicBezTo>
                    <a:pt x="45538" y="95316"/>
                    <a:pt x="53432" y="85236"/>
                    <a:pt x="53432" y="73297"/>
                  </a:cubicBezTo>
                  <a:cubicBezTo>
                    <a:pt x="53432" y="58586"/>
                    <a:pt x="41428" y="46581"/>
                    <a:pt x="26717" y="46581"/>
                  </a:cubicBezTo>
                  <a:cubicBezTo>
                    <a:pt x="20812" y="46581"/>
                    <a:pt x="16050" y="41786"/>
                    <a:pt x="16050" y="35915"/>
                  </a:cubicBezTo>
                  <a:cubicBezTo>
                    <a:pt x="16050" y="30011"/>
                    <a:pt x="20812" y="25215"/>
                    <a:pt x="26717" y="25215"/>
                  </a:cubicBezTo>
                  <a:cubicBezTo>
                    <a:pt x="30500" y="25215"/>
                    <a:pt x="33926" y="27173"/>
                    <a:pt x="35883" y="30435"/>
                  </a:cubicBezTo>
                  <a:cubicBezTo>
                    <a:pt x="37389" y="32931"/>
                    <a:pt x="40047" y="34320"/>
                    <a:pt x="42767" y="34320"/>
                  </a:cubicBezTo>
                  <a:cubicBezTo>
                    <a:pt x="44169" y="34320"/>
                    <a:pt x="45589" y="33951"/>
                    <a:pt x="46876" y="33175"/>
                  </a:cubicBezTo>
                  <a:cubicBezTo>
                    <a:pt x="50660" y="30891"/>
                    <a:pt x="51899" y="25966"/>
                    <a:pt x="49616" y="22182"/>
                  </a:cubicBezTo>
                  <a:cubicBezTo>
                    <a:pt x="46223" y="16539"/>
                    <a:pt x="40874" y="12494"/>
                    <a:pt x="34741" y="10569"/>
                  </a:cubicBezTo>
                  <a:lnTo>
                    <a:pt x="34741" y="8025"/>
                  </a:lnTo>
                  <a:cubicBezTo>
                    <a:pt x="34741" y="3588"/>
                    <a:pt x="31153" y="0"/>
                    <a:pt x="26717" y="0"/>
                  </a:cubicBezTo>
                  <a:close/>
                </a:path>
              </a:pathLst>
            </a:custGeom>
            <a:solidFill>
              <a:srgbClr val="8ABE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7"/>
            <p:cNvSpPr/>
            <p:nvPr/>
          </p:nvSpPr>
          <p:spPr>
            <a:xfrm>
              <a:off x="1190625" y="238125"/>
              <a:ext cx="5219200" cy="5219200"/>
            </a:xfrm>
            <a:custGeom>
              <a:avLst/>
              <a:gdLst/>
              <a:ahLst/>
              <a:cxnLst/>
              <a:rect l="l" t="t" r="r" b="b"/>
              <a:pathLst>
                <a:path w="208768" h="208768" extrusionOk="0">
                  <a:moveTo>
                    <a:pt x="54736" y="6133"/>
                  </a:moveTo>
                  <a:cubicBezTo>
                    <a:pt x="69317" y="6133"/>
                    <a:pt x="82528" y="15886"/>
                    <a:pt x="86671" y="30076"/>
                  </a:cubicBezTo>
                  <a:cubicBezTo>
                    <a:pt x="87813" y="33925"/>
                    <a:pt x="88041" y="35784"/>
                    <a:pt x="88041" y="46646"/>
                  </a:cubicBezTo>
                  <a:cubicBezTo>
                    <a:pt x="88041" y="48897"/>
                    <a:pt x="88041" y="51572"/>
                    <a:pt x="88041" y="54704"/>
                  </a:cubicBezTo>
                  <a:cubicBezTo>
                    <a:pt x="88008" y="57802"/>
                    <a:pt x="88008" y="61423"/>
                    <a:pt x="88008" y="65566"/>
                  </a:cubicBezTo>
                  <a:lnTo>
                    <a:pt x="69350" y="65566"/>
                  </a:lnTo>
                  <a:cubicBezTo>
                    <a:pt x="68110" y="62206"/>
                    <a:pt x="64881" y="59825"/>
                    <a:pt x="61097" y="59825"/>
                  </a:cubicBezTo>
                  <a:lnTo>
                    <a:pt x="59172" y="59825"/>
                  </a:lnTo>
                  <a:cubicBezTo>
                    <a:pt x="53529" y="59825"/>
                    <a:pt x="49517" y="54834"/>
                    <a:pt x="50169" y="49680"/>
                  </a:cubicBezTo>
                  <a:lnTo>
                    <a:pt x="53333" y="49680"/>
                  </a:lnTo>
                  <a:cubicBezTo>
                    <a:pt x="55030" y="49680"/>
                    <a:pt x="56367" y="48310"/>
                    <a:pt x="56367" y="46646"/>
                  </a:cubicBezTo>
                  <a:cubicBezTo>
                    <a:pt x="56367" y="44950"/>
                    <a:pt x="55030" y="43580"/>
                    <a:pt x="53333" y="43580"/>
                  </a:cubicBezTo>
                  <a:lnTo>
                    <a:pt x="47951" y="43580"/>
                  </a:lnTo>
                  <a:cubicBezTo>
                    <a:pt x="41362" y="42993"/>
                    <a:pt x="37774" y="35882"/>
                    <a:pt x="40775" y="30336"/>
                  </a:cubicBezTo>
                  <a:lnTo>
                    <a:pt x="53333" y="30336"/>
                  </a:lnTo>
                  <a:cubicBezTo>
                    <a:pt x="55030" y="30336"/>
                    <a:pt x="56367" y="28966"/>
                    <a:pt x="56367" y="27270"/>
                  </a:cubicBezTo>
                  <a:cubicBezTo>
                    <a:pt x="56367" y="25574"/>
                    <a:pt x="55030" y="24204"/>
                    <a:pt x="53333" y="24204"/>
                  </a:cubicBezTo>
                  <a:lnTo>
                    <a:pt x="38165" y="24204"/>
                  </a:lnTo>
                  <a:cubicBezTo>
                    <a:pt x="33109" y="24204"/>
                    <a:pt x="28934" y="20224"/>
                    <a:pt x="28869" y="15331"/>
                  </a:cubicBezTo>
                  <a:cubicBezTo>
                    <a:pt x="28771" y="10243"/>
                    <a:pt x="32881" y="6133"/>
                    <a:pt x="37904" y="6133"/>
                  </a:cubicBezTo>
                  <a:close/>
                  <a:moveTo>
                    <a:pt x="170863" y="6133"/>
                  </a:moveTo>
                  <a:cubicBezTo>
                    <a:pt x="175854" y="6133"/>
                    <a:pt x="179931" y="10177"/>
                    <a:pt x="179931" y="15168"/>
                  </a:cubicBezTo>
                  <a:cubicBezTo>
                    <a:pt x="179931" y="20159"/>
                    <a:pt x="175854" y="24204"/>
                    <a:pt x="170863" y="24204"/>
                  </a:cubicBezTo>
                  <a:lnTo>
                    <a:pt x="155434" y="24204"/>
                  </a:lnTo>
                  <a:cubicBezTo>
                    <a:pt x="153770" y="24204"/>
                    <a:pt x="152400" y="25574"/>
                    <a:pt x="152400" y="27270"/>
                  </a:cubicBezTo>
                  <a:cubicBezTo>
                    <a:pt x="152400" y="28966"/>
                    <a:pt x="153770" y="30336"/>
                    <a:pt x="155434" y="30336"/>
                  </a:cubicBezTo>
                  <a:lnTo>
                    <a:pt x="167992" y="30336"/>
                  </a:lnTo>
                  <a:cubicBezTo>
                    <a:pt x="170993" y="35882"/>
                    <a:pt x="167405" y="42993"/>
                    <a:pt x="160816" y="43580"/>
                  </a:cubicBezTo>
                  <a:lnTo>
                    <a:pt x="155434" y="43580"/>
                  </a:lnTo>
                  <a:cubicBezTo>
                    <a:pt x="153770" y="43580"/>
                    <a:pt x="152400" y="44950"/>
                    <a:pt x="152400" y="46646"/>
                  </a:cubicBezTo>
                  <a:cubicBezTo>
                    <a:pt x="152400" y="48310"/>
                    <a:pt x="153770" y="49680"/>
                    <a:pt x="155434" y="49680"/>
                  </a:cubicBezTo>
                  <a:lnTo>
                    <a:pt x="158598" y="49680"/>
                  </a:lnTo>
                  <a:cubicBezTo>
                    <a:pt x="159250" y="54834"/>
                    <a:pt x="155238" y="59825"/>
                    <a:pt x="149595" y="59825"/>
                  </a:cubicBezTo>
                  <a:lnTo>
                    <a:pt x="147670" y="59825"/>
                  </a:lnTo>
                  <a:cubicBezTo>
                    <a:pt x="143886" y="59825"/>
                    <a:pt x="140657" y="62206"/>
                    <a:pt x="139417" y="65566"/>
                  </a:cubicBezTo>
                  <a:lnTo>
                    <a:pt x="120759" y="65566"/>
                  </a:lnTo>
                  <a:lnTo>
                    <a:pt x="120759" y="39405"/>
                  </a:lnTo>
                  <a:cubicBezTo>
                    <a:pt x="120759" y="21301"/>
                    <a:pt x="135536" y="6133"/>
                    <a:pt x="154031" y="6133"/>
                  </a:cubicBezTo>
                  <a:close/>
                  <a:moveTo>
                    <a:pt x="37904" y="0"/>
                  </a:moveTo>
                  <a:cubicBezTo>
                    <a:pt x="29456" y="0"/>
                    <a:pt x="22606" y="6915"/>
                    <a:pt x="22736" y="15429"/>
                  </a:cubicBezTo>
                  <a:cubicBezTo>
                    <a:pt x="22867" y="22345"/>
                    <a:pt x="27792" y="28184"/>
                    <a:pt x="34316" y="29847"/>
                  </a:cubicBezTo>
                  <a:cubicBezTo>
                    <a:pt x="31739" y="37611"/>
                    <a:pt x="35980" y="46451"/>
                    <a:pt x="44102" y="49028"/>
                  </a:cubicBezTo>
                  <a:cubicBezTo>
                    <a:pt x="43156" y="56693"/>
                    <a:pt x="48277" y="63870"/>
                    <a:pt x="55878" y="65566"/>
                  </a:cubicBezTo>
                  <a:lnTo>
                    <a:pt x="37382" y="65566"/>
                  </a:lnTo>
                  <a:cubicBezTo>
                    <a:pt x="35686" y="65566"/>
                    <a:pt x="34316" y="66936"/>
                    <a:pt x="34316" y="68632"/>
                  </a:cubicBezTo>
                  <a:cubicBezTo>
                    <a:pt x="34316" y="70296"/>
                    <a:pt x="35686" y="71666"/>
                    <a:pt x="37382" y="71666"/>
                  </a:cubicBezTo>
                  <a:lnTo>
                    <a:pt x="187825" y="71666"/>
                  </a:lnTo>
                  <a:cubicBezTo>
                    <a:pt x="196013" y="71698"/>
                    <a:pt x="202667" y="78288"/>
                    <a:pt x="202667" y="86508"/>
                  </a:cubicBezTo>
                  <a:lnTo>
                    <a:pt x="202667" y="187825"/>
                  </a:lnTo>
                  <a:cubicBezTo>
                    <a:pt x="202667" y="196045"/>
                    <a:pt x="195980" y="202667"/>
                    <a:pt x="187825" y="202667"/>
                  </a:cubicBezTo>
                  <a:lnTo>
                    <a:pt x="20942" y="202667"/>
                  </a:lnTo>
                  <a:cubicBezTo>
                    <a:pt x="12787" y="202667"/>
                    <a:pt x="6100" y="196045"/>
                    <a:pt x="6100" y="187825"/>
                  </a:cubicBezTo>
                  <a:lnTo>
                    <a:pt x="6100" y="86508"/>
                  </a:lnTo>
                  <a:cubicBezTo>
                    <a:pt x="6100" y="78353"/>
                    <a:pt x="12722" y="71698"/>
                    <a:pt x="20942" y="71666"/>
                  </a:cubicBezTo>
                  <a:lnTo>
                    <a:pt x="25150" y="71666"/>
                  </a:lnTo>
                  <a:cubicBezTo>
                    <a:pt x="26814" y="71666"/>
                    <a:pt x="28184" y="70296"/>
                    <a:pt x="28184" y="68632"/>
                  </a:cubicBezTo>
                  <a:cubicBezTo>
                    <a:pt x="28184" y="66936"/>
                    <a:pt x="26814" y="65566"/>
                    <a:pt x="25150" y="65566"/>
                  </a:cubicBezTo>
                  <a:lnTo>
                    <a:pt x="20942" y="65566"/>
                  </a:lnTo>
                  <a:cubicBezTo>
                    <a:pt x="9362" y="65566"/>
                    <a:pt x="0" y="74960"/>
                    <a:pt x="0" y="86508"/>
                  </a:cubicBezTo>
                  <a:lnTo>
                    <a:pt x="0" y="187825"/>
                  </a:lnTo>
                  <a:cubicBezTo>
                    <a:pt x="0" y="199405"/>
                    <a:pt x="9395" y="208767"/>
                    <a:pt x="20942" y="208767"/>
                  </a:cubicBezTo>
                  <a:lnTo>
                    <a:pt x="187825" y="208767"/>
                  </a:lnTo>
                  <a:cubicBezTo>
                    <a:pt x="199438" y="208767"/>
                    <a:pt x="208767" y="199373"/>
                    <a:pt x="208767" y="187825"/>
                  </a:cubicBezTo>
                  <a:lnTo>
                    <a:pt x="208767" y="86508"/>
                  </a:lnTo>
                  <a:cubicBezTo>
                    <a:pt x="208767" y="74895"/>
                    <a:pt x="199373" y="65566"/>
                    <a:pt x="187825" y="65566"/>
                  </a:cubicBezTo>
                  <a:lnTo>
                    <a:pt x="152922" y="65566"/>
                  </a:lnTo>
                  <a:cubicBezTo>
                    <a:pt x="160490" y="63870"/>
                    <a:pt x="165611" y="56661"/>
                    <a:pt x="164665" y="49028"/>
                  </a:cubicBezTo>
                  <a:cubicBezTo>
                    <a:pt x="172755" y="46483"/>
                    <a:pt x="177028" y="37643"/>
                    <a:pt x="174451" y="29912"/>
                  </a:cubicBezTo>
                  <a:cubicBezTo>
                    <a:pt x="181105" y="28281"/>
                    <a:pt x="186031" y="22279"/>
                    <a:pt x="186031" y="15168"/>
                  </a:cubicBezTo>
                  <a:cubicBezTo>
                    <a:pt x="186031" y="6818"/>
                    <a:pt x="179246" y="0"/>
                    <a:pt x="170863" y="0"/>
                  </a:cubicBezTo>
                  <a:lnTo>
                    <a:pt x="154031" y="0"/>
                  </a:lnTo>
                  <a:cubicBezTo>
                    <a:pt x="132143" y="0"/>
                    <a:pt x="114659" y="17941"/>
                    <a:pt x="114659" y="39405"/>
                  </a:cubicBezTo>
                  <a:lnTo>
                    <a:pt x="114659" y="65566"/>
                  </a:lnTo>
                  <a:lnTo>
                    <a:pt x="94108" y="65566"/>
                  </a:lnTo>
                  <a:cubicBezTo>
                    <a:pt x="94141" y="61423"/>
                    <a:pt x="94141" y="57835"/>
                    <a:pt x="94141" y="54704"/>
                  </a:cubicBezTo>
                  <a:cubicBezTo>
                    <a:pt x="94141" y="51572"/>
                    <a:pt x="94174" y="48897"/>
                    <a:pt x="94174" y="46646"/>
                  </a:cubicBezTo>
                  <a:cubicBezTo>
                    <a:pt x="94174" y="35654"/>
                    <a:pt x="93945" y="33077"/>
                    <a:pt x="92543" y="28347"/>
                  </a:cubicBezTo>
                  <a:cubicBezTo>
                    <a:pt x="87650" y="11645"/>
                    <a:pt x="72123" y="0"/>
                    <a:pt x="547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7"/>
            <p:cNvSpPr/>
            <p:nvPr/>
          </p:nvSpPr>
          <p:spPr>
            <a:xfrm>
              <a:off x="2482350" y="543925"/>
              <a:ext cx="740500" cy="586850"/>
            </a:xfrm>
            <a:custGeom>
              <a:avLst/>
              <a:gdLst/>
              <a:ahLst/>
              <a:cxnLst/>
              <a:rect l="l" t="t" r="r" b="b"/>
              <a:pathLst>
                <a:path w="29620" h="23474" extrusionOk="0">
                  <a:moveTo>
                    <a:pt x="3067" y="0"/>
                  </a:moveTo>
                  <a:cubicBezTo>
                    <a:pt x="1371" y="0"/>
                    <a:pt x="1" y="1370"/>
                    <a:pt x="1" y="3067"/>
                  </a:cubicBezTo>
                  <a:cubicBezTo>
                    <a:pt x="1" y="4763"/>
                    <a:pt x="1371" y="6133"/>
                    <a:pt x="3067" y="6133"/>
                  </a:cubicBezTo>
                  <a:cubicBezTo>
                    <a:pt x="12331" y="6133"/>
                    <a:pt x="20649" y="12331"/>
                    <a:pt x="23259" y="21269"/>
                  </a:cubicBezTo>
                  <a:cubicBezTo>
                    <a:pt x="23663" y="22616"/>
                    <a:pt x="24891" y="23474"/>
                    <a:pt x="26207" y="23474"/>
                  </a:cubicBezTo>
                  <a:cubicBezTo>
                    <a:pt x="26484" y="23474"/>
                    <a:pt x="26765" y="23436"/>
                    <a:pt x="27043" y="23356"/>
                  </a:cubicBezTo>
                  <a:cubicBezTo>
                    <a:pt x="28674" y="22867"/>
                    <a:pt x="29620" y="21171"/>
                    <a:pt x="29130" y="19540"/>
                  </a:cubicBezTo>
                  <a:cubicBezTo>
                    <a:pt x="25771" y="8025"/>
                    <a:pt x="15039" y="0"/>
                    <a:pt x="30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7"/>
            <p:cNvSpPr/>
            <p:nvPr/>
          </p:nvSpPr>
          <p:spPr>
            <a:xfrm>
              <a:off x="4362900" y="626500"/>
              <a:ext cx="462400" cy="672600"/>
            </a:xfrm>
            <a:custGeom>
              <a:avLst/>
              <a:gdLst/>
              <a:ahLst/>
              <a:cxnLst/>
              <a:rect l="l" t="t" r="r" b="b"/>
              <a:pathLst>
                <a:path w="18496" h="26904" extrusionOk="0">
                  <a:moveTo>
                    <a:pt x="14997" y="1"/>
                  </a:moveTo>
                  <a:cubicBezTo>
                    <a:pt x="14475" y="1"/>
                    <a:pt x="13949" y="135"/>
                    <a:pt x="13472" y="416"/>
                  </a:cubicBezTo>
                  <a:cubicBezTo>
                    <a:pt x="5154" y="5309"/>
                    <a:pt x="0" y="14280"/>
                    <a:pt x="0" y="23870"/>
                  </a:cubicBezTo>
                  <a:cubicBezTo>
                    <a:pt x="0" y="25566"/>
                    <a:pt x="1370" y="26903"/>
                    <a:pt x="3034" y="26903"/>
                  </a:cubicBezTo>
                  <a:cubicBezTo>
                    <a:pt x="4730" y="26903"/>
                    <a:pt x="6100" y="25566"/>
                    <a:pt x="6100" y="23870"/>
                  </a:cubicBezTo>
                  <a:cubicBezTo>
                    <a:pt x="6100" y="16432"/>
                    <a:pt x="10112" y="9484"/>
                    <a:pt x="16571" y="5701"/>
                  </a:cubicBezTo>
                  <a:cubicBezTo>
                    <a:pt x="18006" y="4852"/>
                    <a:pt x="18496" y="2960"/>
                    <a:pt x="17648" y="1525"/>
                  </a:cubicBezTo>
                  <a:cubicBezTo>
                    <a:pt x="17081" y="544"/>
                    <a:pt x="16048" y="1"/>
                    <a:pt x="149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7"/>
            <p:cNvSpPr/>
            <p:nvPr/>
          </p:nvSpPr>
          <p:spPr>
            <a:xfrm>
              <a:off x="1803050" y="2225475"/>
              <a:ext cx="3994325" cy="2883625"/>
            </a:xfrm>
            <a:custGeom>
              <a:avLst/>
              <a:gdLst/>
              <a:ahLst/>
              <a:cxnLst/>
              <a:rect l="l" t="t" r="r" b="b"/>
              <a:pathLst>
                <a:path w="159773" h="115345" extrusionOk="0">
                  <a:moveTo>
                    <a:pt x="60249" y="16669"/>
                  </a:moveTo>
                  <a:cubicBezTo>
                    <a:pt x="53595" y="22443"/>
                    <a:pt x="50105" y="30663"/>
                    <a:pt x="50105" y="38949"/>
                  </a:cubicBezTo>
                  <a:cubicBezTo>
                    <a:pt x="50105" y="55357"/>
                    <a:pt x="63479" y="68698"/>
                    <a:pt x="79887" y="68698"/>
                  </a:cubicBezTo>
                  <a:cubicBezTo>
                    <a:pt x="84095" y="68698"/>
                    <a:pt x="87520" y="72123"/>
                    <a:pt x="87520" y="76331"/>
                  </a:cubicBezTo>
                  <a:cubicBezTo>
                    <a:pt x="87520" y="80539"/>
                    <a:pt x="84095" y="83964"/>
                    <a:pt x="79887" y="83964"/>
                  </a:cubicBezTo>
                  <a:cubicBezTo>
                    <a:pt x="77179" y="83964"/>
                    <a:pt x="74733" y="82561"/>
                    <a:pt x="73330" y="80245"/>
                  </a:cubicBezTo>
                  <a:cubicBezTo>
                    <a:pt x="71263" y="76801"/>
                    <a:pt x="67590" y="74890"/>
                    <a:pt x="63831" y="74890"/>
                  </a:cubicBezTo>
                  <a:cubicBezTo>
                    <a:pt x="61895" y="74890"/>
                    <a:pt x="59936" y="75397"/>
                    <a:pt x="58162" y="76462"/>
                  </a:cubicBezTo>
                  <a:cubicBezTo>
                    <a:pt x="52877" y="79626"/>
                    <a:pt x="51246" y="86476"/>
                    <a:pt x="54378" y="91662"/>
                  </a:cubicBezTo>
                  <a:cubicBezTo>
                    <a:pt x="55976" y="94305"/>
                    <a:pt x="57966" y="96686"/>
                    <a:pt x="60282" y="98676"/>
                  </a:cubicBezTo>
                  <a:lnTo>
                    <a:pt x="26879" y="98676"/>
                  </a:lnTo>
                  <a:cubicBezTo>
                    <a:pt x="25509" y="87879"/>
                    <a:pt x="16930" y="79300"/>
                    <a:pt x="6100" y="77897"/>
                  </a:cubicBezTo>
                  <a:lnTo>
                    <a:pt x="6100" y="37448"/>
                  </a:lnTo>
                  <a:cubicBezTo>
                    <a:pt x="16930" y="36046"/>
                    <a:pt x="25509" y="27467"/>
                    <a:pt x="26879" y="16669"/>
                  </a:cubicBezTo>
                  <a:close/>
                  <a:moveTo>
                    <a:pt x="79887" y="6101"/>
                  </a:moveTo>
                  <a:cubicBezTo>
                    <a:pt x="82627" y="6101"/>
                    <a:pt x="84845" y="8319"/>
                    <a:pt x="84845" y="11059"/>
                  </a:cubicBezTo>
                  <a:lnTo>
                    <a:pt x="84845" y="13603"/>
                  </a:lnTo>
                  <a:cubicBezTo>
                    <a:pt x="84845" y="14941"/>
                    <a:pt x="85726" y="16115"/>
                    <a:pt x="86965" y="16506"/>
                  </a:cubicBezTo>
                  <a:cubicBezTo>
                    <a:pt x="92576" y="18300"/>
                    <a:pt x="97240" y="21921"/>
                    <a:pt x="100176" y="26782"/>
                  </a:cubicBezTo>
                  <a:cubicBezTo>
                    <a:pt x="101579" y="29130"/>
                    <a:pt x="100829" y="32164"/>
                    <a:pt x="98480" y="33566"/>
                  </a:cubicBezTo>
                  <a:cubicBezTo>
                    <a:pt x="97680" y="34044"/>
                    <a:pt x="96796" y="34272"/>
                    <a:pt x="95924" y="34272"/>
                  </a:cubicBezTo>
                  <a:cubicBezTo>
                    <a:pt x="94235" y="34272"/>
                    <a:pt x="92587" y="33419"/>
                    <a:pt x="91662" y="31870"/>
                  </a:cubicBezTo>
                  <a:cubicBezTo>
                    <a:pt x="89151" y="27695"/>
                    <a:pt x="84747" y="25216"/>
                    <a:pt x="79887" y="25216"/>
                  </a:cubicBezTo>
                  <a:cubicBezTo>
                    <a:pt x="72319" y="25216"/>
                    <a:pt x="66154" y="31381"/>
                    <a:pt x="66154" y="38949"/>
                  </a:cubicBezTo>
                  <a:cubicBezTo>
                    <a:pt x="66154" y="46517"/>
                    <a:pt x="72319" y="52682"/>
                    <a:pt x="79887" y="52682"/>
                  </a:cubicBezTo>
                  <a:cubicBezTo>
                    <a:pt x="92935" y="52682"/>
                    <a:pt x="103536" y="63283"/>
                    <a:pt x="103536" y="76331"/>
                  </a:cubicBezTo>
                  <a:cubicBezTo>
                    <a:pt x="103536" y="86672"/>
                    <a:pt x="96882" y="95707"/>
                    <a:pt x="86965" y="98839"/>
                  </a:cubicBezTo>
                  <a:cubicBezTo>
                    <a:pt x="85693" y="99263"/>
                    <a:pt x="84845" y="100437"/>
                    <a:pt x="84845" y="101742"/>
                  </a:cubicBezTo>
                  <a:lnTo>
                    <a:pt x="84845" y="104286"/>
                  </a:lnTo>
                  <a:cubicBezTo>
                    <a:pt x="84845" y="107026"/>
                    <a:pt x="82627" y="109245"/>
                    <a:pt x="79887" y="109245"/>
                  </a:cubicBezTo>
                  <a:cubicBezTo>
                    <a:pt x="77147" y="109245"/>
                    <a:pt x="74928" y="107026"/>
                    <a:pt x="74928" y="104286"/>
                  </a:cubicBezTo>
                  <a:lnTo>
                    <a:pt x="74928" y="101742"/>
                  </a:lnTo>
                  <a:cubicBezTo>
                    <a:pt x="74928" y="100437"/>
                    <a:pt x="74048" y="99230"/>
                    <a:pt x="72775" y="98839"/>
                  </a:cubicBezTo>
                  <a:cubicBezTo>
                    <a:pt x="67230" y="97045"/>
                    <a:pt x="62533" y="93391"/>
                    <a:pt x="59597" y="88498"/>
                  </a:cubicBezTo>
                  <a:cubicBezTo>
                    <a:pt x="58194" y="86182"/>
                    <a:pt x="58945" y="83116"/>
                    <a:pt x="61293" y="81713"/>
                  </a:cubicBezTo>
                  <a:cubicBezTo>
                    <a:pt x="62093" y="81235"/>
                    <a:pt x="62973" y="81007"/>
                    <a:pt x="63842" y="81007"/>
                  </a:cubicBezTo>
                  <a:cubicBezTo>
                    <a:pt x="65524" y="81007"/>
                    <a:pt x="67165" y="81861"/>
                    <a:pt x="68111" y="83410"/>
                  </a:cubicBezTo>
                  <a:cubicBezTo>
                    <a:pt x="70623" y="87585"/>
                    <a:pt x="75026" y="90064"/>
                    <a:pt x="79887" y="90064"/>
                  </a:cubicBezTo>
                  <a:cubicBezTo>
                    <a:pt x="87454" y="90064"/>
                    <a:pt x="93620" y="83899"/>
                    <a:pt x="93620" y="76331"/>
                  </a:cubicBezTo>
                  <a:cubicBezTo>
                    <a:pt x="93620" y="68763"/>
                    <a:pt x="87454" y="62598"/>
                    <a:pt x="79887" y="62598"/>
                  </a:cubicBezTo>
                  <a:cubicBezTo>
                    <a:pt x="66839" y="62598"/>
                    <a:pt x="56237" y="51997"/>
                    <a:pt x="56237" y="38949"/>
                  </a:cubicBezTo>
                  <a:cubicBezTo>
                    <a:pt x="56237" y="28902"/>
                    <a:pt x="62565" y="19736"/>
                    <a:pt x="72775" y="16506"/>
                  </a:cubicBezTo>
                  <a:cubicBezTo>
                    <a:pt x="74015" y="16147"/>
                    <a:pt x="74928" y="14941"/>
                    <a:pt x="74928" y="13603"/>
                  </a:cubicBezTo>
                  <a:lnTo>
                    <a:pt x="74928" y="11059"/>
                  </a:lnTo>
                  <a:cubicBezTo>
                    <a:pt x="74928" y="8319"/>
                    <a:pt x="77147" y="6101"/>
                    <a:pt x="79887" y="6101"/>
                  </a:cubicBezTo>
                  <a:close/>
                  <a:moveTo>
                    <a:pt x="79887" y="1"/>
                  </a:moveTo>
                  <a:cubicBezTo>
                    <a:pt x="73950" y="1"/>
                    <a:pt x="69089" y="4665"/>
                    <a:pt x="68828" y="10537"/>
                  </a:cubicBezTo>
                  <a:lnTo>
                    <a:pt x="24009" y="10537"/>
                  </a:lnTo>
                  <a:cubicBezTo>
                    <a:pt x="22345" y="10537"/>
                    <a:pt x="20975" y="11907"/>
                    <a:pt x="20975" y="13603"/>
                  </a:cubicBezTo>
                  <a:cubicBezTo>
                    <a:pt x="20975" y="23487"/>
                    <a:pt x="12918" y="31511"/>
                    <a:pt x="3067" y="31511"/>
                  </a:cubicBezTo>
                  <a:cubicBezTo>
                    <a:pt x="1371" y="31511"/>
                    <a:pt x="1" y="32881"/>
                    <a:pt x="1" y="34578"/>
                  </a:cubicBezTo>
                  <a:lnTo>
                    <a:pt x="1" y="80767"/>
                  </a:lnTo>
                  <a:cubicBezTo>
                    <a:pt x="1" y="82464"/>
                    <a:pt x="1371" y="83834"/>
                    <a:pt x="3067" y="83834"/>
                  </a:cubicBezTo>
                  <a:cubicBezTo>
                    <a:pt x="12918" y="83834"/>
                    <a:pt x="20975" y="91858"/>
                    <a:pt x="20975" y="101742"/>
                  </a:cubicBezTo>
                  <a:cubicBezTo>
                    <a:pt x="20975" y="103438"/>
                    <a:pt x="22345" y="104808"/>
                    <a:pt x="24009" y="104808"/>
                  </a:cubicBezTo>
                  <a:lnTo>
                    <a:pt x="68828" y="104808"/>
                  </a:lnTo>
                  <a:cubicBezTo>
                    <a:pt x="69089" y="110680"/>
                    <a:pt x="73950" y="115344"/>
                    <a:pt x="79887" y="115344"/>
                  </a:cubicBezTo>
                  <a:cubicBezTo>
                    <a:pt x="85823" y="115344"/>
                    <a:pt x="90684" y="110680"/>
                    <a:pt x="90945" y="104808"/>
                  </a:cubicBezTo>
                  <a:lnTo>
                    <a:pt x="135732" y="104808"/>
                  </a:lnTo>
                  <a:cubicBezTo>
                    <a:pt x="137428" y="104808"/>
                    <a:pt x="138798" y="103438"/>
                    <a:pt x="138798" y="101742"/>
                  </a:cubicBezTo>
                  <a:cubicBezTo>
                    <a:pt x="138798" y="98643"/>
                    <a:pt x="139581" y="95707"/>
                    <a:pt x="141081" y="93032"/>
                  </a:cubicBezTo>
                  <a:cubicBezTo>
                    <a:pt x="141897" y="91532"/>
                    <a:pt x="141375" y="89673"/>
                    <a:pt x="139907" y="88857"/>
                  </a:cubicBezTo>
                  <a:cubicBezTo>
                    <a:pt x="139434" y="88600"/>
                    <a:pt x="138925" y="88479"/>
                    <a:pt x="138424" y="88479"/>
                  </a:cubicBezTo>
                  <a:cubicBezTo>
                    <a:pt x="137338" y="88479"/>
                    <a:pt x="136290" y="89049"/>
                    <a:pt x="135732" y="90031"/>
                  </a:cubicBezTo>
                  <a:cubicBezTo>
                    <a:pt x="134231" y="92739"/>
                    <a:pt x="133285" y="95642"/>
                    <a:pt x="132894" y="98676"/>
                  </a:cubicBezTo>
                  <a:lnTo>
                    <a:pt x="99491" y="98676"/>
                  </a:lnTo>
                  <a:cubicBezTo>
                    <a:pt x="105819" y="93196"/>
                    <a:pt x="109636" y="85138"/>
                    <a:pt x="109636" y="76331"/>
                  </a:cubicBezTo>
                  <a:cubicBezTo>
                    <a:pt x="109636" y="59923"/>
                    <a:pt x="96294" y="46582"/>
                    <a:pt x="79887" y="46582"/>
                  </a:cubicBezTo>
                  <a:cubicBezTo>
                    <a:pt x="75679" y="46582"/>
                    <a:pt x="72254" y="43157"/>
                    <a:pt x="72254" y="38949"/>
                  </a:cubicBezTo>
                  <a:cubicBezTo>
                    <a:pt x="72254" y="34741"/>
                    <a:pt x="75679" y="31316"/>
                    <a:pt x="79887" y="31316"/>
                  </a:cubicBezTo>
                  <a:cubicBezTo>
                    <a:pt x="82594" y="31316"/>
                    <a:pt x="85041" y="32718"/>
                    <a:pt x="86443" y="35034"/>
                  </a:cubicBezTo>
                  <a:cubicBezTo>
                    <a:pt x="88510" y="38479"/>
                    <a:pt x="92183" y="40389"/>
                    <a:pt x="95942" y="40389"/>
                  </a:cubicBezTo>
                  <a:cubicBezTo>
                    <a:pt x="97878" y="40389"/>
                    <a:pt x="99837" y="39883"/>
                    <a:pt x="101611" y="38818"/>
                  </a:cubicBezTo>
                  <a:cubicBezTo>
                    <a:pt x="106863" y="35687"/>
                    <a:pt x="108559" y="28869"/>
                    <a:pt x="105395" y="23617"/>
                  </a:cubicBezTo>
                  <a:cubicBezTo>
                    <a:pt x="103830" y="21008"/>
                    <a:pt x="101840" y="18659"/>
                    <a:pt x="99524" y="16669"/>
                  </a:cubicBezTo>
                  <a:lnTo>
                    <a:pt x="132894" y="16669"/>
                  </a:lnTo>
                  <a:cubicBezTo>
                    <a:pt x="134264" y="27499"/>
                    <a:pt x="142843" y="36046"/>
                    <a:pt x="153673" y="37448"/>
                  </a:cubicBezTo>
                  <a:lnTo>
                    <a:pt x="153673" y="77897"/>
                  </a:lnTo>
                  <a:cubicBezTo>
                    <a:pt x="150835" y="78256"/>
                    <a:pt x="148160" y="79104"/>
                    <a:pt x="145648" y="80409"/>
                  </a:cubicBezTo>
                  <a:cubicBezTo>
                    <a:pt x="144148" y="81191"/>
                    <a:pt x="143561" y="83018"/>
                    <a:pt x="144343" y="84551"/>
                  </a:cubicBezTo>
                  <a:cubicBezTo>
                    <a:pt x="144886" y="85592"/>
                    <a:pt x="145947" y="86178"/>
                    <a:pt x="147036" y="86178"/>
                  </a:cubicBezTo>
                  <a:cubicBezTo>
                    <a:pt x="147517" y="86178"/>
                    <a:pt x="148004" y="86063"/>
                    <a:pt x="148454" y="85823"/>
                  </a:cubicBezTo>
                  <a:cubicBezTo>
                    <a:pt x="151030" y="84519"/>
                    <a:pt x="153803" y="83834"/>
                    <a:pt x="156706" y="83834"/>
                  </a:cubicBezTo>
                  <a:cubicBezTo>
                    <a:pt x="158403" y="83834"/>
                    <a:pt x="159773" y="82464"/>
                    <a:pt x="159773" y="80767"/>
                  </a:cubicBezTo>
                  <a:lnTo>
                    <a:pt x="159773" y="34578"/>
                  </a:lnTo>
                  <a:cubicBezTo>
                    <a:pt x="159773" y="32881"/>
                    <a:pt x="158403" y="31511"/>
                    <a:pt x="156706" y="31511"/>
                  </a:cubicBezTo>
                  <a:cubicBezTo>
                    <a:pt x="146855" y="31511"/>
                    <a:pt x="138798" y="23520"/>
                    <a:pt x="138798" y="13603"/>
                  </a:cubicBezTo>
                  <a:cubicBezTo>
                    <a:pt x="138798" y="11939"/>
                    <a:pt x="137461" y="10537"/>
                    <a:pt x="135732" y="10537"/>
                  </a:cubicBezTo>
                  <a:lnTo>
                    <a:pt x="90945" y="10537"/>
                  </a:lnTo>
                  <a:cubicBezTo>
                    <a:pt x="90684" y="4665"/>
                    <a:pt x="85823" y="1"/>
                    <a:pt x="798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3" name="Google Shape;1183;p47"/>
          <p:cNvGrpSpPr/>
          <p:nvPr/>
        </p:nvGrpSpPr>
        <p:grpSpPr>
          <a:xfrm rot="845762">
            <a:off x="6180237" y="3306797"/>
            <a:ext cx="606465" cy="606465"/>
            <a:chOff x="1190625" y="238125"/>
            <a:chExt cx="5219200" cy="5219200"/>
          </a:xfrm>
        </p:grpSpPr>
        <p:sp>
          <p:nvSpPr>
            <p:cNvPr id="1184" name="Google Shape;1184;p47"/>
            <p:cNvSpPr/>
            <p:nvPr/>
          </p:nvSpPr>
          <p:spPr>
            <a:xfrm>
              <a:off x="4318850" y="314775"/>
              <a:ext cx="1445900" cy="1089525"/>
            </a:xfrm>
            <a:custGeom>
              <a:avLst/>
              <a:gdLst/>
              <a:ahLst/>
              <a:cxnLst/>
              <a:rect l="l" t="t" r="r" b="b"/>
              <a:pathLst>
                <a:path w="57836" h="43581" extrusionOk="0">
                  <a:moveTo>
                    <a:pt x="28902" y="0"/>
                  </a:moveTo>
                  <a:cubicBezTo>
                    <a:pt x="22215" y="0"/>
                    <a:pt x="15952" y="1827"/>
                    <a:pt x="10570" y="4991"/>
                  </a:cubicBezTo>
                  <a:lnTo>
                    <a:pt x="1" y="43580"/>
                  </a:lnTo>
                  <a:lnTo>
                    <a:pt x="35850" y="43580"/>
                  </a:lnTo>
                  <a:cubicBezTo>
                    <a:pt x="45408" y="42830"/>
                    <a:pt x="50301" y="31805"/>
                    <a:pt x="44527" y="24204"/>
                  </a:cubicBezTo>
                  <a:lnTo>
                    <a:pt x="45734" y="24204"/>
                  </a:lnTo>
                  <a:cubicBezTo>
                    <a:pt x="52421" y="24204"/>
                    <a:pt x="57836" y="18789"/>
                    <a:pt x="57836" y="12102"/>
                  </a:cubicBezTo>
                  <a:cubicBezTo>
                    <a:pt x="57836" y="5415"/>
                    <a:pt x="52421" y="0"/>
                    <a:pt x="45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7"/>
            <p:cNvSpPr/>
            <p:nvPr/>
          </p:nvSpPr>
          <p:spPr>
            <a:xfrm>
              <a:off x="4132925" y="439550"/>
              <a:ext cx="1153950" cy="1842350"/>
            </a:xfrm>
            <a:custGeom>
              <a:avLst/>
              <a:gdLst/>
              <a:ahLst/>
              <a:cxnLst/>
              <a:rect l="l" t="t" r="r" b="b"/>
              <a:pathLst>
                <a:path w="46158" h="73694" extrusionOk="0">
                  <a:moveTo>
                    <a:pt x="18007" y="0"/>
                  </a:moveTo>
                  <a:cubicBezTo>
                    <a:pt x="7242" y="6296"/>
                    <a:pt x="0" y="17974"/>
                    <a:pt x="0" y="31348"/>
                  </a:cubicBezTo>
                  <a:lnTo>
                    <a:pt x="0" y="61325"/>
                  </a:lnTo>
                  <a:cubicBezTo>
                    <a:pt x="0" y="67947"/>
                    <a:pt x="5187" y="73525"/>
                    <a:pt x="11776" y="73688"/>
                  </a:cubicBezTo>
                  <a:cubicBezTo>
                    <a:pt x="11895" y="73692"/>
                    <a:pt x="12014" y="73693"/>
                    <a:pt x="12132" y="73693"/>
                  </a:cubicBezTo>
                  <a:cubicBezTo>
                    <a:pt x="18819" y="73693"/>
                    <a:pt x="24237" y="68286"/>
                    <a:pt x="24237" y="61586"/>
                  </a:cubicBezTo>
                  <a:cubicBezTo>
                    <a:pt x="24237" y="57835"/>
                    <a:pt x="27271" y="54834"/>
                    <a:pt x="30989" y="54834"/>
                  </a:cubicBezTo>
                  <a:lnTo>
                    <a:pt x="31903" y="54834"/>
                  </a:lnTo>
                  <a:cubicBezTo>
                    <a:pt x="40253" y="54834"/>
                    <a:pt x="46158" y="46516"/>
                    <a:pt x="43287" y="38589"/>
                  </a:cubicBezTo>
                  <a:cubicBezTo>
                    <a:pt x="29326" y="38589"/>
                    <a:pt x="18007" y="27270"/>
                    <a:pt x="18007" y="13309"/>
                  </a:cubicBezTo>
                  <a:lnTo>
                    <a:pt x="180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7"/>
            <p:cNvSpPr/>
            <p:nvPr/>
          </p:nvSpPr>
          <p:spPr>
            <a:xfrm>
              <a:off x="2068075" y="314775"/>
              <a:ext cx="1400250" cy="1494825"/>
            </a:xfrm>
            <a:custGeom>
              <a:avLst/>
              <a:gdLst/>
              <a:ahLst/>
              <a:cxnLst/>
              <a:rect l="l" t="t" r="r" b="b"/>
              <a:pathLst>
                <a:path w="56010" h="59793" extrusionOk="0">
                  <a:moveTo>
                    <a:pt x="2806" y="0"/>
                  </a:moveTo>
                  <a:cubicBezTo>
                    <a:pt x="1828" y="0"/>
                    <a:pt x="914" y="98"/>
                    <a:pt x="1" y="326"/>
                  </a:cubicBezTo>
                  <a:lnTo>
                    <a:pt x="31740" y="59792"/>
                  </a:lnTo>
                  <a:lnTo>
                    <a:pt x="56009" y="43580"/>
                  </a:lnTo>
                  <a:cubicBezTo>
                    <a:pt x="56009" y="32783"/>
                    <a:pt x="55781" y="30500"/>
                    <a:pt x="54509" y="26129"/>
                  </a:cubicBezTo>
                  <a:cubicBezTo>
                    <a:pt x="50105" y="11058"/>
                    <a:pt x="36111" y="0"/>
                    <a:pt x="196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7"/>
            <p:cNvSpPr/>
            <p:nvPr/>
          </p:nvSpPr>
          <p:spPr>
            <a:xfrm>
              <a:off x="1832400" y="322925"/>
              <a:ext cx="1635925" cy="1958975"/>
            </a:xfrm>
            <a:custGeom>
              <a:avLst/>
              <a:gdLst/>
              <a:ahLst/>
              <a:cxnLst/>
              <a:rect l="l" t="t" r="r" b="b"/>
              <a:pathLst>
                <a:path w="65437" h="78359" extrusionOk="0">
                  <a:moveTo>
                    <a:pt x="9428" y="0"/>
                  </a:moveTo>
                  <a:cubicBezTo>
                    <a:pt x="4013" y="1273"/>
                    <a:pt x="1" y="6198"/>
                    <a:pt x="131" y="12070"/>
                  </a:cubicBezTo>
                  <a:cubicBezTo>
                    <a:pt x="294" y="18659"/>
                    <a:pt x="5840" y="23878"/>
                    <a:pt x="12462" y="23878"/>
                  </a:cubicBezTo>
                  <a:lnTo>
                    <a:pt x="13440" y="23878"/>
                  </a:lnTo>
                  <a:cubicBezTo>
                    <a:pt x="7699" y="31446"/>
                    <a:pt x="12559" y="42504"/>
                    <a:pt x="22117" y="43254"/>
                  </a:cubicBezTo>
                  <a:cubicBezTo>
                    <a:pt x="19214" y="51181"/>
                    <a:pt x="25151" y="59466"/>
                    <a:pt x="33501" y="59466"/>
                  </a:cubicBezTo>
                  <a:lnTo>
                    <a:pt x="34676" y="59466"/>
                  </a:lnTo>
                  <a:cubicBezTo>
                    <a:pt x="38264" y="59466"/>
                    <a:pt x="41167" y="62402"/>
                    <a:pt x="41167" y="65990"/>
                  </a:cubicBezTo>
                  <a:cubicBezTo>
                    <a:pt x="41167" y="72612"/>
                    <a:pt x="46354" y="78190"/>
                    <a:pt x="52943" y="78353"/>
                  </a:cubicBezTo>
                  <a:cubicBezTo>
                    <a:pt x="53062" y="78357"/>
                    <a:pt x="53180" y="78358"/>
                    <a:pt x="53298" y="78358"/>
                  </a:cubicBezTo>
                  <a:cubicBezTo>
                    <a:pt x="59986" y="78358"/>
                    <a:pt x="65404" y="72951"/>
                    <a:pt x="65404" y="66251"/>
                  </a:cubicBezTo>
                  <a:cubicBezTo>
                    <a:pt x="65404" y="55748"/>
                    <a:pt x="65436" y="48506"/>
                    <a:pt x="65436" y="43254"/>
                  </a:cubicBezTo>
                  <a:lnTo>
                    <a:pt x="62500" y="43254"/>
                  </a:lnTo>
                  <a:cubicBezTo>
                    <a:pt x="52160" y="43254"/>
                    <a:pt x="42602" y="36567"/>
                    <a:pt x="39471" y="25803"/>
                  </a:cubicBezTo>
                  <a:cubicBezTo>
                    <a:pt x="35491" y="12233"/>
                    <a:pt x="23781" y="1925"/>
                    <a:pt x="9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7"/>
            <p:cNvSpPr/>
            <p:nvPr/>
          </p:nvSpPr>
          <p:spPr>
            <a:xfrm>
              <a:off x="2622625" y="1953925"/>
              <a:ext cx="3710525" cy="3426725"/>
            </a:xfrm>
            <a:custGeom>
              <a:avLst/>
              <a:gdLst/>
              <a:ahLst/>
              <a:cxnLst/>
              <a:rect l="l" t="t" r="r" b="b"/>
              <a:pathLst>
                <a:path w="148421" h="137069" extrusionOk="0">
                  <a:moveTo>
                    <a:pt x="17876" y="0"/>
                  </a:moveTo>
                  <a:lnTo>
                    <a:pt x="0" y="17876"/>
                  </a:lnTo>
                  <a:lnTo>
                    <a:pt x="0" y="119193"/>
                  </a:lnTo>
                  <a:lnTo>
                    <a:pt x="17876" y="137069"/>
                  </a:lnTo>
                  <a:lnTo>
                    <a:pt x="130545" y="137069"/>
                  </a:lnTo>
                  <a:cubicBezTo>
                    <a:pt x="140429" y="137069"/>
                    <a:pt x="148421" y="129077"/>
                    <a:pt x="148421" y="119193"/>
                  </a:cubicBezTo>
                  <a:lnTo>
                    <a:pt x="148421" y="17876"/>
                  </a:lnTo>
                  <a:cubicBezTo>
                    <a:pt x="148421" y="7992"/>
                    <a:pt x="140429" y="0"/>
                    <a:pt x="1305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7"/>
            <p:cNvSpPr/>
            <p:nvPr/>
          </p:nvSpPr>
          <p:spPr>
            <a:xfrm>
              <a:off x="1267275" y="1953925"/>
              <a:ext cx="2108075" cy="3426725"/>
            </a:xfrm>
            <a:custGeom>
              <a:avLst/>
              <a:gdLst/>
              <a:ahLst/>
              <a:cxnLst/>
              <a:rect l="l" t="t" r="r" b="b"/>
              <a:pathLst>
                <a:path w="84323" h="137069" extrusionOk="0">
                  <a:moveTo>
                    <a:pt x="17876" y="0"/>
                  </a:moveTo>
                  <a:cubicBezTo>
                    <a:pt x="7992" y="0"/>
                    <a:pt x="0" y="7992"/>
                    <a:pt x="0" y="17876"/>
                  </a:cubicBezTo>
                  <a:lnTo>
                    <a:pt x="0" y="119193"/>
                  </a:lnTo>
                  <a:cubicBezTo>
                    <a:pt x="0" y="129077"/>
                    <a:pt x="7992" y="137069"/>
                    <a:pt x="17876" y="137069"/>
                  </a:cubicBezTo>
                  <a:lnTo>
                    <a:pt x="84323" y="137069"/>
                  </a:lnTo>
                  <a:cubicBezTo>
                    <a:pt x="74471" y="137069"/>
                    <a:pt x="66447" y="129077"/>
                    <a:pt x="66447" y="119193"/>
                  </a:cubicBezTo>
                  <a:lnTo>
                    <a:pt x="66447" y="17876"/>
                  </a:lnTo>
                  <a:cubicBezTo>
                    <a:pt x="66447" y="7992"/>
                    <a:pt x="74471" y="0"/>
                    <a:pt x="84323" y="0"/>
                  </a:cubicBezTo>
                  <a:close/>
                </a:path>
              </a:pathLst>
            </a:custGeom>
            <a:solidFill>
              <a:srgbClr val="A1D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7"/>
            <p:cNvSpPr/>
            <p:nvPr/>
          </p:nvSpPr>
          <p:spPr>
            <a:xfrm>
              <a:off x="2622625" y="2565550"/>
              <a:ext cx="3098100" cy="2203475"/>
            </a:xfrm>
            <a:custGeom>
              <a:avLst/>
              <a:gdLst/>
              <a:ahLst/>
              <a:cxnLst/>
              <a:rect l="l" t="t" r="r" b="b"/>
              <a:pathLst>
                <a:path w="123924" h="88139" extrusionOk="0">
                  <a:moveTo>
                    <a:pt x="12233" y="0"/>
                  </a:moveTo>
                  <a:lnTo>
                    <a:pt x="0" y="44070"/>
                  </a:lnTo>
                  <a:lnTo>
                    <a:pt x="12233" y="88139"/>
                  </a:lnTo>
                  <a:lnTo>
                    <a:pt x="102981" y="88139"/>
                  </a:lnTo>
                  <a:cubicBezTo>
                    <a:pt x="102981" y="76559"/>
                    <a:pt x="112343" y="67164"/>
                    <a:pt x="123923" y="67164"/>
                  </a:cubicBezTo>
                  <a:lnTo>
                    <a:pt x="123923" y="20975"/>
                  </a:lnTo>
                  <a:cubicBezTo>
                    <a:pt x="112343" y="20975"/>
                    <a:pt x="102981" y="11580"/>
                    <a:pt x="102981" y="0"/>
                  </a:cubicBezTo>
                  <a:close/>
                </a:path>
              </a:pathLst>
            </a:custGeom>
            <a:solidFill>
              <a:srgbClr val="C1F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7"/>
            <p:cNvSpPr/>
            <p:nvPr/>
          </p:nvSpPr>
          <p:spPr>
            <a:xfrm>
              <a:off x="1879700" y="2565550"/>
              <a:ext cx="1048750" cy="2203475"/>
            </a:xfrm>
            <a:custGeom>
              <a:avLst/>
              <a:gdLst/>
              <a:ahLst/>
              <a:cxnLst/>
              <a:rect l="l" t="t" r="r" b="b"/>
              <a:pathLst>
                <a:path w="41950" h="88139" extrusionOk="0">
                  <a:moveTo>
                    <a:pt x="20975" y="0"/>
                  </a:moveTo>
                  <a:cubicBezTo>
                    <a:pt x="20975" y="11580"/>
                    <a:pt x="11581" y="20975"/>
                    <a:pt x="1" y="20975"/>
                  </a:cubicBezTo>
                  <a:lnTo>
                    <a:pt x="1" y="67164"/>
                  </a:lnTo>
                  <a:cubicBezTo>
                    <a:pt x="11581" y="67164"/>
                    <a:pt x="20975" y="76559"/>
                    <a:pt x="20975" y="88139"/>
                  </a:cubicBezTo>
                  <a:lnTo>
                    <a:pt x="41950" y="88139"/>
                  </a:lnTo>
                  <a:lnTo>
                    <a:pt x="41950" y="0"/>
                  </a:lnTo>
                  <a:close/>
                </a:path>
              </a:pathLst>
            </a:custGeom>
            <a:solidFill>
              <a:srgbClr val="A1D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7"/>
            <p:cNvSpPr/>
            <p:nvPr/>
          </p:nvSpPr>
          <p:spPr>
            <a:xfrm>
              <a:off x="3132300" y="2301325"/>
              <a:ext cx="1335825" cy="2731925"/>
            </a:xfrm>
            <a:custGeom>
              <a:avLst/>
              <a:gdLst/>
              <a:ahLst/>
              <a:cxnLst/>
              <a:rect l="l" t="t" r="r" b="b"/>
              <a:pathLst>
                <a:path w="53433" h="109277" extrusionOk="0">
                  <a:moveTo>
                    <a:pt x="26717" y="0"/>
                  </a:moveTo>
                  <a:cubicBezTo>
                    <a:pt x="22280" y="0"/>
                    <a:pt x="18692" y="3588"/>
                    <a:pt x="18692" y="8025"/>
                  </a:cubicBezTo>
                  <a:lnTo>
                    <a:pt x="18692" y="10569"/>
                  </a:lnTo>
                  <a:cubicBezTo>
                    <a:pt x="12005" y="12657"/>
                    <a:pt x="6460" y="17224"/>
                    <a:pt x="3198" y="23291"/>
                  </a:cubicBezTo>
                  <a:cubicBezTo>
                    <a:pt x="1175" y="27075"/>
                    <a:pt x="1" y="31348"/>
                    <a:pt x="1" y="35915"/>
                  </a:cubicBezTo>
                  <a:cubicBezTo>
                    <a:pt x="1" y="50626"/>
                    <a:pt x="12005" y="62630"/>
                    <a:pt x="26717" y="62630"/>
                  </a:cubicBezTo>
                  <a:cubicBezTo>
                    <a:pt x="32621" y="62630"/>
                    <a:pt x="37416" y="67393"/>
                    <a:pt x="37416" y="73297"/>
                  </a:cubicBezTo>
                  <a:cubicBezTo>
                    <a:pt x="37416" y="79201"/>
                    <a:pt x="32621" y="83964"/>
                    <a:pt x="26717" y="83964"/>
                  </a:cubicBezTo>
                  <a:cubicBezTo>
                    <a:pt x="22933" y="83964"/>
                    <a:pt x="19508" y="82039"/>
                    <a:pt x="17550" y="78777"/>
                  </a:cubicBezTo>
                  <a:cubicBezTo>
                    <a:pt x="16044" y="76280"/>
                    <a:pt x="13387" y="74891"/>
                    <a:pt x="10666" y="74891"/>
                  </a:cubicBezTo>
                  <a:cubicBezTo>
                    <a:pt x="9264" y="74891"/>
                    <a:pt x="7845" y="75260"/>
                    <a:pt x="6557" y="76037"/>
                  </a:cubicBezTo>
                  <a:cubicBezTo>
                    <a:pt x="4470" y="77309"/>
                    <a:pt x="3132" y="79397"/>
                    <a:pt x="2774" y="81615"/>
                  </a:cubicBezTo>
                  <a:cubicBezTo>
                    <a:pt x="2741" y="81876"/>
                    <a:pt x="2708" y="82137"/>
                    <a:pt x="2676" y="82431"/>
                  </a:cubicBezTo>
                  <a:cubicBezTo>
                    <a:pt x="2676" y="82887"/>
                    <a:pt x="2676" y="83377"/>
                    <a:pt x="2741" y="83833"/>
                  </a:cubicBezTo>
                  <a:cubicBezTo>
                    <a:pt x="2871" y="84942"/>
                    <a:pt x="3198" y="86019"/>
                    <a:pt x="3817" y="87030"/>
                  </a:cubicBezTo>
                  <a:cubicBezTo>
                    <a:pt x="7210" y="92673"/>
                    <a:pt x="12560" y="96751"/>
                    <a:pt x="18692" y="98708"/>
                  </a:cubicBezTo>
                  <a:lnTo>
                    <a:pt x="18692" y="101252"/>
                  </a:lnTo>
                  <a:cubicBezTo>
                    <a:pt x="18692" y="105689"/>
                    <a:pt x="22280" y="109277"/>
                    <a:pt x="26717" y="109277"/>
                  </a:cubicBezTo>
                  <a:cubicBezTo>
                    <a:pt x="31153" y="109277"/>
                    <a:pt x="34741" y="105689"/>
                    <a:pt x="34741" y="101252"/>
                  </a:cubicBezTo>
                  <a:lnTo>
                    <a:pt x="34741" y="98708"/>
                  </a:lnTo>
                  <a:cubicBezTo>
                    <a:pt x="45538" y="95316"/>
                    <a:pt x="53432" y="85236"/>
                    <a:pt x="53432" y="73297"/>
                  </a:cubicBezTo>
                  <a:cubicBezTo>
                    <a:pt x="53432" y="58586"/>
                    <a:pt x="41428" y="46581"/>
                    <a:pt x="26717" y="46581"/>
                  </a:cubicBezTo>
                  <a:cubicBezTo>
                    <a:pt x="20812" y="46581"/>
                    <a:pt x="16050" y="41786"/>
                    <a:pt x="16050" y="35915"/>
                  </a:cubicBezTo>
                  <a:cubicBezTo>
                    <a:pt x="16050" y="30011"/>
                    <a:pt x="20812" y="25215"/>
                    <a:pt x="26717" y="25215"/>
                  </a:cubicBezTo>
                  <a:cubicBezTo>
                    <a:pt x="30500" y="25215"/>
                    <a:pt x="33926" y="27173"/>
                    <a:pt x="35883" y="30435"/>
                  </a:cubicBezTo>
                  <a:cubicBezTo>
                    <a:pt x="37389" y="32931"/>
                    <a:pt x="40047" y="34320"/>
                    <a:pt x="42767" y="34320"/>
                  </a:cubicBezTo>
                  <a:cubicBezTo>
                    <a:pt x="44169" y="34320"/>
                    <a:pt x="45589" y="33951"/>
                    <a:pt x="46876" y="33175"/>
                  </a:cubicBezTo>
                  <a:cubicBezTo>
                    <a:pt x="50660" y="30891"/>
                    <a:pt x="51899" y="25966"/>
                    <a:pt x="49616" y="22182"/>
                  </a:cubicBezTo>
                  <a:cubicBezTo>
                    <a:pt x="46223" y="16539"/>
                    <a:pt x="40874" y="12494"/>
                    <a:pt x="34741" y="10569"/>
                  </a:cubicBezTo>
                  <a:lnTo>
                    <a:pt x="34741" y="8025"/>
                  </a:lnTo>
                  <a:cubicBezTo>
                    <a:pt x="34741" y="3588"/>
                    <a:pt x="31153" y="0"/>
                    <a:pt x="26717" y="0"/>
                  </a:cubicBezTo>
                  <a:close/>
                </a:path>
              </a:pathLst>
            </a:custGeom>
            <a:solidFill>
              <a:srgbClr val="8ABE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7"/>
            <p:cNvSpPr/>
            <p:nvPr/>
          </p:nvSpPr>
          <p:spPr>
            <a:xfrm>
              <a:off x="1190625" y="238125"/>
              <a:ext cx="5219200" cy="5219200"/>
            </a:xfrm>
            <a:custGeom>
              <a:avLst/>
              <a:gdLst/>
              <a:ahLst/>
              <a:cxnLst/>
              <a:rect l="l" t="t" r="r" b="b"/>
              <a:pathLst>
                <a:path w="208768" h="208768" extrusionOk="0">
                  <a:moveTo>
                    <a:pt x="54736" y="6133"/>
                  </a:moveTo>
                  <a:cubicBezTo>
                    <a:pt x="69317" y="6133"/>
                    <a:pt x="82528" y="15886"/>
                    <a:pt x="86671" y="30076"/>
                  </a:cubicBezTo>
                  <a:cubicBezTo>
                    <a:pt x="87813" y="33925"/>
                    <a:pt x="88041" y="35784"/>
                    <a:pt x="88041" y="46646"/>
                  </a:cubicBezTo>
                  <a:cubicBezTo>
                    <a:pt x="88041" y="48897"/>
                    <a:pt x="88041" y="51572"/>
                    <a:pt x="88041" y="54704"/>
                  </a:cubicBezTo>
                  <a:cubicBezTo>
                    <a:pt x="88008" y="57802"/>
                    <a:pt x="88008" y="61423"/>
                    <a:pt x="88008" y="65566"/>
                  </a:cubicBezTo>
                  <a:lnTo>
                    <a:pt x="69350" y="65566"/>
                  </a:lnTo>
                  <a:cubicBezTo>
                    <a:pt x="68110" y="62206"/>
                    <a:pt x="64881" y="59825"/>
                    <a:pt x="61097" y="59825"/>
                  </a:cubicBezTo>
                  <a:lnTo>
                    <a:pt x="59172" y="59825"/>
                  </a:lnTo>
                  <a:cubicBezTo>
                    <a:pt x="53529" y="59825"/>
                    <a:pt x="49517" y="54834"/>
                    <a:pt x="50169" y="49680"/>
                  </a:cubicBezTo>
                  <a:lnTo>
                    <a:pt x="53333" y="49680"/>
                  </a:lnTo>
                  <a:cubicBezTo>
                    <a:pt x="55030" y="49680"/>
                    <a:pt x="56367" y="48310"/>
                    <a:pt x="56367" y="46646"/>
                  </a:cubicBezTo>
                  <a:cubicBezTo>
                    <a:pt x="56367" y="44950"/>
                    <a:pt x="55030" y="43580"/>
                    <a:pt x="53333" y="43580"/>
                  </a:cubicBezTo>
                  <a:lnTo>
                    <a:pt x="47951" y="43580"/>
                  </a:lnTo>
                  <a:cubicBezTo>
                    <a:pt x="41362" y="42993"/>
                    <a:pt x="37774" y="35882"/>
                    <a:pt x="40775" y="30336"/>
                  </a:cubicBezTo>
                  <a:lnTo>
                    <a:pt x="53333" y="30336"/>
                  </a:lnTo>
                  <a:cubicBezTo>
                    <a:pt x="55030" y="30336"/>
                    <a:pt x="56367" y="28966"/>
                    <a:pt x="56367" y="27270"/>
                  </a:cubicBezTo>
                  <a:cubicBezTo>
                    <a:pt x="56367" y="25574"/>
                    <a:pt x="55030" y="24204"/>
                    <a:pt x="53333" y="24204"/>
                  </a:cubicBezTo>
                  <a:lnTo>
                    <a:pt x="38165" y="24204"/>
                  </a:lnTo>
                  <a:cubicBezTo>
                    <a:pt x="33109" y="24204"/>
                    <a:pt x="28934" y="20224"/>
                    <a:pt x="28869" y="15331"/>
                  </a:cubicBezTo>
                  <a:cubicBezTo>
                    <a:pt x="28771" y="10243"/>
                    <a:pt x="32881" y="6133"/>
                    <a:pt x="37904" y="6133"/>
                  </a:cubicBezTo>
                  <a:close/>
                  <a:moveTo>
                    <a:pt x="170863" y="6133"/>
                  </a:moveTo>
                  <a:cubicBezTo>
                    <a:pt x="175854" y="6133"/>
                    <a:pt x="179931" y="10177"/>
                    <a:pt x="179931" y="15168"/>
                  </a:cubicBezTo>
                  <a:cubicBezTo>
                    <a:pt x="179931" y="20159"/>
                    <a:pt x="175854" y="24204"/>
                    <a:pt x="170863" y="24204"/>
                  </a:cubicBezTo>
                  <a:lnTo>
                    <a:pt x="155434" y="24204"/>
                  </a:lnTo>
                  <a:cubicBezTo>
                    <a:pt x="153770" y="24204"/>
                    <a:pt x="152400" y="25574"/>
                    <a:pt x="152400" y="27270"/>
                  </a:cubicBezTo>
                  <a:cubicBezTo>
                    <a:pt x="152400" y="28966"/>
                    <a:pt x="153770" y="30336"/>
                    <a:pt x="155434" y="30336"/>
                  </a:cubicBezTo>
                  <a:lnTo>
                    <a:pt x="167992" y="30336"/>
                  </a:lnTo>
                  <a:cubicBezTo>
                    <a:pt x="170993" y="35882"/>
                    <a:pt x="167405" y="42993"/>
                    <a:pt x="160816" y="43580"/>
                  </a:cubicBezTo>
                  <a:lnTo>
                    <a:pt x="155434" y="43580"/>
                  </a:lnTo>
                  <a:cubicBezTo>
                    <a:pt x="153770" y="43580"/>
                    <a:pt x="152400" y="44950"/>
                    <a:pt x="152400" y="46646"/>
                  </a:cubicBezTo>
                  <a:cubicBezTo>
                    <a:pt x="152400" y="48310"/>
                    <a:pt x="153770" y="49680"/>
                    <a:pt x="155434" y="49680"/>
                  </a:cubicBezTo>
                  <a:lnTo>
                    <a:pt x="158598" y="49680"/>
                  </a:lnTo>
                  <a:cubicBezTo>
                    <a:pt x="159250" y="54834"/>
                    <a:pt x="155238" y="59825"/>
                    <a:pt x="149595" y="59825"/>
                  </a:cubicBezTo>
                  <a:lnTo>
                    <a:pt x="147670" y="59825"/>
                  </a:lnTo>
                  <a:cubicBezTo>
                    <a:pt x="143886" y="59825"/>
                    <a:pt x="140657" y="62206"/>
                    <a:pt x="139417" y="65566"/>
                  </a:cubicBezTo>
                  <a:lnTo>
                    <a:pt x="120759" y="65566"/>
                  </a:lnTo>
                  <a:lnTo>
                    <a:pt x="120759" y="39405"/>
                  </a:lnTo>
                  <a:cubicBezTo>
                    <a:pt x="120759" y="21301"/>
                    <a:pt x="135536" y="6133"/>
                    <a:pt x="154031" y="6133"/>
                  </a:cubicBezTo>
                  <a:close/>
                  <a:moveTo>
                    <a:pt x="37904" y="0"/>
                  </a:moveTo>
                  <a:cubicBezTo>
                    <a:pt x="29456" y="0"/>
                    <a:pt x="22606" y="6915"/>
                    <a:pt x="22736" y="15429"/>
                  </a:cubicBezTo>
                  <a:cubicBezTo>
                    <a:pt x="22867" y="22345"/>
                    <a:pt x="27792" y="28184"/>
                    <a:pt x="34316" y="29847"/>
                  </a:cubicBezTo>
                  <a:cubicBezTo>
                    <a:pt x="31739" y="37611"/>
                    <a:pt x="35980" y="46451"/>
                    <a:pt x="44102" y="49028"/>
                  </a:cubicBezTo>
                  <a:cubicBezTo>
                    <a:pt x="43156" y="56693"/>
                    <a:pt x="48277" y="63870"/>
                    <a:pt x="55878" y="65566"/>
                  </a:cubicBezTo>
                  <a:lnTo>
                    <a:pt x="37382" y="65566"/>
                  </a:lnTo>
                  <a:cubicBezTo>
                    <a:pt x="35686" y="65566"/>
                    <a:pt x="34316" y="66936"/>
                    <a:pt x="34316" y="68632"/>
                  </a:cubicBezTo>
                  <a:cubicBezTo>
                    <a:pt x="34316" y="70296"/>
                    <a:pt x="35686" y="71666"/>
                    <a:pt x="37382" y="71666"/>
                  </a:cubicBezTo>
                  <a:lnTo>
                    <a:pt x="187825" y="71666"/>
                  </a:lnTo>
                  <a:cubicBezTo>
                    <a:pt x="196013" y="71698"/>
                    <a:pt x="202667" y="78288"/>
                    <a:pt x="202667" y="86508"/>
                  </a:cubicBezTo>
                  <a:lnTo>
                    <a:pt x="202667" y="187825"/>
                  </a:lnTo>
                  <a:cubicBezTo>
                    <a:pt x="202667" y="196045"/>
                    <a:pt x="195980" y="202667"/>
                    <a:pt x="187825" y="202667"/>
                  </a:cubicBezTo>
                  <a:lnTo>
                    <a:pt x="20942" y="202667"/>
                  </a:lnTo>
                  <a:cubicBezTo>
                    <a:pt x="12787" y="202667"/>
                    <a:pt x="6100" y="196045"/>
                    <a:pt x="6100" y="187825"/>
                  </a:cubicBezTo>
                  <a:lnTo>
                    <a:pt x="6100" y="86508"/>
                  </a:lnTo>
                  <a:cubicBezTo>
                    <a:pt x="6100" y="78353"/>
                    <a:pt x="12722" y="71698"/>
                    <a:pt x="20942" y="71666"/>
                  </a:cubicBezTo>
                  <a:lnTo>
                    <a:pt x="25150" y="71666"/>
                  </a:lnTo>
                  <a:cubicBezTo>
                    <a:pt x="26814" y="71666"/>
                    <a:pt x="28184" y="70296"/>
                    <a:pt x="28184" y="68632"/>
                  </a:cubicBezTo>
                  <a:cubicBezTo>
                    <a:pt x="28184" y="66936"/>
                    <a:pt x="26814" y="65566"/>
                    <a:pt x="25150" y="65566"/>
                  </a:cubicBezTo>
                  <a:lnTo>
                    <a:pt x="20942" y="65566"/>
                  </a:lnTo>
                  <a:cubicBezTo>
                    <a:pt x="9362" y="65566"/>
                    <a:pt x="0" y="74960"/>
                    <a:pt x="0" y="86508"/>
                  </a:cubicBezTo>
                  <a:lnTo>
                    <a:pt x="0" y="187825"/>
                  </a:lnTo>
                  <a:cubicBezTo>
                    <a:pt x="0" y="199405"/>
                    <a:pt x="9395" y="208767"/>
                    <a:pt x="20942" y="208767"/>
                  </a:cubicBezTo>
                  <a:lnTo>
                    <a:pt x="187825" y="208767"/>
                  </a:lnTo>
                  <a:cubicBezTo>
                    <a:pt x="199438" y="208767"/>
                    <a:pt x="208767" y="199373"/>
                    <a:pt x="208767" y="187825"/>
                  </a:cubicBezTo>
                  <a:lnTo>
                    <a:pt x="208767" y="86508"/>
                  </a:lnTo>
                  <a:cubicBezTo>
                    <a:pt x="208767" y="74895"/>
                    <a:pt x="199373" y="65566"/>
                    <a:pt x="187825" y="65566"/>
                  </a:cubicBezTo>
                  <a:lnTo>
                    <a:pt x="152922" y="65566"/>
                  </a:lnTo>
                  <a:cubicBezTo>
                    <a:pt x="160490" y="63870"/>
                    <a:pt x="165611" y="56661"/>
                    <a:pt x="164665" y="49028"/>
                  </a:cubicBezTo>
                  <a:cubicBezTo>
                    <a:pt x="172755" y="46483"/>
                    <a:pt x="177028" y="37643"/>
                    <a:pt x="174451" y="29912"/>
                  </a:cubicBezTo>
                  <a:cubicBezTo>
                    <a:pt x="181105" y="28281"/>
                    <a:pt x="186031" y="22279"/>
                    <a:pt x="186031" y="15168"/>
                  </a:cubicBezTo>
                  <a:cubicBezTo>
                    <a:pt x="186031" y="6818"/>
                    <a:pt x="179246" y="0"/>
                    <a:pt x="170863" y="0"/>
                  </a:cubicBezTo>
                  <a:lnTo>
                    <a:pt x="154031" y="0"/>
                  </a:lnTo>
                  <a:cubicBezTo>
                    <a:pt x="132143" y="0"/>
                    <a:pt x="114659" y="17941"/>
                    <a:pt x="114659" y="39405"/>
                  </a:cubicBezTo>
                  <a:lnTo>
                    <a:pt x="114659" y="65566"/>
                  </a:lnTo>
                  <a:lnTo>
                    <a:pt x="94108" y="65566"/>
                  </a:lnTo>
                  <a:cubicBezTo>
                    <a:pt x="94141" y="61423"/>
                    <a:pt x="94141" y="57835"/>
                    <a:pt x="94141" y="54704"/>
                  </a:cubicBezTo>
                  <a:cubicBezTo>
                    <a:pt x="94141" y="51572"/>
                    <a:pt x="94174" y="48897"/>
                    <a:pt x="94174" y="46646"/>
                  </a:cubicBezTo>
                  <a:cubicBezTo>
                    <a:pt x="94174" y="35654"/>
                    <a:pt x="93945" y="33077"/>
                    <a:pt x="92543" y="28347"/>
                  </a:cubicBezTo>
                  <a:cubicBezTo>
                    <a:pt x="87650" y="11645"/>
                    <a:pt x="72123" y="0"/>
                    <a:pt x="547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7"/>
            <p:cNvSpPr/>
            <p:nvPr/>
          </p:nvSpPr>
          <p:spPr>
            <a:xfrm>
              <a:off x="2482350" y="543925"/>
              <a:ext cx="740500" cy="586850"/>
            </a:xfrm>
            <a:custGeom>
              <a:avLst/>
              <a:gdLst/>
              <a:ahLst/>
              <a:cxnLst/>
              <a:rect l="l" t="t" r="r" b="b"/>
              <a:pathLst>
                <a:path w="29620" h="23474" extrusionOk="0">
                  <a:moveTo>
                    <a:pt x="3067" y="0"/>
                  </a:moveTo>
                  <a:cubicBezTo>
                    <a:pt x="1371" y="0"/>
                    <a:pt x="1" y="1370"/>
                    <a:pt x="1" y="3067"/>
                  </a:cubicBezTo>
                  <a:cubicBezTo>
                    <a:pt x="1" y="4763"/>
                    <a:pt x="1371" y="6133"/>
                    <a:pt x="3067" y="6133"/>
                  </a:cubicBezTo>
                  <a:cubicBezTo>
                    <a:pt x="12331" y="6133"/>
                    <a:pt x="20649" y="12331"/>
                    <a:pt x="23259" y="21269"/>
                  </a:cubicBezTo>
                  <a:cubicBezTo>
                    <a:pt x="23663" y="22616"/>
                    <a:pt x="24891" y="23474"/>
                    <a:pt x="26207" y="23474"/>
                  </a:cubicBezTo>
                  <a:cubicBezTo>
                    <a:pt x="26484" y="23474"/>
                    <a:pt x="26765" y="23436"/>
                    <a:pt x="27043" y="23356"/>
                  </a:cubicBezTo>
                  <a:cubicBezTo>
                    <a:pt x="28674" y="22867"/>
                    <a:pt x="29620" y="21171"/>
                    <a:pt x="29130" y="19540"/>
                  </a:cubicBezTo>
                  <a:cubicBezTo>
                    <a:pt x="25771" y="8025"/>
                    <a:pt x="15039" y="0"/>
                    <a:pt x="30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7"/>
            <p:cNvSpPr/>
            <p:nvPr/>
          </p:nvSpPr>
          <p:spPr>
            <a:xfrm>
              <a:off x="4362900" y="626500"/>
              <a:ext cx="462400" cy="672600"/>
            </a:xfrm>
            <a:custGeom>
              <a:avLst/>
              <a:gdLst/>
              <a:ahLst/>
              <a:cxnLst/>
              <a:rect l="l" t="t" r="r" b="b"/>
              <a:pathLst>
                <a:path w="18496" h="26904" extrusionOk="0">
                  <a:moveTo>
                    <a:pt x="14997" y="1"/>
                  </a:moveTo>
                  <a:cubicBezTo>
                    <a:pt x="14475" y="1"/>
                    <a:pt x="13949" y="135"/>
                    <a:pt x="13472" y="416"/>
                  </a:cubicBezTo>
                  <a:cubicBezTo>
                    <a:pt x="5154" y="5309"/>
                    <a:pt x="0" y="14280"/>
                    <a:pt x="0" y="23870"/>
                  </a:cubicBezTo>
                  <a:cubicBezTo>
                    <a:pt x="0" y="25566"/>
                    <a:pt x="1370" y="26903"/>
                    <a:pt x="3034" y="26903"/>
                  </a:cubicBezTo>
                  <a:cubicBezTo>
                    <a:pt x="4730" y="26903"/>
                    <a:pt x="6100" y="25566"/>
                    <a:pt x="6100" y="23870"/>
                  </a:cubicBezTo>
                  <a:cubicBezTo>
                    <a:pt x="6100" y="16432"/>
                    <a:pt x="10112" y="9484"/>
                    <a:pt x="16571" y="5701"/>
                  </a:cubicBezTo>
                  <a:cubicBezTo>
                    <a:pt x="18006" y="4852"/>
                    <a:pt x="18496" y="2960"/>
                    <a:pt x="17648" y="1525"/>
                  </a:cubicBezTo>
                  <a:cubicBezTo>
                    <a:pt x="17081" y="544"/>
                    <a:pt x="16048" y="1"/>
                    <a:pt x="149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7"/>
            <p:cNvSpPr/>
            <p:nvPr/>
          </p:nvSpPr>
          <p:spPr>
            <a:xfrm>
              <a:off x="1803050" y="2225475"/>
              <a:ext cx="3994325" cy="2883625"/>
            </a:xfrm>
            <a:custGeom>
              <a:avLst/>
              <a:gdLst/>
              <a:ahLst/>
              <a:cxnLst/>
              <a:rect l="l" t="t" r="r" b="b"/>
              <a:pathLst>
                <a:path w="159773" h="115345" extrusionOk="0">
                  <a:moveTo>
                    <a:pt x="60249" y="16669"/>
                  </a:moveTo>
                  <a:cubicBezTo>
                    <a:pt x="53595" y="22443"/>
                    <a:pt x="50105" y="30663"/>
                    <a:pt x="50105" y="38949"/>
                  </a:cubicBezTo>
                  <a:cubicBezTo>
                    <a:pt x="50105" y="55357"/>
                    <a:pt x="63479" y="68698"/>
                    <a:pt x="79887" y="68698"/>
                  </a:cubicBezTo>
                  <a:cubicBezTo>
                    <a:pt x="84095" y="68698"/>
                    <a:pt x="87520" y="72123"/>
                    <a:pt x="87520" y="76331"/>
                  </a:cubicBezTo>
                  <a:cubicBezTo>
                    <a:pt x="87520" y="80539"/>
                    <a:pt x="84095" y="83964"/>
                    <a:pt x="79887" y="83964"/>
                  </a:cubicBezTo>
                  <a:cubicBezTo>
                    <a:pt x="77179" y="83964"/>
                    <a:pt x="74733" y="82561"/>
                    <a:pt x="73330" y="80245"/>
                  </a:cubicBezTo>
                  <a:cubicBezTo>
                    <a:pt x="71263" y="76801"/>
                    <a:pt x="67590" y="74890"/>
                    <a:pt x="63831" y="74890"/>
                  </a:cubicBezTo>
                  <a:cubicBezTo>
                    <a:pt x="61895" y="74890"/>
                    <a:pt x="59936" y="75397"/>
                    <a:pt x="58162" y="76462"/>
                  </a:cubicBezTo>
                  <a:cubicBezTo>
                    <a:pt x="52877" y="79626"/>
                    <a:pt x="51246" y="86476"/>
                    <a:pt x="54378" y="91662"/>
                  </a:cubicBezTo>
                  <a:cubicBezTo>
                    <a:pt x="55976" y="94305"/>
                    <a:pt x="57966" y="96686"/>
                    <a:pt x="60282" y="98676"/>
                  </a:cubicBezTo>
                  <a:lnTo>
                    <a:pt x="26879" y="98676"/>
                  </a:lnTo>
                  <a:cubicBezTo>
                    <a:pt x="25509" y="87879"/>
                    <a:pt x="16930" y="79300"/>
                    <a:pt x="6100" y="77897"/>
                  </a:cubicBezTo>
                  <a:lnTo>
                    <a:pt x="6100" y="37448"/>
                  </a:lnTo>
                  <a:cubicBezTo>
                    <a:pt x="16930" y="36046"/>
                    <a:pt x="25509" y="27467"/>
                    <a:pt x="26879" y="16669"/>
                  </a:cubicBezTo>
                  <a:close/>
                  <a:moveTo>
                    <a:pt x="79887" y="6101"/>
                  </a:moveTo>
                  <a:cubicBezTo>
                    <a:pt x="82627" y="6101"/>
                    <a:pt x="84845" y="8319"/>
                    <a:pt x="84845" y="11059"/>
                  </a:cubicBezTo>
                  <a:lnTo>
                    <a:pt x="84845" y="13603"/>
                  </a:lnTo>
                  <a:cubicBezTo>
                    <a:pt x="84845" y="14941"/>
                    <a:pt x="85726" y="16115"/>
                    <a:pt x="86965" y="16506"/>
                  </a:cubicBezTo>
                  <a:cubicBezTo>
                    <a:pt x="92576" y="18300"/>
                    <a:pt x="97240" y="21921"/>
                    <a:pt x="100176" y="26782"/>
                  </a:cubicBezTo>
                  <a:cubicBezTo>
                    <a:pt x="101579" y="29130"/>
                    <a:pt x="100829" y="32164"/>
                    <a:pt x="98480" y="33566"/>
                  </a:cubicBezTo>
                  <a:cubicBezTo>
                    <a:pt x="97680" y="34044"/>
                    <a:pt x="96796" y="34272"/>
                    <a:pt x="95924" y="34272"/>
                  </a:cubicBezTo>
                  <a:cubicBezTo>
                    <a:pt x="94235" y="34272"/>
                    <a:pt x="92587" y="33419"/>
                    <a:pt x="91662" y="31870"/>
                  </a:cubicBezTo>
                  <a:cubicBezTo>
                    <a:pt x="89151" y="27695"/>
                    <a:pt x="84747" y="25216"/>
                    <a:pt x="79887" y="25216"/>
                  </a:cubicBezTo>
                  <a:cubicBezTo>
                    <a:pt x="72319" y="25216"/>
                    <a:pt x="66154" y="31381"/>
                    <a:pt x="66154" y="38949"/>
                  </a:cubicBezTo>
                  <a:cubicBezTo>
                    <a:pt x="66154" y="46517"/>
                    <a:pt x="72319" y="52682"/>
                    <a:pt x="79887" y="52682"/>
                  </a:cubicBezTo>
                  <a:cubicBezTo>
                    <a:pt x="92935" y="52682"/>
                    <a:pt x="103536" y="63283"/>
                    <a:pt x="103536" y="76331"/>
                  </a:cubicBezTo>
                  <a:cubicBezTo>
                    <a:pt x="103536" y="86672"/>
                    <a:pt x="96882" y="95707"/>
                    <a:pt x="86965" y="98839"/>
                  </a:cubicBezTo>
                  <a:cubicBezTo>
                    <a:pt x="85693" y="99263"/>
                    <a:pt x="84845" y="100437"/>
                    <a:pt x="84845" y="101742"/>
                  </a:cubicBezTo>
                  <a:lnTo>
                    <a:pt x="84845" y="104286"/>
                  </a:lnTo>
                  <a:cubicBezTo>
                    <a:pt x="84845" y="107026"/>
                    <a:pt x="82627" y="109245"/>
                    <a:pt x="79887" y="109245"/>
                  </a:cubicBezTo>
                  <a:cubicBezTo>
                    <a:pt x="77147" y="109245"/>
                    <a:pt x="74928" y="107026"/>
                    <a:pt x="74928" y="104286"/>
                  </a:cubicBezTo>
                  <a:lnTo>
                    <a:pt x="74928" y="101742"/>
                  </a:lnTo>
                  <a:cubicBezTo>
                    <a:pt x="74928" y="100437"/>
                    <a:pt x="74048" y="99230"/>
                    <a:pt x="72775" y="98839"/>
                  </a:cubicBezTo>
                  <a:cubicBezTo>
                    <a:pt x="67230" y="97045"/>
                    <a:pt x="62533" y="93391"/>
                    <a:pt x="59597" y="88498"/>
                  </a:cubicBezTo>
                  <a:cubicBezTo>
                    <a:pt x="58194" y="86182"/>
                    <a:pt x="58945" y="83116"/>
                    <a:pt x="61293" y="81713"/>
                  </a:cubicBezTo>
                  <a:cubicBezTo>
                    <a:pt x="62093" y="81235"/>
                    <a:pt x="62973" y="81007"/>
                    <a:pt x="63842" y="81007"/>
                  </a:cubicBezTo>
                  <a:cubicBezTo>
                    <a:pt x="65524" y="81007"/>
                    <a:pt x="67165" y="81861"/>
                    <a:pt x="68111" y="83410"/>
                  </a:cubicBezTo>
                  <a:cubicBezTo>
                    <a:pt x="70623" y="87585"/>
                    <a:pt x="75026" y="90064"/>
                    <a:pt x="79887" y="90064"/>
                  </a:cubicBezTo>
                  <a:cubicBezTo>
                    <a:pt x="87454" y="90064"/>
                    <a:pt x="93620" y="83899"/>
                    <a:pt x="93620" y="76331"/>
                  </a:cubicBezTo>
                  <a:cubicBezTo>
                    <a:pt x="93620" y="68763"/>
                    <a:pt x="87454" y="62598"/>
                    <a:pt x="79887" y="62598"/>
                  </a:cubicBezTo>
                  <a:cubicBezTo>
                    <a:pt x="66839" y="62598"/>
                    <a:pt x="56237" y="51997"/>
                    <a:pt x="56237" y="38949"/>
                  </a:cubicBezTo>
                  <a:cubicBezTo>
                    <a:pt x="56237" y="28902"/>
                    <a:pt x="62565" y="19736"/>
                    <a:pt x="72775" y="16506"/>
                  </a:cubicBezTo>
                  <a:cubicBezTo>
                    <a:pt x="74015" y="16147"/>
                    <a:pt x="74928" y="14941"/>
                    <a:pt x="74928" y="13603"/>
                  </a:cubicBezTo>
                  <a:lnTo>
                    <a:pt x="74928" y="11059"/>
                  </a:lnTo>
                  <a:cubicBezTo>
                    <a:pt x="74928" y="8319"/>
                    <a:pt x="77147" y="6101"/>
                    <a:pt x="79887" y="6101"/>
                  </a:cubicBezTo>
                  <a:close/>
                  <a:moveTo>
                    <a:pt x="79887" y="1"/>
                  </a:moveTo>
                  <a:cubicBezTo>
                    <a:pt x="73950" y="1"/>
                    <a:pt x="69089" y="4665"/>
                    <a:pt x="68828" y="10537"/>
                  </a:cubicBezTo>
                  <a:lnTo>
                    <a:pt x="24009" y="10537"/>
                  </a:lnTo>
                  <a:cubicBezTo>
                    <a:pt x="22345" y="10537"/>
                    <a:pt x="20975" y="11907"/>
                    <a:pt x="20975" y="13603"/>
                  </a:cubicBezTo>
                  <a:cubicBezTo>
                    <a:pt x="20975" y="23487"/>
                    <a:pt x="12918" y="31511"/>
                    <a:pt x="3067" y="31511"/>
                  </a:cubicBezTo>
                  <a:cubicBezTo>
                    <a:pt x="1371" y="31511"/>
                    <a:pt x="1" y="32881"/>
                    <a:pt x="1" y="34578"/>
                  </a:cubicBezTo>
                  <a:lnTo>
                    <a:pt x="1" y="80767"/>
                  </a:lnTo>
                  <a:cubicBezTo>
                    <a:pt x="1" y="82464"/>
                    <a:pt x="1371" y="83834"/>
                    <a:pt x="3067" y="83834"/>
                  </a:cubicBezTo>
                  <a:cubicBezTo>
                    <a:pt x="12918" y="83834"/>
                    <a:pt x="20975" y="91858"/>
                    <a:pt x="20975" y="101742"/>
                  </a:cubicBezTo>
                  <a:cubicBezTo>
                    <a:pt x="20975" y="103438"/>
                    <a:pt x="22345" y="104808"/>
                    <a:pt x="24009" y="104808"/>
                  </a:cubicBezTo>
                  <a:lnTo>
                    <a:pt x="68828" y="104808"/>
                  </a:lnTo>
                  <a:cubicBezTo>
                    <a:pt x="69089" y="110680"/>
                    <a:pt x="73950" y="115344"/>
                    <a:pt x="79887" y="115344"/>
                  </a:cubicBezTo>
                  <a:cubicBezTo>
                    <a:pt x="85823" y="115344"/>
                    <a:pt x="90684" y="110680"/>
                    <a:pt x="90945" y="104808"/>
                  </a:cubicBezTo>
                  <a:lnTo>
                    <a:pt x="135732" y="104808"/>
                  </a:lnTo>
                  <a:cubicBezTo>
                    <a:pt x="137428" y="104808"/>
                    <a:pt x="138798" y="103438"/>
                    <a:pt x="138798" y="101742"/>
                  </a:cubicBezTo>
                  <a:cubicBezTo>
                    <a:pt x="138798" y="98643"/>
                    <a:pt x="139581" y="95707"/>
                    <a:pt x="141081" y="93032"/>
                  </a:cubicBezTo>
                  <a:cubicBezTo>
                    <a:pt x="141897" y="91532"/>
                    <a:pt x="141375" y="89673"/>
                    <a:pt x="139907" y="88857"/>
                  </a:cubicBezTo>
                  <a:cubicBezTo>
                    <a:pt x="139434" y="88600"/>
                    <a:pt x="138925" y="88479"/>
                    <a:pt x="138424" y="88479"/>
                  </a:cubicBezTo>
                  <a:cubicBezTo>
                    <a:pt x="137338" y="88479"/>
                    <a:pt x="136290" y="89049"/>
                    <a:pt x="135732" y="90031"/>
                  </a:cubicBezTo>
                  <a:cubicBezTo>
                    <a:pt x="134231" y="92739"/>
                    <a:pt x="133285" y="95642"/>
                    <a:pt x="132894" y="98676"/>
                  </a:cubicBezTo>
                  <a:lnTo>
                    <a:pt x="99491" y="98676"/>
                  </a:lnTo>
                  <a:cubicBezTo>
                    <a:pt x="105819" y="93196"/>
                    <a:pt x="109636" y="85138"/>
                    <a:pt x="109636" y="76331"/>
                  </a:cubicBezTo>
                  <a:cubicBezTo>
                    <a:pt x="109636" y="59923"/>
                    <a:pt x="96294" y="46582"/>
                    <a:pt x="79887" y="46582"/>
                  </a:cubicBezTo>
                  <a:cubicBezTo>
                    <a:pt x="75679" y="46582"/>
                    <a:pt x="72254" y="43157"/>
                    <a:pt x="72254" y="38949"/>
                  </a:cubicBezTo>
                  <a:cubicBezTo>
                    <a:pt x="72254" y="34741"/>
                    <a:pt x="75679" y="31316"/>
                    <a:pt x="79887" y="31316"/>
                  </a:cubicBezTo>
                  <a:cubicBezTo>
                    <a:pt x="82594" y="31316"/>
                    <a:pt x="85041" y="32718"/>
                    <a:pt x="86443" y="35034"/>
                  </a:cubicBezTo>
                  <a:cubicBezTo>
                    <a:pt x="88510" y="38479"/>
                    <a:pt x="92183" y="40389"/>
                    <a:pt x="95942" y="40389"/>
                  </a:cubicBezTo>
                  <a:cubicBezTo>
                    <a:pt x="97878" y="40389"/>
                    <a:pt x="99837" y="39883"/>
                    <a:pt x="101611" y="38818"/>
                  </a:cubicBezTo>
                  <a:cubicBezTo>
                    <a:pt x="106863" y="35687"/>
                    <a:pt x="108559" y="28869"/>
                    <a:pt x="105395" y="23617"/>
                  </a:cubicBezTo>
                  <a:cubicBezTo>
                    <a:pt x="103830" y="21008"/>
                    <a:pt x="101840" y="18659"/>
                    <a:pt x="99524" y="16669"/>
                  </a:cubicBezTo>
                  <a:lnTo>
                    <a:pt x="132894" y="16669"/>
                  </a:lnTo>
                  <a:cubicBezTo>
                    <a:pt x="134264" y="27499"/>
                    <a:pt x="142843" y="36046"/>
                    <a:pt x="153673" y="37448"/>
                  </a:cubicBezTo>
                  <a:lnTo>
                    <a:pt x="153673" y="77897"/>
                  </a:lnTo>
                  <a:cubicBezTo>
                    <a:pt x="150835" y="78256"/>
                    <a:pt x="148160" y="79104"/>
                    <a:pt x="145648" y="80409"/>
                  </a:cubicBezTo>
                  <a:cubicBezTo>
                    <a:pt x="144148" y="81191"/>
                    <a:pt x="143561" y="83018"/>
                    <a:pt x="144343" y="84551"/>
                  </a:cubicBezTo>
                  <a:cubicBezTo>
                    <a:pt x="144886" y="85592"/>
                    <a:pt x="145947" y="86178"/>
                    <a:pt x="147036" y="86178"/>
                  </a:cubicBezTo>
                  <a:cubicBezTo>
                    <a:pt x="147517" y="86178"/>
                    <a:pt x="148004" y="86063"/>
                    <a:pt x="148454" y="85823"/>
                  </a:cubicBezTo>
                  <a:cubicBezTo>
                    <a:pt x="151030" y="84519"/>
                    <a:pt x="153803" y="83834"/>
                    <a:pt x="156706" y="83834"/>
                  </a:cubicBezTo>
                  <a:cubicBezTo>
                    <a:pt x="158403" y="83834"/>
                    <a:pt x="159773" y="82464"/>
                    <a:pt x="159773" y="80767"/>
                  </a:cubicBezTo>
                  <a:lnTo>
                    <a:pt x="159773" y="34578"/>
                  </a:lnTo>
                  <a:cubicBezTo>
                    <a:pt x="159773" y="32881"/>
                    <a:pt x="158403" y="31511"/>
                    <a:pt x="156706" y="31511"/>
                  </a:cubicBezTo>
                  <a:cubicBezTo>
                    <a:pt x="146855" y="31511"/>
                    <a:pt x="138798" y="23520"/>
                    <a:pt x="138798" y="13603"/>
                  </a:cubicBezTo>
                  <a:cubicBezTo>
                    <a:pt x="138798" y="11939"/>
                    <a:pt x="137461" y="10537"/>
                    <a:pt x="135732" y="10537"/>
                  </a:cubicBezTo>
                  <a:lnTo>
                    <a:pt x="90945" y="10537"/>
                  </a:lnTo>
                  <a:cubicBezTo>
                    <a:pt x="90684" y="4665"/>
                    <a:pt x="85823" y="1"/>
                    <a:pt x="798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7" name="Google Shape;1197;p47"/>
          <p:cNvGrpSpPr/>
          <p:nvPr/>
        </p:nvGrpSpPr>
        <p:grpSpPr>
          <a:xfrm rot="-928280">
            <a:off x="6873407" y="2226632"/>
            <a:ext cx="606529" cy="606529"/>
            <a:chOff x="1190625" y="238125"/>
            <a:chExt cx="5219200" cy="5219200"/>
          </a:xfrm>
        </p:grpSpPr>
        <p:sp>
          <p:nvSpPr>
            <p:cNvPr id="1198" name="Google Shape;1198;p47"/>
            <p:cNvSpPr/>
            <p:nvPr/>
          </p:nvSpPr>
          <p:spPr>
            <a:xfrm>
              <a:off x="4318850" y="314775"/>
              <a:ext cx="1445900" cy="1089525"/>
            </a:xfrm>
            <a:custGeom>
              <a:avLst/>
              <a:gdLst/>
              <a:ahLst/>
              <a:cxnLst/>
              <a:rect l="l" t="t" r="r" b="b"/>
              <a:pathLst>
                <a:path w="57836" h="43581" extrusionOk="0">
                  <a:moveTo>
                    <a:pt x="28902" y="0"/>
                  </a:moveTo>
                  <a:cubicBezTo>
                    <a:pt x="22215" y="0"/>
                    <a:pt x="15952" y="1827"/>
                    <a:pt x="10570" y="4991"/>
                  </a:cubicBezTo>
                  <a:lnTo>
                    <a:pt x="1" y="43580"/>
                  </a:lnTo>
                  <a:lnTo>
                    <a:pt x="35850" y="43580"/>
                  </a:lnTo>
                  <a:cubicBezTo>
                    <a:pt x="45408" y="42830"/>
                    <a:pt x="50301" y="31805"/>
                    <a:pt x="44527" y="24204"/>
                  </a:cubicBezTo>
                  <a:lnTo>
                    <a:pt x="45734" y="24204"/>
                  </a:lnTo>
                  <a:cubicBezTo>
                    <a:pt x="52421" y="24204"/>
                    <a:pt x="57836" y="18789"/>
                    <a:pt x="57836" y="12102"/>
                  </a:cubicBezTo>
                  <a:cubicBezTo>
                    <a:pt x="57836" y="5415"/>
                    <a:pt x="52421" y="0"/>
                    <a:pt x="45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7"/>
            <p:cNvSpPr/>
            <p:nvPr/>
          </p:nvSpPr>
          <p:spPr>
            <a:xfrm>
              <a:off x="4132925" y="439550"/>
              <a:ext cx="1153950" cy="1842350"/>
            </a:xfrm>
            <a:custGeom>
              <a:avLst/>
              <a:gdLst/>
              <a:ahLst/>
              <a:cxnLst/>
              <a:rect l="l" t="t" r="r" b="b"/>
              <a:pathLst>
                <a:path w="46158" h="73694" extrusionOk="0">
                  <a:moveTo>
                    <a:pt x="18007" y="0"/>
                  </a:moveTo>
                  <a:cubicBezTo>
                    <a:pt x="7242" y="6296"/>
                    <a:pt x="0" y="17974"/>
                    <a:pt x="0" y="31348"/>
                  </a:cubicBezTo>
                  <a:lnTo>
                    <a:pt x="0" y="61325"/>
                  </a:lnTo>
                  <a:cubicBezTo>
                    <a:pt x="0" y="67947"/>
                    <a:pt x="5187" y="73525"/>
                    <a:pt x="11776" y="73688"/>
                  </a:cubicBezTo>
                  <a:cubicBezTo>
                    <a:pt x="11895" y="73692"/>
                    <a:pt x="12014" y="73693"/>
                    <a:pt x="12132" y="73693"/>
                  </a:cubicBezTo>
                  <a:cubicBezTo>
                    <a:pt x="18819" y="73693"/>
                    <a:pt x="24237" y="68286"/>
                    <a:pt x="24237" y="61586"/>
                  </a:cubicBezTo>
                  <a:cubicBezTo>
                    <a:pt x="24237" y="57835"/>
                    <a:pt x="27271" y="54834"/>
                    <a:pt x="30989" y="54834"/>
                  </a:cubicBezTo>
                  <a:lnTo>
                    <a:pt x="31903" y="54834"/>
                  </a:lnTo>
                  <a:cubicBezTo>
                    <a:pt x="40253" y="54834"/>
                    <a:pt x="46158" y="46516"/>
                    <a:pt x="43287" y="38589"/>
                  </a:cubicBezTo>
                  <a:cubicBezTo>
                    <a:pt x="29326" y="38589"/>
                    <a:pt x="18007" y="27270"/>
                    <a:pt x="18007" y="13309"/>
                  </a:cubicBezTo>
                  <a:lnTo>
                    <a:pt x="180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7"/>
            <p:cNvSpPr/>
            <p:nvPr/>
          </p:nvSpPr>
          <p:spPr>
            <a:xfrm>
              <a:off x="2068075" y="314775"/>
              <a:ext cx="1400250" cy="1494825"/>
            </a:xfrm>
            <a:custGeom>
              <a:avLst/>
              <a:gdLst/>
              <a:ahLst/>
              <a:cxnLst/>
              <a:rect l="l" t="t" r="r" b="b"/>
              <a:pathLst>
                <a:path w="56010" h="59793" extrusionOk="0">
                  <a:moveTo>
                    <a:pt x="2806" y="0"/>
                  </a:moveTo>
                  <a:cubicBezTo>
                    <a:pt x="1828" y="0"/>
                    <a:pt x="914" y="98"/>
                    <a:pt x="1" y="326"/>
                  </a:cubicBezTo>
                  <a:lnTo>
                    <a:pt x="31740" y="59792"/>
                  </a:lnTo>
                  <a:lnTo>
                    <a:pt x="56009" y="43580"/>
                  </a:lnTo>
                  <a:cubicBezTo>
                    <a:pt x="56009" y="32783"/>
                    <a:pt x="55781" y="30500"/>
                    <a:pt x="54509" y="26129"/>
                  </a:cubicBezTo>
                  <a:cubicBezTo>
                    <a:pt x="50105" y="11058"/>
                    <a:pt x="36111" y="0"/>
                    <a:pt x="196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7"/>
            <p:cNvSpPr/>
            <p:nvPr/>
          </p:nvSpPr>
          <p:spPr>
            <a:xfrm>
              <a:off x="1832400" y="322925"/>
              <a:ext cx="1635925" cy="1958975"/>
            </a:xfrm>
            <a:custGeom>
              <a:avLst/>
              <a:gdLst/>
              <a:ahLst/>
              <a:cxnLst/>
              <a:rect l="l" t="t" r="r" b="b"/>
              <a:pathLst>
                <a:path w="65437" h="78359" extrusionOk="0">
                  <a:moveTo>
                    <a:pt x="9428" y="0"/>
                  </a:moveTo>
                  <a:cubicBezTo>
                    <a:pt x="4013" y="1273"/>
                    <a:pt x="1" y="6198"/>
                    <a:pt x="131" y="12070"/>
                  </a:cubicBezTo>
                  <a:cubicBezTo>
                    <a:pt x="294" y="18659"/>
                    <a:pt x="5840" y="23878"/>
                    <a:pt x="12462" y="23878"/>
                  </a:cubicBezTo>
                  <a:lnTo>
                    <a:pt x="13440" y="23878"/>
                  </a:lnTo>
                  <a:cubicBezTo>
                    <a:pt x="7699" y="31446"/>
                    <a:pt x="12559" y="42504"/>
                    <a:pt x="22117" y="43254"/>
                  </a:cubicBezTo>
                  <a:cubicBezTo>
                    <a:pt x="19214" y="51181"/>
                    <a:pt x="25151" y="59466"/>
                    <a:pt x="33501" y="59466"/>
                  </a:cubicBezTo>
                  <a:lnTo>
                    <a:pt x="34676" y="59466"/>
                  </a:lnTo>
                  <a:cubicBezTo>
                    <a:pt x="38264" y="59466"/>
                    <a:pt x="41167" y="62402"/>
                    <a:pt x="41167" y="65990"/>
                  </a:cubicBezTo>
                  <a:cubicBezTo>
                    <a:pt x="41167" y="72612"/>
                    <a:pt x="46354" y="78190"/>
                    <a:pt x="52943" y="78353"/>
                  </a:cubicBezTo>
                  <a:cubicBezTo>
                    <a:pt x="53062" y="78357"/>
                    <a:pt x="53180" y="78358"/>
                    <a:pt x="53298" y="78358"/>
                  </a:cubicBezTo>
                  <a:cubicBezTo>
                    <a:pt x="59986" y="78358"/>
                    <a:pt x="65404" y="72951"/>
                    <a:pt x="65404" y="66251"/>
                  </a:cubicBezTo>
                  <a:cubicBezTo>
                    <a:pt x="65404" y="55748"/>
                    <a:pt x="65436" y="48506"/>
                    <a:pt x="65436" y="43254"/>
                  </a:cubicBezTo>
                  <a:lnTo>
                    <a:pt x="62500" y="43254"/>
                  </a:lnTo>
                  <a:cubicBezTo>
                    <a:pt x="52160" y="43254"/>
                    <a:pt x="42602" y="36567"/>
                    <a:pt x="39471" y="25803"/>
                  </a:cubicBezTo>
                  <a:cubicBezTo>
                    <a:pt x="35491" y="12233"/>
                    <a:pt x="23781" y="1925"/>
                    <a:pt x="9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7"/>
            <p:cNvSpPr/>
            <p:nvPr/>
          </p:nvSpPr>
          <p:spPr>
            <a:xfrm>
              <a:off x="2622625" y="1953925"/>
              <a:ext cx="3710525" cy="3426725"/>
            </a:xfrm>
            <a:custGeom>
              <a:avLst/>
              <a:gdLst/>
              <a:ahLst/>
              <a:cxnLst/>
              <a:rect l="l" t="t" r="r" b="b"/>
              <a:pathLst>
                <a:path w="148421" h="137069" extrusionOk="0">
                  <a:moveTo>
                    <a:pt x="17876" y="0"/>
                  </a:moveTo>
                  <a:lnTo>
                    <a:pt x="0" y="17876"/>
                  </a:lnTo>
                  <a:lnTo>
                    <a:pt x="0" y="119193"/>
                  </a:lnTo>
                  <a:lnTo>
                    <a:pt x="17876" y="137069"/>
                  </a:lnTo>
                  <a:lnTo>
                    <a:pt x="130545" y="137069"/>
                  </a:lnTo>
                  <a:cubicBezTo>
                    <a:pt x="140429" y="137069"/>
                    <a:pt x="148421" y="129077"/>
                    <a:pt x="148421" y="119193"/>
                  </a:cubicBezTo>
                  <a:lnTo>
                    <a:pt x="148421" y="17876"/>
                  </a:lnTo>
                  <a:cubicBezTo>
                    <a:pt x="148421" y="7992"/>
                    <a:pt x="140429" y="0"/>
                    <a:pt x="1305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7"/>
            <p:cNvSpPr/>
            <p:nvPr/>
          </p:nvSpPr>
          <p:spPr>
            <a:xfrm>
              <a:off x="1267275" y="1953925"/>
              <a:ext cx="2108075" cy="3426725"/>
            </a:xfrm>
            <a:custGeom>
              <a:avLst/>
              <a:gdLst/>
              <a:ahLst/>
              <a:cxnLst/>
              <a:rect l="l" t="t" r="r" b="b"/>
              <a:pathLst>
                <a:path w="84323" h="137069" extrusionOk="0">
                  <a:moveTo>
                    <a:pt x="17876" y="0"/>
                  </a:moveTo>
                  <a:cubicBezTo>
                    <a:pt x="7992" y="0"/>
                    <a:pt x="0" y="7992"/>
                    <a:pt x="0" y="17876"/>
                  </a:cubicBezTo>
                  <a:lnTo>
                    <a:pt x="0" y="119193"/>
                  </a:lnTo>
                  <a:cubicBezTo>
                    <a:pt x="0" y="129077"/>
                    <a:pt x="7992" y="137069"/>
                    <a:pt x="17876" y="137069"/>
                  </a:cubicBezTo>
                  <a:lnTo>
                    <a:pt x="84323" y="137069"/>
                  </a:lnTo>
                  <a:cubicBezTo>
                    <a:pt x="74471" y="137069"/>
                    <a:pt x="66447" y="129077"/>
                    <a:pt x="66447" y="119193"/>
                  </a:cubicBezTo>
                  <a:lnTo>
                    <a:pt x="66447" y="17876"/>
                  </a:lnTo>
                  <a:cubicBezTo>
                    <a:pt x="66447" y="7992"/>
                    <a:pt x="74471" y="0"/>
                    <a:pt x="84323" y="0"/>
                  </a:cubicBezTo>
                  <a:close/>
                </a:path>
              </a:pathLst>
            </a:custGeom>
            <a:solidFill>
              <a:srgbClr val="A1D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7"/>
            <p:cNvSpPr/>
            <p:nvPr/>
          </p:nvSpPr>
          <p:spPr>
            <a:xfrm>
              <a:off x="2622625" y="2565550"/>
              <a:ext cx="3098100" cy="2203475"/>
            </a:xfrm>
            <a:custGeom>
              <a:avLst/>
              <a:gdLst/>
              <a:ahLst/>
              <a:cxnLst/>
              <a:rect l="l" t="t" r="r" b="b"/>
              <a:pathLst>
                <a:path w="123924" h="88139" extrusionOk="0">
                  <a:moveTo>
                    <a:pt x="12233" y="0"/>
                  </a:moveTo>
                  <a:lnTo>
                    <a:pt x="0" y="44070"/>
                  </a:lnTo>
                  <a:lnTo>
                    <a:pt x="12233" y="88139"/>
                  </a:lnTo>
                  <a:lnTo>
                    <a:pt x="102981" y="88139"/>
                  </a:lnTo>
                  <a:cubicBezTo>
                    <a:pt x="102981" y="76559"/>
                    <a:pt x="112343" y="67164"/>
                    <a:pt x="123923" y="67164"/>
                  </a:cubicBezTo>
                  <a:lnTo>
                    <a:pt x="123923" y="20975"/>
                  </a:lnTo>
                  <a:cubicBezTo>
                    <a:pt x="112343" y="20975"/>
                    <a:pt x="102981" y="11580"/>
                    <a:pt x="102981" y="0"/>
                  </a:cubicBezTo>
                  <a:close/>
                </a:path>
              </a:pathLst>
            </a:custGeom>
            <a:solidFill>
              <a:srgbClr val="C1F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7"/>
            <p:cNvSpPr/>
            <p:nvPr/>
          </p:nvSpPr>
          <p:spPr>
            <a:xfrm>
              <a:off x="1879700" y="2565550"/>
              <a:ext cx="1048750" cy="2203475"/>
            </a:xfrm>
            <a:custGeom>
              <a:avLst/>
              <a:gdLst/>
              <a:ahLst/>
              <a:cxnLst/>
              <a:rect l="l" t="t" r="r" b="b"/>
              <a:pathLst>
                <a:path w="41950" h="88139" extrusionOk="0">
                  <a:moveTo>
                    <a:pt x="20975" y="0"/>
                  </a:moveTo>
                  <a:cubicBezTo>
                    <a:pt x="20975" y="11580"/>
                    <a:pt x="11581" y="20975"/>
                    <a:pt x="1" y="20975"/>
                  </a:cubicBezTo>
                  <a:lnTo>
                    <a:pt x="1" y="67164"/>
                  </a:lnTo>
                  <a:cubicBezTo>
                    <a:pt x="11581" y="67164"/>
                    <a:pt x="20975" y="76559"/>
                    <a:pt x="20975" y="88139"/>
                  </a:cubicBezTo>
                  <a:lnTo>
                    <a:pt x="41950" y="88139"/>
                  </a:lnTo>
                  <a:lnTo>
                    <a:pt x="41950" y="0"/>
                  </a:lnTo>
                  <a:close/>
                </a:path>
              </a:pathLst>
            </a:custGeom>
            <a:solidFill>
              <a:srgbClr val="A1D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7"/>
            <p:cNvSpPr/>
            <p:nvPr/>
          </p:nvSpPr>
          <p:spPr>
            <a:xfrm>
              <a:off x="3132300" y="2301325"/>
              <a:ext cx="1335825" cy="2731925"/>
            </a:xfrm>
            <a:custGeom>
              <a:avLst/>
              <a:gdLst/>
              <a:ahLst/>
              <a:cxnLst/>
              <a:rect l="l" t="t" r="r" b="b"/>
              <a:pathLst>
                <a:path w="53433" h="109277" extrusionOk="0">
                  <a:moveTo>
                    <a:pt x="26717" y="0"/>
                  </a:moveTo>
                  <a:cubicBezTo>
                    <a:pt x="22280" y="0"/>
                    <a:pt x="18692" y="3588"/>
                    <a:pt x="18692" y="8025"/>
                  </a:cubicBezTo>
                  <a:lnTo>
                    <a:pt x="18692" y="10569"/>
                  </a:lnTo>
                  <a:cubicBezTo>
                    <a:pt x="12005" y="12657"/>
                    <a:pt x="6460" y="17224"/>
                    <a:pt x="3198" y="23291"/>
                  </a:cubicBezTo>
                  <a:cubicBezTo>
                    <a:pt x="1175" y="27075"/>
                    <a:pt x="1" y="31348"/>
                    <a:pt x="1" y="35915"/>
                  </a:cubicBezTo>
                  <a:cubicBezTo>
                    <a:pt x="1" y="50626"/>
                    <a:pt x="12005" y="62630"/>
                    <a:pt x="26717" y="62630"/>
                  </a:cubicBezTo>
                  <a:cubicBezTo>
                    <a:pt x="32621" y="62630"/>
                    <a:pt x="37416" y="67393"/>
                    <a:pt x="37416" y="73297"/>
                  </a:cubicBezTo>
                  <a:cubicBezTo>
                    <a:pt x="37416" y="79201"/>
                    <a:pt x="32621" y="83964"/>
                    <a:pt x="26717" y="83964"/>
                  </a:cubicBezTo>
                  <a:cubicBezTo>
                    <a:pt x="22933" y="83964"/>
                    <a:pt x="19508" y="82039"/>
                    <a:pt x="17550" y="78777"/>
                  </a:cubicBezTo>
                  <a:cubicBezTo>
                    <a:pt x="16044" y="76280"/>
                    <a:pt x="13387" y="74891"/>
                    <a:pt x="10666" y="74891"/>
                  </a:cubicBezTo>
                  <a:cubicBezTo>
                    <a:pt x="9264" y="74891"/>
                    <a:pt x="7845" y="75260"/>
                    <a:pt x="6557" y="76037"/>
                  </a:cubicBezTo>
                  <a:cubicBezTo>
                    <a:pt x="4470" y="77309"/>
                    <a:pt x="3132" y="79397"/>
                    <a:pt x="2774" y="81615"/>
                  </a:cubicBezTo>
                  <a:cubicBezTo>
                    <a:pt x="2741" y="81876"/>
                    <a:pt x="2708" y="82137"/>
                    <a:pt x="2676" y="82431"/>
                  </a:cubicBezTo>
                  <a:cubicBezTo>
                    <a:pt x="2676" y="82887"/>
                    <a:pt x="2676" y="83377"/>
                    <a:pt x="2741" y="83833"/>
                  </a:cubicBezTo>
                  <a:cubicBezTo>
                    <a:pt x="2871" y="84942"/>
                    <a:pt x="3198" y="86019"/>
                    <a:pt x="3817" y="87030"/>
                  </a:cubicBezTo>
                  <a:cubicBezTo>
                    <a:pt x="7210" y="92673"/>
                    <a:pt x="12560" y="96751"/>
                    <a:pt x="18692" y="98708"/>
                  </a:cubicBezTo>
                  <a:lnTo>
                    <a:pt x="18692" y="101252"/>
                  </a:lnTo>
                  <a:cubicBezTo>
                    <a:pt x="18692" y="105689"/>
                    <a:pt x="22280" y="109277"/>
                    <a:pt x="26717" y="109277"/>
                  </a:cubicBezTo>
                  <a:cubicBezTo>
                    <a:pt x="31153" y="109277"/>
                    <a:pt x="34741" y="105689"/>
                    <a:pt x="34741" y="101252"/>
                  </a:cubicBezTo>
                  <a:lnTo>
                    <a:pt x="34741" y="98708"/>
                  </a:lnTo>
                  <a:cubicBezTo>
                    <a:pt x="45538" y="95316"/>
                    <a:pt x="53432" y="85236"/>
                    <a:pt x="53432" y="73297"/>
                  </a:cubicBezTo>
                  <a:cubicBezTo>
                    <a:pt x="53432" y="58586"/>
                    <a:pt x="41428" y="46581"/>
                    <a:pt x="26717" y="46581"/>
                  </a:cubicBezTo>
                  <a:cubicBezTo>
                    <a:pt x="20812" y="46581"/>
                    <a:pt x="16050" y="41786"/>
                    <a:pt x="16050" y="35915"/>
                  </a:cubicBezTo>
                  <a:cubicBezTo>
                    <a:pt x="16050" y="30011"/>
                    <a:pt x="20812" y="25215"/>
                    <a:pt x="26717" y="25215"/>
                  </a:cubicBezTo>
                  <a:cubicBezTo>
                    <a:pt x="30500" y="25215"/>
                    <a:pt x="33926" y="27173"/>
                    <a:pt x="35883" y="30435"/>
                  </a:cubicBezTo>
                  <a:cubicBezTo>
                    <a:pt x="37389" y="32931"/>
                    <a:pt x="40047" y="34320"/>
                    <a:pt x="42767" y="34320"/>
                  </a:cubicBezTo>
                  <a:cubicBezTo>
                    <a:pt x="44169" y="34320"/>
                    <a:pt x="45589" y="33951"/>
                    <a:pt x="46876" y="33175"/>
                  </a:cubicBezTo>
                  <a:cubicBezTo>
                    <a:pt x="50660" y="30891"/>
                    <a:pt x="51899" y="25966"/>
                    <a:pt x="49616" y="22182"/>
                  </a:cubicBezTo>
                  <a:cubicBezTo>
                    <a:pt x="46223" y="16539"/>
                    <a:pt x="40874" y="12494"/>
                    <a:pt x="34741" y="10569"/>
                  </a:cubicBezTo>
                  <a:lnTo>
                    <a:pt x="34741" y="8025"/>
                  </a:lnTo>
                  <a:cubicBezTo>
                    <a:pt x="34741" y="3588"/>
                    <a:pt x="31153" y="0"/>
                    <a:pt x="26717" y="0"/>
                  </a:cubicBezTo>
                  <a:close/>
                </a:path>
              </a:pathLst>
            </a:custGeom>
            <a:solidFill>
              <a:srgbClr val="8ABE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7"/>
            <p:cNvSpPr/>
            <p:nvPr/>
          </p:nvSpPr>
          <p:spPr>
            <a:xfrm>
              <a:off x="1190625" y="238125"/>
              <a:ext cx="5219200" cy="5219200"/>
            </a:xfrm>
            <a:custGeom>
              <a:avLst/>
              <a:gdLst/>
              <a:ahLst/>
              <a:cxnLst/>
              <a:rect l="l" t="t" r="r" b="b"/>
              <a:pathLst>
                <a:path w="208768" h="208768" extrusionOk="0">
                  <a:moveTo>
                    <a:pt x="54736" y="6133"/>
                  </a:moveTo>
                  <a:cubicBezTo>
                    <a:pt x="69317" y="6133"/>
                    <a:pt x="82528" y="15886"/>
                    <a:pt x="86671" y="30076"/>
                  </a:cubicBezTo>
                  <a:cubicBezTo>
                    <a:pt x="87813" y="33925"/>
                    <a:pt x="88041" y="35784"/>
                    <a:pt x="88041" y="46646"/>
                  </a:cubicBezTo>
                  <a:cubicBezTo>
                    <a:pt x="88041" y="48897"/>
                    <a:pt x="88041" y="51572"/>
                    <a:pt x="88041" y="54704"/>
                  </a:cubicBezTo>
                  <a:cubicBezTo>
                    <a:pt x="88008" y="57802"/>
                    <a:pt x="88008" y="61423"/>
                    <a:pt x="88008" y="65566"/>
                  </a:cubicBezTo>
                  <a:lnTo>
                    <a:pt x="69350" y="65566"/>
                  </a:lnTo>
                  <a:cubicBezTo>
                    <a:pt x="68110" y="62206"/>
                    <a:pt x="64881" y="59825"/>
                    <a:pt x="61097" y="59825"/>
                  </a:cubicBezTo>
                  <a:lnTo>
                    <a:pt x="59172" y="59825"/>
                  </a:lnTo>
                  <a:cubicBezTo>
                    <a:pt x="53529" y="59825"/>
                    <a:pt x="49517" y="54834"/>
                    <a:pt x="50169" y="49680"/>
                  </a:cubicBezTo>
                  <a:lnTo>
                    <a:pt x="53333" y="49680"/>
                  </a:lnTo>
                  <a:cubicBezTo>
                    <a:pt x="55030" y="49680"/>
                    <a:pt x="56367" y="48310"/>
                    <a:pt x="56367" y="46646"/>
                  </a:cubicBezTo>
                  <a:cubicBezTo>
                    <a:pt x="56367" y="44950"/>
                    <a:pt x="55030" y="43580"/>
                    <a:pt x="53333" y="43580"/>
                  </a:cubicBezTo>
                  <a:lnTo>
                    <a:pt x="47951" y="43580"/>
                  </a:lnTo>
                  <a:cubicBezTo>
                    <a:pt x="41362" y="42993"/>
                    <a:pt x="37774" y="35882"/>
                    <a:pt x="40775" y="30336"/>
                  </a:cubicBezTo>
                  <a:lnTo>
                    <a:pt x="53333" y="30336"/>
                  </a:lnTo>
                  <a:cubicBezTo>
                    <a:pt x="55030" y="30336"/>
                    <a:pt x="56367" y="28966"/>
                    <a:pt x="56367" y="27270"/>
                  </a:cubicBezTo>
                  <a:cubicBezTo>
                    <a:pt x="56367" y="25574"/>
                    <a:pt x="55030" y="24204"/>
                    <a:pt x="53333" y="24204"/>
                  </a:cubicBezTo>
                  <a:lnTo>
                    <a:pt x="38165" y="24204"/>
                  </a:lnTo>
                  <a:cubicBezTo>
                    <a:pt x="33109" y="24204"/>
                    <a:pt x="28934" y="20224"/>
                    <a:pt x="28869" y="15331"/>
                  </a:cubicBezTo>
                  <a:cubicBezTo>
                    <a:pt x="28771" y="10243"/>
                    <a:pt x="32881" y="6133"/>
                    <a:pt x="37904" y="6133"/>
                  </a:cubicBezTo>
                  <a:close/>
                  <a:moveTo>
                    <a:pt x="170863" y="6133"/>
                  </a:moveTo>
                  <a:cubicBezTo>
                    <a:pt x="175854" y="6133"/>
                    <a:pt x="179931" y="10177"/>
                    <a:pt x="179931" y="15168"/>
                  </a:cubicBezTo>
                  <a:cubicBezTo>
                    <a:pt x="179931" y="20159"/>
                    <a:pt x="175854" y="24204"/>
                    <a:pt x="170863" y="24204"/>
                  </a:cubicBezTo>
                  <a:lnTo>
                    <a:pt x="155434" y="24204"/>
                  </a:lnTo>
                  <a:cubicBezTo>
                    <a:pt x="153770" y="24204"/>
                    <a:pt x="152400" y="25574"/>
                    <a:pt x="152400" y="27270"/>
                  </a:cubicBezTo>
                  <a:cubicBezTo>
                    <a:pt x="152400" y="28966"/>
                    <a:pt x="153770" y="30336"/>
                    <a:pt x="155434" y="30336"/>
                  </a:cubicBezTo>
                  <a:lnTo>
                    <a:pt x="167992" y="30336"/>
                  </a:lnTo>
                  <a:cubicBezTo>
                    <a:pt x="170993" y="35882"/>
                    <a:pt x="167405" y="42993"/>
                    <a:pt x="160816" y="43580"/>
                  </a:cubicBezTo>
                  <a:lnTo>
                    <a:pt x="155434" y="43580"/>
                  </a:lnTo>
                  <a:cubicBezTo>
                    <a:pt x="153770" y="43580"/>
                    <a:pt x="152400" y="44950"/>
                    <a:pt x="152400" y="46646"/>
                  </a:cubicBezTo>
                  <a:cubicBezTo>
                    <a:pt x="152400" y="48310"/>
                    <a:pt x="153770" y="49680"/>
                    <a:pt x="155434" y="49680"/>
                  </a:cubicBezTo>
                  <a:lnTo>
                    <a:pt x="158598" y="49680"/>
                  </a:lnTo>
                  <a:cubicBezTo>
                    <a:pt x="159250" y="54834"/>
                    <a:pt x="155238" y="59825"/>
                    <a:pt x="149595" y="59825"/>
                  </a:cubicBezTo>
                  <a:lnTo>
                    <a:pt x="147670" y="59825"/>
                  </a:lnTo>
                  <a:cubicBezTo>
                    <a:pt x="143886" y="59825"/>
                    <a:pt x="140657" y="62206"/>
                    <a:pt x="139417" y="65566"/>
                  </a:cubicBezTo>
                  <a:lnTo>
                    <a:pt x="120759" y="65566"/>
                  </a:lnTo>
                  <a:lnTo>
                    <a:pt x="120759" y="39405"/>
                  </a:lnTo>
                  <a:cubicBezTo>
                    <a:pt x="120759" y="21301"/>
                    <a:pt x="135536" y="6133"/>
                    <a:pt x="154031" y="6133"/>
                  </a:cubicBezTo>
                  <a:close/>
                  <a:moveTo>
                    <a:pt x="37904" y="0"/>
                  </a:moveTo>
                  <a:cubicBezTo>
                    <a:pt x="29456" y="0"/>
                    <a:pt x="22606" y="6915"/>
                    <a:pt x="22736" y="15429"/>
                  </a:cubicBezTo>
                  <a:cubicBezTo>
                    <a:pt x="22867" y="22345"/>
                    <a:pt x="27792" y="28184"/>
                    <a:pt x="34316" y="29847"/>
                  </a:cubicBezTo>
                  <a:cubicBezTo>
                    <a:pt x="31739" y="37611"/>
                    <a:pt x="35980" y="46451"/>
                    <a:pt x="44102" y="49028"/>
                  </a:cubicBezTo>
                  <a:cubicBezTo>
                    <a:pt x="43156" y="56693"/>
                    <a:pt x="48277" y="63870"/>
                    <a:pt x="55878" y="65566"/>
                  </a:cubicBezTo>
                  <a:lnTo>
                    <a:pt x="37382" y="65566"/>
                  </a:lnTo>
                  <a:cubicBezTo>
                    <a:pt x="35686" y="65566"/>
                    <a:pt x="34316" y="66936"/>
                    <a:pt x="34316" y="68632"/>
                  </a:cubicBezTo>
                  <a:cubicBezTo>
                    <a:pt x="34316" y="70296"/>
                    <a:pt x="35686" y="71666"/>
                    <a:pt x="37382" y="71666"/>
                  </a:cubicBezTo>
                  <a:lnTo>
                    <a:pt x="187825" y="71666"/>
                  </a:lnTo>
                  <a:cubicBezTo>
                    <a:pt x="196013" y="71698"/>
                    <a:pt x="202667" y="78288"/>
                    <a:pt x="202667" y="86508"/>
                  </a:cubicBezTo>
                  <a:lnTo>
                    <a:pt x="202667" y="187825"/>
                  </a:lnTo>
                  <a:cubicBezTo>
                    <a:pt x="202667" y="196045"/>
                    <a:pt x="195980" y="202667"/>
                    <a:pt x="187825" y="202667"/>
                  </a:cubicBezTo>
                  <a:lnTo>
                    <a:pt x="20942" y="202667"/>
                  </a:lnTo>
                  <a:cubicBezTo>
                    <a:pt x="12787" y="202667"/>
                    <a:pt x="6100" y="196045"/>
                    <a:pt x="6100" y="187825"/>
                  </a:cubicBezTo>
                  <a:lnTo>
                    <a:pt x="6100" y="86508"/>
                  </a:lnTo>
                  <a:cubicBezTo>
                    <a:pt x="6100" y="78353"/>
                    <a:pt x="12722" y="71698"/>
                    <a:pt x="20942" y="71666"/>
                  </a:cubicBezTo>
                  <a:lnTo>
                    <a:pt x="25150" y="71666"/>
                  </a:lnTo>
                  <a:cubicBezTo>
                    <a:pt x="26814" y="71666"/>
                    <a:pt x="28184" y="70296"/>
                    <a:pt x="28184" y="68632"/>
                  </a:cubicBezTo>
                  <a:cubicBezTo>
                    <a:pt x="28184" y="66936"/>
                    <a:pt x="26814" y="65566"/>
                    <a:pt x="25150" y="65566"/>
                  </a:cubicBezTo>
                  <a:lnTo>
                    <a:pt x="20942" y="65566"/>
                  </a:lnTo>
                  <a:cubicBezTo>
                    <a:pt x="9362" y="65566"/>
                    <a:pt x="0" y="74960"/>
                    <a:pt x="0" y="86508"/>
                  </a:cubicBezTo>
                  <a:lnTo>
                    <a:pt x="0" y="187825"/>
                  </a:lnTo>
                  <a:cubicBezTo>
                    <a:pt x="0" y="199405"/>
                    <a:pt x="9395" y="208767"/>
                    <a:pt x="20942" y="208767"/>
                  </a:cubicBezTo>
                  <a:lnTo>
                    <a:pt x="187825" y="208767"/>
                  </a:lnTo>
                  <a:cubicBezTo>
                    <a:pt x="199438" y="208767"/>
                    <a:pt x="208767" y="199373"/>
                    <a:pt x="208767" y="187825"/>
                  </a:cubicBezTo>
                  <a:lnTo>
                    <a:pt x="208767" y="86508"/>
                  </a:lnTo>
                  <a:cubicBezTo>
                    <a:pt x="208767" y="74895"/>
                    <a:pt x="199373" y="65566"/>
                    <a:pt x="187825" y="65566"/>
                  </a:cubicBezTo>
                  <a:lnTo>
                    <a:pt x="152922" y="65566"/>
                  </a:lnTo>
                  <a:cubicBezTo>
                    <a:pt x="160490" y="63870"/>
                    <a:pt x="165611" y="56661"/>
                    <a:pt x="164665" y="49028"/>
                  </a:cubicBezTo>
                  <a:cubicBezTo>
                    <a:pt x="172755" y="46483"/>
                    <a:pt x="177028" y="37643"/>
                    <a:pt x="174451" y="29912"/>
                  </a:cubicBezTo>
                  <a:cubicBezTo>
                    <a:pt x="181105" y="28281"/>
                    <a:pt x="186031" y="22279"/>
                    <a:pt x="186031" y="15168"/>
                  </a:cubicBezTo>
                  <a:cubicBezTo>
                    <a:pt x="186031" y="6818"/>
                    <a:pt x="179246" y="0"/>
                    <a:pt x="170863" y="0"/>
                  </a:cubicBezTo>
                  <a:lnTo>
                    <a:pt x="154031" y="0"/>
                  </a:lnTo>
                  <a:cubicBezTo>
                    <a:pt x="132143" y="0"/>
                    <a:pt x="114659" y="17941"/>
                    <a:pt x="114659" y="39405"/>
                  </a:cubicBezTo>
                  <a:lnTo>
                    <a:pt x="114659" y="65566"/>
                  </a:lnTo>
                  <a:lnTo>
                    <a:pt x="94108" y="65566"/>
                  </a:lnTo>
                  <a:cubicBezTo>
                    <a:pt x="94141" y="61423"/>
                    <a:pt x="94141" y="57835"/>
                    <a:pt x="94141" y="54704"/>
                  </a:cubicBezTo>
                  <a:cubicBezTo>
                    <a:pt x="94141" y="51572"/>
                    <a:pt x="94174" y="48897"/>
                    <a:pt x="94174" y="46646"/>
                  </a:cubicBezTo>
                  <a:cubicBezTo>
                    <a:pt x="94174" y="35654"/>
                    <a:pt x="93945" y="33077"/>
                    <a:pt x="92543" y="28347"/>
                  </a:cubicBezTo>
                  <a:cubicBezTo>
                    <a:pt x="87650" y="11645"/>
                    <a:pt x="72123" y="0"/>
                    <a:pt x="547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7"/>
            <p:cNvSpPr/>
            <p:nvPr/>
          </p:nvSpPr>
          <p:spPr>
            <a:xfrm>
              <a:off x="2482350" y="543925"/>
              <a:ext cx="740500" cy="586850"/>
            </a:xfrm>
            <a:custGeom>
              <a:avLst/>
              <a:gdLst/>
              <a:ahLst/>
              <a:cxnLst/>
              <a:rect l="l" t="t" r="r" b="b"/>
              <a:pathLst>
                <a:path w="29620" h="23474" extrusionOk="0">
                  <a:moveTo>
                    <a:pt x="3067" y="0"/>
                  </a:moveTo>
                  <a:cubicBezTo>
                    <a:pt x="1371" y="0"/>
                    <a:pt x="1" y="1370"/>
                    <a:pt x="1" y="3067"/>
                  </a:cubicBezTo>
                  <a:cubicBezTo>
                    <a:pt x="1" y="4763"/>
                    <a:pt x="1371" y="6133"/>
                    <a:pt x="3067" y="6133"/>
                  </a:cubicBezTo>
                  <a:cubicBezTo>
                    <a:pt x="12331" y="6133"/>
                    <a:pt x="20649" y="12331"/>
                    <a:pt x="23259" y="21269"/>
                  </a:cubicBezTo>
                  <a:cubicBezTo>
                    <a:pt x="23663" y="22616"/>
                    <a:pt x="24891" y="23474"/>
                    <a:pt x="26207" y="23474"/>
                  </a:cubicBezTo>
                  <a:cubicBezTo>
                    <a:pt x="26484" y="23474"/>
                    <a:pt x="26765" y="23436"/>
                    <a:pt x="27043" y="23356"/>
                  </a:cubicBezTo>
                  <a:cubicBezTo>
                    <a:pt x="28674" y="22867"/>
                    <a:pt x="29620" y="21171"/>
                    <a:pt x="29130" y="19540"/>
                  </a:cubicBezTo>
                  <a:cubicBezTo>
                    <a:pt x="25771" y="8025"/>
                    <a:pt x="15039" y="0"/>
                    <a:pt x="30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7"/>
            <p:cNvSpPr/>
            <p:nvPr/>
          </p:nvSpPr>
          <p:spPr>
            <a:xfrm>
              <a:off x="4362900" y="626500"/>
              <a:ext cx="462400" cy="672600"/>
            </a:xfrm>
            <a:custGeom>
              <a:avLst/>
              <a:gdLst/>
              <a:ahLst/>
              <a:cxnLst/>
              <a:rect l="l" t="t" r="r" b="b"/>
              <a:pathLst>
                <a:path w="18496" h="26904" extrusionOk="0">
                  <a:moveTo>
                    <a:pt x="14997" y="1"/>
                  </a:moveTo>
                  <a:cubicBezTo>
                    <a:pt x="14475" y="1"/>
                    <a:pt x="13949" y="135"/>
                    <a:pt x="13472" y="416"/>
                  </a:cubicBezTo>
                  <a:cubicBezTo>
                    <a:pt x="5154" y="5309"/>
                    <a:pt x="0" y="14280"/>
                    <a:pt x="0" y="23870"/>
                  </a:cubicBezTo>
                  <a:cubicBezTo>
                    <a:pt x="0" y="25566"/>
                    <a:pt x="1370" y="26903"/>
                    <a:pt x="3034" y="26903"/>
                  </a:cubicBezTo>
                  <a:cubicBezTo>
                    <a:pt x="4730" y="26903"/>
                    <a:pt x="6100" y="25566"/>
                    <a:pt x="6100" y="23870"/>
                  </a:cubicBezTo>
                  <a:cubicBezTo>
                    <a:pt x="6100" y="16432"/>
                    <a:pt x="10112" y="9484"/>
                    <a:pt x="16571" y="5701"/>
                  </a:cubicBezTo>
                  <a:cubicBezTo>
                    <a:pt x="18006" y="4852"/>
                    <a:pt x="18496" y="2960"/>
                    <a:pt x="17648" y="1525"/>
                  </a:cubicBezTo>
                  <a:cubicBezTo>
                    <a:pt x="17081" y="544"/>
                    <a:pt x="16048" y="1"/>
                    <a:pt x="149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7"/>
            <p:cNvSpPr/>
            <p:nvPr/>
          </p:nvSpPr>
          <p:spPr>
            <a:xfrm>
              <a:off x="1803050" y="2225475"/>
              <a:ext cx="3994325" cy="2883625"/>
            </a:xfrm>
            <a:custGeom>
              <a:avLst/>
              <a:gdLst/>
              <a:ahLst/>
              <a:cxnLst/>
              <a:rect l="l" t="t" r="r" b="b"/>
              <a:pathLst>
                <a:path w="159773" h="115345" extrusionOk="0">
                  <a:moveTo>
                    <a:pt x="60249" y="16669"/>
                  </a:moveTo>
                  <a:cubicBezTo>
                    <a:pt x="53595" y="22443"/>
                    <a:pt x="50105" y="30663"/>
                    <a:pt x="50105" y="38949"/>
                  </a:cubicBezTo>
                  <a:cubicBezTo>
                    <a:pt x="50105" y="55357"/>
                    <a:pt x="63479" y="68698"/>
                    <a:pt x="79887" y="68698"/>
                  </a:cubicBezTo>
                  <a:cubicBezTo>
                    <a:pt x="84095" y="68698"/>
                    <a:pt x="87520" y="72123"/>
                    <a:pt x="87520" y="76331"/>
                  </a:cubicBezTo>
                  <a:cubicBezTo>
                    <a:pt x="87520" y="80539"/>
                    <a:pt x="84095" y="83964"/>
                    <a:pt x="79887" y="83964"/>
                  </a:cubicBezTo>
                  <a:cubicBezTo>
                    <a:pt x="77179" y="83964"/>
                    <a:pt x="74733" y="82561"/>
                    <a:pt x="73330" y="80245"/>
                  </a:cubicBezTo>
                  <a:cubicBezTo>
                    <a:pt x="71263" y="76801"/>
                    <a:pt x="67590" y="74890"/>
                    <a:pt x="63831" y="74890"/>
                  </a:cubicBezTo>
                  <a:cubicBezTo>
                    <a:pt x="61895" y="74890"/>
                    <a:pt x="59936" y="75397"/>
                    <a:pt x="58162" y="76462"/>
                  </a:cubicBezTo>
                  <a:cubicBezTo>
                    <a:pt x="52877" y="79626"/>
                    <a:pt x="51246" y="86476"/>
                    <a:pt x="54378" y="91662"/>
                  </a:cubicBezTo>
                  <a:cubicBezTo>
                    <a:pt x="55976" y="94305"/>
                    <a:pt x="57966" y="96686"/>
                    <a:pt x="60282" y="98676"/>
                  </a:cubicBezTo>
                  <a:lnTo>
                    <a:pt x="26879" y="98676"/>
                  </a:lnTo>
                  <a:cubicBezTo>
                    <a:pt x="25509" y="87879"/>
                    <a:pt x="16930" y="79300"/>
                    <a:pt x="6100" y="77897"/>
                  </a:cubicBezTo>
                  <a:lnTo>
                    <a:pt x="6100" y="37448"/>
                  </a:lnTo>
                  <a:cubicBezTo>
                    <a:pt x="16930" y="36046"/>
                    <a:pt x="25509" y="27467"/>
                    <a:pt x="26879" y="16669"/>
                  </a:cubicBezTo>
                  <a:close/>
                  <a:moveTo>
                    <a:pt x="79887" y="6101"/>
                  </a:moveTo>
                  <a:cubicBezTo>
                    <a:pt x="82627" y="6101"/>
                    <a:pt x="84845" y="8319"/>
                    <a:pt x="84845" y="11059"/>
                  </a:cubicBezTo>
                  <a:lnTo>
                    <a:pt x="84845" y="13603"/>
                  </a:lnTo>
                  <a:cubicBezTo>
                    <a:pt x="84845" y="14941"/>
                    <a:pt x="85726" y="16115"/>
                    <a:pt x="86965" y="16506"/>
                  </a:cubicBezTo>
                  <a:cubicBezTo>
                    <a:pt x="92576" y="18300"/>
                    <a:pt x="97240" y="21921"/>
                    <a:pt x="100176" y="26782"/>
                  </a:cubicBezTo>
                  <a:cubicBezTo>
                    <a:pt x="101579" y="29130"/>
                    <a:pt x="100829" y="32164"/>
                    <a:pt x="98480" y="33566"/>
                  </a:cubicBezTo>
                  <a:cubicBezTo>
                    <a:pt x="97680" y="34044"/>
                    <a:pt x="96796" y="34272"/>
                    <a:pt x="95924" y="34272"/>
                  </a:cubicBezTo>
                  <a:cubicBezTo>
                    <a:pt x="94235" y="34272"/>
                    <a:pt x="92587" y="33419"/>
                    <a:pt x="91662" y="31870"/>
                  </a:cubicBezTo>
                  <a:cubicBezTo>
                    <a:pt x="89151" y="27695"/>
                    <a:pt x="84747" y="25216"/>
                    <a:pt x="79887" y="25216"/>
                  </a:cubicBezTo>
                  <a:cubicBezTo>
                    <a:pt x="72319" y="25216"/>
                    <a:pt x="66154" y="31381"/>
                    <a:pt x="66154" y="38949"/>
                  </a:cubicBezTo>
                  <a:cubicBezTo>
                    <a:pt x="66154" y="46517"/>
                    <a:pt x="72319" y="52682"/>
                    <a:pt x="79887" y="52682"/>
                  </a:cubicBezTo>
                  <a:cubicBezTo>
                    <a:pt x="92935" y="52682"/>
                    <a:pt x="103536" y="63283"/>
                    <a:pt x="103536" y="76331"/>
                  </a:cubicBezTo>
                  <a:cubicBezTo>
                    <a:pt x="103536" y="86672"/>
                    <a:pt x="96882" y="95707"/>
                    <a:pt x="86965" y="98839"/>
                  </a:cubicBezTo>
                  <a:cubicBezTo>
                    <a:pt x="85693" y="99263"/>
                    <a:pt x="84845" y="100437"/>
                    <a:pt x="84845" y="101742"/>
                  </a:cubicBezTo>
                  <a:lnTo>
                    <a:pt x="84845" y="104286"/>
                  </a:lnTo>
                  <a:cubicBezTo>
                    <a:pt x="84845" y="107026"/>
                    <a:pt x="82627" y="109245"/>
                    <a:pt x="79887" y="109245"/>
                  </a:cubicBezTo>
                  <a:cubicBezTo>
                    <a:pt x="77147" y="109245"/>
                    <a:pt x="74928" y="107026"/>
                    <a:pt x="74928" y="104286"/>
                  </a:cubicBezTo>
                  <a:lnTo>
                    <a:pt x="74928" y="101742"/>
                  </a:lnTo>
                  <a:cubicBezTo>
                    <a:pt x="74928" y="100437"/>
                    <a:pt x="74048" y="99230"/>
                    <a:pt x="72775" y="98839"/>
                  </a:cubicBezTo>
                  <a:cubicBezTo>
                    <a:pt x="67230" y="97045"/>
                    <a:pt x="62533" y="93391"/>
                    <a:pt x="59597" y="88498"/>
                  </a:cubicBezTo>
                  <a:cubicBezTo>
                    <a:pt x="58194" y="86182"/>
                    <a:pt x="58945" y="83116"/>
                    <a:pt x="61293" y="81713"/>
                  </a:cubicBezTo>
                  <a:cubicBezTo>
                    <a:pt x="62093" y="81235"/>
                    <a:pt x="62973" y="81007"/>
                    <a:pt x="63842" y="81007"/>
                  </a:cubicBezTo>
                  <a:cubicBezTo>
                    <a:pt x="65524" y="81007"/>
                    <a:pt x="67165" y="81861"/>
                    <a:pt x="68111" y="83410"/>
                  </a:cubicBezTo>
                  <a:cubicBezTo>
                    <a:pt x="70623" y="87585"/>
                    <a:pt x="75026" y="90064"/>
                    <a:pt x="79887" y="90064"/>
                  </a:cubicBezTo>
                  <a:cubicBezTo>
                    <a:pt x="87454" y="90064"/>
                    <a:pt x="93620" y="83899"/>
                    <a:pt x="93620" y="76331"/>
                  </a:cubicBezTo>
                  <a:cubicBezTo>
                    <a:pt x="93620" y="68763"/>
                    <a:pt x="87454" y="62598"/>
                    <a:pt x="79887" y="62598"/>
                  </a:cubicBezTo>
                  <a:cubicBezTo>
                    <a:pt x="66839" y="62598"/>
                    <a:pt x="56237" y="51997"/>
                    <a:pt x="56237" y="38949"/>
                  </a:cubicBezTo>
                  <a:cubicBezTo>
                    <a:pt x="56237" y="28902"/>
                    <a:pt x="62565" y="19736"/>
                    <a:pt x="72775" y="16506"/>
                  </a:cubicBezTo>
                  <a:cubicBezTo>
                    <a:pt x="74015" y="16147"/>
                    <a:pt x="74928" y="14941"/>
                    <a:pt x="74928" y="13603"/>
                  </a:cubicBezTo>
                  <a:lnTo>
                    <a:pt x="74928" y="11059"/>
                  </a:lnTo>
                  <a:cubicBezTo>
                    <a:pt x="74928" y="8319"/>
                    <a:pt x="77147" y="6101"/>
                    <a:pt x="79887" y="6101"/>
                  </a:cubicBezTo>
                  <a:close/>
                  <a:moveTo>
                    <a:pt x="79887" y="1"/>
                  </a:moveTo>
                  <a:cubicBezTo>
                    <a:pt x="73950" y="1"/>
                    <a:pt x="69089" y="4665"/>
                    <a:pt x="68828" y="10537"/>
                  </a:cubicBezTo>
                  <a:lnTo>
                    <a:pt x="24009" y="10537"/>
                  </a:lnTo>
                  <a:cubicBezTo>
                    <a:pt x="22345" y="10537"/>
                    <a:pt x="20975" y="11907"/>
                    <a:pt x="20975" y="13603"/>
                  </a:cubicBezTo>
                  <a:cubicBezTo>
                    <a:pt x="20975" y="23487"/>
                    <a:pt x="12918" y="31511"/>
                    <a:pt x="3067" y="31511"/>
                  </a:cubicBezTo>
                  <a:cubicBezTo>
                    <a:pt x="1371" y="31511"/>
                    <a:pt x="1" y="32881"/>
                    <a:pt x="1" y="34578"/>
                  </a:cubicBezTo>
                  <a:lnTo>
                    <a:pt x="1" y="80767"/>
                  </a:lnTo>
                  <a:cubicBezTo>
                    <a:pt x="1" y="82464"/>
                    <a:pt x="1371" y="83834"/>
                    <a:pt x="3067" y="83834"/>
                  </a:cubicBezTo>
                  <a:cubicBezTo>
                    <a:pt x="12918" y="83834"/>
                    <a:pt x="20975" y="91858"/>
                    <a:pt x="20975" y="101742"/>
                  </a:cubicBezTo>
                  <a:cubicBezTo>
                    <a:pt x="20975" y="103438"/>
                    <a:pt x="22345" y="104808"/>
                    <a:pt x="24009" y="104808"/>
                  </a:cubicBezTo>
                  <a:lnTo>
                    <a:pt x="68828" y="104808"/>
                  </a:lnTo>
                  <a:cubicBezTo>
                    <a:pt x="69089" y="110680"/>
                    <a:pt x="73950" y="115344"/>
                    <a:pt x="79887" y="115344"/>
                  </a:cubicBezTo>
                  <a:cubicBezTo>
                    <a:pt x="85823" y="115344"/>
                    <a:pt x="90684" y="110680"/>
                    <a:pt x="90945" y="104808"/>
                  </a:cubicBezTo>
                  <a:lnTo>
                    <a:pt x="135732" y="104808"/>
                  </a:lnTo>
                  <a:cubicBezTo>
                    <a:pt x="137428" y="104808"/>
                    <a:pt x="138798" y="103438"/>
                    <a:pt x="138798" y="101742"/>
                  </a:cubicBezTo>
                  <a:cubicBezTo>
                    <a:pt x="138798" y="98643"/>
                    <a:pt x="139581" y="95707"/>
                    <a:pt x="141081" y="93032"/>
                  </a:cubicBezTo>
                  <a:cubicBezTo>
                    <a:pt x="141897" y="91532"/>
                    <a:pt x="141375" y="89673"/>
                    <a:pt x="139907" y="88857"/>
                  </a:cubicBezTo>
                  <a:cubicBezTo>
                    <a:pt x="139434" y="88600"/>
                    <a:pt x="138925" y="88479"/>
                    <a:pt x="138424" y="88479"/>
                  </a:cubicBezTo>
                  <a:cubicBezTo>
                    <a:pt x="137338" y="88479"/>
                    <a:pt x="136290" y="89049"/>
                    <a:pt x="135732" y="90031"/>
                  </a:cubicBezTo>
                  <a:cubicBezTo>
                    <a:pt x="134231" y="92739"/>
                    <a:pt x="133285" y="95642"/>
                    <a:pt x="132894" y="98676"/>
                  </a:cubicBezTo>
                  <a:lnTo>
                    <a:pt x="99491" y="98676"/>
                  </a:lnTo>
                  <a:cubicBezTo>
                    <a:pt x="105819" y="93196"/>
                    <a:pt x="109636" y="85138"/>
                    <a:pt x="109636" y="76331"/>
                  </a:cubicBezTo>
                  <a:cubicBezTo>
                    <a:pt x="109636" y="59923"/>
                    <a:pt x="96294" y="46582"/>
                    <a:pt x="79887" y="46582"/>
                  </a:cubicBezTo>
                  <a:cubicBezTo>
                    <a:pt x="75679" y="46582"/>
                    <a:pt x="72254" y="43157"/>
                    <a:pt x="72254" y="38949"/>
                  </a:cubicBezTo>
                  <a:cubicBezTo>
                    <a:pt x="72254" y="34741"/>
                    <a:pt x="75679" y="31316"/>
                    <a:pt x="79887" y="31316"/>
                  </a:cubicBezTo>
                  <a:cubicBezTo>
                    <a:pt x="82594" y="31316"/>
                    <a:pt x="85041" y="32718"/>
                    <a:pt x="86443" y="35034"/>
                  </a:cubicBezTo>
                  <a:cubicBezTo>
                    <a:pt x="88510" y="38479"/>
                    <a:pt x="92183" y="40389"/>
                    <a:pt x="95942" y="40389"/>
                  </a:cubicBezTo>
                  <a:cubicBezTo>
                    <a:pt x="97878" y="40389"/>
                    <a:pt x="99837" y="39883"/>
                    <a:pt x="101611" y="38818"/>
                  </a:cubicBezTo>
                  <a:cubicBezTo>
                    <a:pt x="106863" y="35687"/>
                    <a:pt x="108559" y="28869"/>
                    <a:pt x="105395" y="23617"/>
                  </a:cubicBezTo>
                  <a:cubicBezTo>
                    <a:pt x="103830" y="21008"/>
                    <a:pt x="101840" y="18659"/>
                    <a:pt x="99524" y="16669"/>
                  </a:cubicBezTo>
                  <a:lnTo>
                    <a:pt x="132894" y="16669"/>
                  </a:lnTo>
                  <a:cubicBezTo>
                    <a:pt x="134264" y="27499"/>
                    <a:pt x="142843" y="36046"/>
                    <a:pt x="153673" y="37448"/>
                  </a:cubicBezTo>
                  <a:lnTo>
                    <a:pt x="153673" y="77897"/>
                  </a:lnTo>
                  <a:cubicBezTo>
                    <a:pt x="150835" y="78256"/>
                    <a:pt x="148160" y="79104"/>
                    <a:pt x="145648" y="80409"/>
                  </a:cubicBezTo>
                  <a:cubicBezTo>
                    <a:pt x="144148" y="81191"/>
                    <a:pt x="143561" y="83018"/>
                    <a:pt x="144343" y="84551"/>
                  </a:cubicBezTo>
                  <a:cubicBezTo>
                    <a:pt x="144886" y="85592"/>
                    <a:pt x="145947" y="86178"/>
                    <a:pt x="147036" y="86178"/>
                  </a:cubicBezTo>
                  <a:cubicBezTo>
                    <a:pt x="147517" y="86178"/>
                    <a:pt x="148004" y="86063"/>
                    <a:pt x="148454" y="85823"/>
                  </a:cubicBezTo>
                  <a:cubicBezTo>
                    <a:pt x="151030" y="84519"/>
                    <a:pt x="153803" y="83834"/>
                    <a:pt x="156706" y="83834"/>
                  </a:cubicBezTo>
                  <a:cubicBezTo>
                    <a:pt x="158403" y="83834"/>
                    <a:pt x="159773" y="82464"/>
                    <a:pt x="159773" y="80767"/>
                  </a:cubicBezTo>
                  <a:lnTo>
                    <a:pt x="159773" y="34578"/>
                  </a:lnTo>
                  <a:cubicBezTo>
                    <a:pt x="159773" y="32881"/>
                    <a:pt x="158403" y="31511"/>
                    <a:pt x="156706" y="31511"/>
                  </a:cubicBezTo>
                  <a:cubicBezTo>
                    <a:pt x="146855" y="31511"/>
                    <a:pt x="138798" y="23520"/>
                    <a:pt x="138798" y="13603"/>
                  </a:cubicBezTo>
                  <a:cubicBezTo>
                    <a:pt x="138798" y="11939"/>
                    <a:pt x="137461" y="10537"/>
                    <a:pt x="135732" y="10537"/>
                  </a:cubicBezTo>
                  <a:lnTo>
                    <a:pt x="90945" y="10537"/>
                  </a:lnTo>
                  <a:cubicBezTo>
                    <a:pt x="90684" y="4665"/>
                    <a:pt x="85823" y="1"/>
                    <a:pt x="798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1" name="Google Shape;1211;p47"/>
          <p:cNvSpPr/>
          <p:nvPr/>
        </p:nvSpPr>
        <p:spPr>
          <a:xfrm>
            <a:off x="3660129" y="1024031"/>
            <a:ext cx="99900" cy="84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2" name="Google Shape;1212;p47"/>
          <p:cNvSpPr/>
          <p:nvPr/>
        </p:nvSpPr>
        <p:spPr>
          <a:xfrm rot="5400000">
            <a:off x="2323242" y="2140849"/>
            <a:ext cx="97800" cy="84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" name="Google Shape;355;p28"/>
          <p:cNvGrpSpPr/>
          <p:nvPr/>
        </p:nvGrpSpPr>
        <p:grpSpPr>
          <a:xfrm>
            <a:off x="2071083" y="556901"/>
            <a:ext cx="2447725" cy="212700"/>
            <a:chOff x="1520875" y="632426"/>
            <a:chExt cx="2447725" cy="212700"/>
          </a:xfrm>
        </p:grpSpPr>
        <p:sp>
          <p:nvSpPr>
            <p:cNvPr id="356" name="Google Shape;356;p28"/>
            <p:cNvSpPr/>
            <p:nvPr/>
          </p:nvSpPr>
          <p:spPr>
            <a:xfrm>
              <a:off x="1520875" y="632426"/>
              <a:ext cx="212700" cy="212700"/>
            </a:xfrm>
            <a:prstGeom prst="roundRect">
              <a:avLst>
                <a:gd name="adj" fmla="val 39242"/>
              </a:avLst>
            </a:prstGeom>
            <a:solidFill>
              <a:srgbClr val="DE8C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3755900" y="632426"/>
              <a:ext cx="212700" cy="212700"/>
            </a:xfrm>
            <a:prstGeom prst="roundRect">
              <a:avLst>
                <a:gd name="adj" fmla="val 39242"/>
              </a:avLst>
            </a:prstGeom>
            <a:solidFill>
              <a:srgbClr val="DE8C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58" name="Google Shape;358;p28"/>
          <p:cNvSpPr txBox="1">
            <a:spLocks noGrp="1"/>
          </p:cNvSpPr>
          <p:nvPr>
            <p:ph type="title"/>
          </p:nvPr>
        </p:nvSpPr>
        <p:spPr>
          <a:xfrm>
            <a:off x="720000" y="71245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Introductions</a:t>
            </a:r>
            <a:r>
              <a:rPr lang="en" dirty="0"/>
              <a:t> </a:t>
            </a:r>
            <a:endParaRPr dirty="0"/>
          </a:p>
        </p:txBody>
      </p:sp>
      <p:sp>
        <p:nvSpPr>
          <p:cNvPr id="359" name="Google Shape;359;p28"/>
          <p:cNvSpPr txBox="1">
            <a:spLocks noGrp="1"/>
          </p:cNvSpPr>
          <p:nvPr>
            <p:ph type="body" idx="1"/>
          </p:nvPr>
        </p:nvSpPr>
        <p:spPr>
          <a:xfrm>
            <a:off x="720000" y="1365176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AutoNum type="arabicPeriod"/>
            </a:pPr>
            <a:r>
              <a:rPr lang="en-US" sz="1400" dirty="0"/>
              <a:t>Apocalypse, </a:t>
            </a:r>
            <a:r>
              <a:rPr lang="en-US" sz="1400" dirty="0">
                <a:solidFill>
                  <a:schemeClr val="lt1"/>
                </a:solidFill>
              </a:rPr>
              <a:t>A 2d game windows operating system based on an android game . </a:t>
            </a:r>
            <a:r>
              <a:rPr lang="en-US" dirty="0"/>
              <a:t>	</a:t>
            </a:r>
          </a:p>
          <a:p>
            <a:pPr marL="45720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AutoNum type="arabicPeriod"/>
            </a:pP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60" name="Google Shape;360;p28"/>
          <p:cNvSpPr/>
          <p:nvPr/>
        </p:nvSpPr>
        <p:spPr>
          <a:xfrm rot="5400000" flipH="1">
            <a:off x="3296793" y="92217"/>
            <a:ext cx="45719" cy="12861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8"/>
          <p:cNvSpPr/>
          <p:nvPr/>
        </p:nvSpPr>
        <p:spPr>
          <a:xfrm>
            <a:off x="671100" y="618950"/>
            <a:ext cx="48900" cy="89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57F589-5E58-4BD0-90CF-F000D2E45D94}"/>
              </a:ext>
            </a:extLst>
          </p:cNvPr>
          <p:cNvSpPr txBox="1"/>
          <p:nvPr/>
        </p:nvSpPr>
        <p:spPr>
          <a:xfrm>
            <a:off x="1374545" y="1827184"/>
            <a:ext cx="49754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600" dirty="0">
                <a:solidFill>
                  <a:schemeClr val="bg1"/>
                </a:solidFill>
              </a:rPr>
              <a:t>Basic game concept</a:t>
            </a:r>
            <a:r>
              <a:rPr lang="en" sz="1600" dirty="0"/>
              <a:t> 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A6E5C1-5140-4680-99C1-60FE27287A96}"/>
              </a:ext>
            </a:extLst>
          </p:cNvPr>
          <p:cNvSpPr txBox="1"/>
          <p:nvPr/>
        </p:nvSpPr>
        <p:spPr>
          <a:xfrm>
            <a:off x="1192891" y="2266591"/>
            <a:ext cx="4975410" cy="1792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92125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250"/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effectLst/>
                <a:latin typeface="Anaheim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Apocalypse, player has to stop enemies from reaching the end using their heroes collecting coins stopping enemies. Defeating enemies are rewarded with coins.</a:t>
            </a:r>
          </a:p>
          <a:p>
            <a:pPr marL="492125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250"/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Anaheim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Particular heroes has their own area of damage and damage per second.</a:t>
            </a:r>
            <a:endParaRPr lang="en-US" dirty="0">
              <a:solidFill>
                <a:schemeClr val="bg1"/>
              </a:solidFill>
              <a:effectLst/>
              <a:latin typeface="Anaheim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2125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250"/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effectLst/>
                <a:latin typeface="Anaheim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Powerful heroes cost more coins.</a:t>
            </a:r>
          </a:p>
          <a:p>
            <a:pPr marL="492125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250"/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Anaheim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Powerful heroes has skills boost.</a:t>
            </a:r>
            <a:endParaRPr lang="en-US" dirty="0">
              <a:solidFill>
                <a:schemeClr val="bg1"/>
              </a:solidFill>
              <a:effectLst/>
              <a:latin typeface="Anaheim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9225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</a:pPr>
            <a:r>
              <a:rPr lang="en-US" sz="1250" dirty="0">
                <a:solidFill>
                  <a:schemeClr val="bg1"/>
                </a:solidFill>
                <a:latin typeface="Anaheim" panose="020B0604020202020204" charset="0"/>
              </a:rPr>
              <a:t>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9"/>
          <p:cNvSpPr/>
          <p:nvPr/>
        </p:nvSpPr>
        <p:spPr>
          <a:xfrm>
            <a:off x="3682168" y="1574113"/>
            <a:ext cx="222474" cy="142092"/>
          </a:xfrm>
          <a:custGeom>
            <a:avLst/>
            <a:gdLst/>
            <a:ahLst/>
            <a:cxnLst/>
            <a:rect l="l" t="t" r="r" b="b"/>
            <a:pathLst>
              <a:path w="13716" h="8763" extrusionOk="0">
                <a:moveTo>
                  <a:pt x="13716" y="8763"/>
                </a:moveTo>
                <a:lnTo>
                  <a:pt x="0" y="8763"/>
                </a:lnTo>
                <a:lnTo>
                  <a:pt x="571" y="3620"/>
                </a:lnTo>
                <a:lnTo>
                  <a:pt x="3715" y="0"/>
                </a:lnTo>
                <a:lnTo>
                  <a:pt x="13144" y="0"/>
                </a:lnTo>
                <a:close/>
              </a:path>
            </a:pathLst>
          </a:custGeom>
          <a:solidFill>
            <a:srgbClr val="DE8C93"/>
          </a:solidFill>
          <a:ln>
            <a:noFill/>
          </a:ln>
        </p:spPr>
      </p:sp>
      <p:sp>
        <p:nvSpPr>
          <p:cNvPr id="373" name="Google Shape;373;p29"/>
          <p:cNvSpPr txBox="1">
            <a:spLocks noGrp="1"/>
          </p:cNvSpPr>
          <p:nvPr>
            <p:ph type="title" idx="15"/>
          </p:nvPr>
        </p:nvSpPr>
        <p:spPr>
          <a:xfrm>
            <a:off x="336033" y="98059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Problem statements</a:t>
            </a:r>
            <a:endParaRPr dirty="0"/>
          </a:p>
        </p:txBody>
      </p:sp>
      <p:sp>
        <p:nvSpPr>
          <p:cNvPr id="374" name="Google Shape;374;p29"/>
          <p:cNvSpPr/>
          <p:nvPr/>
        </p:nvSpPr>
        <p:spPr>
          <a:xfrm rot="5400000">
            <a:off x="6094373" y="1188463"/>
            <a:ext cx="48300" cy="77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9"/>
          <p:cNvSpPr/>
          <p:nvPr/>
        </p:nvSpPr>
        <p:spPr>
          <a:xfrm rot="5400000">
            <a:off x="2390625" y="594948"/>
            <a:ext cx="48300" cy="77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9"/>
          <p:cNvSpPr txBox="1">
            <a:spLocks noGrp="1"/>
          </p:cNvSpPr>
          <p:nvPr>
            <p:ph type="title"/>
          </p:nvPr>
        </p:nvSpPr>
        <p:spPr>
          <a:xfrm>
            <a:off x="719975" y="1653784"/>
            <a:ext cx="2305500" cy="3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001</a:t>
            </a:r>
            <a:endParaRPr/>
          </a:p>
        </p:txBody>
      </p:sp>
      <p:sp>
        <p:nvSpPr>
          <p:cNvPr id="377" name="Google Shape;377;p29"/>
          <p:cNvSpPr txBox="1">
            <a:spLocks noGrp="1"/>
          </p:cNvSpPr>
          <p:nvPr>
            <p:ph type="subTitle" idx="1"/>
          </p:nvPr>
        </p:nvSpPr>
        <p:spPr>
          <a:xfrm>
            <a:off x="1137320" y="1764827"/>
            <a:ext cx="4981203" cy="24736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ame for entertainment purpose.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emonstrating unique skills in designing.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xpand modification in video games in support of diverse users.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romotes cognitive flexibility.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latin typeface="Calibri" panose="020F0502020204030204" pitchFamily="34" charset="0"/>
                <a:cs typeface="Times New Roman" panose="02020603050405020304" pitchFamily="18" charset="0"/>
              </a:rPr>
              <a:t>Cognitive</a:t>
            </a:r>
            <a:r>
              <a:rPr lang="en-US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dirty="0"/>
              <a:t>process of acquiring knowledge and 		   understanding through thought, experience and 	   personal perception and judgement </a:t>
            </a:r>
            <a:endParaRPr b="1" dirty="0"/>
          </a:p>
        </p:txBody>
      </p:sp>
      <p:sp>
        <p:nvSpPr>
          <p:cNvPr id="384" name="Google Shape;384;p29"/>
          <p:cNvSpPr txBox="1">
            <a:spLocks noGrp="1"/>
          </p:cNvSpPr>
          <p:nvPr>
            <p:ph type="title" idx="8"/>
          </p:nvPr>
        </p:nvSpPr>
        <p:spPr>
          <a:xfrm>
            <a:off x="6118524" y="1653784"/>
            <a:ext cx="2305500" cy="3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003</a:t>
            </a:r>
            <a:endParaRPr/>
          </a:p>
        </p:txBody>
      </p:sp>
      <p:sp>
        <p:nvSpPr>
          <p:cNvPr id="386" name="Google Shape;386;p29"/>
          <p:cNvSpPr txBox="1">
            <a:spLocks noGrp="1"/>
          </p:cNvSpPr>
          <p:nvPr>
            <p:ph type="title" idx="13"/>
          </p:nvPr>
        </p:nvSpPr>
        <p:spPr>
          <a:xfrm>
            <a:off x="6118524" y="3074375"/>
            <a:ext cx="2305500" cy="3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006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198" y="695614"/>
            <a:ext cx="6580200" cy="218786"/>
          </a:xfrm>
        </p:spPr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0321" y="1957206"/>
            <a:ext cx="5067719" cy="270988"/>
          </a:xfrm>
        </p:spPr>
        <p:txBody>
          <a:bodyPr/>
          <a:lstStyle/>
          <a:p>
            <a:pPr marL="4254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</a:t>
            </a:r>
            <a:r>
              <a:rPr lang="en-US" dirty="0"/>
              <a:t>develop a game for </a:t>
            </a:r>
            <a:r>
              <a:rPr lang="en-US" dirty="0" smtClean="0"/>
              <a:t>entertainment purpose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5201" y="2092700"/>
            <a:ext cx="603819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latin typeface="Anaheim" panose="020B0604020202020204" charset="0"/>
                <a:ea typeface="PMingLiU" panose="02020500000000000000" pitchFamily="18" charset="-120"/>
                <a:cs typeface="Times New Roman" panose="02020603050405020304" pitchFamily="18" charset="0"/>
              </a:rPr>
              <a:t>To </a:t>
            </a:r>
            <a:r>
              <a:rPr lang="en-US" sz="1800" dirty="0">
                <a:solidFill>
                  <a:schemeClr val="bg1"/>
                </a:solidFill>
                <a:latin typeface="Anaheim" panose="020B0604020202020204" charset="0"/>
                <a:ea typeface="PMingLiU" panose="02020500000000000000" pitchFamily="18" charset="-120"/>
                <a:cs typeface="Times New Roman" panose="02020603050405020304" pitchFamily="18" charset="0"/>
              </a:rPr>
              <a:t>demonstrate unique skills in designing, emerging as well as </a:t>
            </a:r>
            <a:r>
              <a:rPr lang="en-US" sz="1800" dirty="0" smtClean="0">
                <a:solidFill>
                  <a:schemeClr val="bg1"/>
                </a:solidFill>
                <a:latin typeface="Anaheim" panose="020B0604020202020204" charset="0"/>
                <a:ea typeface="PMingLiU" panose="02020500000000000000" pitchFamily="18" charset="-120"/>
                <a:cs typeface="Times New Roman" panose="02020603050405020304" pitchFamily="18" charset="0"/>
              </a:rPr>
              <a:t>project </a:t>
            </a:r>
            <a:r>
              <a:rPr lang="en-US" sz="1800" dirty="0">
                <a:solidFill>
                  <a:schemeClr val="bg1"/>
                </a:solidFill>
                <a:latin typeface="Anaheim" panose="020B0604020202020204" charset="0"/>
                <a:ea typeface="PMingLiU" panose="02020500000000000000" pitchFamily="18" charset="-120"/>
                <a:cs typeface="Times New Roman" panose="02020603050405020304" pitchFamily="18" charset="0"/>
              </a:rPr>
              <a:t>management </a:t>
            </a:r>
            <a:endParaRPr lang="en-US" sz="1800" dirty="0" smtClean="0">
              <a:solidFill>
                <a:schemeClr val="bg1"/>
              </a:solidFill>
              <a:latin typeface="Anaheim" panose="020B060402020202020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latin typeface="Anaheim" panose="020B0604020202020204" charset="0"/>
                <a:ea typeface="PMingLiU" panose="02020500000000000000" pitchFamily="18" charset="-120"/>
                <a:cs typeface="Times New Roman" panose="02020603050405020304" pitchFamily="18" charset="0"/>
              </a:rPr>
              <a:t>To expand </a:t>
            </a:r>
            <a:r>
              <a:rPr lang="en-US" sz="1800" dirty="0">
                <a:solidFill>
                  <a:schemeClr val="bg1"/>
                </a:solidFill>
                <a:latin typeface="Anaheim" panose="020B0604020202020204" charset="0"/>
                <a:ea typeface="PMingLiU" panose="02020500000000000000" pitchFamily="18" charset="-120"/>
                <a:cs typeface="Times New Roman" panose="02020603050405020304" pitchFamily="18" charset="0"/>
              </a:rPr>
              <a:t>modified video games in support of diverse users.</a:t>
            </a:r>
          </a:p>
        </p:txBody>
      </p:sp>
    </p:spTree>
    <p:extLst>
      <p:ext uri="{BB962C8B-B14F-4D97-AF65-F5344CB8AC3E}">
        <p14:creationId xmlns:p14="http://schemas.microsoft.com/office/powerpoint/2010/main" val="129092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5825" y="196499"/>
            <a:ext cx="6580200" cy="980660"/>
          </a:xfrm>
        </p:spPr>
        <p:txBody>
          <a:bodyPr/>
          <a:lstStyle/>
          <a:p>
            <a:r>
              <a:rPr lang="en-US" dirty="0" smtClean="0"/>
              <a:t>System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0649" y="1306699"/>
            <a:ext cx="3365044" cy="628342"/>
          </a:xfrm>
        </p:spPr>
        <p:txBody>
          <a:bodyPr/>
          <a:lstStyle/>
          <a:p>
            <a:r>
              <a:rPr lang="en-US" dirty="0" smtClean="0"/>
              <a:t>Non – functional requirements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61626" y="1436204"/>
            <a:ext cx="2873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Anaheim" panose="020B0604020202020204" charset="0"/>
              </a:rPr>
              <a:t>Functional requirements</a:t>
            </a:r>
            <a:endParaRPr lang="en-US" sz="1800" dirty="0">
              <a:solidFill>
                <a:schemeClr val="bg1"/>
              </a:solidFill>
              <a:latin typeface="Anaheim" panose="020B060402020202020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19888" y="2136509"/>
            <a:ext cx="417696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GUI: User friendly interface are built for easier understanding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including menu screen and help screen.</a:t>
            </a:r>
          </a:p>
          <a:p>
            <a:pPr marL="285750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Logs List: Create a list of error log if game crashes or unable to execute.</a:t>
            </a:r>
          </a:p>
          <a:p>
            <a:pPr marL="285750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Portable: Since the game does not require a lot of storage it is portable and can be shared though storage devices.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0649" y="2136509"/>
            <a:ext cx="3453489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Scalability:  Modification and upgrade can be done in future.</a:t>
            </a:r>
          </a:p>
          <a:p>
            <a:pPr marL="285750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Security: No special permission are needed to execute the file.</a:t>
            </a:r>
          </a:p>
          <a:p>
            <a:pPr marL="285750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Usability: Efficiency to use because help and tips rooms are developed for user to get idea of the game.</a:t>
            </a:r>
          </a:p>
        </p:txBody>
      </p:sp>
    </p:spTree>
    <p:extLst>
      <p:ext uri="{BB962C8B-B14F-4D97-AF65-F5344CB8AC3E}">
        <p14:creationId xmlns:p14="http://schemas.microsoft.com/office/powerpoint/2010/main" val="3207561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356502" y="439967"/>
            <a:ext cx="4199766" cy="40631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 smtClean="0">
                <a:solidFill>
                  <a:schemeClr val="bg1"/>
                </a:solidFill>
                <a:latin typeface="Audiowide" panose="020B0604020202020204" charset="0"/>
              </a:rPr>
              <a:t>Object modeling class diagram</a:t>
            </a:r>
            <a:endParaRPr lang="en-US" sz="1800" dirty="0">
              <a:solidFill>
                <a:schemeClr val="bg1"/>
              </a:solidFill>
              <a:latin typeface="Audiowide" panose="020B060402020202020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45323" y="924911"/>
            <a:ext cx="6222125" cy="39729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176" y="1082173"/>
            <a:ext cx="5167641" cy="365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663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017724"/>
            <a:ext cx="9144000" cy="4125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17021" y="2822027"/>
            <a:ext cx="788276" cy="1418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:\Users\Raven\Desktop\activity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733" y="1140693"/>
            <a:ext cx="5146533" cy="38798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3681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/>
              <a:t>Dynamic Modelling: State &amp; Sequence Diagram 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0" y="1170590"/>
            <a:ext cx="9144000" cy="39729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sequence (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980" y="1372544"/>
            <a:ext cx="4576040" cy="3569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4298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419270" y="929359"/>
            <a:ext cx="2305500" cy="3669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Algorithms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ubtitle 12"/>
          <p:cNvSpPr>
            <a:spLocks noGrp="1"/>
          </p:cNvSpPr>
          <p:nvPr>
            <p:ph type="subTitle" idx="5"/>
          </p:nvPr>
        </p:nvSpPr>
        <p:spPr>
          <a:xfrm>
            <a:off x="4761185" y="1464050"/>
            <a:ext cx="3045459" cy="62402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Collision handling</a:t>
            </a:r>
            <a:endParaRPr lang="en-US" sz="1800" dirty="0"/>
          </a:p>
        </p:txBody>
      </p:sp>
      <p:sp>
        <p:nvSpPr>
          <p:cNvPr id="20" name="Title 19"/>
          <p:cNvSpPr>
            <a:spLocks noGrp="1"/>
          </p:cNvSpPr>
          <p:nvPr>
            <p:ph type="title" idx="15"/>
          </p:nvPr>
        </p:nvSpPr>
        <p:spPr>
          <a:xfrm>
            <a:off x="720020" y="140339"/>
            <a:ext cx="7704000" cy="572700"/>
          </a:xfrm>
        </p:spPr>
        <p:txBody>
          <a:bodyPr/>
          <a:lstStyle/>
          <a:p>
            <a:r>
              <a:rPr lang="en-US" dirty="0" smtClean="0"/>
              <a:t>Working mechanism</a:t>
            </a:r>
            <a:endParaRPr lang="en-US" dirty="0"/>
          </a:p>
        </p:txBody>
      </p:sp>
      <p:sp>
        <p:nvSpPr>
          <p:cNvPr id="21" name="Subtitle 20"/>
          <p:cNvSpPr>
            <a:spLocks noGrp="1"/>
          </p:cNvSpPr>
          <p:nvPr>
            <p:ph type="subTitle" idx="1"/>
          </p:nvPr>
        </p:nvSpPr>
        <p:spPr>
          <a:xfrm>
            <a:off x="614870" y="1464050"/>
            <a:ext cx="3147832" cy="48479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Flow field algorithm</a:t>
            </a:r>
            <a:endParaRPr lang="en-US" sz="1800" dirty="0"/>
          </a:p>
        </p:txBody>
      </p:sp>
      <p:pic>
        <p:nvPicPr>
          <p:cNvPr id="14" name="Picture 1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46" y="2004024"/>
            <a:ext cx="3368048" cy="2304545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4761185" y="2004025"/>
            <a:ext cx="4162096" cy="222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095907"/>
      </p:ext>
    </p:extLst>
  </p:cSld>
  <p:clrMapOvr>
    <a:masterClrMapping/>
  </p:clrMapOvr>
</p:sld>
</file>

<file path=ppt/theme/theme1.xml><?xml version="1.0" encoding="utf-8"?>
<a:theme xmlns:a="http://schemas.openxmlformats.org/drawingml/2006/main" name="The Calamari Game Minitheme by Slidesgo">
  <a:themeElements>
    <a:clrScheme name="Simple Light">
      <a:dk1>
        <a:srgbClr val="070E36"/>
      </a:dk1>
      <a:lt1>
        <a:srgbClr val="FFFFFF"/>
      </a:lt1>
      <a:dk2>
        <a:srgbClr val="FCB0B6"/>
      </a:dk2>
      <a:lt2>
        <a:srgbClr val="DE8C93"/>
      </a:lt2>
      <a:accent1>
        <a:srgbClr val="C1F1A1"/>
      </a:accent1>
      <a:accent2>
        <a:srgbClr val="FF9122"/>
      </a:accent2>
      <a:accent3>
        <a:srgbClr val="47BCD5"/>
      </a:accent3>
      <a:accent4>
        <a:srgbClr val="04797C"/>
      </a:accent4>
      <a:accent5>
        <a:srgbClr val="2D2929"/>
      </a:accent5>
      <a:accent6>
        <a:srgbClr val="FFC80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</TotalTime>
  <Words>300</Words>
  <Application>Microsoft Office PowerPoint</Application>
  <PresentationFormat>On-screen Show (16:9)</PresentationFormat>
  <Paragraphs>53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Wingdings</vt:lpstr>
      <vt:lpstr>Audiowide</vt:lpstr>
      <vt:lpstr>PMingLiU</vt:lpstr>
      <vt:lpstr>Times New Roman</vt:lpstr>
      <vt:lpstr>Anaheim</vt:lpstr>
      <vt:lpstr>Roboto Condensed Light</vt:lpstr>
      <vt:lpstr>The Calamari Game Minitheme by Slidesgo</vt:lpstr>
      <vt:lpstr>Apocalypse</vt:lpstr>
      <vt:lpstr>Introductions </vt:lpstr>
      <vt:lpstr>Problem statements</vt:lpstr>
      <vt:lpstr>Objectives</vt:lpstr>
      <vt:lpstr>System Analysis</vt:lpstr>
      <vt:lpstr>PowerPoint Presentation</vt:lpstr>
      <vt:lpstr>Activity diagram</vt:lpstr>
      <vt:lpstr>Dynamic Modelling: State &amp; Sequence Diagram </vt:lpstr>
      <vt:lpstr>Algorithms</vt:lpstr>
      <vt:lpstr>Implementation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Apocalypse</dc:title>
  <dc:creator>Bishwas Shrestha</dc:creator>
  <cp:lastModifiedBy>RAVEN GG</cp:lastModifiedBy>
  <cp:revision>14</cp:revision>
  <dcterms:modified xsi:type="dcterms:W3CDTF">2022-08-30T10:01:44Z</dcterms:modified>
</cp:coreProperties>
</file>