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uimek Font TH" charset="1" panose="02000503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gif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svg" Type="http://schemas.openxmlformats.org/officeDocument/2006/relationships/image"/><Relationship Id="rId30" Target="../media/image29.svg" Type="http://schemas.openxmlformats.org/officeDocument/2006/relationships/image"/><Relationship Id="rId31" Target="../media/image30.gif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12" Target="../media/image39.gif" Type="http://schemas.openxmlformats.org/officeDocument/2006/relationships/image"/><Relationship Id="rId13" Target="../media/image40.png" Type="http://schemas.openxmlformats.org/officeDocument/2006/relationships/image"/><Relationship Id="rId14" Target="../media/image41.svg" Type="http://schemas.openxmlformats.org/officeDocument/2006/relationships/image"/><Relationship Id="rId15" Target="../media/image11.png" Type="http://schemas.openxmlformats.org/officeDocument/2006/relationships/image"/><Relationship Id="rId16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48.png" Type="http://schemas.openxmlformats.org/officeDocument/2006/relationships/image"/><Relationship Id="rId17" Target="../media/image49.svg" Type="http://schemas.openxmlformats.org/officeDocument/2006/relationships/image"/><Relationship Id="rId18" Target="../media/image5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gif" Type="http://schemas.openxmlformats.org/officeDocument/2006/relationships/image"/><Relationship Id="rId9" Target="../media/image45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13" Target="../media/image19.png" Type="http://schemas.openxmlformats.org/officeDocument/2006/relationships/image"/><Relationship Id="rId14" Target="../media/image20.svg" Type="http://schemas.openxmlformats.org/officeDocument/2006/relationships/image"/><Relationship Id="rId15" Target="../media/image48.png" Type="http://schemas.openxmlformats.org/officeDocument/2006/relationships/image"/><Relationship Id="rId16" Target="../media/image49.svg" Type="http://schemas.openxmlformats.org/officeDocument/2006/relationships/image"/><Relationship Id="rId17" Target="../media/image51.png" Type="http://schemas.openxmlformats.org/officeDocument/2006/relationships/image"/><Relationship Id="rId18" Target="../media/image52.png" Type="http://schemas.openxmlformats.org/officeDocument/2006/relationships/image"/><Relationship Id="rId19" Target="../media/image5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gif" Type="http://schemas.openxmlformats.org/officeDocument/2006/relationships/image"/><Relationship Id="rId9" Target="../media/image4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48.png" Type="http://schemas.openxmlformats.org/officeDocument/2006/relationships/image"/><Relationship Id="rId15" Target="../media/image49.svg" Type="http://schemas.openxmlformats.org/officeDocument/2006/relationships/image"/><Relationship Id="rId16" Target="../media/image54.png" Type="http://schemas.openxmlformats.org/officeDocument/2006/relationships/image"/><Relationship Id="rId17" Target="../media/image44.gif" Type="http://schemas.openxmlformats.org/officeDocument/2006/relationships/image"/><Relationship Id="rId18" Target="../media/image5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48.png" Type="http://schemas.openxmlformats.org/officeDocument/2006/relationships/image"/><Relationship Id="rId15" Target="../media/image49.svg" Type="http://schemas.openxmlformats.org/officeDocument/2006/relationships/image"/><Relationship Id="rId16" Target="../media/image56.png" Type="http://schemas.openxmlformats.org/officeDocument/2006/relationships/image"/><Relationship Id="rId17" Target="../media/image5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4C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3693" y="1028700"/>
            <a:ext cx="15840614" cy="8229600"/>
            <a:chOff x="0" y="0"/>
            <a:chExt cx="21120819" cy="1097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37878" y="0"/>
              <a:ext cx="16982941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6982941">
                  <a:moveTo>
                    <a:pt x="0" y="0"/>
                  </a:moveTo>
                  <a:lnTo>
                    <a:pt x="16982941" y="0"/>
                  </a:lnTo>
                  <a:lnTo>
                    <a:pt x="16982941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982941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6982941">
                  <a:moveTo>
                    <a:pt x="0" y="0"/>
                  </a:moveTo>
                  <a:lnTo>
                    <a:pt x="16982941" y="0"/>
                  </a:lnTo>
                  <a:lnTo>
                    <a:pt x="16982941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-727071">
            <a:off x="13227495" y="6444355"/>
            <a:ext cx="3167223" cy="4122669"/>
          </a:xfrm>
          <a:custGeom>
            <a:avLst/>
            <a:gdLst/>
            <a:ahLst/>
            <a:cxnLst/>
            <a:rect r="r" b="b" t="t" l="l"/>
            <a:pathLst>
              <a:path h="4122669" w="3167223">
                <a:moveTo>
                  <a:pt x="0" y="0"/>
                </a:moveTo>
                <a:lnTo>
                  <a:pt x="3167224" y="0"/>
                </a:lnTo>
                <a:lnTo>
                  <a:pt x="3167224" y="4122669"/>
                </a:lnTo>
                <a:lnTo>
                  <a:pt x="0" y="4122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92650" y="8490968"/>
            <a:ext cx="1997439" cy="2362562"/>
          </a:xfrm>
          <a:custGeom>
            <a:avLst/>
            <a:gdLst/>
            <a:ahLst/>
            <a:cxnLst/>
            <a:rect r="r" b="b" t="t" l="l"/>
            <a:pathLst>
              <a:path h="2362562" w="1997439">
                <a:moveTo>
                  <a:pt x="0" y="0"/>
                </a:moveTo>
                <a:lnTo>
                  <a:pt x="1997439" y="0"/>
                </a:lnTo>
                <a:lnTo>
                  <a:pt x="1997439" y="2362562"/>
                </a:lnTo>
                <a:lnTo>
                  <a:pt x="0" y="2362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50080" y="1642719"/>
            <a:ext cx="1740005" cy="1749548"/>
          </a:xfrm>
          <a:custGeom>
            <a:avLst/>
            <a:gdLst/>
            <a:ahLst/>
            <a:cxnLst/>
            <a:rect r="r" b="b" t="t" l="l"/>
            <a:pathLst>
              <a:path h="1749548" w="1740005">
                <a:moveTo>
                  <a:pt x="0" y="0"/>
                </a:moveTo>
                <a:lnTo>
                  <a:pt x="1740005" y="0"/>
                </a:lnTo>
                <a:lnTo>
                  <a:pt x="1740005" y="1749547"/>
                </a:lnTo>
                <a:lnTo>
                  <a:pt x="0" y="17495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720990">
            <a:off x="4177527" y="8590269"/>
            <a:ext cx="1644348" cy="1387231"/>
          </a:xfrm>
          <a:custGeom>
            <a:avLst/>
            <a:gdLst/>
            <a:ahLst/>
            <a:cxnLst/>
            <a:rect r="r" b="b" t="t" l="l"/>
            <a:pathLst>
              <a:path h="1387231" w="1644348">
                <a:moveTo>
                  <a:pt x="0" y="0"/>
                </a:moveTo>
                <a:lnTo>
                  <a:pt x="1644348" y="0"/>
                </a:lnTo>
                <a:lnTo>
                  <a:pt x="1644348" y="1387231"/>
                </a:lnTo>
                <a:lnTo>
                  <a:pt x="0" y="13872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204296">
            <a:off x="15420083" y="5420842"/>
            <a:ext cx="1938430" cy="2652081"/>
          </a:xfrm>
          <a:custGeom>
            <a:avLst/>
            <a:gdLst/>
            <a:ahLst/>
            <a:cxnLst/>
            <a:rect r="r" b="b" t="t" l="l"/>
            <a:pathLst>
              <a:path h="2652081" w="1938430">
                <a:moveTo>
                  <a:pt x="1938430" y="0"/>
                </a:moveTo>
                <a:lnTo>
                  <a:pt x="0" y="0"/>
                </a:lnTo>
                <a:lnTo>
                  <a:pt x="0" y="2652082"/>
                </a:lnTo>
                <a:lnTo>
                  <a:pt x="1938430" y="2652082"/>
                </a:lnTo>
                <a:lnTo>
                  <a:pt x="193843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586820" y="46112"/>
            <a:ext cx="1943737" cy="1965175"/>
          </a:xfrm>
          <a:custGeom>
            <a:avLst/>
            <a:gdLst/>
            <a:ahLst/>
            <a:cxnLst/>
            <a:rect r="r" b="b" t="t" l="l"/>
            <a:pathLst>
              <a:path h="1965175" w="1943737">
                <a:moveTo>
                  <a:pt x="0" y="0"/>
                </a:moveTo>
                <a:lnTo>
                  <a:pt x="1943737" y="0"/>
                </a:lnTo>
                <a:lnTo>
                  <a:pt x="1943737" y="1965176"/>
                </a:lnTo>
                <a:lnTo>
                  <a:pt x="0" y="196517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887192">
            <a:off x="185662" y="998018"/>
            <a:ext cx="3389547" cy="4188073"/>
          </a:xfrm>
          <a:custGeom>
            <a:avLst/>
            <a:gdLst/>
            <a:ahLst/>
            <a:cxnLst/>
            <a:rect r="r" b="b" t="t" l="l"/>
            <a:pathLst>
              <a:path h="4188073" w="3389547">
                <a:moveTo>
                  <a:pt x="0" y="0"/>
                </a:moveTo>
                <a:lnTo>
                  <a:pt x="3389547" y="0"/>
                </a:lnTo>
                <a:lnTo>
                  <a:pt x="3389547" y="4188073"/>
                </a:lnTo>
                <a:lnTo>
                  <a:pt x="0" y="418807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604296">
            <a:off x="6414329" y="-232546"/>
            <a:ext cx="2072707" cy="2864294"/>
          </a:xfrm>
          <a:custGeom>
            <a:avLst/>
            <a:gdLst/>
            <a:ahLst/>
            <a:cxnLst/>
            <a:rect r="r" b="b" t="t" l="l"/>
            <a:pathLst>
              <a:path h="2864294" w="2072707">
                <a:moveTo>
                  <a:pt x="0" y="0"/>
                </a:moveTo>
                <a:lnTo>
                  <a:pt x="2072707" y="0"/>
                </a:lnTo>
                <a:lnTo>
                  <a:pt x="2072707" y="2864294"/>
                </a:lnTo>
                <a:lnTo>
                  <a:pt x="0" y="28642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526437" y="7019606"/>
            <a:ext cx="1269839" cy="1129002"/>
          </a:xfrm>
          <a:custGeom>
            <a:avLst/>
            <a:gdLst/>
            <a:ahLst/>
            <a:cxnLst/>
            <a:rect r="r" b="b" t="t" l="l"/>
            <a:pathLst>
              <a:path h="1129002" w="1269839">
                <a:moveTo>
                  <a:pt x="0" y="0"/>
                </a:moveTo>
                <a:lnTo>
                  <a:pt x="1269839" y="0"/>
                </a:lnTo>
                <a:lnTo>
                  <a:pt x="1269839" y="1129002"/>
                </a:lnTo>
                <a:lnTo>
                  <a:pt x="0" y="112900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22"/>
          <a:srcRect l="0" t="0" r="0" b="0"/>
          <a:stretch>
            <a:fillRect/>
          </a:stretch>
        </p:blipFill>
        <p:spPr>
          <a:xfrm flipH="false" flipV="false" rot="0">
            <a:off x="2618767" y="-255283"/>
            <a:ext cx="2610302" cy="2610302"/>
          </a:xfrm>
          <a:prstGeom prst="rect">
            <a:avLst/>
          </a:prstGeom>
        </p:spPr>
      </p:pic>
      <p:sp>
        <p:nvSpPr>
          <p:cNvPr name="Freeform 15" id="15"/>
          <p:cNvSpPr/>
          <p:nvPr/>
        </p:nvSpPr>
        <p:spPr>
          <a:xfrm flipH="false" flipV="false" rot="0">
            <a:off x="14511632" y="-208234"/>
            <a:ext cx="7315200" cy="1236934"/>
          </a:xfrm>
          <a:custGeom>
            <a:avLst/>
            <a:gdLst/>
            <a:ahLst/>
            <a:cxnLst/>
            <a:rect r="r" b="b" t="t" l="l"/>
            <a:pathLst>
              <a:path h="1236934" w="7315200">
                <a:moveTo>
                  <a:pt x="0" y="0"/>
                </a:moveTo>
                <a:lnTo>
                  <a:pt x="7315200" y="0"/>
                </a:lnTo>
                <a:lnTo>
                  <a:pt x="7315200" y="1236934"/>
                </a:lnTo>
                <a:lnTo>
                  <a:pt x="0" y="1236934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513065">
            <a:off x="8145776" y="10021613"/>
            <a:ext cx="1419291" cy="530773"/>
          </a:xfrm>
          <a:custGeom>
            <a:avLst/>
            <a:gdLst/>
            <a:ahLst/>
            <a:cxnLst/>
            <a:rect r="r" b="b" t="t" l="l"/>
            <a:pathLst>
              <a:path h="530773" w="1419291">
                <a:moveTo>
                  <a:pt x="0" y="0"/>
                </a:moveTo>
                <a:lnTo>
                  <a:pt x="1419291" y="0"/>
                </a:lnTo>
                <a:lnTo>
                  <a:pt x="1419291" y="530774"/>
                </a:lnTo>
                <a:lnTo>
                  <a:pt x="0" y="530774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-54275" t="-244279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893150">
            <a:off x="17469517" y="3613925"/>
            <a:ext cx="1419291" cy="530773"/>
          </a:xfrm>
          <a:custGeom>
            <a:avLst/>
            <a:gdLst/>
            <a:ahLst/>
            <a:cxnLst/>
            <a:rect r="r" b="b" t="t" l="l"/>
            <a:pathLst>
              <a:path h="530773" w="1419291">
                <a:moveTo>
                  <a:pt x="0" y="0"/>
                </a:moveTo>
                <a:lnTo>
                  <a:pt x="1419291" y="0"/>
                </a:lnTo>
                <a:lnTo>
                  <a:pt x="1419291" y="530774"/>
                </a:lnTo>
                <a:lnTo>
                  <a:pt x="0" y="53077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-54275" t="-244279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893150">
            <a:off x="-747179" y="784481"/>
            <a:ext cx="1419291" cy="530773"/>
          </a:xfrm>
          <a:custGeom>
            <a:avLst/>
            <a:gdLst/>
            <a:ahLst/>
            <a:cxnLst/>
            <a:rect r="r" b="b" t="t" l="l"/>
            <a:pathLst>
              <a:path h="530773" w="1419291">
                <a:moveTo>
                  <a:pt x="0" y="0"/>
                </a:moveTo>
                <a:lnTo>
                  <a:pt x="1419291" y="0"/>
                </a:lnTo>
                <a:lnTo>
                  <a:pt x="1419291" y="530773"/>
                </a:lnTo>
                <a:lnTo>
                  <a:pt x="0" y="530773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-54275" t="-244279" r="0" b="0"/>
            </a:stretch>
          </a:blipFill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31"/>
          <a:srcRect l="0" t="0" r="0" b="0"/>
          <a:stretch>
            <a:fillRect/>
          </a:stretch>
        </p:blipFill>
        <p:spPr>
          <a:xfrm flipH="false" flipV="false" rot="0">
            <a:off x="11382375" y="8272433"/>
            <a:ext cx="1892265" cy="1835497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2526437" y="3450393"/>
            <a:ext cx="13235125" cy="1908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20"/>
              </a:lnSpc>
            </a:pPr>
            <a:r>
              <a:rPr lang="en-US" sz="13000">
                <a:solidFill>
                  <a:srgbClr val="4261A6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เก็บข้อมูลนักฟุตบอล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229069" y="6137600"/>
            <a:ext cx="7829862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362D2B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จัดทำโดย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229069" y="7327553"/>
            <a:ext cx="7829862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362D2B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65310562 นายคุณกฤต นันติพา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229069" y="1957417"/>
            <a:ext cx="7829862" cy="164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>
                <a:solidFill>
                  <a:srgbClr val="4261A6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แอพพลิเคชั่น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4C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3693" y="1028700"/>
            <a:ext cx="15840614" cy="8229600"/>
            <a:chOff x="0" y="0"/>
            <a:chExt cx="21120819" cy="1097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37878" y="0"/>
              <a:ext cx="16982941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6982941">
                  <a:moveTo>
                    <a:pt x="0" y="0"/>
                  </a:moveTo>
                  <a:lnTo>
                    <a:pt x="16982941" y="0"/>
                  </a:lnTo>
                  <a:lnTo>
                    <a:pt x="16982941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982941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6982941">
                  <a:moveTo>
                    <a:pt x="0" y="0"/>
                  </a:moveTo>
                  <a:lnTo>
                    <a:pt x="16982941" y="0"/>
                  </a:lnTo>
                  <a:lnTo>
                    <a:pt x="16982941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3288805" y="1699869"/>
            <a:ext cx="11710390" cy="1397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44"/>
              </a:lnSpc>
            </a:pPr>
            <a:r>
              <a:rPr lang="en-US" sz="9600">
                <a:solidFill>
                  <a:srgbClr val="4261A6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DataDictionary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282796" y="225079"/>
            <a:ext cx="4637379" cy="3169051"/>
          </a:xfrm>
          <a:custGeom>
            <a:avLst/>
            <a:gdLst/>
            <a:ahLst/>
            <a:cxnLst/>
            <a:rect r="r" b="b" t="t" l="l"/>
            <a:pathLst>
              <a:path h="3169051" w="4637379">
                <a:moveTo>
                  <a:pt x="0" y="0"/>
                </a:moveTo>
                <a:lnTo>
                  <a:pt x="4637379" y="0"/>
                </a:lnTo>
                <a:lnTo>
                  <a:pt x="4637379" y="3169052"/>
                </a:lnTo>
                <a:lnTo>
                  <a:pt x="0" y="3169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937536" y="8076559"/>
            <a:ext cx="1708491" cy="1696065"/>
          </a:xfrm>
          <a:custGeom>
            <a:avLst/>
            <a:gdLst/>
            <a:ahLst/>
            <a:cxnLst/>
            <a:rect r="r" b="b" t="t" l="l"/>
            <a:pathLst>
              <a:path h="1696065" w="1708491">
                <a:moveTo>
                  <a:pt x="0" y="0"/>
                </a:moveTo>
                <a:lnTo>
                  <a:pt x="1708491" y="0"/>
                </a:lnTo>
                <a:lnTo>
                  <a:pt x="1708491" y="1696065"/>
                </a:lnTo>
                <a:lnTo>
                  <a:pt x="0" y="16960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1172" y="1300096"/>
            <a:ext cx="576175" cy="1019017"/>
          </a:xfrm>
          <a:custGeom>
            <a:avLst/>
            <a:gdLst/>
            <a:ahLst/>
            <a:cxnLst/>
            <a:rect r="r" b="b" t="t" l="l"/>
            <a:pathLst>
              <a:path h="1019017" w="576175">
                <a:moveTo>
                  <a:pt x="0" y="0"/>
                </a:moveTo>
                <a:lnTo>
                  <a:pt x="576175" y="0"/>
                </a:lnTo>
                <a:lnTo>
                  <a:pt x="576175" y="1019018"/>
                </a:lnTo>
                <a:lnTo>
                  <a:pt x="0" y="1019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13180" r="-920589" b="-8116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358070" y="9606114"/>
            <a:ext cx="587661" cy="680886"/>
          </a:xfrm>
          <a:custGeom>
            <a:avLst/>
            <a:gdLst/>
            <a:ahLst/>
            <a:cxnLst/>
            <a:rect r="r" b="b" t="t" l="l"/>
            <a:pathLst>
              <a:path h="680886" w="587661">
                <a:moveTo>
                  <a:pt x="0" y="0"/>
                </a:moveTo>
                <a:lnTo>
                  <a:pt x="587661" y="0"/>
                </a:lnTo>
                <a:lnTo>
                  <a:pt x="587661" y="680886"/>
                </a:lnTo>
                <a:lnTo>
                  <a:pt x="0" y="680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6456" t="-60487" r="-844186" b="-429697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371647" y="0"/>
            <a:ext cx="599873" cy="779924"/>
          </a:xfrm>
          <a:custGeom>
            <a:avLst/>
            <a:gdLst/>
            <a:ahLst/>
            <a:cxnLst/>
            <a:rect r="r" b="b" t="t" l="l"/>
            <a:pathLst>
              <a:path h="779924" w="599873">
                <a:moveTo>
                  <a:pt x="0" y="0"/>
                </a:moveTo>
                <a:lnTo>
                  <a:pt x="599873" y="0"/>
                </a:lnTo>
                <a:lnTo>
                  <a:pt x="599873" y="779924"/>
                </a:lnTo>
                <a:lnTo>
                  <a:pt x="0" y="7799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80271" t="-254297" r="0" b="-16094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804418">
            <a:off x="17608777" y="4361866"/>
            <a:ext cx="800933" cy="1416521"/>
          </a:xfrm>
          <a:custGeom>
            <a:avLst/>
            <a:gdLst/>
            <a:ahLst/>
            <a:cxnLst/>
            <a:rect r="r" b="b" t="t" l="l"/>
            <a:pathLst>
              <a:path h="1416521" w="800933">
                <a:moveTo>
                  <a:pt x="0" y="0"/>
                </a:moveTo>
                <a:lnTo>
                  <a:pt x="800933" y="0"/>
                </a:lnTo>
                <a:lnTo>
                  <a:pt x="800933" y="1416521"/>
                </a:lnTo>
                <a:lnTo>
                  <a:pt x="0" y="14165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13180" r="-920589" b="-81168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131350">
            <a:off x="-1407998" y="4448284"/>
            <a:ext cx="2250405" cy="2021272"/>
          </a:xfrm>
          <a:custGeom>
            <a:avLst/>
            <a:gdLst/>
            <a:ahLst/>
            <a:cxnLst/>
            <a:rect r="r" b="b" t="t" l="l"/>
            <a:pathLst>
              <a:path h="2021272" w="2250405">
                <a:moveTo>
                  <a:pt x="0" y="0"/>
                </a:moveTo>
                <a:lnTo>
                  <a:pt x="2250404" y="0"/>
                </a:lnTo>
                <a:lnTo>
                  <a:pt x="2250404" y="2021272"/>
                </a:lnTo>
                <a:lnTo>
                  <a:pt x="0" y="20212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795841">
            <a:off x="6343984" y="-276914"/>
            <a:ext cx="1096141" cy="1048309"/>
          </a:xfrm>
          <a:custGeom>
            <a:avLst/>
            <a:gdLst/>
            <a:ahLst/>
            <a:cxnLst/>
            <a:rect r="r" b="b" t="t" l="l"/>
            <a:pathLst>
              <a:path h="1048309" w="1096141">
                <a:moveTo>
                  <a:pt x="0" y="0"/>
                </a:moveTo>
                <a:lnTo>
                  <a:pt x="1096141" y="0"/>
                </a:lnTo>
                <a:lnTo>
                  <a:pt x="1096141" y="1048309"/>
                </a:lnTo>
                <a:lnTo>
                  <a:pt x="0" y="10483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1547524">
            <a:off x="14697177" y="1727321"/>
            <a:ext cx="1787184" cy="1385067"/>
          </a:xfrm>
          <a:prstGeom prst="rect">
            <a:avLst/>
          </a:prstGeom>
        </p:spPr>
      </p:pic>
      <p:sp>
        <p:nvSpPr>
          <p:cNvPr name="Freeform 15" id="15"/>
          <p:cNvSpPr/>
          <p:nvPr/>
        </p:nvSpPr>
        <p:spPr>
          <a:xfrm flipH="false" flipV="false" rot="10729610">
            <a:off x="17069592" y="617774"/>
            <a:ext cx="1419291" cy="530773"/>
          </a:xfrm>
          <a:custGeom>
            <a:avLst/>
            <a:gdLst/>
            <a:ahLst/>
            <a:cxnLst/>
            <a:rect r="r" b="b" t="t" l="l"/>
            <a:pathLst>
              <a:path h="530773" w="1419291">
                <a:moveTo>
                  <a:pt x="0" y="0"/>
                </a:moveTo>
                <a:lnTo>
                  <a:pt x="1419291" y="0"/>
                </a:lnTo>
                <a:lnTo>
                  <a:pt x="1419291" y="530773"/>
                </a:lnTo>
                <a:lnTo>
                  <a:pt x="0" y="5307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54275" t="-244279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204296">
            <a:off x="3717868" y="926630"/>
            <a:ext cx="1525833" cy="2087582"/>
          </a:xfrm>
          <a:custGeom>
            <a:avLst/>
            <a:gdLst/>
            <a:ahLst/>
            <a:cxnLst/>
            <a:rect r="r" b="b" t="t" l="l"/>
            <a:pathLst>
              <a:path h="2087582" w="1525833">
                <a:moveTo>
                  <a:pt x="0" y="0"/>
                </a:moveTo>
                <a:lnTo>
                  <a:pt x="1525833" y="0"/>
                </a:lnTo>
                <a:lnTo>
                  <a:pt x="1525833" y="2087582"/>
                </a:lnTo>
                <a:lnTo>
                  <a:pt x="0" y="208758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1223693" y="4937119"/>
          <a:ext cx="14497961" cy="4229100"/>
        </p:xfrm>
        <a:graphic>
          <a:graphicData uri="http://schemas.openxmlformats.org/drawingml/2006/table">
            <a:tbl>
              <a:tblPr/>
              <a:tblGrid>
                <a:gridCol w="2421724"/>
                <a:gridCol w="5383273"/>
                <a:gridCol w="3718773"/>
                <a:gridCol w="2974191"/>
              </a:tblGrid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8C52FF"/>
                          </a:solidFill>
                          <a:latin typeface="Puimek Font TH"/>
                          <a:ea typeface="Puimek Font TH"/>
                          <a:cs typeface="Puimek Font TH"/>
                          <a:sym typeface="Puimek Font TH"/>
                        </a:rPr>
                        <a:t>ลำดับ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8C52FF"/>
                          </a:solidFill>
                          <a:latin typeface="Puimek Font TH"/>
                          <a:ea typeface="Puimek Font TH"/>
                          <a:cs typeface="Puimek Font TH"/>
                          <a:sym typeface="Puimek Font TH"/>
                        </a:rPr>
                        <a:t>ชื่อ Attribute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8C52FF"/>
                          </a:solidFill>
                          <a:latin typeface="Puimek Font TH"/>
                          <a:ea typeface="Puimek Font TH"/>
                          <a:cs typeface="Puimek Font TH"/>
                          <a:sym typeface="Puimek Font TH"/>
                        </a:rPr>
                        <a:t>ชนิดข้อมูล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8C52FF"/>
                          </a:solidFill>
                          <a:latin typeface="Puimek Font TH"/>
                          <a:ea typeface="Puimek Font TH"/>
                          <a:cs typeface="Puimek Font TH"/>
                          <a:sym typeface="Puimek Font TH"/>
                        </a:rPr>
                        <a:t>ตัวอย่าง 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uimek Font TH"/>
                          <a:ea typeface="Puimek Font TH"/>
                          <a:cs typeface="Puimek Font TH"/>
                          <a:sym typeface="Puimek Font TH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uimek Font TH"/>
                          <a:ea typeface="Puimek Font TH"/>
                          <a:cs typeface="Puimek Font TH"/>
                          <a:sym typeface="Puimek Font TH"/>
                        </a:rPr>
                        <a:t>ชื่อนักฟุตบอล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uimek Font TH"/>
                          <a:ea typeface="Puimek Font TH"/>
                          <a:cs typeface="Puimek Font TH"/>
                          <a:sym typeface="Puimek Font TH"/>
                        </a:rPr>
                        <a:t>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uimek Font TH"/>
                          <a:ea typeface="Puimek Font TH"/>
                          <a:cs typeface="Puimek Font TH"/>
                          <a:sym typeface="Puimek Font TH"/>
                        </a:rPr>
                        <a:t>Messi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uimek Font TH"/>
                          <a:ea typeface="Puimek Font TH"/>
                          <a:cs typeface="Puimek Font TH"/>
                          <a:sym typeface="Puimek Font TH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uimek Font TH"/>
                          <a:ea typeface="Puimek Font TH"/>
                          <a:cs typeface="Puimek Font TH"/>
                          <a:sym typeface="Puimek Font TH"/>
                        </a:rPr>
                        <a:t>สโมสร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uimek Font TH"/>
                          <a:ea typeface="Puimek Font TH"/>
                          <a:cs typeface="Puimek Font TH"/>
                          <a:sym typeface="Puimek Font TH"/>
                        </a:rPr>
                        <a:t>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uimek Font TH"/>
                          <a:ea typeface="Puimek Font TH"/>
                          <a:cs typeface="Puimek Font TH"/>
                          <a:sym typeface="Puimek Font TH"/>
                        </a:rPr>
                        <a:t>Inter miami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uimek Font TH"/>
                          <a:ea typeface="Puimek Font TH"/>
                          <a:cs typeface="Puimek Font TH"/>
                          <a:sym typeface="Puimek Font TH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uimek Font TH"/>
                          <a:ea typeface="Puimek Font TH"/>
                          <a:cs typeface="Puimek Font TH"/>
                          <a:sym typeface="Puimek Font TH"/>
                        </a:rPr>
                        <a:t>ทีมชาติ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uimek Font TH"/>
                          <a:ea typeface="Puimek Font TH"/>
                          <a:cs typeface="Puimek Font TH"/>
                          <a:sym typeface="Puimek Font TH"/>
                        </a:rPr>
                        <a:t>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uimek Font TH"/>
                          <a:ea typeface="Puimek Font TH"/>
                          <a:cs typeface="Puimek Font TH"/>
                          <a:sym typeface="Puimek Font TH"/>
                        </a:rPr>
                        <a:t>Argentina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8" id="18"/>
          <p:cNvSpPr txBox="true"/>
          <p:nvPr/>
        </p:nvSpPr>
        <p:spPr>
          <a:xfrm rot="0">
            <a:off x="2088833" y="3592189"/>
            <a:ext cx="7055167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362D2B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ชื่อโมเดล นักฟุตบอล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4C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9217" y="1028700"/>
            <a:ext cx="15840614" cy="8229600"/>
            <a:chOff x="0" y="0"/>
            <a:chExt cx="21120819" cy="1097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37878" y="0"/>
              <a:ext cx="16982941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6982941">
                  <a:moveTo>
                    <a:pt x="0" y="0"/>
                  </a:moveTo>
                  <a:lnTo>
                    <a:pt x="16982941" y="0"/>
                  </a:lnTo>
                  <a:lnTo>
                    <a:pt x="16982941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982941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6982941">
                  <a:moveTo>
                    <a:pt x="0" y="0"/>
                  </a:moveTo>
                  <a:lnTo>
                    <a:pt x="16982941" y="0"/>
                  </a:lnTo>
                  <a:lnTo>
                    <a:pt x="16982941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847741" y="9513602"/>
            <a:ext cx="576175" cy="1019017"/>
          </a:xfrm>
          <a:custGeom>
            <a:avLst/>
            <a:gdLst/>
            <a:ahLst/>
            <a:cxnLst/>
            <a:rect r="r" b="b" t="t" l="l"/>
            <a:pathLst>
              <a:path h="1019017" w="576175">
                <a:moveTo>
                  <a:pt x="0" y="0"/>
                </a:moveTo>
                <a:lnTo>
                  <a:pt x="576176" y="0"/>
                </a:lnTo>
                <a:lnTo>
                  <a:pt x="576176" y="1019017"/>
                </a:lnTo>
                <a:lnTo>
                  <a:pt x="0" y="1019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13180" r="-920589" b="-8116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06318" y="1245641"/>
            <a:ext cx="587661" cy="680886"/>
          </a:xfrm>
          <a:custGeom>
            <a:avLst/>
            <a:gdLst/>
            <a:ahLst/>
            <a:cxnLst/>
            <a:rect r="r" b="b" t="t" l="l"/>
            <a:pathLst>
              <a:path h="680886" w="587661">
                <a:moveTo>
                  <a:pt x="0" y="0"/>
                </a:moveTo>
                <a:lnTo>
                  <a:pt x="587661" y="0"/>
                </a:lnTo>
                <a:lnTo>
                  <a:pt x="587661" y="680886"/>
                </a:lnTo>
                <a:lnTo>
                  <a:pt x="0" y="680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6456" t="-60487" r="-844186" b="-42969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115827">
            <a:off x="17249839" y="5470148"/>
            <a:ext cx="750909" cy="976293"/>
          </a:xfrm>
          <a:custGeom>
            <a:avLst/>
            <a:gdLst/>
            <a:ahLst/>
            <a:cxnLst/>
            <a:rect r="r" b="b" t="t" l="l"/>
            <a:pathLst>
              <a:path h="976293" w="750909">
                <a:moveTo>
                  <a:pt x="0" y="0"/>
                </a:moveTo>
                <a:lnTo>
                  <a:pt x="750909" y="0"/>
                </a:lnTo>
                <a:lnTo>
                  <a:pt x="750909" y="976294"/>
                </a:lnTo>
                <a:lnTo>
                  <a:pt x="0" y="9762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80271" t="-254297" r="0" b="-16094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804418">
            <a:off x="4556152" y="320440"/>
            <a:ext cx="800933" cy="1416521"/>
          </a:xfrm>
          <a:custGeom>
            <a:avLst/>
            <a:gdLst/>
            <a:ahLst/>
            <a:cxnLst/>
            <a:rect r="r" b="b" t="t" l="l"/>
            <a:pathLst>
              <a:path h="1416521" w="800933">
                <a:moveTo>
                  <a:pt x="0" y="0"/>
                </a:moveTo>
                <a:lnTo>
                  <a:pt x="800933" y="0"/>
                </a:lnTo>
                <a:lnTo>
                  <a:pt x="800933" y="1416520"/>
                </a:lnTo>
                <a:lnTo>
                  <a:pt x="0" y="14165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13180" r="-920589" b="-8116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006678">
            <a:off x="-550948" y="582553"/>
            <a:ext cx="1419291" cy="530773"/>
          </a:xfrm>
          <a:custGeom>
            <a:avLst/>
            <a:gdLst/>
            <a:ahLst/>
            <a:cxnLst/>
            <a:rect r="r" b="b" t="t" l="l"/>
            <a:pathLst>
              <a:path h="530773" w="1419291">
                <a:moveTo>
                  <a:pt x="0" y="0"/>
                </a:moveTo>
                <a:lnTo>
                  <a:pt x="1419291" y="0"/>
                </a:lnTo>
                <a:lnTo>
                  <a:pt x="1419291" y="530774"/>
                </a:lnTo>
                <a:lnTo>
                  <a:pt x="0" y="5307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4275" t="-244279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912294" y="9477534"/>
            <a:ext cx="587661" cy="680886"/>
          </a:xfrm>
          <a:custGeom>
            <a:avLst/>
            <a:gdLst/>
            <a:ahLst/>
            <a:cxnLst/>
            <a:rect r="r" b="b" t="t" l="l"/>
            <a:pathLst>
              <a:path h="680886" w="587661">
                <a:moveTo>
                  <a:pt x="0" y="0"/>
                </a:moveTo>
                <a:lnTo>
                  <a:pt x="587660" y="0"/>
                </a:lnTo>
                <a:lnTo>
                  <a:pt x="587660" y="680886"/>
                </a:lnTo>
                <a:lnTo>
                  <a:pt x="0" y="680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6456" t="-60487" r="-844186" b="-429697"/>
            </a:stretch>
          </a:blip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-691968">
            <a:off x="1818823" y="7458333"/>
            <a:ext cx="1752447" cy="1743685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1070401">
            <a:off x="15360734" y="754657"/>
            <a:ext cx="1445105" cy="2701132"/>
          </a:xfrm>
          <a:prstGeom prst="rect">
            <a:avLst/>
          </a:prstGeom>
        </p:spPr>
      </p:pic>
      <p:sp>
        <p:nvSpPr>
          <p:cNvPr name="Freeform 13" id="13"/>
          <p:cNvSpPr/>
          <p:nvPr/>
        </p:nvSpPr>
        <p:spPr>
          <a:xfrm flipH="false" flipV="false" rot="1335063">
            <a:off x="9221343" y="-441913"/>
            <a:ext cx="1930978" cy="2080298"/>
          </a:xfrm>
          <a:custGeom>
            <a:avLst/>
            <a:gdLst/>
            <a:ahLst/>
            <a:cxnLst/>
            <a:rect r="r" b="b" t="t" l="l"/>
            <a:pathLst>
              <a:path h="2080298" w="1930978">
                <a:moveTo>
                  <a:pt x="0" y="0"/>
                </a:moveTo>
                <a:lnTo>
                  <a:pt x="1930978" y="0"/>
                </a:lnTo>
                <a:lnTo>
                  <a:pt x="1930978" y="2080298"/>
                </a:lnTo>
                <a:lnTo>
                  <a:pt x="0" y="20802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832348">
            <a:off x="15229135" y="8665662"/>
            <a:ext cx="1708304" cy="1695880"/>
          </a:xfrm>
          <a:custGeom>
            <a:avLst/>
            <a:gdLst/>
            <a:ahLst/>
            <a:cxnLst/>
            <a:rect r="r" b="b" t="t" l="l"/>
            <a:pathLst>
              <a:path h="1695880" w="1708304">
                <a:moveTo>
                  <a:pt x="0" y="0"/>
                </a:moveTo>
                <a:lnTo>
                  <a:pt x="1708304" y="0"/>
                </a:lnTo>
                <a:lnTo>
                  <a:pt x="1708304" y="1695880"/>
                </a:lnTo>
                <a:lnTo>
                  <a:pt x="0" y="16958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355097" y="4786397"/>
            <a:ext cx="1269839" cy="1129002"/>
          </a:xfrm>
          <a:custGeom>
            <a:avLst/>
            <a:gdLst/>
            <a:ahLst/>
            <a:cxnLst/>
            <a:rect r="r" b="b" t="t" l="l"/>
            <a:pathLst>
              <a:path h="1129002" w="1269839">
                <a:moveTo>
                  <a:pt x="0" y="0"/>
                </a:moveTo>
                <a:lnTo>
                  <a:pt x="1269838" y="0"/>
                </a:lnTo>
                <a:lnTo>
                  <a:pt x="1269838" y="1129002"/>
                </a:lnTo>
                <a:lnTo>
                  <a:pt x="0" y="112900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1729007">
            <a:off x="438175" y="8665427"/>
            <a:ext cx="1808335" cy="1624214"/>
          </a:xfrm>
          <a:custGeom>
            <a:avLst/>
            <a:gdLst/>
            <a:ahLst/>
            <a:cxnLst/>
            <a:rect r="r" b="b" t="t" l="l"/>
            <a:pathLst>
              <a:path h="1624214" w="1808335">
                <a:moveTo>
                  <a:pt x="0" y="0"/>
                </a:moveTo>
                <a:lnTo>
                  <a:pt x="1808335" y="0"/>
                </a:lnTo>
                <a:lnTo>
                  <a:pt x="1808335" y="1624214"/>
                </a:lnTo>
                <a:lnTo>
                  <a:pt x="0" y="162421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312158" y="2105223"/>
            <a:ext cx="4476188" cy="6753547"/>
          </a:xfrm>
          <a:custGeom>
            <a:avLst/>
            <a:gdLst/>
            <a:ahLst/>
            <a:cxnLst/>
            <a:rect r="r" b="b" t="t" l="l"/>
            <a:pathLst>
              <a:path h="6753547" w="4476188">
                <a:moveTo>
                  <a:pt x="0" y="0"/>
                </a:moveTo>
                <a:lnTo>
                  <a:pt x="4476188" y="0"/>
                </a:lnTo>
                <a:lnTo>
                  <a:pt x="4476188" y="6753547"/>
                </a:lnTo>
                <a:lnTo>
                  <a:pt x="0" y="6753547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446769" y="1308589"/>
            <a:ext cx="6206966" cy="49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4261A6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เมื่อเปิดแอพขึ้นมาจาก Visual Studio Code</a:t>
            </a:r>
          </a:p>
        </p:txBody>
      </p:sp>
      <p:sp>
        <p:nvSpPr>
          <p:cNvPr name="AutoShape 19" id="19"/>
          <p:cNvSpPr/>
          <p:nvPr/>
        </p:nvSpPr>
        <p:spPr>
          <a:xfrm flipH="true" flipV="true">
            <a:off x="9180245" y="8349184"/>
            <a:ext cx="2294048" cy="84"/>
          </a:xfrm>
          <a:prstGeom prst="line">
            <a:avLst/>
          </a:prstGeom>
          <a:ln cap="flat" w="38100">
            <a:solidFill>
              <a:srgbClr val="8C52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0" id="20"/>
          <p:cNvSpPr txBox="true"/>
          <p:nvPr/>
        </p:nvSpPr>
        <p:spPr>
          <a:xfrm rot="0">
            <a:off x="11474293" y="8139693"/>
            <a:ext cx="4489844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4261A6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กด + เพิ่มข้อมูลเพื่อที่จะเพิ่มข้อมูลที่เราต้องการเพิ่ม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4C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3693" y="1028700"/>
            <a:ext cx="15840614" cy="8229600"/>
            <a:chOff x="0" y="0"/>
            <a:chExt cx="21120819" cy="1097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37878" y="0"/>
              <a:ext cx="16982941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6982941">
                  <a:moveTo>
                    <a:pt x="0" y="0"/>
                  </a:moveTo>
                  <a:lnTo>
                    <a:pt x="16982941" y="0"/>
                  </a:lnTo>
                  <a:lnTo>
                    <a:pt x="16982941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982941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6982941">
                  <a:moveTo>
                    <a:pt x="0" y="0"/>
                  </a:moveTo>
                  <a:lnTo>
                    <a:pt x="16982941" y="0"/>
                  </a:lnTo>
                  <a:lnTo>
                    <a:pt x="16982941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847741" y="9513602"/>
            <a:ext cx="576175" cy="1019017"/>
          </a:xfrm>
          <a:custGeom>
            <a:avLst/>
            <a:gdLst/>
            <a:ahLst/>
            <a:cxnLst/>
            <a:rect r="r" b="b" t="t" l="l"/>
            <a:pathLst>
              <a:path h="1019017" w="576175">
                <a:moveTo>
                  <a:pt x="0" y="0"/>
                </a:moveTo>
                <a:lnTo>
                  <a:pt x="576176" y="0"/>
                </a:lnTo>
                <a:lnTo>
                  <a:pt x="576176" y="1019017"/>
                </a:lnTo>
                <a:lnTo>
                  <a:pt x="0" y="1019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13180" r="-920589" b="-8116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06318" y="1245641"/>
            <a:ext cx="587661" cy="680886"/>
          </a:xfrm>
          <a:custGeom>
            <a:avLst/>
            <a:gdLst/>
            <a:ahLst/>
            <a:cxnLst/>
            <a:rect r="r" b="b" t="t" l="l"/>
            <a:pathLst>
              <a:path h="680886" w="587661">
                <a:moveTo>
                  <a:pt x="0" y="0"/>
                </a:moveTo>
                <a:lnTo>
                  <a:pt x="587661" y="0"/>
                </a:lnTo>
                <a:lnTo>
                  <a:pt x="587661" y="680886"/>
                </a:lnTo>
                <a:lnTo>
                  <a:pt x="0" y="680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6456" t="-60487" r="-844186" b="-42969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115827">
            <a:off x="17249839" y="5470148"/>
            <a:ext cx="750909" cy="976293"/>
          </a:xfrm>
          <a:custGeom>
            <a:avLst/>
            <a:gdLst/>
            <a:ahLst/>
            <a:cxnLst/>
            <a:rect r="r" b="b" t="t" l="l"/>
            <a:pathLst>
              <a:path h="976293" w="750909">
                <a:moveTo>
                  <a:pt x="0" y="0"/>
                </a:moveTo>
                <a:lnTo>
                  <a:pt x="750909" y="0"/>
                </a:lnTo>
                <a:lnTo>
                  <a:pt x="750909" y="976294"/>
                </a:lnTo>
                <a:lnTo>
                  <a:pt x="0" y="9762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80271" t="-254297" r="0" b="-16094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804418">
            <a:off x="4556152" y="320440"/>
            <a:ext cx="800933" cy="1416521"/>
          </a:xfrm>
          <a:custGeom>
            <a:avLst/>
            <a:gdLst/>
            <a:ahLst/>
            <a:cxnLst/>
            <a:rect r="r" b="b" t="t" l="l"/>
            <a:pathLst>
              <a:path h="1416521" w="800933">
                <a:moveTo>
                  <a:pt x="0" y="0"/>
                </a:moveTo>
                <a:lnTo>
                  <a:pt x="800933" y="0"/>
                </a:lnTo>
                <a:lnTo>
                  <a:pt x="800933" y="1416520"/>
                </a:lnTo>
                <a:lnTo>
                  <a:pt x="0" y="14165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13180" r="-920589" b="-8116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006678">
            <a:off x="-550948" y="582553"/>
            <a:ext cx="1419291" cy="530773"/>
          </a:xfrm>
          <a:custGeom>
            <a:avLst/>
            <a:gdLst/>
            <a:ahLst/>
            <a:cxnLst/>
            <a:rect r="r" b="b" t="t" l="l"/>
            <a:pathLst>
              <a:path h="530773" w="1419291">
                <a:moveTo>
                  <a:pt x="0" y="0"/>
                </a:moveTo>
                <a:lnTo>
                  <a:pt x="1419291" y="0"/>
                </a:lnTo>
                <a:lnTo>
                  <a:pt x="1419291" y="530774"/>
                </a:lnTo>
                <a:lnTo>
                  <a:pt x="0" y="5307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4275" t="-244279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912294" y="9477534"/>
            <a:ext cx="587661" cy="680886"/>
          </a:xfrm>
          <a:custGeom>
            <a:avLst/>
            <a:gdLst/>
            <a:ahLst/>
            <a:cxnLst/>
            <a:rect r="r" b="b" t="t" l="l"/>
            <a:pathLst>
              <a:path h="680886" w="587661">
                <a:moveTo>
                  <a:pt x="0" y="0"/>
                </a:moveTo>
                <a:lnTo>
                  <a:pt x="587660" y="0"/>
                </a:lnTo>
                <a:lnTo>
                  <a:pt x="587660" y="680886"/>
                </a:lnTo>
                <a:lnTo>
                  <a:pt x="0" y="680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6456" t="-60487" r="-844186" b="-429697"/>
            </a:stretch>
          </a:blip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-691968">
            <a:off x="1649763" y="7176994"/>
            <a:ext cx="1752447" cy="1743685"/>
          </a:xfrm>
          <a:prstGeom prst="rect">
            <a:avLst/>
          </a:prstGeom>
        </p:spPr>
      </p:pic>
      <p:sp>
        <p:nvSpPr>
          <p:cNvPr name="Freeform 12" id="12"/>
          <p:cNvSpPr/>
          <p:nvPr/>
        </p:nvSpPr>
        <p:spPr>
          <a:xfrm flipH="false" flipV="false" rot="1335063">
            <a:off x="9221343" y="-441913"/>
            <a:ext cx="1930978" cy="2080298"/>
          </a:xfrm>
          <a:custGeom>
            <a:avLst/>
            <a:gdLst/>
            <a:ahLst/>
            <a:cxnLst/>
            <a:rect r="r" b="b" t="t" l="l"/>
            <a:pathLst>
              <a:path h="2080298" w="1930978">
                <a:moveTo>
                  <a:pt x="0" y="0"/>
                </a:moveTo>
                <a:lnTo>
                  <a:pt x="1930978" y="0"/>
                </a:lnTo>
                <a:lnTo>
                  <a:pt x="1930978" y="2080298"/>
                </a:lnTo>
                <a:lnTo>
                  <a:pt x="0" y="208029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832348">
            <a:off x="15229135" y="8665662"/>
            <a:ext cx="1708304" cy="1695880"/>
          </a:xfrm>
          <a:custGeom>
            <a:avLst/>
            <a:gdLst/>
            <a:ahLst/>
            <a:cxnLst/>
            <a:rect r="r" b="b" t="t" l="l"/>
            <a:pathLst>
              <a:path h="1695880" w="1708304">
                <a:moveTo>
                  <a:pt x="0" y="0"/>
                </a:moveTo>
                <a:lnTo>
                  <a:pt x="1708304" y="0"/>
                </a:lnTo>
                <a:lnTo>
                  <a:pt x="1708304" y="1695880"/>
                </a:lnTo>
                <a:lnTo>
                  <a:pt x="0" y="16958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55097" y="4786397"/>
            <a:ext cx="1269839" cy="1129002"/>
          </a:xfrm>
          <a:custGeom>
            <a:avLst/>
            <a:gdLst/>
            <a:ahLst/>
            <a:cxnLst/>
            <a:rect r="r" b="b" t="t" l="l"/>
            <a:pathLst>
              <a:path h="1129002" w="1269839">
                <a:moveTo>
                  <a:pt x="0" y="0"/>
                </a:moveTo>
                <a:lnTo>
                  <a:pt x="1269838" y="0"/>
                </a:lnTo>
                <a:lnTo>
                  <a:pt x="1269838" y="1129002"/>
                </a:lnTo>
                <a:lnTo>
                  <a:pt x="0" y="112900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1729007">
            <a:off x="438175" y="8665427"/>
            <a:ext cx="1808335" cy="1624214"/>
          </a:xfrm>
          <a:custGeom>
            <a:avLst/>
            <a:gdLst/>
            <a:ahLst/>
            <a:cxnLst/>
            <a:rect r="r" b="b" t="t" l="l"/>
            <a:pathLst>
              <a:path h="1624214" w="1808335">
                <a:moveTo>
                  <a:pt x="0" y="0"/>
                </a:moveTo>
                <a:lnTo>
                  <a:pt x="1808335" y="0"/>
                </a:lnTo>
                <a:lnTo>
                  <a:pt x="1808335" y="1624214"/>
                </a:lnTo>
                <a:lnTo>
                  <a:pt x="0" y="162421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3147" y="2075876"/>
            <a:ext cx="4575713" cy="7002384"/>
          </a:xfrm>
          <a:custGeom>
            <a:avLst/>
            <a:gdLst/>
            <a:ahLst/>
            <a:cxnLst/>
            <a:rect r="r" b="b" t="t" l="l"/>
            <a:pathLst>
              <a:path h="7002384" w="4575713">
                <a:moveTo>
                  <a:pt x="0" y="0"/>
                </a:moveTo>
                <a:lnTo>
                  <a:pt x="4575714" y="0"/>
                </a:lnTo>
                <a:lnTo>
                  <a:pt x="4575714" y="7002384"/>
                </a:lnTo>
                <a:lnTo>
                  <a:pt x="0" y="7002384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881447" y="2070984"/>
            <a:ext cx="4525106" cy="7007275"/>
          </a:xfrm>
          <a:custGeom>
            <a:avLst/>
            <a:gdLst/>
            <a:ahLst/>
            <a:cxnLst/>
            <a:rect r="r" b="b" t="t" l="l"/>
            <a:pathLst>
              <a:path h="7007275" w="4525106">
                <a:moveTo>
                  <a:pt x="0" y="0"/>
                </a:moveTo>
                <a:lnTo>
                  <a:pt x="4525106" y="0"/>
                </a:lnTo>
                <a:lnTo>
                  <a:pt x="4525106" y="7007276"/>
                </a:lnTo>
                <a:lnTo>
                  <a:pt x="0" y="7007276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987578" y="2070984"/>
            <a:ext cx="4576180" cy="7007275"/>
          </a:xfrm>
          <a:custGeom>
            <a:avLst/>
            <a:gdLst/>
            <a:ahLst/>
            <a:cxnLst/>
            <a:rect r="r" b="b" t="t" l="l"/>
            <a:pathLst>
              <a:path h="7007275" w="4576180">
                <a:moveTo>
                  <a:pt x="0" y="0"/>
                </a:moveTo>
                <a:lnTo>
                  <a:pt x="4576180" y="0"/>
                </a:lnTo>
                <a:lnTo>
                  <a:pt x="4576180" y="7007276"/>
                </a:lnTo>
                <a:lnTo>
                  <a:pt x="0" y="7007276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819509" y="1346137"/>
            <a:ext cx="392299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261A6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จะได้หน้าตาแบบนี้ขึ้นมา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881447" y="1346137"/>
            <a:ext cx="449806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261A6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กดเพืื่อใส่ข้อมูลในแต่ละช่อง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875963" y="1346137"/>
            <a:ext cx="479940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261A6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เมื่อใส่ข้อมูลเสร็จให้กดบันทึก</a:t>
            </a:r>
          </a:p>
        </p:txBody>
      </p:sp>
    </p:spTree>
  </p:cSld>
  <p:clrMapOvr>
    <a:masterClrMapping/>
  </p:clrMapOvr>
  <p:transition spd="slow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4C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3693" y="1028700"/>
            <a:ext cx="15840614" cy="8229600"/>
            <a:chOff x="0" y="0"/>
            <a:chExt cx="21120819" cy="1097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37878" y="0"/>
              <a:ext cx="16982941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6982941">
                  <a:moveTo>
                    <a:pt x="0" y="0"/>
                  </a:moveTo>
                  <a:lnTo>
                    <a:pt x="16982941" y="0"/>
                  </a:lnTo>
                  <a:lnTo>
                    <a:pt x="16982941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982941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6982941">
                  <a:moveTo>
                    <a:pt x="0" y="0"/>
                  </a:moveTo>
                  <a:lnTo>
                    <a:pt x="16982941" y="0"/>
                  </a:lnTo>
                  <a:lnTo>
                    <a:pt x="16982941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847741" y="9513602"/>
            <a:ext cx="576175" cy="1019017"/>
          </a:xfrm>
          <a:custGeom>
            <a:avLst/>
            <a:gdLst/>
            <a:ahLst/>
            <a:cxnLst/>
            <a:rect r="r" b="b" t="t" l="l"/>
            <a:pathLst>
              <a:path h="1019017" w="576175">
                <a:moveTo>
                  <a:pt x="0" y="0"/>
                </a:moveTo>
                <a:lnTo>
                  <a:pt x="576176" y="0"/>
                </a:lnTo>
                <a:lnTo>
                  <a:pt x="576176" y="1019017"/>
                </a:lnTo>
                <a:lnTo>
                  <a:pt x="0" y="1019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13180" r="-920589" b="-8116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06318" y="1245641"/>
            <a:ext cx="587661" cy="680886"/>
          </a:xfrm>
          <a:custGeom>
            <a:avLst/>
            <a:gdLst/>
            <a:ahLst/>
            <a:cxnLst/>
            <a:rect r="r" b="b" t="t" l="l"/>
            <a:pathLst>
              <a:path h="680886" w="587661">
                <a:moveTo>
                  <a:pt x="0" y="0"/>
                </a:moveTo>
                <a:lnTo>
                  <a:pt x="587661" y="0"/>
                </a:lnTo>
                <a:lnTo>
                  <a:pt x="587661" y="680886"/>
                </a:lnTo>
                <a:lnTo>
                  <a:pt x="0" y="680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6456" t="-60487" r="-844186" b="-42969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115827">
            <a:off x="17249839" y="5470148"/>
            <a:ext cx="750909" cy="976293"/>
          </a:xfrm>
          <a:custGeom>
            <a:avLst/>
            <a:gdLst/>
            <a:ahLst/>
            <a:cxnLst/>
            <a:rect r="r" b="b" t="t" l="l"/>
            <a:pathLst>
              <a:path h="976293" w="750909">
                <a:moveTo>
                  <a:pt x="0" y="0"/>
                </a:moveTo>
                <a:lnTo>
                  <a:pt x="750909" y="0"/>
                </a:lnTo>
                <a:lnTo>
                  <a:pt x="750909" y="976294"/>
                </a:lnTo>
                <a:lnTo>
                  <a:pt x="0" y="9762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80271" t="-254297" r="0" b="-16094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804418">
            <a:off x="4556152" y="320440"/>
            <a:ext cx="800933" cy="1416521"/>
          </a:xfrm>
          <a:custGeom>
            <a:avLst/>
            <a:gdLst/>
            <a:ahLst/>
            <a:cxnLst/>
            <a:rect r="r" b="b" t="t" l="l"/>
            <a:pathLst>
              <a:path h="1416521" w="800933">
                <a:moveTo>
                  <a:pt x="0" y="0"/>
                </a:moveTo>
                <a:lnTo>
                  <a:pt x="800933" y="0"/>
                </a:lnTo>
                <a:lnTo>
                  <a:pt x="800933" y="1416520"/>
                </a:lnTo>
                <a:lnTo>
                  <a:pt x="0" y="14165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13180" r="-920589" b="-8116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006678">
            <a:off x="-550948" y="582553"/>
            <a:ext cx="1419291" cy="530773"/>
          </a:xfrm>
          <a:custGeom>
            <a:avLst/>
            <a:gdLst/>
            <a:ahLst/>
            <a:cxnLst/>
            <a:rect r="r" b="b" t="t" l="l"/>
            <a:pathLst>
              <a:path h="530773" w="1419291">
                <a:moveTo>
                  <a:pt x="0" y="0"/>
                </a:moveTo>
                <a:lnTo>
                  <a:pt x="1419291" y="0"/>
                </a:lnTo>
                <a:lnTo>
                  <a:pt x="1419291" y="530774"/>
                </a:lnTo>
                <a:lnTo>
                  <a:pt x="0" y="5307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4275" t="-244279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912294" y="9477534"/>
            <a:ext cx="587661" cy="680886"/>
          </a:xfrm>
          <a:custGeom>
            <a:avLst/>
            <a:gdLst/>
            <a:ahLst/>
            <a:cxnLst/>
            <a:rect r="r" b="b" t="t" l="l"/>
            <a:pathLst>
              <a:path h="680886" w="587661">
                <a:moveTo>
                  <a:pt x="0" y="0"/>
                </a:moveTo>
                <a:lnTo>
                  <a:pt x="587660" y="0"/>
                </a:lnTo>
                <a:lnTo>
                  <a:pt x="587660" y="680886"/>
                </a:lnTo>
                <a:lnTo>
                  <a:pt x="0" y="680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6456" t="-60487" r="-844186" b="-429697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335063">
            <a:off x="9221343" y="-441913"/>
            <a:ext cx="1930978" cy="2080298"/>
          </a:xfrm>
          <a:custGeom>
            <a:avLst/>
            <a:gdLst/>
            <a:ahLst/>
            <a:cxnLst/>
            <a:rect r="r" b="b" t="t" l="l"/>
            <a:pathLst>
              <a:path h="2080298" w="1930978">
                <a:moveTo>
                  <a:pt x="0" y="0"/>
                </a:moveTo>
                <a:lnTo>
                  <a:pt x="1930978" y="0"/>
                </a:lnTo>
                <a:lnTo>
                  <a:pt x="1930978" y="2080298"/>
                </a:lnTo>
                <a:lnTo>
                  <a:pt x="0" y="20802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832348">
            <a:off x="15229135" y="8665662"/>
            <a:ext cx="1708304" cy="1695880"/>
          </a:xfrm>
          <a:custGeom>
            <a:avLst/>
            <a:gdLst/>
            <a:ahLst/>
            <a:cxnLst/>
            <a:rect r="r" b="b" t="t" l="l"/>
            <a:pathLst>
              <a:path h="1695880" w="1708304">
                <a:moveTo>
                  <a:pt x="0" y="0"/>
                </a:moveTo>
                <a:lnTo>
                  <a:pt x="1708304" y="0"/>
                </a:lnTo>
                <a:lnTo>
                  <a:pt x="1708304" y="1695880"/>
                </a:lnTo>
                <a:lnTo>
                  <a:pt x="0" y="16958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55097" y="4786397"/>
            <a:ext cx="1269839" cy="1129002"/>
          </a:xfrm>
          <a:custGeom>
            <a:avLst/>
            <a:gdLst/>
            <a:ahLst/>
            <a:cxnLst/>
            <a:rect r="r" b="b" t="t" l="l"/>
            <a:pathLst>
              <a:path h="1129002" w="1269839">
                <a:moveTo>
                  <a:pt x="0" y="0"/>
                </a:moveTo>
                <a:lnTo>
                  <a:pt x="1269838" y="0"/>
                </a:lnTo>
                <a:lnTo>
                  <a:pt x="1269838" y="1129002"/>
                </a:lnTo>
                <a:lnTo>
                  <a:pt x="0" y="11290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729007">
            <a:off x="438175" y="8665427"/>
            <a:ext cx="1808335" cy="1624214"/>
          </a:xfrm>
          <a:custGeom>
            <a:avLst/>
            <a:gdLst/>
            <a:ahLst/>
            <a:cxnLst/>
            <a:rect r="r" b="b" t="t" l="l"/>
            <a:pathLst>
              <a:path h="1624214" w="1808335">
                <a:moveTo>
                  <a:pt x="0" y="0"/>
                </a:moveTo>
                <a:lnTo>
                  <a:pt x="1808335" y="0"/>
                </a:lnTo>
                <a:lnTo>
                  <a:pt x="1808335" y="1624214"/>
                </a:lnTo>
                <a:lnTo>
                  <a:pt x="0" y="16242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27293" y="1926527"/>
            <a:ext cx="4617072" cy="7023297"/>
          </a:xfrm>
          <a:custGeom>
            <a:avLst/>
            <a:gdLst/>
            <a:ahLst/>
            <a:cxnLst/>
            <a:rect r="r" b="b" t="t" l="l"/>
            <a:pathLst>
              <a:path h="7023297" w="4617072">
                <a:moveTo>
                  <a:pt x="0" y="0"/>
                </a:moveTo>
                <a:lnTo>
                  <a:pt x="4617072" y="0"/>
                </a:lnTo>
                <a:lnTo>
                  <a:pt x="4617072" y="7023297"/>
                </a:lnTo>
                <a:lnTo>
                  <a:pt x="0" y="702329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17"/>
          <a:srcRect l="0" t="0" r="0" b="0"/>
          <a:stretch>
            <a:fillRect/>
          </a:stretch>
        </p:blipFill>
        <p:spPr>
          <a:xfrm flipH="false" flipV="false" rot="-691968">
            <a:off x="616924" y="7612337"/>
            <a:ext cx="1752447" cy="1743685"/>
          </a:xfrm>
          <a:prstGeom prst="rect">
            <a:avLst/>
          </a:prstGeom>
        </p:spPr>
      </p:pic>
      <p:sp>
        <p:nvSpPr>
          <p:cNvPr name="Freeform 17" id="17"/>
          <p:cNvSpPr/>
          <p:nvPr/>
        </p:nvSpPr>
        <p:spPr>
          <a:xfrm flipH="false" flipV="false" rot="0">
            <a:off x="8899370" y="1926527"/>
            <a:ext cx="4582650" cy="7023297"/>
          </a:xfrm>
          <a:custGeom>
            <a:avLst/>
            <a:gdLst/>
            <a:ahLst/>
            <a:cxnLst/>
            <a:rect r="r" b="b" t="t" l="l"/>
            <a:pathLst>
              <a:path h="7023297" w="4582650">
                <a:moveTo>
                  <a:pt x="0" y="0"/>
                </a:moveTo>
                <a:lnTo>
                  <a:pt x="4582650" y="0"/>
                </a:lnTo>
                <a:lnTo>
                  <a:pt x="4582650" y="7023297"/>
                </a:lnTo>
                <a:lnTo>
                  <a:pt x="0" y="7023297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539205" y="1240203"/>
            <a:ext cx="46170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261A6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จะได้หน้าตาแบบนี้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444365" y="3919855"/>
            <a:ext cx="2254953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261A6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จะแสดงชื่อ สโมสร และประเทศในหน้านี้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71841" y="1262551"/>
            <a:ext cx="67720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261A6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เมื่อกดเข้าไปอีกครั้งจะเป็นการแก้ไขข้อมูล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482020" y="3919855"/>
            <a:ext cx="322044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261A6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เมื่อแก้เสร็จแล้วให้กดแก้ไขข้อมูล</a:t>
            </a:r>
          </a:p>
        </p:txBody>
      </p:sp>
    </p:spTree>
  </p:cSld>
  <p:clrMapOvr>
    <a:masterClrMapping/>
  </p:clrMapOvr>
  <p:transition spd="fast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4C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42342" y="1028700"/>
            <a:ext cx="15840614" cy="8229600"/>
            <a:chOff x="0" y="0"/>
            <a:chExt cx="21120819" cy="1097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37878" y="0"/>
              <a:ext cx="16982941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6982941">
                  <a:moveTo>
                    <a:pt x="0" y="0"/>
                  </a:moveTo>
                  <a:lnTo>
                    <a:pt x="16982941" y="0"/>
                  </a:lnTo>
                  <a:lnTo>
                    <a:pt x="16982941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982941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6982941">
                  <a:moveTo>
                    <a:pt x="0" y="0"/>
                  </a:moveTo>
                  <a:lnTo>
                    <a:pt x="16982941" y="0"/>
                  </a:lnTo>
                  <a:lnTo>
                    <a:pt x="16982941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847741" y="9513602"/>
            <a:ext cx="576175" cy="1019017"/>
          </a:xfrm>
          <a:custGeom>
            <a:avLst/>
            <a:gdLst/>
            <a:ahLst/>
            <a:cxnLst/>
            <a:rect r="r" b="b" t="t" l="l"/>
            <a:pathLst>
              <a:path h="1019017" w="576175">
                <a:moveTo>
                  <a:pt x="0" y="0"/>
                </a:moveTo>
                <a:lnTo>
                  <a:pt x="576176" y="0"/>
                </a:lnTo>
                <a:lnTo>
                  <a:pt x="576176" y="1019017"/>
                </a:lnTo>
                <a:lnTo>
                  <a:pt x="0" y="1019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13180" r="-920589" b="-8116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06318" y="1245641"/>
            <a:ext cx="587661" cy="680886"/>
          </a:xfrm>
          <a:custGeom>
            <a:avLst/>
            <a:gdLst/>
            <a:ahLst/>
            <a:cxnLst/>
            <a:rect r="r" b="b" t="t" l="l"/>
            <a:pathLst>
              <a:path h="680886" w="587661">
                <a:moveTo>
                  <a:pt x="0" y="0"/>
                </a:moveTo>
                <a:lnTo>
                  <a:pt x="587661" y="0"/>
                </a:lnTo>
                <a:lnTo>
                  <a:pt x="587661" y="680886"/>
                </a:lnTo>
                <a:lnTo>
                  <a:pt x="0" y="680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6456" t="-60487" r="-844186" b="-42969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115827">
            <a:off x="17249839" y="5470148"/>
            <a:ext cx="750909" cy="976293"/>
          </a:xfrm>
          <a:custGeom>
            <a:avLst/>
            <a:gdLst/>
            <a:ahLst/>
            <a:cxnLst/>
            <a:rect r="r" b="b" t="t" l="l"/>
            <a:pathLst>
              <a:path h="976293" w="750909">
                <a:moveTo>
                  <a:pt x="0" y="0"/>
                </a:moveTo>
                <a:lnTo>
                  <a:pt x="750909" y="0"/>
                </a:lnTo>
                <a:lnTo>
                  <a:pt x="750909" y="976294"/>
                </a:lnTo>
                <a:lnTo>
                  <a:pt x="0" y="9762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80271" t="-254297" r="0" b="-16094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804418">
            <a:off x="4556152" y="320440"/>
            <a:ext cx="800933" cy="1416521"/>
          </a:xfrm>
          <a:custGeom>
            <a:avLst/>
            <a:gdLst/>
            <a:ahLst/>
            <a:cxnLst/>
            <a:rect r="r" b="b" t="t" l="l"/>
            <a:pathLst>
              <a:path h="1416521" w="800933">
                <a:moveTo>
                  <a:pt x="0" y="0"/>
                </a:moveTo>
                <a:lnTo>
                  <a:pt x="800933" y="0"/>
                </a:lnTo>
                <a:lnTo>
                  <a:pt x="800933" y="1416520"/>
                </a:lnTo>
                <a:lnTo>
                  <a:pt x="0" y="14165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13180" r="-920589" b="-8116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006678">
            <a:off x="-550948" y="582553"/>
            <a:ext cx="1419291" cy="530773"/>
          </a:xfrm>
          <a:custGeom>
            <a:avLst/>
            <a:gdLst/>
            <a:ahLst/>
            <a:cxnLst/>
            <a:rect r="r" b="b" t="t" l="l"/>
            <a:pathLst>
              <a:path h="530773" w="1419291">
                <a:moveTo>
                  <a:pt x="0" y="0"/>
                </a:moveTo>
                <a:lnTo>
                  <a:pt x="1419291" y="0"/>
                </a:lnTo>
                <a:lnTo>
                  <a:pt x="1419291" y="530774"/>
                </a:lnTo>
                <a:lnTo>
                  <a:pt x="0" y="5307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4275" t="-244279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912294" y="9477534"/>
            <a:ext cx="587661" cy="680886"/>
          </a:xfrm>
          <a:custGeom>
            <a:avLst/>
            <a:gdLst/>
            <a:ahLst/>
            <a:cxnLst/>
            <a:rect r="r" b="b" t="t" l="l"/>
            <a:pathLst>
              <a:path h="680886" w="587661">
                <a:moveTo>
                  <a:pt x="0" y="0"/>
                </a:moveTo>
                <a:lnTo>
                  <a:pt x="587660" y="0"/>
                </a:lnTo>
                <a:lnTo>
                  <a:pt x="587660" y="680886"/>
                </a:lnTo>
                <a:lnTo>
                  <a:pt x="0" y="680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6456" t="-60487" r="-844186" b="-429697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335063">
            <a:off x="9221343" y="-441913"/>
            <a:ext cx="1930978" cy="2080298"/>
          </a:xfrm>
          <a:custGeom>
            <a:avLst/>
            <a:gdLst/>
            <a:ahLst/>
            <a:cxnLst/>
            <a:rect r="r" b="b" t="t" l="l"/>
            <a:pathLst>
              <a:path h="2080298" w="1930978">
                <a:moveTo>
                  <a:pt x="0" y="0"/>
                </a:moveTo>
                <a:lnTo>
                  <a:pt x="1930978" y="0"/>
                </a:lnTo>
                <a:lnTo>
                  <a:pt x="1930978" y="2080298"/>
                </a:lnTo>
                <a:lnTo>
                  <a:pt x="0" y="20802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832348">
            <a:off x="15229135" y="8665662"/>
            <a:ext cx="1708304" cy="1695880"/>
          </a:xfrm>
          <a:custGeom>
            <a:avLst/>
            <a:gdLst/>
            <a:ahLst/>
            <a:cxnLst/>
            <a:rect r="r" b="b" t="t" l="l"/>
            <a:pathLst>
              <a:path h="1695880" w="1708304">
                <a:moveTo>
                  <a:pt x="0" y="0"/>
                </a:moveTo>
                <a:lnTo>
                  <a:pt x="1708304" y="0"/>
                </a:lnTo>
                <a:lnTo>
                  <a:pt x="1708304" y="1695880"/>
                </a:lnTo>
                <a:lnTo>
                  <a:pt x="0" y="16958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55097" y="4786397"/>
            <a:ext cx="1269839" cy="1129002"/>
          </a:xfrm>
          <a:custGeom>
            <a:avLst/>
            <a:gdLst/>
            <a:ahLst/>
            <a:cxnLst/>
            <a:rect r="r" b="b" t="t" l="l"/>
            <a:pathLst>
              <a:path h="1129002" w="1269839">
                <a:moveTo>
                  <a:pt x="0" y="0"/>
                </a:moveTo>
                <a:lnTo>
                  <a:pt x="1269838" y="0"/>
                </a:lnTo>
                <a:lnTo>
                  <a:pt x="1269838" y="1129002"/>
                </a:lnTo>
                <a:lnTo>
                  <a:pt x="0" y="11290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729007">
            <a:off x="438175" y="8665427"/>
            <a:ext cx="1808335" cy="1624214"/>
          </a:xfrm>
          <a:custGeom>
            <a:avLst/>
            <a:gdLst/>
            <a:ahLst/>
            <a:cxnLst/>
            <a:rect r="r" b="b" t="t" l="l"/>
            <a:pathLst>
              <a:path h="1624214" w="1808335">
                <a:moveTo>
                  <a:pt x="0" y="0"/>
                </a:moveTo>
                <a:lnTo>
                  <a:pt x="1808335" y="0"/>
                </a:lnTo>
                <a:lnTo>
                  <a:pt x="1808335" y="1624214"/>
                </a:lnTo>
                <a:lnTo>
                  <a:pt x="0" y="16242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68510" y="2205259"/>
            <a:ext cx="4358463" cy="6645191"/>
          </a:xfrm>
          <a:custGeom>
            <a:avLst/>
            <a:gdLst/>
            <a:ahLst/>
            <a:cxnLst/>
            <a:rect r="r" b="b" t="t" l="l"/>
            <a:pathLst>
              <a:path h="6645191" w="4358463">
                <a:moveTo>
                  <a:pt x="0" y="0"/>
                </a:moveTo>
                <a:lnTo>
                  <a:pt x="4358463" y="0"/>
                </a:lnTo>
                <a:lnTo>
                  <a:pt x="4358463" y="6645191"/>
                </a:lnTo>
                <a:lnTo>
                  <a:pt x="0" y="664519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897880" y="4904284"/>
            <a:ext cx="367086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66538C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สามารถกดที่รูปถังขยะเพื่อลบได้เลย</a:t>
            </a:r>
          </a:p>
        </p:txBody>
      </p:sp>
      <p:sp>
        <p:nvSpPr>
          <p:cNvPr name="AutoShape 17" id="17"/>
          <p:cNvSpPr/>
          <p:nvPr/>
        </p:nvSpPr>
        <p:spPr>
          <a:xfrm flipH="true" flipV="true">
            <a:off x="4956618" y="3936108"/>
            <a:ext cx="941262" cy="120739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9753906" y="2242309"/>
            <a:ext cx="4316775" cy="6571091"/>
          </a:xfrm>
          <a:custGeom>
            <a:avLst/>
            <a:gdLst/>
            <a:ahLst/>
            <a:cxnLst/>
            <a:rect r="r" b="b" t="t" l="l"/>
            <a:pathLst>
              <a:path h="6571091" w="4316775">
                <a:moveTo>
                  <a:pt x="0" y="0"/>
                </a:moveTo>
                <a:lnTo>
                  <a:pt x="4316775" y="0"/>
                </a:lnTo>
                <a:lnTo>
                  <a:pt x="4316775" y="6571091"/>
                </a:lnTo>
                <a:lnTo>
                  <a:pt x="0" y="6571091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223693" y="1517040"/>
            <a:ext cx="5664994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66538C"/>
                </a:solidFill>
                <a:latin typeface="Puimek Font TH"/>
                <a:ea typeface="Puimek Font TH"/>
                <a:cs typeface="Puimek Font TH"/>
                <a:sym typeface="Puimek Font TH"/>
              </a:rPr>
              <a:t>และเมื่อมีข้อมูลที่เราต้องการที่จะลบ</a:t>
            </a:r>
          </a:p>
        </p:txBody>
      </p: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DAGTRmPUBDo</dc:identifier>
  <dcterms:modified xsi:type="dcterms:W3CDTF">2011-08-01T06:04:30Z</dcterms:modified>
  <cp:revision>1</cp:revision>
  <dc:title>แอพพลิเคชั่น</dc:title>
</cp:coreProperties>
</file>