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15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95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3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14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6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62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0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14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98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9843-CE13-48DA-AB13-C93941236941}" type="datetimeFigureOut">
              <a:rPr lang="fr-FR" smtClean="0"/>
              <a:t>04/11/18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C4AD-293D-4595-8A45-0F0D73EC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94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126"/>
            <a:ext cx="12192000" cy="6854653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07" y="953360"/>
            <a:ext cx="7824648" cy="5215444"/>
          </a:xfrm>
          <a:prstGeom prst="rect">
            <a:avLst/>
          </a:prstGeom>
        </p:spPr>
      </p:pic>
      <p:pic>
        <p:nvPicPr>
          <p:cNvPr id="13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92"/>
            <a:ext cx="12192000" cy="6890350"/>
          </a:xfrm>
          <a:prstGeom prst="rect">
            <a:avLst/>
          </a:prstGeom>
        </p:spPr>
      </p:pic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3803468" y="5306335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/>
              </a:rPr>
              <a:t>Connecter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9692" y="1711234"/>
            <a:ext cx="2364376" cy="62048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2429693" y="2953284"/>
            <a:ext cx="2364376" cy="647041"/>
          </a:xfrm>
          <a:prstGeom prst="rect">
            <a:avLst/>
          </a:prstGeom>
          <a:solidFill>
            <a:srgbClr val="9F9F9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 de passe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3803468" y="203248"/>
            <a:ext cx="4585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Authentification</a:t>
            </a:r>
            <a:endParaRPr lang="fr-FR" sz="4000" b="1" dirty="0"/>
          </a:p>
        </p:txBody>
      </p:sp>
      <p:sp>
        <p:nvSpPr>
          <p:cNvPr id="18" name="Rectangle 17"/>
          <p:cNvSpPr/>
          <p:nvPr/>
        </p:nvSpPr>
        <p:spPr>
          <a:xfrm>
            <a:off x="5499462" y="1664460"/>
            <a:ext cx="3305988" cy="64113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499462" y="2953284"/>
            <a:ext cx="3305988" cy="61742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Summing Junction 12"/>
          <p:cNvSpPr/>
          <p:nvPr/>
        </p:nvSpPr>
        <p:spPr>
          <a:xfrm>
            <a:off x="11579351" y="250867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227"/>
            <a:ext cx="12192000" cy="689446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60536" y="-156928"/>
            <a:ext cx="8294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Espace Coach </a:t>
            </a:r>
            <a:endParaRPr lang="fr-FR" sz="6000" b="1" dirty="0"/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9736429" y="2672917"/>
            <a:ext cx="24555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  <a:hlinkClick r:id="rId4" action="ppaction://hlinksldjump"/>
              </a:rPr>
              <a:t>Calendriers/Horaires</a:t>
            </a:r>
            <a:endParaRPr lang="fr-FR" sz="2000" b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49307" y="1063623"/>
            <a:ext cx="24426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hlinkClick r:id="rId3" action="ppaction://hlinksldjump"/>
              </a:rPr>
              <a:t>Spécialités</a:t>
            </a:r>
            <a:endParaRPr lang="fr-FR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9749308" y="4155620"/>
            <a:ext cx="2442692" cy="865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hlinkClick r:id="rId5" action="ppaction://hlinksldjump"/>
              </a:rPr>
              <a:t>Accès aux fiches médicaux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9216981" y="6342845"/>
            <a:ext cx="297501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hlinkClick r:id="rId6" action="ppaction://hlinksldjump"/>
              </a:rPr>
              <a:t>Déconnection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9" name="Flowchart: Summing Junction 12"/>
          <p:cNvSpPr/>
          <p:nvPr/>
        </p:nvSpPr>
        <p:spPr>
          <a:xfrm>
            <a:off x="11579352" y="194375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81283"/>
              </p:ext>
            </p:extLst>
          </p:nvPr>
        </p:nvGraphicFramePr>
        <p:xfrm>
          <a:off x="-1" y="2636700"/>
          <a:ext cx="5261019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092"/>
                <a:gridCol w="2665927"/>
              </a:tblGrid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Nom et prénom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2"/>
                      <a:r>
                        <a:rPr lang="fr-FR" b="1" dirty="0" smtClean="0"/>
                        <a:t>sexe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2"/>
                      <a:r>
                        <a:rPr lang="fr-FR" b="1" dirty="0" smtClean="0"/>
                        <a:t>E-mail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2"/>
                      <a:r>
                        <a:rPr lang="fr-FR" b="1" dirty="0" smtClean="0"/>
                        <a:t>Adresse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2"/>
                      <a:r>
                        <a:rPr lang="fr-FR" b="1" dirty="0" smtClean="0"/>
                        <a:t>Numéro</a:t>
                      </a:r>
                      <a:r>
                        <a:rPr lang="fr-FR" b="1" baseline="0" dirty="0" smtClean="0"/>
                        <a:t> du téléphone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2"/>
                      <a:r>
                        <a:rPr lang="fr-FR" b="1" dirty="0" smtClean="0"/>
                        <a:t>Modifier</a:t>
                      </a:r>
                      <a:r>
                        <a:rPr lang="fr-FR" b="1" baseline="0" dirty="0" smtClean="0"/>
                        <a:t> coordonnées personnelle 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91" y="857282"/>
            <a:ext cx="2009104" cy="12676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84124" y="6342844"/>
            <a:ext cx="2249510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hlinkClick r:id="rId3" action="ppaction://hlinksldjump"/>
              </a:rPr>
              <a:t>C</a:t>
            </a:r>
            <a:r>
              <a:rPr lang="fr-FR" sz="2800" b="1" dirty="0" smtClean="0">
                <a:solidFill>
                  <a:schemeClr val="tx1"/>
                </a:solidFill>
                <a:hlinkClick r:id="rId3" action="ppaction://hlinksldjump"/>
              </a:rPr>
              <a:t>onnection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3" name="Flèche droite 12">
            <a:hlinkClick r:id="rId6" action="ppaction://hlinksldjump"/>
          </p:cNvPr>
          <p:cNvSpPr/>
          <p:nvPr/>
        </p:nvSpPr>
        <p:spPr>
          <a:xfrm rot="10800000">
            <a:off x="0" y="106819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901521" y="2253803"/>
            <a:ext cx="3438659" cy="32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Informations personnelle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2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272"/>
            <a:ext cx="12192000" cy="6854653"/>
          </a:xfrm>
          <a:prstGeom prst="rect">
            <a:avLst/>
          </a:prstGeom>
        </p:spPr>
      </p:pic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0" y="113813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141724" y="204009"/>
            <a:ext cx="8294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Spécialités du Coach </a:t>
            </a:r>
            <a:endParaRPr lang="fr-FR" sz="6000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03337"/>
              </p:ext>
            </p:extLst>
          </p:nvPr>
        </p:nvGraphicFramePr>
        <p:xfrm>
          <a:off x="3926342" y="1364136"/>
          <a:ext cx="4740729" cy="361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953">
                  <a:extLst>
                    <a:ext uri="{9D8B030D-6E8A-4147-A177-3AD203B41FA5}">
                      <a16:colId xmlns="" xmlns:a16="http://schemas.microsoft.com/office/drawing/2014/main" val="4236321097"/>
                    </a:ext>
                  </a:extLst>
                </a:gridCol>
                <a:gridCol w="1454533">
                  <a:extLst>
                    <a:ext uri="{9D8B030D-6E8A-4147-A177-3AD203B41FA5}">
                      <a16:colId xmlns="" xmlns:a16="http://schemas.microsoft.com/office/drawing/2014/main" val="3464530598"/>
                    </a:ext>
                  </a:extLst>
                </a:gridCol>
                <a:gridCol w="1580243">
                  <a:extLst>
                    <a:ext uri="{9D8B030D-6E8A-4147-A177-3AD203B41FA5}">
                      <a16:colId xmlns="" xmlns:a16="http://schemas.microsoft.com/office/drawing/2014/main" val="1975253564"/>
                    </a:ext>
                  </a:extLst>
                </a:gridCol>
              </a:tblGrid>
              <a:tr h="57122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Types</a:t>
                      </a:r>
                      <a:r>
                        <a:rPr lang="fr-FR" baseline="0" dirty="0" smtClean="0"/>
                        <a:t> d’entrainement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Accès du sport « Enfants »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Accès </a:t>
                      </a:r>
                      <a:r>
                        <a:rPr lang="fr-FR" dirty="0" smtClean="0"/>
                        <a:t>du</a:t>
                      </a:r>
                    </a:p>
                    <a:p>
                      <a:pPr algn="ctr"/>
                      <a:r>
                        <a:rPr lang="fr-FR" dirty="0" smtClean="0"/>
                        <a:t> </a:t>
                      </a:r>
                      <a:r>
                        <a:rPr lang="fr-FR" dirty="0" smtClean="0"/>
                        <a:t>sport « Adultes »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3920936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Musculation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1304819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Aérobic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0581331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Physique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0774268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Karaté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2455471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Kick-Boxing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6184106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Zamaktel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4783474"/>
                  </a:ext>
                </a:extLst>
              </a:tr>
            </a:tbl>
          </a:graphicData>
        </a:graphic>
      </p:graphicFrame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1061677" y="5812407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/>
              </a:rPr>
              <a:t>Valider</a:t>
            </a:r>
            <a:endParaRPr lang="fr-FR" sz="2800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Summing Junction 12"/>
          <p:cNvSpPr/>
          <p:nvPr/>
        </p:nvSpPr>
        <p:spPr>
          <a:xfrm>
            <a:off x="11579352" y="113813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36417" y="5812408"/>
            <a:ext cx="2975019" cy="587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hlinkClick r:id="rId6" action="ppaction://hlinksldjump"/>
              </a:rPr>
              <a:t>Déconnection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7465" y="2343955"/>
            <a:ext cx="373487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117465" y="2805448"/>
            <a:ext cx="373487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102437" y="3266941"/>
            <a:ext cx="373487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117464" y="3779821"/>
            <a:ext cx="373487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662930" y="2342882"/>
            <a:ext cx="373487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662929" y="2805448"/>
            <a:ext cx="373487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662928" y="3266941"/>
            <a:ext cx="373487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662927" y="3753827"/>
            <a:ext cx="373487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17463" y="4207571"/>
            <a:ext cx="373487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7662926" y="4194875"/>
            <a:ext cx="373487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02437" y="4669064"/>
            <a:ext cx="373487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662925" y="4669064"/>
            <a:ext cx="373487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5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05998"/>
            <a:ext cx="8294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Confirmation de spécialité  </a:t>
            </a:r>
            <a:endParaRPr lang="fr-FR" sz="6000" b="1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96978"/>
              </p:ext>
            </p:extLst>
          </p:nvPr>
        </p:nvGraphicFramePr>
        <p:xfrm>
          <a:off x="3415733" y="2795831"/>
          <a:ext cx="5309018" cy="1602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509">
                  <a:extLst>
                    <a:ext uri="{9D8B030D-6E8A-4147-A177-3AD203B41FA5}">
                      <a16:colId xmlns="" xmlns:a16="http://schemas.microsoft.com/office/drawing/2014/main" val="4207541514"/>
                    </a:ext>
                  </a:extLst>
                </a:gridCol>
                <a:gridCol w="2654509"/>
              </a:tblGrid>
              <a:tr h="87464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u="sng" dirty="0" smtClean="0"/>
                        <a:t>Confirmer</a:t>
                      </a:r>
                      <a:endParaRPr lang="fr-FR" sz="40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6139209"/>
                  </a:ext>
                </a:extLst>
              </a:tr>
              <a:tr h="728115">
                <a:tc>
                  <a:txBody>
                    <a:bodyPr/>
                    <a:lstStyle/>
                    <a:p>
                      <a:pPr lvl="1" algn="l"/>
                      <a:r>
                        <a:rPr lang="fr-FR" sz="4000" b="1" dirty="0" smtClean="0">
                          <a:hlinkClick r:id="rId3" action="ppaction://hlinksldjump"/>
                        </a:rPr>
                        <a:t>Oui</a:t>
                      </a:r>
                      <a:endParaRPr lang="fr-FR" sz="4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fr-FR" sz="4000" b="1" dirty="0" smtClean="0">
                          <a:hlinkClick r:id="rId4" action="ppaction://hlinksldjump"/>
                        </a:rPr>
                        <a:t>Non</a:t>
                      </a:r>
                      <a:endParaRPr lang="fr-FR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045977861"/>
                  </a:ext>
                </a:extLst>
              </a:tr>
            </a:tbl>
          </a:graphicData>
        </a:graphic>
      </p:graphicFrame>
      <p:sp>
        <p:nvSpPr>
          <p:cNvPr id="6" name="Flowchart: Summing Junction 12"/>
          <p:cNvSpPr/>
          <p:nvPr/>
        </p:nvSpPr>
        <p:spPr>
          <a:xfrm>
            <a:off x="11579352" y="205998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08490" y="5434885"/>
            <a:ext cx="297501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hlinkClick r:id="rId5" action="ppaction://hlinksldjump"/>
              </a:rPr>
              <a:t>Déconnection</a:t>
            </a:r>
            <a:endParaRPr lang="fr-F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89935"/>
            <a:ext cx="8294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Calendriers / Horaires</a:t>
            </a:r>
            <a:endParaRPr lang="fr-FR" sz="6000" b="1" dirty="0"/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0" y="154438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20092"/>
              </p:ext>
            </p:extLst>
          </p:nvPr>
        </p:nvGraphicFramePr>
        <p:xfrm>
          <a:off x="3117055" y="1445227"/>
          <a:ext cx="6140989" cy="541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690">
                  <a:extLst>
                    <a:ext uri="{9D8B030D-6E8A-4147-A177-3AD203B41FA5}">
                      <a16:colId xmlns="" xmlns:a16="http://schemas.microsoft.com/office/drawing/2014/main" val="4069497047"/>
                    </a:ext>
                  </a:extLst>
                </a:gridCol>
                <a:gridCol w="2261413">
                  <a:extLst>
                    <a:ext uri="{9D8B030D-6E8A-4147-A177-3AD203B41FA5}">
                      <a16:colId xmlns="" xmlns:a16="http://schemas.microsoft.com/office/drawing/2014/main" val="1996853384"/>
                    </a:ext>
                  </a:extLst>
                </a:gridCol>
                <a:gridCol w="2399886">
                  <a:extLst>
                    <a:ext uri="{9D8B030D-6E8A-4147-A177-3AD203B41FA5}">
                      <a16:colId xmlns="" xmlns:a16="http://schemas.microsoft.com/office/drawing/2014/main" val="3579663717"/>
                    </a:ext>
                  </a:extLst>
                </a:gridCol>
              </a:tblGrid>
              <a:tr h="84077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Dates de disponibilités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Horaires du travail</a:t>
                      </a:r>
                    </a:p>
                    <a:p>
                      <a:pPr algn="ctr"/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«</a:t>
                      </a:r>
                      <a:r>
                        <a:rPr lang="fr-FR" dirty="0" smtClean="0"/>
                        <a:t>Enfants»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Horaires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du travail</a:t>
                      </a:r>
                    </a:p>
                    <a:p>
                      <a:pPr algn="ctr"/>
                      <a:r>
                        <a:rPr lang="fr-FR" baseline="0" dirty="0" smtClean="0"/>
                        <a:t>«Adultes</a:t>
                      </a:r>
                      <a:r>
                        <a:rPr lang="fr-FR" baseline="0" dirty="0" smtClean="0"/>
                        <a:t>»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6139209"/>
                  </a:ext>
                </a:extLst>
              </a:tr>
              <a:tr h="59220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**/**/****</a:t>
                      </a:r>
                    </a:p>
                    <a:p>
                      <a:pPr algn="ctr"/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pPr algn="ctr"/>
                      <a:r>
                        <a:rPr lang="fr-FR" dirty="0" smtClean="0">
                          <a:sym typeface="Wingdings" panose="05000000000000000000" pitchFamily="2" charset="2"/>
                        </a:rPr>
                        <a:t>**/**/****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**h:**min</a:t>
                      </a:r>
                    </a:p>
                    <a:p>
                      <a:pPr algn="ctr"/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pPr algn="ctr"/>
                      <a:r>
                        <a:rPr lang="fr-FR" dirty="0" smtClean="0">
                          <a:sym typeface="Wingdings" panose="05000000000000000000" pitchFamily="2" charset="2"/>
                        </a:rPr>
                        <a:t>**h:**min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**h:**min</a:t>
                      </a:r>
                    </a:p>
                    <a:p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r>
                        <a:rPr lang="fr-FR" dirty="0" smtClean="0">
                          <a:sym typeface="Wingdings" panose="05000000000000000000" pitchFamily="2" charset="2"/>
                        </a:rPr>
                        <a:t>**h:**min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5977861"/>
                  </a:ext>
                </a:extLst>
              </a:tr>
              <a:tr h="59220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**/**/****</a:t>
                      </a:r>
                    </a:p>
                    <a:p>
                      <a:pPr algn="ctr"/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pPr algn="ctr"/>
                      <a:r>
                        <a:rPr lang="fr-FR" dirty="0" smtClean="0">
                          <a:sym typeface="Wingdings" panose="05000000000000000000" pitchFamily="2" charset="2"/>
                        </a:rPr>
                        <a:t>**/**/****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**h:**min</a:t>
                      </a:r>
                    </a:p>
                    <a:p>
                      <a:pPr algn="ctr"/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pPr algn="ctr"/>
                      <a:r>
                        <a:rPr lang="fr-FR" dirty="0" smtClean="0">
                          <a:sym typeface="Wingdings" panose="05000000000000000000" pitchFamily="2" charset="2"/>
                        </a:rPr>
                        <a:t>**h:**min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**h:**min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ym typeface="Wingdings" panose="05000000000000000000" pitchFamily="2" charset="2"/>
                        </a:rPr>
                        <a:t>**h:**min</a:t>
                      </a:r>
                      <a:endParaRPr lang="fr-FR" dirty="0"/>
                    </a:p>
                  </a:txBody>
                  <a:tcPr/>
                </a:tc>
              </a:tr>
              <a:tr h="59220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**/**/****</a:t>
                      </a:r>
                    </a:p>
                    <a:p>
                      <a:pPr algn="ctr"/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pPr algn="ctr"/>
                      <a:r>
                        <a:rPr lang="fr-FR" dirty="0" smtClean="0">
                          <a:sym typeface="Wingdings" panose="05000000000000000000" pitchFamily="2" charset="2"/>
                        </a:rPr>
                        <a:t>**/**/****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**h:**min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ym typeface="Wingdings" panose="05000000000000000000" pitchFamily="2" charset="2"/>
                        </a:rPr>
                        <a:t>**h:**min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**h:**min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ym typeface="Wingdings" panose="05000000000000000000" pitchFamily="2" charset="2"/>
                        </a:rPr>
                        <a:t>**h:**min</a:t>
                      </a:r>
                      <a:endParaRPr lang="fr-FR" dirty="0" smtClean="0"/>
                    </a:p>
                  </a:txBody>
                  <a:tcPr/>
                </a:tc>
              </a:tr>
              <a:tr h="59220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**/**/****</a:t>
                      </a:r>
                    </a:p>
                    <a:p>
                      <a:pPr algn="ctr"/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pPr algn="ctr"/>
                      <a:r>
                        <a:rPr lang="fr-FR" dirty="0" smtClean="0">
                          <a:sym typeface="Wingdings" panose="05000000000000000000" pitchFamily="2" charset="2"/>
                        </a:rPr>
                        <a:t>**/**/****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**h:**</a:t>
                      </a:r>
                      <a:r>
                        <a:rPr lang="fr-FR" dirty="0" smtClean="0"/>
                        <a:t>min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**</a:t>
                      </a:r>
                      <a:r>
                        <a:rPr lang="fr-FR" dirty="0" smtClean="0"/>
                        <a:t>h:**min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**h:**min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ym typeface="Wingdings" panose="05000000000000000000" pitchFamily="2" charset="2"/>
                        </a:rPr>
                        <a:t>**h:**min</a:t>
                      </a:r>
                      <a:endParaRPr lang="fr-FR" dirty="0" smtClean="0"/>
                    </a:p>
                  </a:txBody>
                  <a:tcPr/>
                </a:tc>
              </a:tr>
              <a:tr h="59220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**/**/****</a:t>
                      </a:r>
                    </a:p>
                    <a:p>
                      <a:pPr algn="ctr"/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pPr algn="ctr"/>
                      <a:r>
                        <a:rPr lang="fr-FR" dirty="0" smtClean="0">
                          <a:sym typeface="Wingdings" panose="05000000000000000000" pitchFamily="2" charset="2"/>
                        </a:rPr>
                        <a:t>**/**/****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**h:**min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ym typeface="Wingdings" panose="05000000000000000000" pitchFamily="2" charset="2"/>
                        </a:rPr>
                        <a:t>**h:**min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**h:**min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ym typeface="Wingdings" panose="05000000000000000000" pitchFamily="2" charset="2"/>
                        </a:rPr>
                        <a:t>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ym typeface="Wingdings" panose="05000000000000000000" pitchFamily="2" charset="2"/>
                        </a:rPr>
                        <a:t>**h:**min</a:t>
                      </a: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1502229" y="6319333"/>
            <a:ext cx="1287887" cy="423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/>
              </a:rPr>
              <a:t>Valider</a:t>
            </a:r>
            <a:endParaRPr lang="fr-FR" sz="2800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Summing Junction 12"/>
          <p:cNvSpPr/>
          <p:nvPr/>
        </p:nvSpPr>
        <p:spPr>
          <a:xfrm>
            <a:off x="11579351" y="154438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53094" y="6253636"/>
            <a:ext cx="2331076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hlinkClick r:id="rId6" action="ppaction://hlinksldjump"/>
              </a:rPr>
              <a:t>Déconnection</a:t>
            </a:r>
            <a:endParaRPr lang="fr-F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48541" y="178251"/>
            <a:ext cx="8294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/>
              <a:t>Confirmation </a:t>
            </a:r>
            <a:endParaRPr lang="fr-FR" sz="6000" b="1" dirty="0" smtClean="0"/>
          </a:p>
          <a:p>
            <a:pPr algn="ctr"/>
            <a:r>
              <a:rPr lang="fr-FR" sz="6000" b="1" dirty="0" smtClean="0"/>
              <a:t>Calendriers </a:t>
            </a:r>
            <a:r>
              <a:rPr lang="fr-FR" sz="6000" b="1" dirty="0"/>
              <a:t>/ </a:t>
            </a:r>
            <a:r>
              <a:rPr lang="fr-FR" sz="6000" b="1" dirty="0" smtClean="0"/>
              <a:t>Horaires</a:t>
            </a:r>
            <a:endParaRPr lang="fr-FR" sz="6000" b="1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59922"/>
              </p:ext>
            </p:extLst>
          </p:nvPr>
        </p:nvGraphicFramePr>
        <p:xfrm>
          <a:off x="3441488" y="2593575"/>
          <a:ext cx="5309018" cy="167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509"/>
                <a:gridCol w="2654509"/>
              </a:tblGrid>
              <a:tr h="93523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u="sng" dirty="0" smtClean="0"/>
                        <a:t>Confirmer</a:t>
                      </a:r>
                      <a:endParaRPr lang="fr-FR" sz="40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37188">
                <a:tc>
                  <a:txBody>
                    <a:bodyPr/>
                    <a:lstStyle/>
                    <a:p>
                      <a:pPr lvl="1" algn="l"/>
                      <a:r>
                        <a:rPr lang="fr-FR" sz="4000" b="1" dirty="0" smtClean="0">
                          <a:hlinkClick r:id="rId3" action="ppaction://hlinksldjump"/>
                        </a:rPr>
                        <a:t>Oui</a:t>
                      </a:r>
                      <a:endParaRPr lang="fr-FR" sz="4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fr-FR" sz="4000" b="1" dirty="0" smtClean="0">
                          <a:hlinkClick r:id="rId4" action="ppaction://hlinksldjump"/>
                        </a:rPr>
                        <a:t>Non</a:t>
                      </a:r>
                      <a:endParaRPr lang="fr-FR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Flowchart: Summing Junction 12"/>
          <p:cNvSpPr/>
          <p:nvPr/>
        </p:nvSpPr>
        <p:spPr>
          <a:xfrm>
            <a:off x="11579351" y="154438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8488" y="5434885"/>
            <a:ext cx="297501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hlinkClick r:id="rId5" action="ppaction://hlinksldjump"/>
              </a:rPr>
              <a:t>Déconnection</a:t>
            </a:r>
            <a:endParaRPr lang="fr-F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4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-3" y="88055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948541" y="178251"/>
            <a:ext cx="8294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Accès aux Fiches médicaux</a:t>
            </a:r>
            <a:endParaRPr lang="fr-FR" sz="6000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5038"/>
              </p:ext>
            </p:extLst>
          </p:nvPr>
        </p:nvGraphicFramePr>
        <p:xfrm>
          <a:off x="1355269" y="2584349"/>
          <a:ext cx="9481458" cy="24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43">
                  <a:extLst>
                    <a:ext uri="{9D8B030D-6E8A-4147-A177-3AD203B41FA5}">
                      <a16:colId xmlns="" xmlns:a16="http://schemas.microsoft.com/office/drawing/2014/main" val="3427728603"/>
                    </a:ext>
                  </a:extLst>
                </a:gridCol>
                <a:gridCol w="1580243">
                  <a:extLst>
                    <a:ext uri="{9D8B030D-6E8A-4147-A177-3AD203B41FA5}">
                      <a16:colId xmlns="" xmlns:a16="http://schemas.microsoft.com/office/drawing/2014/main" val="2136778656"/>
                    </a:ext>
                  </a:extLst>
                </a:gridCol>
                <a:gridCol w="1580243">
                  <a:extLst>
                    <a:ext uri="{9D8B030D-6E8A-4147-A177-3AD203B41FA5}">
                      <a16:colId xmlns="" xmlns:a16="http://schemas.microsoft.com/office/drawing/2014/main" val="4236321097"/>
                    </a:ext>
                  </a:extLst>
                </a:gridCol>
                <a:gridCol w="1580243">
                  <a:extLst>
                    <a:ext uri="{9D8B030D-6E8A-4147-A177-3AD203B41FA5}">
                      <a16:colId xmlns="" xmlns:a16="http://schemas.microsoft.com/office/drawing/2014/main" val="3464530598"/>
                    </a:ext>
                  </a:extLst>
                </a:gridCol>
                <a:gridCol w="1580243">
                  <a:extLst>
                    <a:ext uri="{9D8B030D-6E8A-4147-A177-3AD203B41FA5}">
                      <a16:colId xmlns="" xmlns:a16="http://schemas.microsoft.com/office/drawing/2014/main" val="1975253564"/>
                    </a:ext>
                  </a:extLst>
                </a:gridCol>
                <a:gridCol w="1580243">
                  <a:extLst>
                    <a:ext uri="{9D8B030D-6E8A-4147-A177-3AD203B41FA5}">
                      <a16:colId xmlns="" xmlns:a16="http://schemas.microsoft.com/office/drawing/2014/main" val="1539442890"/>
                    </a:ext>
                  </a:extLst>
                </a:gridCol>
              </a:tblGrid>
              <a:tr h="5071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Nom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Taille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Maladie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Conseils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3920936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r>
                        <a:rPr lang="fr-FR" dirty="0" smtClean="0"/>
                        <a:t>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**,**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1304819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r>
                        <a:rPr lang="fr-FR" dirty="0" smtClean="0"/>
                        <a:t>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**,**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0581331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r>
                        <a:rPr lang="fr-FR" dirty="0" smtClean="0"/>
                        <a:t>***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**,**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0774268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r>
                        <a:rPr lang="fr-FR" dirty="0" smtClean="0"/>
                        <a:t>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**,**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2455471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513215" y="5829888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/>
              </a:rPr>
              <a:t>Déconnexion</a:t>
            </a:r>
            <a:endParaRPr lang="fr-FR" sz="28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Summing Junction 12"/>
          <p:cNvSpPr/>
          <p:nvPr/>
        </p:nvSpPr>
        <p:spPr>
          <a:xfrm>
            <a:off x="11579351" y="154438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228</Words>
  <Application>Microsoft Office PowerPoint</Application>
  <PresentationFormat>Grand écran</PresentationFormat>
  <Paragraphs>126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Amine Cheikh</dc:creator>
  <cp:lastModifiedBy>Utilisateur Windows</cp:lastModifiedBy>
  <cp:revision>112</cp:revision>
  <dcterms:created xsi:type="dcterms:W3CDTF">2018-10-27T16:20:14Z</dcterms:created>
  <dcterms:modified xsi:type="dcterms:W3CDTF">2018-11-04T15:23:58Z</dcterms:modified>
</cp:coreProperties>
</file>