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75" r:id="rId8"/>
    <p:sldId id="263" r:id="rId9"/>
    <p:sldId id="264" r:id="rId10"/>
    <p:sldId id="265" r:id="rId11"/>
    <p:sldId id="266" r:id="rId12"/>
    <p:sldId id="271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7D17B97-D6BC-4CAB-8570-BCBE088DED85}">
          <p14:sldIdLst>
            <p14:sldId id="267"/>
            <p14:sldId id="257"/>
            <p14:sldId id="258"/>
            <p14:sldId id="259"/>
            <p14:sldId id="260"/>
            <p14:sldId id="261"/>
            <p14:sldId id="275"/>
            <p14:sldId id="263"/>
            <p14:sldId id="264"/>
          </p14:sldIdLst>
        </p14:section>
        <p14:section name="Section sans titre" id="{257A01BE-B34E-4D8C-A3A7-05A1DEF32C35}">
          <p14:sldIdLst>
            <p14:sldId id="265"/>
            <p14:sldId id="266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3" autoAdjust="0"/>
    <p:restoredTop sz="94677" autoAdjust="0"/>
  </p:normalViewPr>
  <p:slideViewPr>
    <p:cSldViewPr>
      <p:cViewPr varScale="1">
        <p:scale>
          <a:sx n="83" d="100"/>
          <a:sy n="83" d="100"/>
        </p:scale>
        <p:origin x="-80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E813-4FC5-4857-9C4C-F677685389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8081D-491B-455F-8270-DE8CD36F95D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E813-4FC5-4857-9C4C-F677685389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081D-491B-455F-8270-DE8CD36F95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E813-4FC5-4857-9C4C-F677685389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081D-491B-455F-8270-DE8CD36F95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E813-4FC5-4857-9C4C-F677685389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081D-491B-455F-8270-DE8CD36F95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E813-4FC5-4857-9C4C-F677685389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081D-491B-455F-8270-DE8CD36F95D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E813-4FC5-4857-9C4C-F677685389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081D-491B-455F-8270-DE8CD36F95D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E813-4FC5-4857-9C4C-F677685389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081D-491B-455F-8270-DE8CD36F95D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E813-4FC5-4857-9C4C-F677685389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081D-491B-455F-8270-DE8CD36F95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E813-4FC5-4857-9C4C-F677685389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081D-491B-455F-8270-DE8CD36F95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E813-4FC5-4857-9C4C-F677685389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081D-491B-455F-8270-DE8CD36F95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E813-4FC5-4857-9C4C-F677685389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081D-491B-455F-8270-DE8CD36F95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00CE813-4FC5-4857-9C4C-F677685389D5}" type="datetimeFigureOut">
              <a:rPr lang="fr-FR" smtClean="0"/>
              <a:t>04/11/2018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9A8081D-491B-455F-8270-DE8CD36F95D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127"/>
            <a:ext cx="9144000" cy="6854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30" y="953360"/>
            <a:ext cx="5868486" cy="52154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92"/>
            <a:ext cx="9144000" cy="6890350"/>
          </a:xfrm>
          <a:prstGeom prst="rect">
            <a:avLst/>
          </a:prstGeom>
        </p:spPr>
      </p:pic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2852601" y="5306335"/>
            <a:ext cx="2374175" cy="5878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 action="ppaction://hlinksldjump"/>
              </a:rPr>
              <a:t>S'authentifier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2269" y="1711234"/>
            <a:ext cx="1773282" cy="62048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1822270" y="2953285"/>
            <a:ext cx="1773282" cy="64704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 de passe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555776" y="245474"/>
            <a:ext cx="4419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Authentification</a:t>
            </a:r>
            <a:endParaRPr lang="fr-FR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4124597" y="1664460"/>
            <a:ext cx="2479491" cy="64113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124597" y="2953284"/>
            <a:ext cx="2479491" cy="61742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owchart: Summing Junction 13"/>
          <p:cNvSpPr/>
          <p:nvPr/>
        </p:nvSpPr>
        <p:spPr>
          <a:xfrm>
            <a:off x="8316416" y="180248"/>
            <a:ext cx="612648" cy="612648"/>
          </a:xfrm>
          <a:prstGeom prst="flowChartSummingJunc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69148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sz="4000" dirty="0" smtClean="0">
                <a:solidFill>
                  <a:schemeClr val="tx1"/>
                </a:solidFill>
              </a:rPr>
              <a:t>Modifier un rendez-vous</a:t>
            </a:r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9872" y="4437112"/>
            <a:ext cx="2592288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tx1"/>
                </a:solidFill>
                <a:latin typeface="Arial Narrow" pitchFamily="34" charset="0"/>
                <a:hlinkClick r:id="rId2" action="ppaction://hlinksldjump"/>
              </a:rPr>
              <a:t>Valider</a:t>
            </a:r>
            <a:endParaRPr lang="fr-FR" sz="4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Flèche gauche 5"/>
          <p:cNvSpPr/>
          <p:nvPr/>
        </p:nvSpPr>
        <p:spPr>
          <a:xfrm>
            <a:off x="179512" y="116632"/>
            <a:ext cx="978408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08304" y="5521664"/>
            <a:ext cx="1346448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Deconnexion</a:t>
            </a:r>
            <a:endParaRPr lang="fr-FR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Flowchart: Summing Junction 13"/>
          <p:cNvSpPr/>
          <p:nvPr/>
        </p:nvSpPr>
        <p:spPr>
          <a:xfrm>
            <a:off x="8460432" y="116632"/>
            <a:ext cx="612648" cy="612648"/>
          </a:xfrm>
          <a:prstGeom prst="flowChartSummingJunc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015544"/>
              </p:ext>
            </p:extLst>
          </p:nvPr>
        </p:nvGraphicFramePr>
        <p:xfrm>
          <a:off x="425152" y="2204864"/>
          <a:ext cx="8229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20"/>
                <a:gridCol w="429188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Nom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maram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 err="1" smtClean="0">
                          <a:solidFill>
                            <a:schemeClr val="tx1"/>
                          </a:solidFill>
                        </a:rPr>
                        <a:t>Prenon</a:t>
                      </a:r>
                      <a:endParaRPr lang="fr-FR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masmoudi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Date de rendez-vous</a:t>
                      </a:r>
                      <a:endParaRPr lang="fr-FR" sz="32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18/11/2018 </a:t>
                      </a:r>
                    </a:p>
                    <a:p>
                      <a:r>
                        <a:rPr lang="fr-FR" dirty="0" smtClean="0"/>
                        <a:t>16:00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65796" y="2924944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65796" y="3501008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02413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sz="4400" dirty="0" smtClean="0">
                <a:solidFill>
                  <a:schemeClr val="tx1"/>
                </a:solidFill>
              </a:rPr>
              <a:t>Supprimer un rendez-vous</a:t>
            </a:r>
            <a:endParaRPr lang="fr-FR" sz="4400" dirty="0">
              <a:solidFill>
                <a:schemeClr val="tx1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472340"/>
              </p:ext>
            </p:extLst>
          </p:nvPr>
        </p:nvGraphicFramePr>
        <p:xfrm>
          <a:off x="467544" y="2276872"/>
          <a:ext cx="8229600" cy="115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800200"/>
                <a:gridCol w="2088232"/>
                <a:gridCol w="3261048"/>
              </a:tblGrid>
              <a:tr h="514856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Nom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prenon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de rendez-vous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9325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maram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masmoudi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14/11/2018</a:t>
                      </a:r>
                    </a:p>
                    <a:p>
                      <a:r>
                        <a:rPr lang="fr-FR" dirty="0" smtClean="0"/>
                        <a:t>16:00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47864" y="4293096"/>
            <a:ext cx="2448272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tx1"/>
                </a:solidFill>
                <a:latin typeface="Arial Narrow" pitchFamily="34" charset="0"/>
                <a:hlinkClick r:id="rId2" action="ppaction://hlinksldjump"/>
              </a:rPr>
              <a:t>Valider</a:t>
            </a:r>
            <a:endParaRPr lang="fr-FR" sz="4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Flèche gauche 5"/>
          <p:cNvSpPr/>
          <p:nvPr/>
        </p:nvSpPr>
        <p:spPr>
          <a:xfrm>
            <a:off x="251520" y="332656"/>
            <a:ext cx="978408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380312" y="5521664"/>
            <a:ext cx="1346448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Deconnexion</a:t>
            </a:r>
            <a:endParaRPr lang="fr-FR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Flowchart: Summing Junction 13"/>
          <p:cNvSpPr/>
          <p:nvPr/>
        </p:nvSpPr>
        <p:spPr>
          <a:xfrm>
            <a:off x="8460432" y="116632"/>
            <a:ext cx="612648" cy="612648"/>
          </a:xfrm>
          <a:prstGeom prst="flowChartSummingJunc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0456" y="2411792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04176" y="2996952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2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619672" y="2060848"/>
            <a:ext cx="5112568" cy="29523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627784" y="2492896"/>
            <a:ext cx="288032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rial Narrow" pitchFamily="34" charset="0"/>
              </a:rPr>
              <a:t>Valider la suppression</a:t>
            </a:r>
            <a:endParaRPr lang="fr-FR" sz="32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9752" y="3789040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hlinkClick r:id="rId2" action="ppaction://hlinksldjump"/>
              </a:rPr>
              <a:t>oui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8064" y="3789040"/>
            <a:ext cx="914400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rial Narrow" pitchFamily="34" charset="0"/>
                <a:hlinkClick r:id="rId2" action="ppaction://hlinksldjump"/>
              </a:rPr>
              <a:t>Non</a:t>
            </a:r>
            <a:endParaRPr lang="fr-FR" sz="32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Flèche gauche 7"/>
          <p:cNvSpPr/>
          <p:nvPr/>
        </p:nvSpPr>
        <p:spPr>
          <a:xfrm>
            <a:off x="251520" y="188640"/>
            <a:ext cx="978408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6348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/>
              <a:t>Supprimer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452320" y="5523920"/>
            <a:ext cx="1346448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Deconnexion</a:t>
            </a:r>
            <a:endParaRPr lang="fr-FR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Flowchart: Summing Junction 13"/>
          <p:cNvSpPr/>
          <p:nvPr/>
        </p:nvSpPr>
        <p:spPr>
          <a:xfrm>
            <a:off x="8388424" y="106340"/>
            <a:ext cx="612648" cy="612648"/>
          </a:xfrm>
          <a:prstGeom prst="flowChartSummingJunc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8" y="1340768"/>
            <a:ext cx="2302523" cy="1584176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512" y="607012"/>
            <a:ext cx="7931224" cy="61264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sz="4000" dirty="0" smtClean="0">
                <a:solidFill>
                  <a:schemeClr val="tx1"/>
                </a:solidFill>
              </a:rPr>
              <a:t>Espace kinésithérapeute</a:t>
            </a:r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8" name="Flowchart: Summing Junction 13"/>
          <p:cNvSpPr/>
          <p:nvPr/>
        </p:nvSpPr>
        <p:spPr>
          <a:xfrm>
            <a:off x="8316416" y="332656"/>
            <a:ext cx="612648" cy="612648"/>
          </a:xfrm>
          <a:prstGeom prst="flowChartSummingJunc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8392" y="2132856"/>
            <a:ext cx="3168352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Consulter les fiches médicales</a:t>
            </a:r>
            <a:endParaRPr lang="fr-FR" sz="28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8392" y="3933056"/>
            <a:ext cx="3024336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  <a:latin typeface="Arial Narrow" pitchFamily="34" charset="0"/>
                <a:hlinkClick r:id="rId4" action="ppaction://hlinksldjump"/>
              </a:rPr>
              <a:t>Horaires et rendez-vous</a:t>
            </a:r>
            <a:endParaRPr lang="fr-FR" sz="28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72200" y="5590352"/>
            <a:ext cx="216024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rial Narrow" pitchFamily="34" charset="0"/>
                <a:hlinkClick r:id="rId5" action="ppaction://hlinksldjump"/>
              </a:rPr>
              <a:t>Déconnexion</a:t>
            </a:r>
            <a:endParaRPr lang="fr-FR" sz="3200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99132"/>
              </p:ext>
            </p:extLst>
          </p:nvPr>
        </p:nvGraphicFramePr>
        <p:xfrm>
          <a:off x="110968" y="3063778"/>
          <a:ext cx="4187848" cy="251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24"/>
                <a:gridCol w="2093924"/>
              </a:tblGrid>
              <a:tr h="374442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Sexe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Nom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fr-FR" dirty="0" smtClean="0"/>
                        <a:t>Prénon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fr-FR" dirty="0" smtClean="0"/>
                        <a:t>E-mail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fr-FR" dirty="0" smtClean="0"/>
                        <a:t>Adresse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fr-FR" dirty="0" smtClean="0"/>
                        <a:t>Numéro</a:t>
                      </a:r>
                      <a:r>
                        <a:rPr lang="fr-FR" baseline="0" dirty="0" smtClean="0"/>
                        <a:t> de </a:t>
                      </a:r>
                      <a:r>
                        <a:rPr lang="fr-FR" baseline="0" dirty="0" err="1" smtClean="0"/>
                        <a:t>telephone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Flèche gauche 14">
            <a:hlinkClick r:id="rId5" action="ppaction://hlinksldjump"/>
          </p:cNvPr>
          <p:cNvSpPr/>
          <p:nvPr/>
        </p:nvSpPr>
        <p:spPr>
          <a:xfrm>
            <a:off x="5768" y="0"/>
            <a:ext cx="1037792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9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229600" cy="8367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sz="3200" dirty="0" smtClean="0">
                <a:solidFill>
                  <a:schemeClr val="tx1"/>
                </a:solidFill>
              </a:rPr>
              <a:t>Consulter les </a:t>
            </a:r>
            <a:r>
              <a:rPr lang="fr-FR" sz="3200" dirty="0" smtClean="0">
                <a:solidFill>
                  <a:schemeClr val="tx1"/>
                </a:solidFill>
              </a:rPr>
              <a:t>fiches médicales</a:t>
            </a:r>
            <a:endParaRPr lang="fr-FR" sz="3200" dirty="0">
              <a:solidFill>
                <a:schemeClr val="tx1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416105"/>
              </p:ext>
            </p:extLst>
          </p:nvPr>
        </p:nvGraphicFramePr>
        <p:xfrm>
          <a:off x="539552" y="2270612"/>
          <a:ext cx="8229599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Nom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Prénon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Poids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800" dirty="0" smtClean="0">
                          <a:solidFill>
                            <a:schemeClr val="tx1"/>
                          </a:solidFill>
                        </a:rPr>
                        <a:t>taille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err="1" smtClean="0">
                          <a:solidFill>
                            <a:schemeClr val="tx1"/>
                          </a:solidFill>
                        </a:rPr>
                        <a:t>maladis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conseils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manel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Ben </a:t>
                      </a:r>
                      <a:r>
                        <a:rPr lang="fr-FR" dirty="0" err="1" smtClean="0"/>
                        <a:t>salah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63kg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1,73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******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mohamed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rekik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70kg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1,80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******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ali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mallek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80kg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1,82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******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Flèche gauche 4">
            <a:hlinkClick r:id="rId2" action="ppaction://hlinksldjump"/>
          </p:cNvPr>
          <p:cNvSpPr/>
          <p:nvPr/>
        </p:nvSpPr>
        <p:spPr>
          <a:xfrm>
            <a:off x="107504" y="188640"/>
            <a:ext cx="1037792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7628280" y="6021288"/>
            <a:ext cx="1346448" cy="7647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Deconnexion</a:t>
            </a:r>
            <a:endParaRPr lang="fr-FR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Flowchart: Summing Junction 13"/>
          <p:cNvSpPr/>
          <p:nvPr/>
        </p:nvSpPr>
        <p:spPr>
          <a:xfrm>
            <a:off x="8362080" y="242356"/>
            <a:ext cx="612648" cy="612648"/>
          </a:xfrm>
          <a:prstGeom prst="flowChartSummingJunc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5296" y="3537012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45296" y="3958380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145296" y="4561108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2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38980"/>
            <a:ext cx="7950672" cy="77379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Calendrier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231566"/>
              </p:ext>
            </p:extLst>
          </p:nvPr>
        </p:nvGraphicFramePr>
        <p:xfrm>
          <a:off x="457200" y="1600200"/>
          <a:ext cx="8229600" cy="268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60648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Jour de travail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Horaires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de travail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Lundi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14H </a:t>
                      </a:r>
                      <a:r>
                        <a:rPr lang="fr-FR" baseline="0" dirty="0" smtClean="0">
                          <a:sym typeface="Wingdings" pitchFamily="2" charset="2"/>
                        </a:rPr>
                        <a:t>17H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Dimanche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9H</a:t>
                      </a:r>
                      <a:r>
                        <a:rPr lang="fr-FR" baseline="0" dirty="0" smtClean="0">
                          <a:sym typeface="Wingdings" pitchFamily="2" charset="2"/>
                        </a:rPr>
                        <a:t>12H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7704" y="4437112"/>
            <a:ext cx="1584176" cy="64807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tx1"/>
                </a:solidFill>
                <a:latin typeface="Arial Narrow" pitchFamily="34" charset="0"/>
                <a:hlinkClick r:id="rId2" action="ppaction://hlinksldjump"/>
              </a:rPr>
              <a:t>Ajouter</a:t>
            </a:r>
            <a:endParaRPr lang="fr-FR" sz="44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6096" y="4493096"/>
            <a:ext cx="1584176" cy="5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Modifier</a:t>
            </a:r>
            <a:endParaRPr lang="fr-FR" sz="32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9872" y="5805264"/>
            <a:ext cx="1872208" cy="7200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rial Narrow" pitchFamily="34" charset="0"/>
                <a:hlinkClick r:id="rId4" action="ppaction://hlinksldjump"/>
              </a:rPr>
              <a:t>Supprimer</a:t>
            </a:r>
            <a:endParaRPr lang="fr-FR" sz="32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Flèche gauche 7">
            <a:hlinkClick r:id="rId5" action="ppaction://hlinksldjump"/>
          </p:cNvPr>
          <p:cNvSpPr/>
          <p:nvPr/>
        </p:nvSpPr>
        <p:spPr>
          <a:xfrm>
            <a:off x="215004" y="47968"/>
            <a:ext cx="978408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380312" y="5492044"/>
            <a:ext cx="1346448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 Narrow" pitchFamily="34" charset="0"/>
                <a:hlinkClick r:id="rId6" action="ppaction://hlinksldjump"/>
              </a:rPr>
              <a:t>Déconnexion</a:t>
            </a:r>
            <a:endParaRPr lang="fr-FR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Flowchart: Summing Junction 13"/>
          <p:cNvSpPr/>
          <p:nvPr/>
        </p:nvSpPr>
        <p:spPr>
          <a:xfrm>
            <a:off x="8507352" y="332656"/>
            <a:ext cx="612648" cy="612648"/>
          </a:xfrm>
          <a:prstGeom prst="flowChartSummingJunc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78148" y="2151160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178148" y="3975908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7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90750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sz="3600" dirty="0" smtClean="0">
                <a:solidFill>
                  <a:schemeClr val="tx1"/>
                </a:solidFill>
              </a:rPr>
              <a:t>Ajouter calendrier</a:t>
            </a:r>
            <a:endParaRPr lang="fr-FR" sz="3600" dirty="0">
              <a:solidFill>
                <a:schemeClr val="tx1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615107"/>
              </p:ext>
            </p:extLst>
          </p:nvPr>
        </p:nvGraphicFramePr>
        <p:xfrm>
          <a:off x="611560" y="2060848"/>
          <a:ext cx="8085585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3240360"/>
                <a:gridCol w="3765105"/>
              </a:tblGrid>
              <a:tr h="864096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Jour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de travail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864096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Horaires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de travail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3347864" y="4627984"/>
            <a:ext cx="2304256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/>
                </a:solidFill>
                <a:latin typeface="Arial Narrow" pitchFamily="34" charset="0"/>
                <a:hlinkClick r:id="rId2" action="ppaction://hlinksldjump"/>
              </a:rPr>
              <a:t>Valider</a:t>
            </a:r>
            <a:endParaRPr lang="fr-FR" sz="36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Flèche gauche 5"/>
          <p:cNvSpPr/>
          <p:nvPr/>
        </p:nvSpPr>
        <p:spPr>
          <a:xfrm>
            <a:off x="265288" y="116632"/>
            <a:ext cx="978408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308304" y="5542384"/>
            <a:ext cx="1346448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Deconnexion</a:t>
            </a:r>
            <a:endParaRPr lang="fr-FR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Flowchart: Summing Junction 13"/>
          <p:cNvSpPr/>
          <p:nvPr/>
        </p:nvSpPr>
        <p:spPr>
          <a:xfrm>
            <a:off x="8531352" y="116632"/>
            <a:ext cx="612648" cy="612648"/>
          </a:xfrm>
          <a:prstGeom prst="flowChartSummingJunc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940" y="3280980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44908" y="2492896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6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229600" cy="83549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sz="4000" dirty="0" smtClean="0">
                <a:solidFill>
                  <a:schemeClr val="tx1"/>
                </a:solidFill>
              </a:rPr>
              <a:t>Modifier calendrier</a:t>
            </a:r>
            <a:endParaRPr lang="fr-FR" sz="4000" dirty="0">
              <a:solidFill>
                <a:schemeClr val="tx1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942710"/>
              </p:ext>
            </p:extLst>
          </p:nvPr>
        </p:nvGraphicFramePr>
        <p:xfrm>
          <a:off x="168029" y="2492896"/>
          <a:ext cx="8229599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595"/>
                <a:gridCol w="2448272"/>
                <a:gridCol w="4761732"/>
              </a:tblGrid>
              <a:tr h="581784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Jour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de travail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Dimanche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930384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Horaire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fr-FR" baseline="0" dirty="0" err="1" smtClean="0">
                          <a:solidFill>
                            <a:schemeClr val="tx1"/>
                          </a:solidFill>
                        </a:rPr>
                        <a:t>tavail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De 8H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12H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59832" y="4509120"/>
            <a:ext cx="2282552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rial Narrow" pitchFamily="34" charset="0"/>
                <a:hlinkClick r:id="rId2" action="ppaction://hlinksldjump"/>
              </a:rPr>
              <a:t>Valider</a:t>
            </a:r>
            <a:endParaRPr lang="fr-FR" sz="32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Flèche gauche 5"/>
          <p:cNvSpPr/>
          <p:nvPr/>
        </p:nvSpPr>
        <p:spPr>
          <a:xfrm>
            <a:off x="251520" y="476672"/>
            <a:ext cx="978408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452320" y="5523920"/>
            <a:ext cx="1346448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Deconnexion</a:t>
            </a:r>
            <a:endParaRPr lang="fr-FR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Flowchart: Summing Junction 13"/>
          <p:cNvSpPr/>
          <p:nvPr/>
        </p:nvSpPr>
        <p:spPr>
          <a:xfrm>
            <a:off x="8388424" y="106340"/>
            <a:ext cx="612648" cy="612648"/>
          </a:xfrm>
          <a:prstGeom prst="flowChartSummingJunc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544" y="2708920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15004" y="3308412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4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123728" y="2276872"/>
            <a:ext cx="4392488" cy="25202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83768" y="3429000"/>
            <a:ext cx="1274440" cy="8640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hlinkClick r:id="rId2" action="ppaction://hlinksldjump"/>
              </a:rPr>
              <a:t>OUI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0856" y="3429000"/>
            <a:ext cx="1274440" cy="792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hlinkClick r:id="rId2" action="ppaction://hlinksldjump"/>
              </a:rPr>
              <a:t>NON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91880" y="2420888"/>
            <a:ext cx="1274440" cy="8640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Confirmer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7236296" y="5013176"/>
            <a:ext cx="1202432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hlinkClick r:id="rId3" action="ppaction://hlinksldjump"/>
              </a:rPr>
              <a:t>Déconnexion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6548" y="908720"/>
            <a:ext cx="4946848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Supprimer une calendrier</a:t>
            </a:r>
            <a:endParaRPr lang="fr-F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72008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sz="3600" dirty="0" smtClean="0">
                <a:solidFill>
                  <a:schemeClr val="tx1"/>
                </a:solidFill>
              </a:rPr>
              <a:t>Calendrier de rendez-vous</a:t>
            </a:r>
            <a:endParaRPr lang="fr-FR" sz="36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8752"/>
              </p:ext>
            </p:extLst>
          </p:nvPr>
        </p:nvGraphicFramePr>
        <p:xfrm>
          <a:off x="1619672" y="1628800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1584176"/>
                <a:gridCol w="1728192"/>
                <a:gridCol w="1991544"/>
              </a:tblGrid>
              <a:tr h="572172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Nom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solidFill>
                            <a:schemeClr val="tx1"/>
                          </a:solidFill>
                        </a:rPr>
                        <a:t>Prenon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de rendez-vous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217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manel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Ben </a:t>
                      </a:r>
                      <a:r>
                        <a:rPr lang="fr-FR" dirty="0" err="1" smtClean="0"/>
                        <a:t>salah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</a:t>
                      </a:r>
                      <a:r>
                        <a:rPr lang="fr-FR" baseline="0" dirty="0" smtClean="0"/>
                        <a:t> 10/11/2018</a:t>
                      </a:r>
                    </a:p>
                    <a:p>
                      <a:r>
                        <a:rPr lang="fr-FR" baseline="0" dirty="0" smtClean="0"/>
                        <a:t>15:00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217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maram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masmoudi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14/11/2018</a:t>
                      </a:r>
                    </a:p>
                    <a:p>
                      <a:r>
                        <a:rPr lang="fr-FR" dirty="0" smtClean="0"/>
                        <a:t>16:00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69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69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69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69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19672" y="5206320"/>
            <a:ext cx="1994520" cy="7200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tx1"/>
                </a:solidFill>
                <a:latin typeface="Arial Narrow" pitchFamily="34" charset="0"/>
                <a:hlinkClick r:id="rId2" action="ppaction://hlinksldjump"/>
              </a:rPr>
              <a:t>Ajouter</a:t>
            </a:r>
            <a:endParaRPr lang="fr-FR" sz="4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8104" y="5192584"/>
            <a:ext cx="1800200" cy="7200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Modifier</a:t>
            </a:r>
            <a:endParaRPr lang="fr-FR" sz="4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1880" y="6021288"/>
            <a:ext cx="1922512" cy="7200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  <a:latin typeface="Arial Narrow" pitchFamily="34" charset="0"/>
                <a:hlinkClick r:id="rId4" action="ppaction://hlinksldjump"/>
              </a:rPr>
              <a:t>Supprimer</a:t>
            </a:r>
            <a:endParaRPr lang="fr-FR" sz="32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Flèche gauche 7">
            <a:hlinkClick r:id="rId5" action="ppaction://hlinksldjump"/>
          </p:cNvPr>
          <p:cNvSpPr/>
          <p:nvPr/>
        </p:nvSpPr>
        <p:spPr>
          <a:xfrm>
            <a:off x="323528" y="0"/>
            <a:ext cx="978408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668344" y="5826968"/>
            <a:ext cx="1346448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 Narrow" pitchFamily="34" charset="0"/>
              </a:rPr>
              <a:t>Deconnexion</a:t>
            </a:r>
          </a:p>
        </p:txBody>
      </p:sp>
      <p:sp>
        <p:nvSpPr>
          <p:cNvPr id="10" name="Flowchart: Summing Junction 13"/>
          <p:cNvSpPr/>
          <p:nvPr/>
        </p:nvSpPr>
        <p:spPr>
          <a:xfrm>
            <a:off x="8388424" y="106340"/>
            <a:ext cx="612648" cy="612648"/>
          </a:xfrm>
          <a:prstGeom prst="flowChartSummingJunc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35696" y="2420888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835696" y="3068960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835496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FR" sz="4400" dirty="0" smtClean="0">
                <a:solidFill>
                  <a:schemeClr val="tx1"/>
                </a:solidFill>
              </a:rPr>
              <a:t>Ajouter un rendez-vous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3848" y="4437112"/>
            <a:ext cx="2066528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chemeClr val="tx1"/>
                </a:solidFill>
                <a:latin typeface="Arial Narrow" pitchFamily="34" charset="0"/>
                <a:hlinkClick r:id="rId2" action="ppaction://hlinksldjump"/>
              </a:rPr>
              <a:t>Valider</a:t>
            </a:r>
            <a:endParaRPr lang="fr-FR" sz="40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Flèche gauche 7"/>
          <p:cNvSpPr/>
          <p:nvPr/>
        </p:nvSpPr>
        <p:spPr>
          <a:xfrm>
            <a:off x="251520" y="404664"/>
            <a:ext cx="978408" cy="48463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452320" y="5512488"/>
            <a:ext cx="1346448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Arial Narrow" pitchFamily="34" charset="0"/>
                <a:hlinkClick r:id="rId3" action="ppaction://hlinksldjump"/>
              </a:rPr>
              <a:t>Deconnexion</a:t>
            </a:r>
            <a:endParaRPr lang="fr-FR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Flowchart: Summing Junction 13"/>
          <p:cNvSpPr/>
          <p:nvPr/>
        </p:nvSpPr>
        <p:spPr>
          <a:xfrm>
            <a:off x="8316416" y="188640"/>
            <a:ext cx="612648" cy="612648"/>
          </a:xfrm>
          <a:prstGeom prst="flowChartSummingJunc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rgbClr val="FF0000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260498"/>
              </p:ext>
            </p:extLst>
          </p:nvPr>
        </p:nvGraphicFramePr>
        <p:xfrm>
          <a:off x="393140" y="2636912"/>
          <a:ext cx="82296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524"/>
                <a:gridCol w="2808312"/>
                <a:gridCol w="4266764"/>
              </a:tblGrid>
              <a:tr h="370840">
                <a:tc>
                  <a:txBody>
                    <a:bodyPr/>
                    <a:lstStyle/>
                    <a:p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 smtClean="0">
                          <a:solidFill>
                            <a:schemeClr val="tx1"/>
                          </a:solidFill>
                        </a:rPr>
                        <a:t>Non</a:t>
                      </a:r>
                      <a:endParaRPr lang="fr-F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Prénon</a:t>
                      </a:r>
                      <a:endParaRPr lang="fr-FR" sz="2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fr-FR" sz="2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Date</a:t>
                      </a:r>
                      <a:r>
                        <a:rPr lang="fr-FR" sz="2000" baseline="0" dirty="0" smtClean="0"/>
                        <a:t> de rendez-vous</a:t>
                      </a:r>
                      <a:endParaRPr lang="fr-FR" sz="20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55552" y="3212976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52" y="3573016"/>
            <a:ext cx="474376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427</TotalTime>
  <Words>179</Words>
  <Application>Microsoft Office PowerPoint</Application>
  <PresentationFormat>Affichage à l'écran (4:3)</PresentationFormat>
  <Paragraphs>115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Exécutif</vt:lpstr>
      <vt:lpstr>Présentation PowerPoint</vt:lpstr>
      <vt:lpstr> Espace kinésithérapeute</vt:lpstr>
      <vt:lpstr>Consulter les fiches médicales</vt:lpstr>
      <vt:lpstr>Calendrier</vt:lpstr>
      <vt:lpstr>Ajouter calendrier</vt:lpstr>
      <vt:lpstr>Modifier calendrier</vt:lpstr>
      <vt:lpstr>Présentation PowerPoint</vt:lpstr>
      <vt:lpstr>Calendrier de rendez-vous</vt:lpstr>
      <vt:lpstr>Ajouter un rendez-vous</vt:lpstr>
      <vt:lpstr>Modifier un rendez-vous</vt:lpstr>
      <vt:lpstr>Supprimer un rendez-vous</vt:lpstr>
      <vt:lpstr>Supprimer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DELL</cp:lastModifiedBy>
  <cp:revision>29</cp:revision>
  <dcterms:created xsi:type="dcterms:W3CDTF">2018-10-28T15:02:35Z</dcterms:created>
  <dcterms:modified xsi:type="dcterms:W3CDTF">2018-11-04T15:50:21Z</dcterms:modified>
</cp:coreProperties>
</file>