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19FA062-4FD6-4F91-8742-DFFB60493DBD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04/11/2018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0CA2C4-0FA7-4D86-98A3-9116C5990A1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3400AE4-D792-4859-B579-9D925AC757C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04/11/2018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CF05F3-97B0-4991-BA9D-4E1ECD6CDCD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3"/>
          <p:cNvPicPr/>
          <p:nvPr/>
        </p:nvPicPr>
        <p:blipFill>
          <a:blip r:embed="rId2"/>
          <a:stretch/>
        </p:blipFill>
        <p:spPr>
          <a:xfrm>
            <a:off x="0" y="2628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pic>
        <p:nvPicPr>
          <p:cNvPr id="83" name="Picture 9"/>
          <p:cNvPicPr/>
          <p:nvPr/>
        </p:nvPicPr>
        <p:blipFill>
          <a:blip r:embed="rId3"/>
          <a:stretch/>
        </p:blipFill>
        <p:spPr>
          <a:xfrm>
            <a:off x="1871640" y="953280"/>
            <a:ext cx="7824240" cy="521496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pic>
        <p:nvPicPr>
          <p:cNvPr id="84" name="Picture 1"/>
          <p:cNvPicPr/>
          <p:nvPr/>
        </p:nvPicPr>
        <p:blipFill>
          <a:blip r:embed="rId4"/>
          <a:stretch/>
        </p:blipFill>
        <p:spPr>
          <a:xfrm>
            <a:off x="0" y="3600"/>
            <a:ext cx="12191760" cy="689004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85" name="CustomShape 1"/>
          <p:cNvSpPr/>
          <p:nvPr/>
        </p:nvSpPr>
        <p:spPr>
          <a:xfrm>
            <a:off x="3803400" y="530640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solidFill>
                  <a:srgbClr val="00B050"/>
                </a:solidFill>
                <a:latin typeface="Calibri"/>
              </a:rPr>
              <a:t>S'authentifier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429640" y="1711080"/>
            <a:ext cx="2364120" cy="6202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Login</a:t>
            </a:r>
            <a:r>
              <a:rPr lang="fr-FR" sz="2000" b="1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429640" y="2953440"/>
            <a:ext cx="2364120" cy="646560"/>
          </a:xfrm>
          <a:prstGeom prst="rect">
            <a:avLst/>
          </a:prstGeom>
          <a:solidFill>
            <a:srgbClr val="9F9F9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Mot de passe</a:t>
            </a:r>
            <a:r>
              <a:rPr lang="fr-FR" sz="2000" b="1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803400" y="203400"/>
            <a:ext cx="45846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Authentification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5499360" y="1664640"/>
            <a:ext cx="3305520" cy="640800"/>
          </a:xfrm>
          <a:prstGeom prst="rect">
            <a:avLst/>
          </a:prstGeom>
          <a:solidFill>
            <a:schemeClr val="bg2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5499360" y="2953440"/>
            <a:ext cx="3305520" cy="617040"/>
          </a:xfrm>
          <a:prstGeom prst="rect">
            <a:avLst/>
          </a:prstGeom>
          <a:solidFill>
            <a:schemeClr val="bg2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63" name="CustomShape 1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1948680" y="1782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Gestion des fiches médicales </a:t>
            </a:r>
            <a:endParaRPr lang="fr-FR" sz="4000" b="0" strike="noStrike" spc="-1"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465200" y="1064520"/>
          <a:ext cx="9480960" cy="321192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</a:t>
                      </a:r>
                      <a:endParaRPr lang="fr-F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Prénom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Poids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Taille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Maladie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conseils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Ahmed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Ben salah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74kg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Ali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Douagi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80kg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xxxxxx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yyyyyyyy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77kg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>
            <a:off x="662940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Modifier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34468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Ajouter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4513320" y="606204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Supprimer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A034F409-1372-4274-B1B7-53039E820BEA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3"/>
          <p:cNvPicPr/>
          <p:nvPr/>
        </p:nvPicPr>
        <p:blipFill>
          <a:blip r:embed="rId2"/>
          <a:stretch/>
        </p:blipFill>
        <p:spPr>
          <a:xfrm>
            <a:off x="36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93" name="CustomShape 1"/>
          <p:cNvSpPr/>
          <p:nvPr/>
        </p:nvSpPr>
        <p:spPr>
          <a:xfrm>
            <a:off x="1855080" y="2448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Espace médecin-nutritionniste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885094" y="1613547"/>
            <a:ext cx="6048000" cy="113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FFFFFF"/>
                </a:solidFill>
                <a:latin typeface="Calibri"/>
              </a:rPr>
              <a:t>Gestion des </a:t>
            </a:r>
            <a:r>
              <a:rPr lang="fr-FR" sz="3600" b="1" spc="-1" dirty="0">
                <a:solidFill>
                  <a:srgbClr val="FFFFFF"/>
                </a:solidFill>
                <a:latin typeface="Calibri"/>
              </a:rPr>
              <a:t>Horaires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866082" y="3427472"/>
            <a:ext cx="6048000" cy="108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4000" b="1" spc="-1" dirty="0">
                <a:solidFill>
                  <a:srgbClr val="FFFFFF"/>
                </a:solidFill>
                <a:latin typeface="Calibri"/>
              </a:rPr>
              <a:t> Rendez</a:t>
            </a:r>
            <a:r>
              <a:rPr lang="fr-FR" sz="4000" b="1" strike="noStrike" spc="-1" dirty="0">
                <a:solidFill>
                  <a:srgbClr val="FFFFFF"/>
                </a:solidFill>
                <a:latin typeface="Calibri"/>
              </a:rPr>
              <a:t> vous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443080" y="5925600"/>
            <a:ext cx="365292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cxnSp>
        <p:nvCxnSpPr>
          <p:cNvPr id="97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BCC"/>
            </a:solidFill>
            <a:custDash/>
          </a:ln>
        </p:spPr>
      </p:cxnSp>
      <p:sp>
        <p:nvSpPr>
          <p:cNvPr id="7" name="CustomShape 6">
            <a:extLst>
              <a:ext uri="{FF2B5EF4-FFF2-40B4-BE49-F238E27FC236}">
                <a16:creationId xmlns:a16="http://schemas.microsoft.com/office/drawing/2014/main" id="{23B2426F-A418-48AF-99C3-36F451B1D916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E3067DDC-9666-42C5-8CAE-4F4EBD282F65}"/>
              </a:ext>
            </a:extLst>
          </p:cNvPr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81406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71" name="CustomShape 1"/>
          <p:cNvSpPr/>
          <p:nvPr/>
        </p:nvSpPr>
        <p:spPr>
          <a:xfrm>
            <a:off x="2243269" y="244800"/>
            <a:ext cx="8294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 dirty="0">
                <a:solidFill>
                  <a:srgbClr val="000000"/>
                </a:solidFill>
                <a:latin typeface="Calibri"/>
              </a:rPr>
              <a:t>Horaires 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3888923521"/>
              </p:ext>
            </p:extLst>
          </p:nvPr>
        </p:nvGraphicFramePr>
        <p:xfrm>
          <a:off x="3300288" y="1182598"/>
          <a:ext cx="6055805" cy="3710708"/>
        </p:xfrm>
        <a:graphic>
          <a:graphicData uri="http://schemas.openxmlformats.org/drawingml/2006/table">
            <a:tbl>
              <a:tblPr/>
              <a:tblGrid>
                <a:gridCol w="1242391">
                  <a:extLst>
                    <a:ext uri="{9D8B030D-6E8A-4147-A177-3AD203B41FA5}">
                      <a16:colId xmlns:a16="http://schemas.microsoft.com/office/drawing/2014/main" val="2794354832"/>
                    </a:ext>
                  </a:extLst>
                </a:gridCol>
                <a:gridCol w="27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6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Jour de travail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Horaire de travail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Lundi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 14H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17H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Dimanche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 9H 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12H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" name="CustomShape 4"/>
          <p:cNvSpPr/>
          <p:nvPr/>
        </p:nvSpPr>
        <p:spPr>
          <a:xfrm>
            <a:off x="6720840" y="5335560"/>
            <a:ext cx="3272040" cy="49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Modifier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965741" y="5332488"/>
            <a:ext cx="3272040" cy="49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Supprimer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9536040" y="596808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CustomShape 7">
            <a:extLst>
              <a:ext uri="{FF2B5EF4-FFF2-40B4-BE49-F238E27FC236}">
                <a16:creationId xmlns:a16="http://schemas.microsoft.com/office/drawing/2014/main" id="{00463A94-4E50-4791-B53D-27E252A1062A}"/>
              </a:ext>
            </a:extLst>
          </p:cNvPr>
          <p:cNvSpPr/>
          <p:nvPr/>
        </p:nvSpPr>
        <p:spPr>
          <a:xfrm>
            <a:off x="3694232" y="2284671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AE3500A4-45B5-422A-BC2E-93A94539B0E4}"/>
              </a:ext>
            </a:extLst>
          </p:cNvPr>
          <p:cNvSpPr/>
          <p:nvPr/>
        </p:nvSpPr>
        <p:spPr>
          <a:xfrm>
            <a:off x="3694232" y="2787879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7">
            <a:extLst>
              <a:ext uri="{FF2B5EF4-FFF2-40B4-BE49-F238E27FC236}">
                <a16:creationId xmlns:a16="http://schemas.microsoft.com/office/drawing/2014/main" id="{019D1776-A85F-4F1E-B41D-A126F9A290CE}"/>
              </a:ext>
            </a:extLst>
          </p:cNvPr>
          <p:cNvSpPr/>
          <p:nvPr/>
        </p:nvSpPr>
        <p:spPr>
          <a:xfrm>
            <a:off x="3694232" y="3233577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E59331EE-2C3F-442A-BEBC-66BDA753232E}"/>
              </a:ext>
            </a:extLst>
          </p:cNvPr>
          <p:cNvSpPr/>
          <p:nvPr/>
        </p:nvSpPr>
        <p:spPr>
          <a:xfrm>
            <a:off x="3694232" y="3679276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A89A4711-9469-45B8-AB4B-2A2035B73BA8}"/>
              </a:ext>
            </a:extLst>
          </p:cNvPr>
          <p:cNvSpPr/>
          <p:nvPr/>
        </p:nvSpPr>
        <p:spPr>
          <a:xfrm>
            <a:off x="3694232" y="4124974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id="{18D94240-1DDE-4405-B854-EDCEC3C8EB72}"/>
              </a:ext>
            </a:extLst>
          </p:cNvPr>
          <p:cNvSpPr/>
          <p:nvPr/>
        </p:nvSpPr>
        <p:spPr>
          <a:xfrm>
            <a:off x="3694232" y="4513162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A7E3109C-044F-4408-815B-F212BC38B0CC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71" name="CustomShape 1"/>
          <p:cNvSpPr/>
          <p:nvPr/>
        </p:nvSpPr>
        <p:spPr>
          <a:xfrm>
            <a:off x="2243269" y="244800"/>
            <a:ext cx="8294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fr-FR" sz="4000" b="1" spc="-1" dirty="0">
                <a:solidFill>
                  <a:srgbClr val="000000"/>
                </a:solidFill>
                <a:latin typeface="Calibri"/>
              </a:rPr>
              <a:t>Rendez-vous</a:t>
            </a:r>
            <a:endParaRPr lang="fr-FR" dirty="0"/>
          </a:p>
        </p:txBody>
      </p:sp>
      <p:sp>
        <p:nvSpPr>
          <p:cNvPr id="172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4236430164"/>
              </p:ext>
            </p:extLst>
          </p:nvPr>
        </p:nvGraphicFramePr>
        <p:xfrm>
          <a:off x="3300288" y="1182598"/>
          <a:ext cx="6155227" cy="4171139"/>
        </p:xfrm>
        <a:graphic>
          <a:graphicData uri="http://schemas.openxmlformats.org/drawingml/2006/table">
            <a:tbl>
              <a:tblPr/>
              <a:tblGrid>
                <a:gridCol w="357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Jour de travail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Horaire de travail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Lundi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 Salah 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youssef</a:t>
                      </a:r>
                      <a:endParaRPr lang="fr-FR" dirty="0" err="1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Dimanche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Foulen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el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fouleni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-XXXXXX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-YYYYYY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CustomShape 7"/>
          <p:cNvSpPr/>
          <p:nvPr/>
        </p:nvSpPr>
        <p:spPr>
          <a:xfrm>
            <a:off x="9536040" y="596808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B265DA75-A0AB-4E14-BA1A-A1E1167F3CCB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9380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3"/>
          <p:cNvPicPr/>
          <p:nvPr/>
        </p:nvPicPr>
        <p:blipFill>
          <a:blip r:embed="rId2"/>
          <a:stretch/>
        </p:blipFill>
        <p:spPr>
          <a:xfrm>
            <a:off x="36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93" name="CustomShape 1"/>
          <p:cNvSpPr/>
          <p:nvPr/>
        </p:nvSpPr>
        <p:spPr>
          <a:xfrm>
            <a:off x="1855080" y="2448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Espace médecin-nutritionniste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20000" y="2088000"/>
            <a:ext cx="6048000" cy="113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Gestion des fiches médicales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100988" y="3585623"/>
            <a:ext cx="6048000" cy="108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FFFFFF"/>
                </a:solidFill>
                <a:latin typeface="Calibri"/>
              </a:rPr>
              <a:t>Horaires et rendez vous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443080" y="5925600"/>
            <a:ext cx="365292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cxnSp>
        <p:nvCxnSpPr>
          <p:cNvPr id="97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BCC"/>
            </a:solidFill>
            <a:custDash/>
          </a:ln>
        </p:spPr>
      </p:cxnSp>
      <p:sp>
        <p:nvSpPr>
          <p:cNvPr id="103" name="CustomShape 10"/>
          <p:cNvSpPr/>
          <p:nvPr/>
        </p:nvSpPr>
        <p:spPr>
          <a:xfrm>
            <a:off x="992851" y="4031774"/>
            <a:ext cx="1367640" cy="64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latin typeface="Calibri"/>
              </a:rPr>
              <a:t>Modifier les informations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16038" y="4895660"/>
            <a:ext cx="3600000" cy="1440000"/>
          </a:xfrm>
          <a:prstGeom prst="rect">
            <a:avLst/>
          </a:prstGeom>
          <a:solidFill>
            <a:srgbClr val="21409A"/>
          </a:solidFill>
          <a:ln>
            <a:solidFill>
              <a:srgbClr val="FFFBCC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12"/>
          <p:cNvSpPr txBox="1"/>
          <p:nvPr/>
        </p:nvSpPr>
        <p:spPr>
          <a:xfrm>
            <a:off x="1124491" y="6522905"/>
            <a:ext cx="129492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Calendrier </a:t>
            </a:r>
          </a:p>
        </p:txBody>
      </p:sp>
      <p:pic>
        <p:nvPicPr>
          <p:cNvPr id="2" name="Image 2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A3CFD1BC-7C0C-4368-91B3-4A96DC13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" y="803874"/>
            <a:ext cx="2383767" cy="1699043"/>
          </a:xfrm>
          <a:prstGeom prst="rect">
            <a:avLst/>
          </a:prstGeom>
        </p:spPr>
      </p:pic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FA19981-E41D-4DC1-A094-21F48EF8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9" y="2646861"/>
            <a:ext cx="2743200" cy="1161711"/>
          </a:xfrm>
          <a:prstGeom prst="rect">
            <a:avLst/>
          </a:prstGeom>
        </p:spPr>
      </p:pic>
      <p:sp>
        <p:nvSpPr>
          <p:cNvPr id="7" name="CustomShape 6">
            <a:extLst>
              <a:ext uri="{FF2B5EF4-FFF2-40B4-BE49-F238E27FC236}">
                <a16:creationId xmlns:a16="http://schemas.microsoft.com/office/drawing/2014/main" id="{23B2426F-A418-48AF-99C3-36F451B1D916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3"/>
          <p:cNvPicPr/>
          <p:nvPr/>
        </p:nvPicPr>
        <p:blipFill>
          <a:blip r:embed="rId2"/>
          <a:stretch/>
        </p:blipFill>
        <p:spPr>
          <a:xfrm>
            <a:off x="360" y="-10440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07" name="CustomShape 1"/>
          <p:cNvSpPr/>
          <p:nvPr/>
        </p:nvSpPr>
        <p:spPr>
          <a:xfrm>
            <a:off x="1152000" y="432000"/>
            <a:ext cx="8294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 dirty="0">
                <a:solidFill>
                  <a:srgbClr val="000000"/>
                </a:solidFill>
                <a:latin typeface="Calibri"/>
              </a:rPr>
              <a:t>Modifier les </a:t>
            </a:r>
            <a:r>
              <a:rPr lang="fr-FR" sz="4000" b="1" spc="-1" dirty="0">
                <a:solidFill>
                  <a:srgbClr val="000000"/>
                </a:solidFill>
                <a:latin typeface="Calibri"/>
              </a:rPr>
              <a:t>informations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4258440" y="593136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B050"/>
                </a:solidFill>
                <a:latin typeface="Calibri"/>
              </a:rPr>
              <a:t>Valider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6672550-3E99-4CB1-A45B-C6C6D0A1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9075"/>
              </p:ext>
            </p:extLst>
          </p:nvPr>
        </p:nvGraphicFramePr>
        <p:xfrm>
          <a:off x="3306792" y="1135811"/>
          <a:ext cx="5120713" cy="4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42">
                  <a:extLst>
                    <a:ext uri="{9D8B030D-6E8A-4147-A177-3AD203B41FA5}">
                      <a16:colId xmlns:a16="http://schemas.microsoft.com/office/drawing/2014/main" val="1217378760"/>
                    </a:ext>
                  </a:extLst>
                </a:gridCol>
                <a:gridCol w="2560471">
                  <a:extLst>
                    <a:ext uri="{9D8B030D-6E8A-4147-A177-3AD203B41FA5}">
                      <a16:colId xmlns:a16="http://schemas.microsoft.com/office/drawing/2014/main" val="2448236640"/>
                    </a:ext>
                  </a:extLst>
                </a:gridCol>
              </a:tblGrid>
              <a:tr h="658227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Nom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Cheikh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3182"/>
                  </a:ext>
                </a:extLst>
              </a:tr>
              <a:tr h="658227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Prenom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Mohamed Amine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72900"/>
                  </a:ext>
                </a:extLst>
              </a:tr>
              <a:tr h="928268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Email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Mcheikh23@gmail,com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099"/>
                  </a:ext>
                </a:extLst>
              </a:tr>
              <a:tr h="658227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Adresse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05278"/>
                  </a:ext>
                </a:extLst>
              </a:tr>
              <a:tr h="658227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Numéro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+216 25 171 890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65530"/>
                  </a:ext>
                </a:extLst>
              </a:tr>
              <a:tr h="928268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>
                          <a:effectLst/>
                        </a:rPr>
                        <a:t>Mettre à jour une photo</a:t>
                      </a:r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fr-FR">
                          <a:effectLst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47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14" name="CustomShape 1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948680" y="1782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Gestion des fiches médicales </a:t>
            </a:r>
            <a:endParaRPr lang="fr-FR" sz="4000" b="0" strike="noStrike" spc="-1">
              <a:latin typeface="Arial"/>
            </a:endParaRPr>
          </a:p>
        </p:txBody>
      </p:sp>
      <p:graphicFrame>
        <p:nvGraphicFramePr>
          <p:cNvPr id="116" name="Table 3"/>
          <p:cNvGraphicFramePr/>
          <p:nvPr>
            <p:extLst>
              <p:ext uri="{D42A27DB-BD31-4B8C-83A1-F6EECF244321}">
                <p14:modId xmlns:p14="http://schemas.microsoft.com/office/powerpoint/2010/main" val="2299895016"/>
              </p:ext>
            </p:extLst>
          </p:nvPr>
        </p:nvGraphicFramePr>
        <p:xfrm>
          <a:off x="1465200" y="1064520"/>
          <a:ext cx="9795703" cy="4013333"/>
        </p:xfrm>
        <a:graphic>
          <a:graphicData uri="http://schemas.openxmlformats.org/drawingml/2006/table">
            <a:tbl>
              <a:tblPr/>
              <a:tblGrid>
                <a:gridCol w="1026909">
                  <a:extLst>
                    <a:ext uri="{9D8B030D-6E8A-4147-A177-3AD203B41FA5}">
                      <a16:colId xmlns:a16="http://schemas.microsoft.com/office/drawing/2014/main" val="2030503895"/>
                    </a:ext>
                  </a:extLst>
                </a:gridCol>
                <a:gridCol w="177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26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</a:t>
                      </a:r>
                      <a:endParaRPr lang="fr-FR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Prénom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Poids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Taille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Maladie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conseils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Ahmed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salah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74kg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Ali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Douagi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80kg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Salah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youssef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69 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" name="CustomShape 4"/>
          <p:cNvSpPr/>
          <p:nvPr/>
        </p:nvSpPr>
        <p:spPr>
          <a:xfrm>
            <a:off x="234468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Ajouter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662940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Modifier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513320" y="606204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Supprimer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CustomShape 7">
            <a:extLst>
              <a:ext uri="{FF2B5EF4-FFF2-40B4-BE49-F238E27FC236}">
                <a16:creationId xmlns:a16="http://schemas.microsoft.com/office/drawing/2014/main" id="{1F88E1C3-9151-423E-A885-31872873B52C}"/>
              </a:ext>
            </a:extLst>
          </p:cNvPr>
          <p:cNvSpPr/>
          <p:nvPr/>
        </p:nvSpPr>
        <p:spPr>
          <a:xfrm>
            <a:off x="1782043" y="1939614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7">
            <a:extLst>
              <a:ext uri="{FF2B5EF4-FFF2-40B4-BE49-F238E27FC236}">
                <a16:creationId xmlns:a16="http://schemas.microsoft.com/office/drawing/2014/main" id="{1C610606-2053-45C4-82C2-B2C85F57DCA6}"/>
              </a:ext>
            </a:extLst>
          </p:cNvPr>
          <p:cNvSpPr/>
          <p:nvPr/>
        </p:nvSpPr>
        <p:spPr>
          <a:xfrm>
            <a:off x="1782043" y="2543463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B7FA31D8-B9DA-4166-B282-94BCF118FC8D}"/>
              </a:ext>
            </a:extLst>
          </p:cNvPr>
          <p:cNvSpPr/>
          <p:nvPr/>
        </p:nvSpPr>
        <p:spPr>
          <a:xfrm>
            <a:off x="1782043" y="3003539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15D9D8C5-CF20-46B3-8795-A0FBD343FF31}"/>
              </a:ext>
            </a:extLst>
          </p:cNvPr>
          <p:cNvSpPr/>
          <p:nvPr/>
        </p:nvSpPr>
        <p:spPr>
          <a:xfrm>
            <a:off x="1782043" y="3549879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951BF776-2109-4356-97F0-0663C47D729B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22" name="CustomShape 1"/>
          <p:cNvSpPr/>
          <p:nvPr/>
        </p:nvSpPr>
        <p:spPr>
          <a:xfrm>
            <a:off x="1855080" y="244800"/>
            <a:ext cx="8294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Ajouter une fiche médicale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2201020" y="5438101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6102165" y="5438101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Annuler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9634114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45E80C32-664E-46FC-B426-BB780D29F74F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B0022A4-2ABC-4797-B6AC-A4325BA9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88798"/>
              </p:ext>
            </p:extLst>
          </p:nvPr>
        </p:nvGraphicFramePr>
        <p:xfrm>
          <a:off x="3572373" y="1018780"/>
          <a:ext cx="46734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616">
                  <a:extLst>
                    <a:ext uri="{9D8B030D-6E8A-4147-A177-3AD203B41FA5}">
                      <a16:colId xmlns:a16="http://schemas.microsoft.com/office/drawing/2014/main" val="610995279"/>
                    </a:ext>
                  </a:extLst>
                </a:gridCol>
                <a:gridCol w="2336825">
                  <a:extLst>
                    <a:ext uri="{9D8B030D-6E8A-4147-A177-3AD203B41FA5}">
                      <a16:colId xmlns:a16="http://schemas.microsoft.com/office/drawing/2014/main" val="465814025"/>
                    </a:ext>
                  </a:extLst>
                </a:gridCol>
              </a:tblGrid>
              <a:tr h="288760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>
                          <a:effectLst/>
                        </a:rPr>
                        <a:t>Nom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 u="none" strike="noStrike" dirty="0" err="1"/>
                        <a:t>xxxx</a:t>
                      </a:r>
                      <a:endParaRPr lang="fr-FR" dirty="0" err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12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/>
                        <a:t>Prénom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 u="none" strike="noStrike" dirty="0" err="1"/>
                        <a:t>yyyyyyy</a:t>
                      </a:r>
                      <a:endParaRPr lang="fr-FR" dirty="0" err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692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/>
                        <a:t>poids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 u="none" strike="noStrike" dirty="0"/>
                        <a:t>77Kg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687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Taille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/>
                        <a:t>40</a:t>
                      </a:r>
                      <a:endParaRPr lang="fr-FR" dirty="0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41021"/>
                  </a:ext>
                </a:extLst>
              </a:tr>
              <a:tr h="281930">
                <a:tc>
                  <a:txBody>
                    <a:bodyPr/>
                    <a:lstStyle/>
                    <a:p>
                      <a:pPr fontAlgn="base"/>
                      <a:r>
                        <a:rPr lang="fr-FR" u="none" strike="noStrike" dirty="0"/>
                        <a:t>Maladie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/>
                        <a:t>*********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7297"/>
                  </a:ext>
                </a:extLst>
              </a:tr>
              <a:tr h="453742"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conseils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r>
                        <a:rPr lang="fr-FR" dirty="0"/>
                        <a:t>******</a:t>
                      </a:r>
                      <a:endParaRPr lang="fr-FR" dirty="0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055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29" name="CustomShape 1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1948680" y="1782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Gestion des fiches médicales </a:t>
            </a:r>
            <a:endParaRPr lang="fr-FR" sz="4000" b="0" strike="noStrike" spc="-1">
              <a:latin typeface="Arial"/>
            </a:endParaRPr>
          </a:p>
        </p:txBody>
      </p:sp>
      <p:graphicFrame>
        <p:nvGraphicFramePr>
          <p:cNvPr id="131" name="Table 3"/>
          <p:cNvGraphicFramePr/>
          <p:nvPr>
            <p:extLst>
              <p:ext uri="{D42A27DB-BD31-4B8C-83A1-F6EECF244321}">
                <p14:modId xmlns:p14="http://schemas.microsoft.com/office/powerpoint/2010/main" val="3563395720"/>
              </p:ext>
            </p:extLst>
          </p:nvPr>
        </p:nvGraphicFramePr>
        <p:xfrm>
          <a:off x="1293120" y="1796040"/>
          <a:ext cx="9480955" cy="3213000"/>
        </p:xfrm>
        <a:graphic>
          <a:graphicData uri="http://schemas.openxmlformats.org/drawingml/2006/table">
            <a:tbl>
              <a:tblPr/>
              <a:tblGrid>
                <a:gridCol w="1354334">
                  <a:extLst>
                    <a:ext uri="{9D8B030D-6E8A-4147-A177-3AD203B41FA5}">
                      <a16:colId xmlns:a16="http://schemas.microsoft.com/office/drawing/2014/main" val="351884647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</a:t>
                      </a:r>
                      <a:endParaRPr lang="fr-FR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Prénom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Poids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Taille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Maladie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conseils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Ahmed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salah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74kg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Ali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Douagi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80kg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Salah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youssef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69 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xxxxxx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yyyyyyyy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77kg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" name="CustomShape 4"/>
          <p:cNvSpPr/>
          <p:nvPr/>
        </p:nvSpPr>
        <p:spPr>
          <a:xfrm>
            <a:off x="672948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Modifier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34468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Ajouter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4513320" y="606204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Supprimer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CustomShape 7">
            <a:extLst>
              <a:ext uri="{FF2B5EF4-FFF2-40B4-BE49-F238E27FC236}">
                <a16:creationId xmlns:a16="http://schemas.microsoft.com/office/drawing/2014/main" id="{350D6B45-95AA-4D3E-947B-18BF7A2A5CDF}"/>
              </a:ext>
            </a:extLst>
          </p:cNvPr>
          <p:cNvSpPr/>
          <p:nvPr/>
        </p:nvSpPr>
        <p:spPr>
          <a:xfrm>
            <a:off x="1796420" y="2471576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CBC1A199-E8CB-40B9-8578-F5F8D3FBF860}"/>
              </a:ext>
            </a:extLst>
          </p:cNvPr>
          <p:cNvSpPr/>
          <p:nvPr/>
        </p:nvSpPr>
        <p:spPr>
          <a:xfrm>
            <a:off x="1782043" y="2931651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7">
            <a:extLst>
              <a:ext uri="{FF2B5EF4-FFF2-40B4-BE49-F238E27FC236}">
                <a16:creationId xmlns:a16="http://schemas.microsoft.com/office/drawing/2014/main" id="{A2608452-663B-4FE9-9276-1C088A58B98B}"/>
              </a:ext>
            </a:extLst>
          </p:cNvPr>
          <p:cNvSpPr/>
          <p:nvPr/>
        </p:nvSpPr>
        <p:spPr>
          <a:xfrm>
            <a:off x="1782043" y="3305463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6EDB382C-C171-4713-AD1F-858AAD70E0AC}"/>
              </a:ext>
            </a:extLst>
          </p:cNvPr>
          <p:cNvSpPr/>
          <p:nvPr/>
        </p:nvSpPr>
        <p:spPr>
          <a:xfrm>
            <a:off x="1782043" y="3851803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723990C7-9BEF-42F3-AB57-15C73D2A5940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37" name="CustomShape 1"/>
          <p:cNvSpPr/>
          <p:nvPr/>
        </p:nvSpPr>
        <p:spPr>
          <a:xfrm>
            <a:off x="1855080" y="244800"/>
            <a:ext cx="8294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Modifier une fiche médicale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2387925" y="5366214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001524" y="5366214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Annuler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1B246AAC-6D36-4736-A134-661AEC20C83C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097432-2BF6-421E-BD7D-A2504056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08498"/>
              </p:ext>
            </p:extLst>
          </p:nvPr>
        </p:nvGraphicFramePr>
        <p:xfrm>
          <a:off x="3457354" y="918138"/>
          <a:ext cx="46734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616">
                  <a:extLst>
                    <a:ext uri="{9D8B030D-6E8A-4147-A177-3AD203B41FA5}">
                      <a16:colId xmlns:a16="http://schemas.microsoft.com/office/drawing/2014/main" val="610995279"/>
                    </a:ext>
                  </a:extLst>
                </a:gridCol>
                <a:gridCol w="2336825">
                  <a:extLst>
                    <a:ext uri="{9D8B030D-6E8A-4147-A177-3AD203B41FA5}">
                      <a16:colId xmlns:a16="http://schemas.microsoft.com/office/drawing/2014/main" val="465814025"/>
                    </a:ext>
                  </a:extLst>
                </a:gridCol>
              </a:tblGrid>
              <a:tr h="288760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>
                          <a:effectLst/>
                        </a:rPr>
                        <a:t>Nom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 u="none" strike="noStrike" dirty="0"/>
                        <a:t>Ahmed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12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 err="1">
                          <a:effectLst/>
                        </a:rPr>
                        <a:t>Prenom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u="none" strike="noStrike" dirty="0"/>
                        <a:t>Ben </a:t>
                      </a:r>
                      <a:r>
                        <a:rPr lang="fr-FR" u="none" strike="noStrike" dirty="0" err="1"/>
                        <a:t>salah</a:t>
                      </a:r>
                      <a:endParaRPr lang="fr-FR" dirty="0" err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692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/>
                        <a:t>poids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 u="none" strike="noStrike" dirty="0"/>
                        <a:t>65Kg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687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Taille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/>
                        <a:t>39</a:t>
                      </a:r>
                      <a:endParaRPr lang="fr-FR" dirty="0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41021"/>
                  </a:ext>
                </a:extLst>
              </a:tr>
              <a:tr h="281930">
                <a:tc>
                  <a:txBody>
                    <a:bodyPr/>
                    <a:lstStyle/>
                    <a:p>
                      <a:pPr fontAlgn="base"/>
                      <a:r>
                        <a:rPr lang="fr-FR" u="none" strike="noStrike" dirty="0"/>
                        <a:t>Maladie</a:t>
                      </a:r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u="none" strike="noStrike" dirty="0"/>
                        <a:t>*********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7297"/>
                  </a:ext>
                </a:extLst>
              </a:tr>
              <a:tr h="453742"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conseils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r>
                        <a:rPr lang="fr-FR" dirty="0"/>
                        <a:t>******</a:t>
                      </a:r>
                      <a:endParaRPr lang="fr-FR" dirty="0">
                        <a:effectLst/>
                      </a:endParaRPr>
                    </a:p>
                    <a:p>
                      <a:pPr algn="l" rtl="0" fontAlgn="base"/>
                      <a:r>
                        <a:rPr lang="fr-FR" dirty="0">
                          <a:effectLst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055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44" name="CustomShape 1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1948680" y="1782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Gestion des fiches médicales </a:t>
            </a:r>
            <a:endParaRPr lang="fr-FR" sz="4000" b="0" strike="noStrike" spc="-1">
              <a:latin typeface="Arial"/>
            </a:endParaRPr>
          </a:p>
        </p:txBody>
      </p:sp>
      <p:graphicFrame>
        <p:nvGraphicFramePr>
          <p:cNvPr id="146" name="Table 3"/>
          <p:cNvGraphicFramePr/>
          <p:nvPr>
            <p:extLst>
              <p:ext uri="{D42A27DB-BD31-4B8C-83A1-F6EECF244321}">
                <p14:modId xmlns:p14="http://schemas.microsoft.com/office/powerpoint/2010/main" val="136733383"/>
              </p:ext>
            </p:extLst>
          </p:nvPr>
        </p:nvGraphicFramePr>
        <p:xfrm>
          <a:off x="1465200" y="1064520"/>
          <a:ext cx="9480955" cy="3213000"/>
        </p:xfrm>
        <a:graphic>
          <a:graphicData uri="http://schemas.openxmlformats.org/drawingml/2006/table">
            <a:tbl>
              <a:tblPr/>
              <a:tblGrid>
                <a:gridCol w="1354334">
                  <a:extLst>
                    <a:ext uri="{9D8B030D-6E8A-4147-A177-3AD203B41FA5}">
                      <a16:colId xmlns:a16="http://schemas.microsoft.com/office/drawing/2014/main" val="3117810713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</a:t>
                      </a:r>
                      <a:endParaRPr lang="fr-FR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Prénom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Poids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Taille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Maladie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conseils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Ahmed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salah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65kg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Ali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Douagi</a:t>
                      </a: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80kg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Salah 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Ben </a:t>
                      </a: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youssef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69 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xxxxxx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yyyyyyyy</a:t>
                      </a:r>
                      <a:endParaRPr lang="fr-FR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77kg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" name="CustomShape 4"/>
          <p:cNvSpPr/>
          <p:nvPr/>
        </p:nvSpPr>
        <p:spPr>
          <a:xfrm>
            <a:off x="662940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Modifier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2344680" y="50443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Ajouter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4513320" y="606204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Supprimer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CustomShape 7">
            <a:extLst>
              <a:ext uri="{FF2B5EF4-FFF2-40B4-BE49-F238E27FC236}">
                <a16:creationId xmlns:a16="http://schemas.microsoft.com/office/drawing/2014/main" id="{6559C7AA-D316-48AA-99C5-FD6B9FDEEC91}"/>
              </a:ext>
            </a:extLst>
          </p:cNvPr>
          <p:cNvSpPr/>
          <p:nvPr/>
        </p:nvSpPr>
        <p:spPr>
          <a:xfrm>
            <a:off x="1897062" y="1723953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67DE95D5-6B16-484E-A864-68CBCAF09449}"/>
              </a:ext>
            </a:extLst>
          </p:cNvPr>
          <p:cNvSpPr/>
          <p:nvPr/>
        </p:nvSpPr>
        <p:spPr>
          <a:xfrm>
            <a:off x="1897062" y="2227161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7">
            <a:extLst>
              <a:ext uri="{FF2B5EF4-FFF2-40B4-BE49-F238E27FC236}">
                <a16:creationId xmlns:a16="http://schemas.microsoft.com/office/drawing/2014/main" id="{F12B0559-F8A9-4182-AEC7-3C10591AB5E3}"/>
              </a:ext>
            </a:extLst>
          </p:cNvPr>
          <p:cNvSpPr/>
          <p:nvPr/>
        </p:nvSpPr>
        <p:spPr>
          <a:xfrm>
            <a:off x="1897062" y="2644104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C27934D4-C42E-469D-9CCC-7B6C97EAC6C1}"/>
              </a:ext>
            </a:extLst>
          </p:cNvPr>
          <p:cNvSpPr/>
          <p:nvPr/>
        </p:nvSpPr>
        <p:spPr>
          <a:xfrm>
            <a:off x="1897062" y="3075426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A63C2212-5625-4B5D-84FE-979BB51446E0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 3"/>
          <p:cNvPicPr/>
          <p:nvPr/>
        </p:nvPicPr>
        <p:blipFill>
          <a:blip r:embed="rId2"/>
          <a:stretch/>
        </p:blipFill>
        <p:spPr>
          <a:xfrm>
            <a:off x="0" y="3240"/>
            <a:ext cx="12191760" cy="6854400"/>
          </a:xfrm>
          <a:prstGeom prst="rect">
            <a:avLst/>
          </a:prstGeom>
          <a:ln>
            <a:noFill/>
          </a:ln>
          <a:effectLst>
            <a:outerShdw>
              <a:srgbClr val="808080"/>
            </a:outerShdw>
          </a:effectLst>
        </p:spPr>
      </p:pic>
      <p:sp>
        <p:nvSpPr>
          <p:cNvPr id="152" name="CustomShape 1"/>
          <p:cNvSpPr/>
          <p:nvPr/>
        </p:nvSpPr>
        <p:spPr>
          <a:xfrm>
            <a:off x="1855080" y="244800"/>
            <a:ext cx="829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Supprimer une fiche médicale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 rot="10800000">
            <a:off x="353160" y="5781600"/>
            <a:ext cx="1501920" cy="887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1632960" y="51811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109200" y="5181120"/>
            <a:ext cx="3165120" cy="587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Annuler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274680" y="5781240"/>
            <a:ext cx="2442240" cy="77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Déconnecter </a:t>
            </a:r>
            <a:endParaRPr lang="fr-FR" sz="2800" b="0" strike="noStrike" spc="-1">
              <a:latin typeface="Arial"/>
            </a:endParaRPr>
          </a:p>
        </p:txBody>
      </p:sp>
      <p:graphicFrame>
        <p:nvGraphicFramePr>
          <p:cNvPr id="157" name="Table 6"/>
          <p:cNvGraphicFramePr/>
          <p:nvPr/>
        </p:nvGraphicFramePr>
        <p:xfrm>
          <a:off x="1355400" y="1394280"/>
          <a:ext cx="9480960" cy="3294360"/>
        </p:xfrm>
        <a:graphic>
          <a:graphicData uri="http://schemas.openxmlformats.org/drawingml/2006/table">
            <a:tbl>
              <a:tblPr/>
              <a:tblGrid>
                <a:gridCol w="8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</a:t>
                      </a:r>
                      <a:endParaRPr lang="fr-F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Prénom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Poids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Taille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Maladie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conseils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Ahmed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Ben salah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65kg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Ali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Douagi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80kg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Salah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Ben youssef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69 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xxxxxx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yyyyyyyy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77kg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*****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8" name="CustomShape 7"/>
          <p:cNvSpPr/>
          <p:nvPr/>
        </p:nvSpPr>
        <p:spPr>
          <a:xfrm>
            <a:off x="1580760" y="2040256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1580760" y="2438484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1580760" y="2880204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x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580760" y="3438519"/>
            <a:ext cx="326160" cy="26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F46F82C9-70C1-4B35-B1BC-B82194E5C4A4}"/>
              </a:ext>
            </a:extLst>
          </p:cNvPr>
          <p:cNvSpPr/>
          <p:nvPr/>
        </p:nvSpPr>
        <p:spPr>
          <a:xfrm>
            <a:off x="11322720" y="265320"/>
            <a:ext cx="612360" cy="612360"/>
          </a:xfrm>
          <a:prstGeom prst="flowChartSummingJunction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284</Words>
  <Application>Microsoft Office PowerPoint</Application>
  <PresentationFormat>Grand écran</PresentationFormat>
  <Paragraphs>222</Paragraphs>
  <Slides>13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Mohamed Amine Cheikh</dc:creator>
  <dc:description/>
  <cp:lastModifiedBy/>
  <cp:revision>194</cp:revision>
  <dcterms:created xsi:type="dcterms:W3CDTF">2018-10-27T16:20:14Z</dcterms:created>
  <dcterms:modified xsi:type="dcterms:W3CDTF">2018-11-04T13:51:56Z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