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78B43-96D8-4A32-8154-7933557F3D5F}" v="15" dt="2018-11-04T13:30:42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46628" y="173695"/>
            <a:ext cx="4645250" cy="1264474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accent2"/>
                </a:solidFill>
                <a:latin typeface="Microsoft YaHei"/>
                <a:ea typeface="Microsoft YaHei"/>
                <a:cs typeface="Lucida Sans Unicode"/>
              </a:rPr>
              <a:t>Power Gym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27759" y="2393006"/>
            <a:ext cx="2287364" cy="659033"/>
          </a:xfrm>
        </p:spPr>
        <p:txBody>
          <a:bodyPr anchor="t">
            <a:no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Microsoft YaHei"/>
                <a:ea typeface="Microsoft YaHei"/>
                <a:cs typeface="Calibri"/>
              </a:rPr>
              <a:t>Login</a:t>
            </a:r>
            <a:endParaRPr lang="de-DE" sz="4800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B2EC5FA2-127A-4F77-BE25-866DCEFDA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56" b="159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4DE063A-8DEA-4BC8-BB9B-743EE979EF89}"/>
              </a:ext>
            </a:extLst>
          </p:cNvPr>
          <p:cNvSpPr txBox="1"/>
          <p:nvPr/>
        </p:nvSpPr>
        <p:spPr>
          <a:xfrm>
            <a:off x="5141344" y="4199626"/>
            <a:ext cx="408029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Microsoft YaHei"/>
                <a:ea typeface="Microsoft YaHei"/>
                <a:cs typeface="Calibri"/>
              </a:rPr>
              <a:t>Mot de passe</a:t>
            </a:r>
            <a:r>
              <a:rPr lang="fr-FR" sz="4800" dirty="0">
                <a:latin typeface="Microsoft YaHei"/>
                <a:ea typeface="Microsoft YaHei"/>
                <a:cs typeface="Calibri"/>
              </a:rPr>
              <a:t> 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ACE7D5C-46D6-4161-9E54-55C31143A562}"/>
              </a:ext>
            </a:extLst>
          </p:cNvPr>
          <p:cNvSpPr txBox="1"/>
          <p:nvPr/>
        </p:nvSpPr>
        <p:spPr>
          <a:xfrm>
            <a:off x="6751607" y="3423248"/>
            <a:ext cx="3706483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Cliquez pour ajouter du texte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67BA771-ABCD-46AA-BCEB-17D633914098}"/>
              </a:ext>
            </a:extLst>
          </p:cNvPr>
          <p:cNvSpPr txBox="1"/>
          <p:nvPr/>
        </p:nvSpPr>
        <p:spPr>
          <a:xfrm>
            <a:off x="6751607" y="5407324"/>
            <a:ext cx="3706483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Cliquez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444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13">
            <a:extLst>
              <a:ext uri="{FF2B5EF4-FFF2-40B4-BE49-F238E27FC236}">
                <a16:creationId xmlns:a16="http://schemas.microsoft.com/office/drawing/2014/main" id="{C6AD85A4-6EDD-4A93-82A8-C7112D76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331" y="959769"/>
            <a:ext cx="5410199" cy="54101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1504F2-19A3-4272-B304-98DB7FEA8DA4}"/>
              </a:ext>
            </a:extLst>
          </p:cNvPr>
          <p:cNvSpPr/>
          <p:nvPr/>
        </p:nvSpPr>
        <p:spPr>
          <a:xfrm>
            <a:off x="1915064" y="232913"/>
            <a:ext cx="1618890" cy="1662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25">
            <a:extLst>
              <a:ext uri="{FF2B5EF4-FFF2-40B4-BE49-F238E27FC236}">
                <a16:creationId xmlns:a16="http://schemas.microsoft.com/office/drawing/2014/main" id="{7BA806CD-6A2D-49AD-A29B-60962F1A4416}"/>
              </a:ext>
            </a:extLst>
          </p:cNvPr>
          <p:cNvGraphicFramePr>
            <a:graphicFrameLocks noGrp="1"/>
          </p:cNvGraphicFramePr>
          <p:nvPr/>
        </p:nvGraphicFramePr>
        <p:xfrm>
          <a:off x="115018" y="2329132"/>
          <a:ext cx="5288277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969231287"/>
                    </a:ext>
                  </a:extLst>
                </a:gridCol>
                <a:gridCol w="3307077">
                  <a:extLst>
                    <a:ext uri="{9D8B030D-6E8A-4147-A177-3AD203B41FA5}">
                      <a16:colId xmlns:a16="http://schemas.microsoft.com/office/drawing/2014/main" val="111930218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32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Ben Farhat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854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Aymen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8512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fr-FR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99742048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723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29664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128808CC-CE8C-4D5A-8168-3DA23B88C544}"/>
              </a:ext>
            </a:extLst>
          </p:cNvPr>
          <p:cNvSpPr txBox="1"/>
          <p:nvPr/>
        </p:nvSpPr>
        <p:spPr>
          <a:xfrm>
            <a:off x="1360098" y="4875361"/>
            <a:ext cx="2743200" cy="64633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Calibri"/>
              </a:rPr>
              <a:t>Modifier Information personnelle 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27EF101-B6C9-4FD8-8ADA-4EA6591F2844}"/>
              </a:ext>
            </a:extLst>
          </p:cNvPr>
          <p:cNvSpPr txBox="1"/>
          <p:nvPr/>
        </p:nvSpPr>
        <p:spPr>
          <a:xfrm>
            <a:off x="7010400" y="87702"/>
            <a:ext cx="3505200" cy="769441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/>
              <a:t>Bienvenue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180F68-3A49-4CAE-8061-4715137A5AEF}"/>
              </a:ext>
            </a:extLst>
          </p:cNvPr>
          <p:cNvSpPr txBox="1"/>
          <p:nvPr/>
        </p:nvSpPr>
        <p:spPr>
          <a:xfrm>
            <a:off x="9382664" y="6154947"/>
            <a:ext cx="2743200" cy="646331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cs typeface="Calibri"/>
              </a:rPr>
              <a:t>Déconnecter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48C14B0-DEEA-4048-9280-4998B6282504}"/>
              </a:ext>
            </a:extLst>
          </p:cNvPr>
          <p:cNvSpPr txBox="1"/>
          <p:nvPr/>
        </p:nvSpPr>
        <p:spPr>
          <a:xfrm rot="-10740000" flipV="1">
            <a:off x="6320287" y="3221965"/>
            <a:ext cx="5345501" cy="707886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dirty="0"/>
              <a:t>Prise de rendez-vous</a:t>
            </a:r>
            <a:endParaRPr lang="fr-FR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17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03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504F2-19A3-4272-B304-98DB7FEA8DA4}"/>
              </a:ext>
            </a:extLst>
          </p:cNvPr>
          <p:cNvSpPr/>
          <p:nvPr/>
        </p:nvSpPr>
        <p:spPr>
          <a:xfrm>
            <a:off x="5236234" y="204158"/>
            <a:ext cx="1618890" cy="1662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25">
            <a:extLst>
              <a:ext uri="{FF2B5EF4-FFF2-40B4-BE49-F238E27FC236}">
                <a16:creationId xmlns:a16="http://schemas.microsoft.com/office/drawing/2014/main" id="{7BA806CD-6A2D-49AD-A29B-60962F1A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92008"/>
              </p:ext>
            </p:extLst>
          </p:nvPr>
        </p:nvGraphicFramePr>
        <p:xfrm>
          <a:off x="1495245" y="2199735"/>
          <a:ext cx="9483102" cy="318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48">
                  <a:extLst>
                    <a:ext uri="{9D8B030D-6E8A-4147-A177-3AD203B41FA5}">
                      <a16:colId xmlns:a16="http://schemas.microsoft.com/office/drawing/2014/main" val="2969231287"/>
                    </a:ext>
                  </a:extLst>
                </a:gridCol>
                <a:gridCol w="5930354">
                  <a:extLst>
                    <a:ext uri="{9D8B030D-6E8A-4147-A177-3AD203B41FA5}">
                      <a16:colId xmlns:a16="http://schemas.microsoft.com/office/drawing/2014/main" val="1119302180"/>
                    </a:ext>
                  </a:extLst>
                </a:gridCol>
              </a:tblGrid>
              <a:tr h="53085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3259"/>
                  </a:ext>
                </a:extLst>
              </a:tr>
              <a:tr h="530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Prénom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Ben Farhat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85481"/>
                  </a:ext>
                </a:extLst>
              </a:tr>
              <a:tr h="53085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Aymen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85127"/>
                  </a:ext>
                </a:extLst>
              </a:tr>
              <a:tr h="530859">
                <a:tc>
                  <a:txBody>
                    <a:bodyPr/>
                    <a:lstStyle/>
                    <a:p>
                      <a:r>
                        <a:rPr lang="fr-FR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99742048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72383"/>
                  </a:ext>
                </a:extLst>
              </a:tr>
              <a:tr h="530859">
                <a:tc>
                  <a:txBody>
                    <a:bodyPr/>
                    <a:lstStyle/>
                    <a:p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29664"/>
                  </a:ext>
                </a:extLst>
              </a:tr>
              <a:tr h="530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Mode de Payement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34980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128808CC-CE8C-4D5A-8168-3DA23B88C544}"/>
              </a:ext>
            </a:extLst>
          </p:cNvPr>
          <p:cNvSpPr txBox="1"/>
          <p:nvPr/>
        </p:nvSpPr>
        <p:spPr>
          <a:xfrm>
            <a:off x="4681268" y="5709248"/>
            <a:ext cx="2743200" cy="76944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>
                <a:cs typeface="Calibri"/>
              </a:rPr>
              <a:t>Valider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180F68-3A49-4CAE-8061-4715137A5AEF}"/>
              </a:ext>
            </a:extLst>
          </p:cNvPr>
          <p:cNvSpPr txBox="1"/>
          <p:nvPr/>
        </p:nvSpPr>
        <p:spPr>
          <a:xfrm>
            <a:off x="9382664" y="6154947"/>
            <a:ext cx="2743200" cy="646331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cs typeface="Calibri"/>
              </a:rPr>
              <a:t>Déconnecter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16C966-A7B8-4E2D-9A3F-47932FC2A324}"/>
              </a:ext>
            </a:extLst>
          </p:cNvPr>
          <p:cNvSpPr/>
          <p:nvPr/>
        </p:nvSpPr>
        <p:spPr>
          <a:xfrm>
            <a:off x="5480649" y="4948687"/>
            <a:ext cx="439948" cy="3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BA106C-40AC-439A-B02B-1F2524915AB4}"/>
              </a:ext>
            </a:extLst>
          </p:cNvPr>
          <p:cNvSpPr/>
          <p:nvPr/>
        </p:nvSpPr>
        <p:spPr>
          <a:xfrm>
            <a:off x="7234686" y="4934309"/>
            <a:ext cx="439948" cy="35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51A0D-7DE1-4BEA-8B7A-75134A474192}"/>
              </a:ext>
            </a:extLst>
          </p:cNvPr>
          <p:cNvSpPr/>
          <p:nvPr/>
        </p:nvSpPr>
        <p:spPr>
          <a:xfrm>
            <a:off x="9204384" y="4919931"/>
            <a:ext cx="439948" cy="35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A91324-CB47-416D-B66A-89948162A168}"/>
              </a:ext>
            </a:extLst>
          </p:cNvPr>
          <p:cNvSpPr txBox="1"/>
          <p:nvPr/>
        </p:nvSpPr>
        <p:spPr>
          <a:xfrm>
            <a:off x="5932097" y="4947248"/>
            <a:ext cx="1219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Calibri"/>
              </a:rPr>
              <a:t>Mensuelle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C3574C-F84B-49FA-A788-901D269C3DFC}"/>
              </a:ext>
            </a:extLst>
          </p:cNvPr>
          <p:cNvSpPr txBox="1"/>
          <p:nvPr/>
        </p:nvSpPr>
        <p:spPr>
          <a:xfrm>
            <a:off x="7686135" y="4932872"/>
            <a:ext cx="143486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Calibri"/>
              </a:rPr>
              <a:t>Trimestrielle</a:t>
            </a:r>
            <a:endParaRPr lang="fr-FR" dirty="0" err="1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3EAE9A-9863-4566-8230-B1C38326888D}"/>
              </a:ext>
            </a:extLst>
          </p:cNvPr>
          <p:cNvSpPr txBox="1"/>
          <p:nvPr/>
        </p:nvSpPr>
        <p:spPr>
          <a:xfrm>
            <a:off x="9756474" y="4947248"/>
            <a:ext cx="13629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Calibri"/>
              </a:rPr>
              <a:t>Annuelle</a:t>
            </a:r>
            <a:endParaRPr lang="fr-FR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83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444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13">
            <a:extLst>
              <a:ext uri="{FF2B5EF4-FFF2-40B4-BE49-F238E27FC236}">
                <a16:creationId xmlns:a16="http://schemas.microsoft.com/office/drawing/2014/main" id="{C6AD85A4-6EDD-4A93-82A8-C7112D76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331" y="959769"/>
            <a:ext cx="5410199" cy="54101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1504F2-19A3-4272-B304-98DB7FEA8DA4}"/>
              </a:ext>
            </a:extLst>
          </p:cNvPr>
          <p:cNvSpPr/>
          <p:nvPr/>
        </p:nvSpPr>
        <p:spPr>
          <a:xfrm>
            <a:off x="1915064" y="232913"/>
            <a:ext cx="1618890" cy="1662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25">
            <a:extLst>
              <a:ext uri="{FF2B5EF4-FFF2-40B4-BE49-F238E27FC236}">
                <a16:creationId xmlns:a16="http://schemas.microsoft.com/office/drawing/2014/main" id="{7BA806CD-6A2D-49AD-A29B-60962F1A4416}"/>
              </a:ext>
            </a:extLst>
          </p:cNvPr>
          <p:cNvGraphicFramePr>
            <a:graphicFrameLocks noGrp="1"/>
          </p:cNvGraphicFramePr>
          <p:nvPr/>
        </p:nvGraphicFramePr>
        <p:xfrm>
          <a:off x="115018" y="2329132"/>
          <a:ext cx="5288277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969231287"/>
                    </a:ext>
                  </a:extLst>
                </a:gridCol>
                <a:gridCol w="3307077">
                  <a:extLst>
                    <a:ext uri="{9D8B030D-6E8A-4147-A177-3AD203B41FA5}">
                      <a16:colId xmlns:a16="http://schemas.microsoft.com/office/drawing/2014/main" val="111930218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32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Ben Farhat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854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Aymen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8512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fr-FR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99742048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723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29664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128808CC-CE8C-4D5A-8168-3DA23B88C544}"/>
              </a:ext>
            </a:extLst>
          </p:cNvPr>
          <p:cNvSpPr txBox="1"/>
          <p:nvPr/>
        </p:nvSpPr>
        <p:spPr>
          <a:xfrm>
            <a:off x="1360098" y="4875361"/>
            <a:ext cx="2743200" cy="64633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Calibri"/>
              </a:rPr>
              <a:t>Modifier Information personnelle 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27EF101-B6C9-4FD8-8ADA-4EA6591F2844}"/>
              </a:ext>
            </a:extLst>
          </p:cNvPr>
          <p:cNvSpPr txBox="1"/>
          <p:nvPr/>
        </p:nvSpPr>
        <p:spPr>
          <a:xfrm>
            <a:off x="7010400" y="87702"/>
            <a:ext cx="3505200" cy="769441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/>
              <a:t>Bienvenue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180F68-3A49-4CAE-8061-4715137A5AEF}"/>
              </a:ext>
            </a:extLst>
          </p:cNvPr>
          <p:cNvSpPr txBox="1"/>
          <p:nvPr/>
        </p:nvSpPr>
        <p:spPr>
          <a:xfrm>
            <a:off x="9382664" y="6154947"/>
            <a:ext cx="2743200" cy="646331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cs typeface="Calibri"/>
              </a:rPr>
              <a:t>Déconnecter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48C14B0-DEEA-4048-9280-4998B6282504}"/>
              </a:ext>
            </a:extLst>
          </p:cNvPr>
          <p:cNvSpPr txBox="1"/>
          <p:nvPr/>
        </p:nvSpPr>
        <p:spPr>
          <a:xfrm rot="10860000" flipV="1">
            <a:off x="6320287" y="2057399"/>
            <a:ext cx="5345501" cy="707886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dirty="0">
                <a:cs typeface="Calibri"/>
              </a:rPr>
              <a:t>Médecin Nutritionniste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32E787-FB11-4B1B-A539-7BD53FD3DD48}"/>
              </a:ext>
            </a:extLst>
          </p:cNvPr>
          <p:cNvSpPr txBox="1"/>
          <p:nvPr/>
        </p:nvSpPr>
        <p:spPr>
          <a:xfrm rot="10860000" flipV="1">
            <a:off x="6320286" y="3480757"/>
            <a:ext cx="5345501" cy="707886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dirty="0">
                <a:cs typeface="Calibri"/>
              </a:rPr>
              <a:t>kinésithérapeute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749B8F-C67E-4920-A614-2ABE7FE3840C}"/>
              </a:ext>
            </a:extLst>
          </p:cNvPr>
          <p:cNvSpPr txBox="1"/>
          <p:nvPr/>
        </p:nvSpPr>
        <p:spPr>
          <a:xfrm rot="10860000" flipV="1">
            <a:off x="6320287" y="4990380"/>
            <a:ext cx="5345501" cy="707886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dirty="0">
                <a:cs typeface="Calibri"/>
              </a:rPr>
              <a:t>Diététicienne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84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03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8808CC-CE8C-4D5A-8168-3DA23B88C544}"/>
              </a:ext>
            </a:extLst>
          </p:cNvPr>
          <p:cNvSpPr txBox="1"/>
          <p:nvPr/>
        </p:nvSpPr>
        <p:spPr>
          <a:xfrm>
            <a:off x="4681268" y="5277927"/>
            <a:ext cx="2743200" cy="76944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>
                <a:cs typeface="Calibri"/>
              </a:rPr>
              <a:t>Valider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180F68-3A49-4CAE-8061-4715137A5AEF}"/>
              </a:ext>
            </a:extLst>
          </p:cNvPr>
          <p:cNvSpPr txBox="1"/>
          <p:nvPr/>
        </p:nvSpPr>
        <p:spPr>
          <a:xfrm>
            <a:off x="9382664" y="6154947"/>
            <a:ext cx="2743200" cy="646331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cs typeface="Calibri"/>
              </a:rPr>
              <a:t>Déconnecter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74A2A7B6-505D-4454-A184-5AFEDA6A6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64413"/>
              </p:ext>
            </p:extLst>
          </p:nvPr>
        </p:nvGraphicFramePr>
        <p:xfrm>
          <a:off x="1912188" y="1236452"/>
          <a:ext cx="8000682" cy="348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47">
                  <a:extLst>
                    <a:ext uri="{9D8B030D-6E8A-4147-A177-3AD203B41FA5}">
                      <a16:colId xmlns:a16="http://schemas.microsoft.com/office/drawing/2014/main" val="319013347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669638093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3050821007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2389618784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2932389230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2850374110"/>
                    </a:ext>
                  </a:extLst>
                </a:gridCol>
              </a:tblGrid>
              <a:tr h="49856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Vendredi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60114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8h-10h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01167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10h-12h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10939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12h-13h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22765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13h-15h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86526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15h-17h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78507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17h-19h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6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5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03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8808CC-CE8C-4D5A-8168-3DA23B88C544}"/>
              </a:ext>
            </a:extLst>
          </p:cNvPr>
          <p:cNvSpPr txBox="1"/>
          <p:nvPr/>
        </p:nvSpPr>
        <p:spPr>
          <a:xfrm>
            <a:off x="4681268" y="5277927"/>
            <a:ext cx="2743200" cy="76944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>
                <a:cs typeface="Calibri"/>
              </a:rPr>
              <a:t>Valider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180F68-3A49-4CAE-8061-4715137A5AEF}"/>
              </a:ext>
            </a:extLst>
          </p:cNvPr>
          <p:cNvSpPr txBox="1"/>
          <p:nvPr/>
        </p:nvSpPr>
        <p:spPr>
          <a:xfrm>
            <a:off x="9382664" y="6154947"/>
            <a:ext cx="2743200" cy="646331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cs typeface="Calibri"/>
              </a:rPr>
              <a:t>Déconnecter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74A2A7B6-505D-4454-A184-5AFEDA6A6384}"/>
              </a:ext>
            </a:extLst>
          </p:cNvPr>
          <p:cNvGraphicFramePr>
            <a:graphicFrameLocks noGrp="1"/>
          </p:cNvGraphicFramePr>
          <p:nvPr/>
        </p:nvGraphicFramePr>
        <p:xfrm>
          <a:off x="1912188" y="1236452"/>
          <a:ext cx="8000682" cy="348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47">
                  <a:extLst>
                    <a:ext uri="{9D8B030D-6E8A-4147-A177-3AD203B41FA5}">
                      <a16:colId xmlns:a16="http://schemas.microsoft.com/office/drawing/2014/main" val="319013347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669638093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3050821007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2389618784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2932389230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2850374110"/>
                    </a:ext>
                  </a:extLst>
                </a:gridCol>
              </a:tblGrid>
              <a:tr h="49856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Vendredi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60114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8h-10h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01167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10h-12h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10939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12h-13h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22765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13h-15h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86526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15h-17h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78507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17h-19h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6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3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03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8808CC-CE8C-4D5A-8168-3DA23B88C544}"/>
              </a:ext>
            </a:extLst>
          </p:cNvPr>
          <p:cNvSpPr txBox="1"/>
          <p:nvPr/>
        </p:nvSpPr>
        <p:spPr>
          <a:xfrm>
            <a:off x="4681268" y="5277927"/>
            <a:ext cx="2743200" cy="76944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>
                <a:cs typeface="Calibri"/>
              </a:rPr>
              <a:t>Valider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180F68-3A49-4CAE-8061-4715137A5AEF}"/>
              </a:ext>
            </a:extLst>
          </p:cNvPr>
          <p:cNvSpPr txBox="1"/>
          <p:nvPr/>
        </p:nvSpPr>
        <p:spPr>
          <a:xfrm>
            <a:off x="9382664" y="6154947"/>
            <a:ext cx="2743200" cy="646331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cs typeface="Calibri"/>
              </a:rPr>
              <a:t>Déconnecter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74A2A7B6-505D-4454-A184-5AFEDA6A6384}"/>
              </a:ext>
            </a:extLst>
          </p:cNvPr>
          <p:cNvGraphicFramePr>
            <a:graphicFrameLocks noGrp="1"/>
          </p:cNvGraphicFramePr>
          <p:nvPr/>
        </p:nvGraphicFramePr>
        <p:xfrm>
          <a:off x="1912188" y="1236452"/>
          <a:ext cx="8000682" cy="348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47">
                  <a:extLst>
                    <a:ext uri="{9D8B030D-6E8A-4147-A177-3AD203B41FA5}">
                      <a16:colId xmlns:a16="http://schemas.microsoft.com/office/drawing/2014/main" val="319013347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669638093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3050821007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2389618784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2932389230"/>
                    </a:ext>
                  </a:extLst>
                </a:gridCol>
                <a:gridCol w="1333447">
                  <a:extLst>
                    <a:ext uri="{9D8B030D-6E8A-4147-A177-3AD203B41FA5}">
                      <a16:colId xmlns:a16="http://schemas.microsoft.com/office/drawing/2014/main" val="2850374110"/>
                    </a:ext>
                  </a:extLst>
                </a:gridCol>
              </a:tblGrid>
              <a:tr h="49856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Vendredi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60114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8h-10h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01167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10h-12h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10939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12h-13h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22765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13h-15h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86526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15h-17h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78507"/>
                  </a:ext>
                </a:extLst>
              </a:tr>
              <a:tr h="4985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17h-19h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6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82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Power Gym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408</cp:revision>
  <dcterms:created xsi:type="dcterms:W3CDTF">2012-07-30T22:21:58Z</dcterms:created>
  <dcterms:modified xsi:type="dcterms:W3CDTF">2018-11-04T14:14:41Z</dcterms:modified>
</cp:coreProperties>
</file>