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77" r:id="rId7"/>
    <p:sldId id="281" r:id="rId8"/>
    <p:sldId id="272" r:id="rId9"/>
    <p:sldId id="265" r:id="rId10"/>
    <p:sldId id="276" r:id="rId11"/>
    <p:sldId id="271" r:id="rId12"/>
    <p:sldId id="280" r:id="rId13"/>
    <p:sldId id="273" r:id="rId14"/>
    <p:sldId id="274" r:id="rId15"/>
    <p:sldId id="275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1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9843-CE13-48DA-AB13-C93941236941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6"/>
            <a:ext cx="12192000" cy="6854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07" y="953360"/>
            <a:ext cx="7824648" cy="52154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2"/>
            <a:ext cx="12192000" cy="6890350"/>
          </a:xfrm>
          <a:prstGeom prst="rect">
            <a:avLst/>
          </a:prstGeom>
        </p:spPr>
      </p:pic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3803468" y="5306335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S'authentifier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9692" y="1711234"/>
            <a:ext cx="2364376" cy="62048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429693" y="2953284"/>
            <a:ext cx="2364376" cy="647041"/>
          </a:xfrm>
          <a:prstGeom prst="rect">
            <a:avLst/>
          </a:prstGeom>
          <a:solidFill>
            <a:srgbClr val="9F9F9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 de passe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803468" y="203248"/>
            <a:ext cx="458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Authentification</a:t>
            </a:r>
            <a:endParaRPr lang="fr-F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5499462" y="1664460"/>
            <a:ext cx="3305988" cy="6411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99462" y="2953284"/>
            <a:ext cx="3305988" cy="61742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Summing Junction 12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Ajouter calendrier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81646"/>
              </p:ext>
            </p:extLst>
          </p:nvPr>
        </p:nvGraphicFramePr>
        <p:xfrm>
          <a:off x="1777273" y="2299064"/>
          <a:ext cx="8128000" cy="148265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Jour</a:t>
                      </a:r>
                      <a:r>
                        <a:rPr lang="fr-FR" sz="2000" b="1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Summing Junction 11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Modifier calendrier</a:t>
            </a:r>
            <a:endParaRPr lang="fr-FR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45863"/>
              </p:ext>
            </p:extLst>
          </p:nvPr>
        </p:nvGraphicFramePr>
        <p:xfrm>
          <a:off x="1777273" y="2519704"/>
          <a:ext cx="8128000" cy="128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Jour</a:t>
                      </a:r>
                      <a:r>
                        <a:rPr lang="fr-FR" sz="2000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Lundi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Summing Junction 11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26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</a:t>
            </a:r>
            <a:r>
              <a:rPr lang="fr-FR" sz="4000" b="1" dirty="0" smtClean="0"/>
              <a:t>upprimer ****</a:t>
            </a:r>
            <a:endParaRPr lang="fr-FR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07434" y="2243543"/>
            <a:ext cx="5809957" cy="253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4447903" y="2627652"/>
            <a:ext cx="310896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Tu es sure ?</a:t>
            </a:r>
            <a:endParaRPr lang="fr-FR" sz="4000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3685735" y="4030195"/>
            <a:ext cx="2250832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6133514" y="4030195"/>
            <a:ext cx="2124221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Summing Junction 15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189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Evènement</a:t>
            </a:r>
            <a:endParaRPr lang="fr-FR" sz="4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6382"/>
              </p:ext>
            </p:extLst>
          </p:nvPr>
        </p:nvGraphicFramePr>
        <p:xfrm>
          <a:off x="3767184" y="1947058"/>
          <a:ext cx="4657632" cy="169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08">
                  <a:extLst>
                    <a:ext uri="{9D8B030D-6E8A-4147-A177-3AD203B41FA5}">
                      <a16:colId xmlns:a16="http://schemas.microsoft.com/office/drawing/2014/main" val="1344473395"/>
                    </a:ext>
                  </a:extLst>
                </a:gridCol>
                <a:gridCol w="1164408">
                  <a:extLst>
                    <a:ext uri="{9D8B030D-6E8A-4147-A177-3AD203B41FA5}">
                      <a16:colId xmlns:a16="http://schemas.microsoft.com/office/drawing/2014/main" val="2518745223"/>
                    </a:ext>
                  </a:extLst>
                </a:gridCol>
                <a:gridCol w="1164408">
                  <a:extLst>
                    <a:ext uri="{9D8B030D-6E8A-4147-A177-3AD203B41FA5}">
                      <a16:colId xmlns:a16="http://schemas.microsoft.com/office/drawing/2014/main" val="1398976010"/>
                    </a:ext>
                  </a:extLst>
                </a:gridCol>
                <a:gridCol w="1164408">
                  <a:extLst>
                    <a:ext uri="{9D8B030D-6E8A-4147-A177-3AD203B41FA5}">
                      <a16:colId xmlns:a16="http://schemas.microsoft.com/office/drawing/2014/main" val="2232883961"/>
                    </a:ext>
                  </a:extLst>
                </a:gridCol>
              </a:tblGrid>
              <a:tr h="77951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actualité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46585"/>
                  </a:ext>
                </a:extLst>
              </a:tr>
              <a:tr h="77951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Lundi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Ddj</a:t>
                      </a:r>
                      <a:r>
                        <a:rPr lang="fr-FR" dirty="0" smtClean="0"/>
                        <a:t> xx va être présent.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4817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88692" y="5037810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23752" y="5037810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4289" y="5977466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6240" y="2952206"/>
            <a:ext cx="313509" cy="30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Summing Junction 16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Ajouter évènement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65583"/>
              </p:ext>
            </p:extLst>
          </p:nvPr>
        </p:nvGraphicFramePr>
        <p:xfrm>
          <a:off x="1777273" y="2299064"/>
          <a:ext cx="8128000" cy="231217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Jour</a:t>
                      </a:r>
                      <a:r>
                        <a:rPr lang="fr-FR" sz="2000" b="1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évènement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79699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Summing Junction 11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26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Modifier évènement</a:t>
            </a:r>
            <a:endParaRPr lang="fr-FR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62874"/>
              </p:ext>
            </p:extLst>
          </p:nvPr>
        </p:nvGraphicFramePr>
        <p:xfrm>
          <a:off x="1777273" y="2519704"/>
          <a:ext cx="8128000" cy="1920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Jour</a:t>
                      </a:r>
                      <a:r>
                        <a:rPr lang="fr-FR" sz="2000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Lundi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  <a:tr h="5239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actualité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Ddj</a:t>
                      </a:r>
                      <a:r>
                        <a:rPr lang="fr-FR" dirty="0" smtClean="0"/>
                        <a:t> xx va être présent.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24501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Summing Junction 11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8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</a:t>
            </a:r>
            <a:r>
              <a:rPr lang="fr-FR" sz="4000" b="1" dirty="0" smtClean="0"/>
              <a:t>upprimer ****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207434" y="2243543"/>
            <a:ext cx="5809957" cy="253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447903" y="2627652"/>
            <a:ext cx="310896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Tu es sure ?</a:t>
            </a:r>
            <a:endParaRPr lang="fr-FR" sz="4000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3685735" y="4030195"/>
            <a:ext cx="2250832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6133514" y="4030195"/>
            <a:ext cx="2124221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Summing Junction 15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27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37361" y="327385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Espace administrateur </a:t>
            </a:r>
            <a:endParaRPr lang="fr-FR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1240337"/>
            <a:ext cx="7824648" cy="5215444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017520" y="1755865"/>
            <a:ext cx="59697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Gestion de la salle </a:t>
            </a:r>
            <a:endParaRPr lang="fr-FR" sz="3600" b="1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017520" y="3390859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Gestion des comptes</a:t>
            </a:r>
            <a:endParaRPr lang="fr-FR" sz="4000" b="1" dirty="0"/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Summing Junction 10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6"/>
            <a:ext cx="12192000" cy="6854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74" y="1236894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37361" y="327385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Gestion comptes 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2899953" y="1301114"/>
            <a:ext cx="59697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 smtClean="0"/>
              <a:t>         Gestion adhérents </a:t>
            </a:r>
            <a:endParaRPr lang="fr-FR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2899953" y="3395758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</a:t>
            </a:r>
            <a:r>
              <a:rPr lang="fr-FR" sz="4000" b="1" dirty="0"/>
              <a:t>kiné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9955" y="4451024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  Gestion Diététicien</a:t>
            </a:r>
            <a:endParaRPr lang="fr-FR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2886890" y="2340493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médecin</a:t>
            </a:r>
            <a:endParaRPr lang="fr-FR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2899955" y="5537938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</a:t>
            </a:r>
            <a:r>
              <a:rPr lang="fr-FR" sz="4000" b="1" dirty="0"/>
              <a:t>coach</a:t>
            </a:r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8712087" y="387262"/>
            <a:ext cx="2214154" cy="58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lowchart: Summing Junction 13"/>
          <p:cNvSpPr/>
          <p:nvPr/>
        </p:nvSpPr>
        <p:spPr>
          <a:xfrm>
            <a:off x="11252796" y="387262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948541" y="178251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Gestion adhèrent </a:t>
            </a:r>
            <a:endParaRPr lang="fr-FR" sz="4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85988"/>
              </p:ext>
            </p:extLst>
          </p:nvPr>
        </p:nvGraphicFramePr>
        <p:xfrm>
          <a:off x="1528353" y="1489070"/>
          <a:ext cx="593053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34">
                  <a:extLst>
                    <a:ext uri="{9D8B030D-6E8A-4147-A177-3AD203B41FA5}">
                      <a16:colId xmlns:a16="http://schemas.microsoft.com/office/drawing/2014/main" val="3427728603"/>
                    </a:ext>
                  </a:extLst>
                </a:gridCol>
                <a:gridCol w="1939836">
                  <a:extLst>
                    <a:ext uri="{9D8B030D-6E8A-4147-A177-3AD203B41FA5}">
                      <a16:colId xmlns:a16="http://schemas.microsoft.com/office/drawing/2014/main" val="3464530598"/>
                    </a:ext>
                  </a:extLst>
                </a:gridCol>
                <a:gridCol w="1025432">
                  <a:extLst>
                    <a:ext uri="{9D8B030D-6E8A-4147-A177-3AD203B41FA5}">
                      <a16:colId xmlns:a16="http://schemas.microsoft.com/office/drawing/2014/main" val="1975253564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539442890"/>
                    </a:ext>
                  </a:extLst>
                </a:gridCol>
              </a:tblGrid>
              <a:tr h="51650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Mot</a:t>
                      </a:r>
                      <a:r>
                        <a:rPr lang="fr-FR" baseline="0" dirty="0" smtClean="0"/>
                        <a:t> de passe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20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houssem.salah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0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hedi.henchiri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8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Youssef.youssfi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7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55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4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83474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2344782" y="5044276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6291941" y="5044276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  <a:r>
              <a:rPr lang="fr-FR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513215" y="6075100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4926" y="2940189"/>
            <a:ext cx="248194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854926" y="2156295"/>
            <a:ext cx="248194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854926" y="2559979"/>
            <a:ext cx="248194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Summing Junction 18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3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Ajouter ****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18448"/>
              </p:ext>
            </p:extLst>
          </p:nvPr>
        </p:nvGraphicFramePr>
        <p:xfrm>
          <a:off x="1777273" y="2299064"/>
          <a:ext cx="8128000" cy="148265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login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Mot</a:t>
                      </a:r>
                      <a:r>
                        <a:rPr lang="fr-FR" sz="2000" b="1" baseline="0" dirty="0" smtClean="0"/>
                        <a:t> de passe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Summing Junction 11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504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Modifier ****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0064"/>
              </p:ext>
            </p:extLst>
          </p:nvPr>
        </p:nvGraphicFramePr>
        <p:xfrm>
          <a:off x="1777273" y="2377440"/>
          <a:ext cx="8128000" cy="128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Login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Houssem.alimi</a:t>
                      </a:r>
                      <a:r>
                        <a:rPr lang="fr-FR" b="1" dirty="0" smtClean="0"/>
                        <a:t> 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Mot de passe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1235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Summing Junction 11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26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</a:t>
            </a:r>
            <a:r>
              <a:rPr lang="fr-FR" sz="4000" b="1" dirty="0" smtClean="0"/>
              <a:t>upprimer ****</a:t>
            </a:r>
            <a:endParaRPr lang="fr-FR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3207434" y="2243543"/>
            <a:ext cx="5809957" cy="253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4447903" y="2627652"/>
            <a:ext cx="310896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Tu es sure ?</a:t>
            </a:r>
            <a:endParaRPr lang="fr-FR" sz="4000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3685735" y="4030195"/>
            <a:ext cx="2250832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6133514" y="4030195"/>
            <a:ext cx="2124221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Summing Junction 16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3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28798" y="184330"/>
            <a:ext cx="8294915" cy="70788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Gestion de la salle 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117564" y="5663522"/>
            <a:ext cx="1502229" cy="888277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2991392" y="3650856"/>
            <a:ext cx="5969725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calendrier</a:t>
            </a:r>
            <a:endParaRPr lang="fr-FR" sz="4000" b="1" dirty="0"/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2991392" y="2135101"/>
            <a:ext cx="5969725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évènement</a:t>
            </a:r>
            <a:endParaRPr lang="fr-FR" sz="4000" b="1" dirty="0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Summing Junction 12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Calendrier 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67509"/>
              </p:ext>
            </p:extLst>
          </p:nvPr>
        </p:nvGraphicFramePr>
        <p:xfrm>
          <a:off x="3807098" y="1091548"/>
          <a:ext cx="4233816" cy="42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72">
                  <a:extLst>
                    <a:ext uri="{9D8B030D-6E8A-4147-A177-3AD203B41FA5}">
                      <a16:colId xmlns:a16="http://schemas.microsoft.com/office/drawing/2014/main" val="613841968"/>
                    </a:ext>
                  </a:extLst>
                </a:gridCol>
                <a:gridCol w="1411272">
                  <a:extLst>
                    <a:ext uri="{9D8B030D-6E8A-4147-A177-3AD203B41FA5}">
                      <a16:colId xmlns:a16="http://schemas.microsoft.com/office/drawing/2014/main" val="2518745223"/>
                    </a:ext>
                  </a:extLst>
                </a:gridCol>
                <a:gridCol w="1411272">
                  <a:extLst>
                    <a:ext uri="{9D8B030D-6E8A-4147-A177-3AD203B41FA5}">
                      <a16:colId xmlns:a16="http://schemas.microsoft.com/office/drawing/2014/main" val="1398976010"/>
                    </a:ext>
                  </a:extLst>
                </a:gridCol>
              </a:tblGrid>
              <a:tr h="5556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46585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3008"/>
                  </a:ext>
                </a:extLst>
              </a:tr>
              <a:tr h="5556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Lundi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48174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62962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21210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21409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2983"/>
                  </a:ext>
                </a:extLst>
              </a:tr>
              <a:tr h="5556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Dimanche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 9H </a:t>
                      </a:r>
                      <a:r>
                        <a:rPr lang="fr-FR" dirty="0" smtClean="0">
                          <a:sym typeface="Wingdings" panose="05000000000000000000" pitchFamily="2" charset="2"/>
                        </a:rPr>
                        <a:t> 12H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4648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299558" y="5558163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51758" y="5533328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4655" y="6353303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5429" y="2286000"/>
            <a:ext cx="35922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5429" y="4912036"/>
            <a:ext cx="359226" cy="2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8869677" y="199970"/>
            <a:ext cx="2090057" cy="74305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Déconnexion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Summing Junction 16"/>
          <p:cNvSpPr/>
          <p:nvPr/>
        </p:nvSpPr>
        <p:spPr>
          <a:xfrm>
            <a:off x="11322699" y="265176"/>
            <a:ext cx="612648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208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Amine Cheikh</dc:creator>
  <cp:lastModifiedBy>houss houssem</cp:lastModifiedBy>
  <cp:revision>75</cp:revision>
  <dcterms:created xsi:type="dcterms:W3CDTF">2018-10-27T16:20:14Z</dcterms:created>
  <dcterms:modified xsi:type="dcterms:W3CDTF">2018-11-04T11:23:08Z</dcterms:modified>
</cp:coreProperties>
</file>