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8" r:id="rId4"/>
    <p:sldId id="259" r:id="rId5"/>
    <p:sldId id="261" r:id="rId6"/>
    <p:sldId id="263" r:id="rId7"/>
    <p:sldId id="265" r:id="rId8"/>
    <p:sldId id="267" r:id="rId9"/>
    <p:sldId id="268" r:id="rId10"/>
    <p:sldId id="276" r:id="rId11"/>
    <p:sldId id="277" r:id="rId12"/>
    <p:sldId id="275" r:id="rId13"/>
    <p:sldId id="278" r:id="rId14"/>
    <p:sldId id="274" r:id="rId15"/>
    <p:sldId id="279" r:id="rId16"/>
    <p:sldId id="280" r:id="rId17"/>
    <p:sldId id="281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51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819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43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0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7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13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9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36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72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21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59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9843-CE13-48DA-AB13-C93941236941}" type="datetimeFigureOut">
              <a:rPr lang="fr-FR" smtClean="0"/>
              <a:pPr/>
              <a:t>04/11/2018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4AD-293D-4595-8A45-0F0D73EC79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79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6.xml"/><Relationship Id="rId4" Type="http://schemas.openxmlformats.org/officeDocument/2006/relationships/slide" Target="slide17.xml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7"/>
            <a:ext cx="12192000" cy="6854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07" y="953360"/>
            <a:ext cx="7824648" cy="5215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2"/>
            <a:ext cx="12192000" cy="6890350"/>
          </a:xfrm>
          <a:prstGeom prst="rect">
            <a:avLst/>
          </a:prstGeom>
        </p:spPr>
      </p:pic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3803469" y="5306335"/>
            <a:ext cx="3165567" cy="58782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S'authentifier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9692" y="1711234"/>
            <a:ext cx="2364376" cy="620485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29693" y="2953286"/>
            <a:ext cx="2364376" cy="647041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407701" y="245474"/>
            <a:ext cx="589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Authentification</a:t>
            </a:r>
            <a:endParaRPr lang="fr-F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5499463" y="1664460"/>
            <a:ext cx="3305988" cy="6411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499463" y="2953284"/>
            <a:ext cx="3305988" cy="6174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owchart: Summing Junction 13">
            <a:hlinkClick r:id="rId6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92D050"/>
                </a:solidFill>
              </a:rPr>
              <a:t>Supprimer</a:t>
            </a:r>
            <a:r>
              <a:rPr lang="fr-FR" sz="4000" b="1" dirty="0" smtClean="0"/>
              <a:t> </a:t>
            </a:r>
            <a:r>
              <a:rPr lang="fr-FR" sz="4000" b="1" dirty="0" smtClean="0">
                <a:solidFill>
                  <a:srgbClr val="92D050"/>
                </a:solidFill>
              </a:rPr>
              <a:t>une rendez-vous </a:t>
            </a:r>
            <a:endParaRPr lang="fr-FR" sz="40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" action="ppaction://noaction"/>
          </p:cNvPr>
          <p:cNvSpPr/>
          <p:nvPr/>
        </p:nvSpPr>
        <p:spPr>
          <a:xfrm>
            <a:off x="1632857" y="5180968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9062" y="5180968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NON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9522822" y="5930537"/>
            <a:ext cx="2194559" cy="621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6708" y="2034906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873829" y="2476546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7382827"/>
              </p:ext>
            </p:extLst>
          </p:nvPr>
        </p:nvGraphicFramePr>
        <p:xfrm>
          <a:off x="2651759" y="1136468"/>
          <a:ext cx="6178733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683">
                  <a:extLst>
                    <a:ext uri="{9D8B030D-6E8A-4147-A177-3AD203B41FA5}">
                      <a16:colId xmlns:a16="http://schemas.microsoft.com/office/drawing/2014/main" xmlns="" val="2518745223"/>
                    </a:ext>
                  </a:extLst>
                </a:gridCol>
                <a:gridCol w="1544683">
                  <a:extLst>
                    <a:ext uri="{9D8B030D-6E8A-4147-A177-3AD203B41FA5}">
                      <a16:colId xmlns:a16="http://schemas.microsoft.com/office/drawing/2014/main" xmlns="" val="1398976010"/>
                    </a:ext>
                  </a:extLst>
                </a:gridCol>
                <a:gridCol w="772342">
                  <a:extLst>
                    <a:ext uri="{9D8B030D-6E8A-4147-A177-3AD203B41FA5}">
                      <a16:colId xmlns:a16="http://schemas.microsoft.com/office/drawing/2014/main" xmlns="" val="3216807329"/>
                    </a:ext>
                  </a:extLst>
                </a:gridCol>
                <a:gridCol w="1010739">
                  <a:extLst>
                    <a:ext uri="{9D8B030D-6E8A-4147-A177-3AD203B41FA5}">
                      <a16:colId xmlns:a16="http://schemas.microsoft.com/office/drawing/2014/main" xmlns="" val="92328768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2880387"/>
                    </a:ext>
                  </a:extLst>
                </a:gridCol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</a:p>
                    <a:p>
                      <a:pPr algn="ctr"/>
                      <a:r>
                        <a:rPr lang="fr-FR" dirty="0" smtClean="0"/>
                        <a:t>J/M/A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Rendez vous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446585"/>
                  </a:ext>
                </a:extLst>
              </a:tr>
              <a:tr h="2653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 de rendez</a:t>
                      </a:r>
                      <a:r>
                        <a:rPr lang="fr-FR" baseline="0" dirty="0" smtClean="0"/>
                        <a:t> vous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743008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248174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12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73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2" y="638980"/>
            <a:ext cx="6186841" cy="773796"/>
          </a:xfr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            Calendrier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56231566"/>
              </p:ext>
            </p:extLst>
          </p:nvPr>
        </p:nvGraphicFramePr>
        <p:xfrm>
          <a:off x="609600" y="1600200"/>
          <a:ext cx="10972800" cy="26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460648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 </a:t>
                      </a:r>
                      <a:r>
                        <a:rPr lang="fr-FR" baseline="0" dirty="0" smtClean="0">
                          <a:sym typeface="Wingdings" pitchFamily="2" charset="2"/>
                        </a:rPr>
                        <a:t>17H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Dimanche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9H</a:t>
                      </a:r>
                      <a:r>
                        <a:rPr lang="fr-FR" baseline="0" dirty="0" smtClean="0">
                          <a:sym typeface="Wingdings" pitchFamily="2" charset="2"/>
                        </a:rPr>
                        <a:t>12H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43605" y="4437112"/>
            <a:ext cx="2112235" cy="64807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Ajouter</a:t>
            </a:r>
            <a:endParaRPr lang="fr-FR" sz="4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8128" y="4493096"/>
            <a:ext cx="2112235" cy="592088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Modifier</a:t>
            </a:r>
            <a:endParaRPr lang="fr-FR" sz="3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9830" y="5805264"/>
            <a:ext cx="2496277" cy="72008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Supprimer</a:t>
            </a:r>
            <a:endParaRPr lang="fr-FR" sz="3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èche gauche 7">
            <a:hlinkClick r:id="rId4" action="ppaction://hlinksldjump"/>
          </p:cNvPr>
          <p:cNvSpPr/>
          <p:nvPr/>
        </p:nvSpPr>
        <p:spPr>
          <a:xfrm>
            <a:off x="286672" y="47968"/>
            <a:ext cx="1304544" cy="484632"/>
          </a:xfrm>
          <a:prstGeom prst="leftArrow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840416" y="5492044"/>
            <a:ext cx="1795264" cy="914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Arial Narrow" pitchFamily="34" charset="0"/>
                <a:hlinkClick r:id="rId5" action="ppaction://hlinksldjump"/>
              </a:rPr>
              <a:t>Déconnexion</a:t>
            </a:r>
            <a:endParaRPr lang="fr-FR" sz="24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Flowchart: Summing Junction 13"/>
          <p:cNvSpPr/>
          <p:nvPr/>
        </p:nvSpPr>
        <p:spPr>
          <a:xfrm>
            <a:off x="11343136" y="332656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0864" y="2151160"/>
            <a:ext cx="632501" cy="21602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0864" y="3975908"/>
            <a:ext cx="632501" cy="21602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827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0" y="692696"/>
            <a:ext cx="10972800" cy="907504"/>
          </a:xfr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3600" dirty="0" smtClean="0">
                <a:solidFill>
                  <a:schemeClr val="tx1"/>
                </a:solidFill>
              </a:rPr>
              <a:t>Ajouter calendrier</a:t>
            </a:r>
            <a:endParaRPr lang="fr-FR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71615107"/>
              </p:ext>
            </p:extLst>
          </p:nvPr>
        </p:nvGraphicFramePr>
        <p:xfrm>
          <a:off x="815414" y="2060848"/>
          <a:ext cx="10780780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4320480"/>
                <a:gridCol w="5020140"/>
              </a:tblGrid>
              <a:tr h="864096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463819" y="4627984"/>
            <a:ext cx="3072341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Valider</a:t>
            </a:r>
            <a:endParaRPr lang="fr-FR" sz="3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>
            <a:hlinkClick r:id="rId3" action="ppaction://hlinksldjump"/>
          </p:cNvPr>
          <p:cNvSpPr/>
          <p:nvPr/>
        </p:nvSpPr>
        <p:spPr>
          <a:xfrm>
            <a:off x="353717" y="116632"/>
            <a:ext cx="1304544" cy="484632"/>
          </a:xfrm>
          <a:prstGeom prst="left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744405" y="5542384"/>
            <a:ext cx="1795264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4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>
            <a:hlinkClick r:id="rId3" action="ppaction://hlinksldjump"/>
          </p:cNvPr>
          <p:cNvSpPr/>
          <p:nvPr/>
        </p:nvSpPr>
        <p:spPr>
          <a:xfrm>
            <a:off x="11375136" y="116632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1920" y="3280980"/>
            <a:ext cx="632501" cy="21602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259878" y="2492896"/>
            <a:ext cx="632501" cy="21602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396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360" y="1268760"/>
            <a:ext cx="10972800" cy="835496"/>
          </a:xfr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4000" b="1" dirty="0" smtClean="0">
                <a:solidFill>
                  <a:schemeClr val="tx1"/>
                </a:solidFill>
              </a:rPr>
              <a:t>Modifier</a:t>
            </a:r>
            <a:r>
              <a:rPr lang="fr-FR" sz="4000" b="1" u="sng" dirty="0" smtClean="0">
                <a:solidFill>
                  <a:schemeClr val="tx1"/>
                </a:solidFill>
              </a:rPr>
              <a:t> </a:t>
            </a:r>
            <a:r>
              <a:rPr lang="fr-FR" sz="4000" b="1" dirty="0" smtClean="0">
                <a:solidFill>
                  <a:schemeClr val="tx1"/>
                </a:solidFill>
              </a:rPr>
              <a:t>calendrier</a:t>
            </a:r>
            <a:endParaRPr lang="fr-FR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37942710"/>
              </p:ext>
            </p:extLst>
          </p:nvPr>
        </p:nvGraphicFramePr>
        <p:xfrm>
          <a:off x="224039" y="2492896"/>
          <a:ext cx="10972799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460"/>
                <a:gridCol w="3264363"/>
                <a:gridCol w="6348976"/>
              </a:tblGrid>
              <a:tr h="581784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Dimanche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30384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tavail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 8H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12H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9776" y="4509120"/>
            <a:ext cx="3043403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3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>
            <a:hlinkClick r:id="rId2" action="ppaction://hlinksldjump"/>
          </p:cNvPr>
          <p:cNvSpPr/>
          <p:nvPr/>
        </p:nvSpPr>
        <p:spPr>
          <a:xfrm>
            <a:off x="335360" y="476672"/>
            <a:ext cx="1304544" cy="484632"/>
          </a:xfrm>
          <a:prstGeom prst="leftArrow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936427" y="5523920"/>
            <a:ext cx="1795264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>
            <a:hlinkClick r:id="rId2" action="ppaction://hlinksldjump"/>
          </p:cNvPr>
          <p:cNvSpPr/>
          <p:nvPr/>
        </p:nvSpPr>
        <p:spPr>
          <a:xfrm>
            <a:off x="11184565" y="106340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392" y="2708920"/>
            <a:ext cx="632501" cy="21602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6672" y="3308412"/>
            <a:ext cx="632501" cy="21602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94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831637" y="2276872"/>
            <a:ext cx="5856651" cy="2520280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3311691" y="3429000"/>
            <a:ext cx="1699253" cy="864096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hlinkClick r:id="rId3" action="ppaction://hlinksldjump"/>
              </a:rPr>
              <a:t>OUI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47808" y="3429000"/>
            <a:ext cx="1699253" cy="792088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hlinkClick r:id="rId3" action="ppaction://hlinksldjump"/>
              </a:rPr>
              <a:t>NON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9648395" y="5013176"/>
            <a:ext cx="1603243" cy="914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hlinkClick r:id="rId6" action="ppaction://hlinksldjump"/>
              </a:rPr>
              <a:t>Déconnexion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2064" y="908720"/>
            <a:ext cx="6595797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Supprimer une calendrier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8" name="Flowchart: Summing Junction 13">
            <a:hlinkClick r:id="rId4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9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regime1</a:t>
            </a:r>
            <a:endParaRPr lang="fr-FR" dirty="0"/>
          </a:p>
        </p:txBody>
      </p:sp>
      <p:pic>
        <p:nvPicPr>
          <p:cNvPr id="4" name="Espace réservé du contenu 3" descr="Copie-de-menus-type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388" y="1282890"/>
            <a:ext cx="11122925" cy="5281683"/>
          </a:xfrm>
        </p:spPr>
      </p:pic>
      <p:sp>
        <p:nvSpPr>
          <p:cNvPr id="5" name="Flowchart: Summing Junction 13">
            <a:hlinkClick r:id="rId3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regime2</a:t>
            </a:r>
            <a:endParaRPr lang="fr-FR" dirty="0"/>
          </a:p>
        </p:txBody>
      </p:sp>
      <p:pic>
        <p:nvPicPr>
          <p:cNvPr id="4" name="Espace réservé du contenu 3" descr="images (1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128" y="1323833"/>
            <a:ext cx="10154397" cy="5301280"/>
          </a:xfrm>
        </p:spPr>
      </p:pic>
      <p:sp>
        <p:nvSpPr>
          <p:cNvPr id="5" name="Flowchart: Summing Junction 13">
            <a:hlinkClick r:id="rId3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regime3</a:t>
            </a:r>
            <a:endParaRPr lang="fr-FR" dirty="0"/>
          </a:p>
        </p:txBody>
      </p:sp>
      <p:pic>
        <p:nvPicPr>
          <p:cNvPr id="4" name="Espace réservé du contenu 3" descr="programme_regime_thon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44" y="1375248"/>
            <a:ext cx="10686196" cy="5257563"/>
          </a:xfrm>
        </p:spPr>
      </p:pic>
      <p:sp>
        <p:nvSpPr>
          <p:cNvPr id="5" name="Flowchart: Summing Junction 13">
            <a:hlinkClick r:id="rId3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48541" y="178251"/>
            <a:ext cx="8294915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 </a:t>
            </a:r>
            <a:r>
              <a:rPr lang="fr-FR" sz="4000" b="1" dirty="0" err="1" smtClean="0"/>
              <a:t>fichs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medicaux</a:t>
            </a:r>
            <a:endParaRPr lang="fr-FR" sz="4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6668349"/>
              </p:ext>
            </p:extLst>
          </p:nvPr>
        </p:nvGraphicFramePr>
        <p:xfrm>
          <a:off x="1465213" y="1064388"/>
          <a:ext cx="8763006" cy="3345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1">
                  <a:extLst>
                    <a:ext uri="{9D8B030D-6E8A-4147-A177-3AD203B41FA5}">
                      <a16:colId xmlns:a16="http://schemas.microsoft.com/office/drawing/2014/main" xmlns="" val="3427728603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2136778656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4236321097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3464530598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1975253564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1539442890"/>
                    </a:ext>
                  </a:extLst>
                </a:gridCol>
              </a:tblGrid>
              <a:tr h="516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maladi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conseil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92093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30481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58133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0774268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45547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18410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783474"/>
                  </a:ext>
                </a:extLst>
              </a:tr>
            </a:tbl>
          </a:graphicData>
        </a:graphic>
      </p:graphicFrame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9274628" y="5781087"/>
            <a:ext cx="2442754" cy="7707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Summing Junction 13">
            <a:hlinkClick r:id="rId4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5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8" y="1340768"/>
            <a:ext cx="3070031" cy="158417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39350" y="365760"/>
            <a:ext cx="10574965" cy="853900"/>
          </a:xfr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sz="4000" b="1" dirty="0" smtClean="0">
                <a:solidFill>
                  <a:schemeClr val="tx1"/>
                </a:solidFill>
              </a:rPr>
              <a:t>Espace </a:t>
            </a:r>
            <a:r>
              <a:rPr lang="fr-FR" sz="3600" b="1" dirty="0" smtClean="0">
                <a:solidFill>
                  <a:schemeClr val="tx1"/>
                </a:solidFill>
              </a:rPr>
              <a:t>Diététicien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8" name="Flowchart: Summing Junction 13">
            <a:hlinkClick r:id="rId3" action="ppaction://hlinksldjump"/>
          </p:cNvPr>
          <p:cNvSpPr/>
          <p:nvPr/>
        </p:nvSpPr>
        <p:spPr>
          <a:xfrm>
            <a:off x="11088555" y="332656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96586" y="2747006"/>
            <a:ext cx="5038759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latin typeface="Arial Narrow" pitchFamily="34" charset="0"/>
                <a:hlinkClick r:id="rId4" action="ppaction://hlinksldjump"/>
              </a:rPr>
              <a:t>Consulter les fiches médicales</a:t>
            </a:r>
            <a:endParaRPr lang="fr-FR" sz="28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7528" y="3933056"/>
            <a:ext cx="5008729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latin typeface="Arial Narrow" pitchFamily="34" charset="0"/>
                <a:hlinkClick r:id="rId5" action="ppaction://hlinksldjump"/>
              </a:rPr>
              <a:t>Horaires et rendez-vous</a:t>
            </a:r>
            <a:endParaRPr lang="fr-FR" sz="28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67" y="5590352"/>
            <a:ext cx="2880320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Déconnexion</a:t>
            </a:r>
            <a:endParaRPr lang="fr-FR" sz="3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3899132"/>
              </p:ext>
            </p:extLst>
          </p:nvPr>
        </p:nvGraphicFramePr>
        <p:xfrm>
          <a:off x="147958" y="3063778"/>
          <a:ext cx="5583798" cy="224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99"/>
                <a:gridCol w="2791899"/>
              </a:tblGrid>
              <a:tr h="374442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Sexe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Prénon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E-mail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Numéro</a:t>
                      </a:r>
                      <a:r>
                        <a:rPr lang="fr-FR" baseline="0" dirty="0" smtClean="0"/>
                        <a:t> de téléphone</a:t>
                      </a:r>
                      <a:endParaRPr lang="fr-FR" dirty="0"/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Flèche gauche 14">
            <a:hlinkClick r:id="rId3" action="ppaction://hlinksldjump"/>
          </p:cNvPr>
          <p:cNvSpPr/>
          <p:nvPr/>
        </p:nvSpPr>
        <p:spPr>
          <a:xfrm>
            <a:off x="7691" y="0"/>
            <a:ext cx="1383723" cy="484632"/>
          </a:xfrm>
          <a:prstGeom prst="leftArrow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771565" y="1616516"/>
            <a:ext cx="5038759" cy="9144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u="sng" dirty="0" smtClean="0">
                <a:solidFill>
                  <a:srgbClr val="0070C0"/>
                </a:solidFill>
                <a:latin typeface="Arial Narrow" pitchFamily="34" charset="0"/>
              </a:rPr>
              <a:t>Gestion des </a:t>
            </a:r>
            <a:r>
              <a:rPr lang="fr-FR" sz="2800" b="1" u="sng" dirty="0" smtClean="0">
                <a:solidFill>
                  <a:srgbClr val="0070C0"/>
                </a:solidFill>
                <a:latin typeface="Arial Narrow" pitchFamily="34" charset="0"/>
                <a:hlinkClick r:id="rId6" action="ppaction://hlinksldjump"/>
              </a:rPr>
              <a:t>fiches</a:t>
            </a:r>
            <a:r>
              <a:rPr lang="fr-FR" sz="2800" b="1" u="sng" dirty="0" smtClean="0">
                <a:solidFill>
                  <a:srgbClr val="0070C0"/>
                </a:solidFill>
                <a:latin typeface="Arial Narrow" pitchFamily="34" charset="0"/>
              </a:rPr>
              <a:t> de régimes </a:t>
            </a:r>
            <a:endParaRPr lang="fr-FR" sz="2800" b="1" u="sng" dirty="0">
              <a:solidFill>
                <a:srgbClr val="0070C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49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48541" y="178251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B050"/>
                </a:solidFill>
              </a:rPr>
              <a:t>Gestion des fichiers de régime</a:t>
            </a:r>
            <a:endParaRPr lang="fr-FR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6668349"/>
              </p:ext>
            </p:extLst>
          </p:nvPr>
        </p:nvGraphicFramePr>
        <p:xfrm>
          <a:off x="1465213" y="1064388"/>
          <a:ext cx="8763006" cy="353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0501">
                  <a:extLst>
                    <a:ext uri="{9D8B030D-6E8A-4147-A177-3AD203B41FA5}">
                      <a16:colId xmlns:a16="http://schemas.microsoft.com/office/drawing/2014/main" xmlns="" val="3427728603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2136778656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4236321097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3464530598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1975253564"/>
                    </a:ext>
                  </a:extLst>
                </a:gridCol>
                <a:gridCol w="1460501">
                  <a:extLst>
                    <a:ext uri="{9D8B030D-6E8A-4147-A177-3AD203B41FA5}">
                      <a16:colId xmlns:a16="http://schemas.microsoft.com/office/drawing/2014/main" xmlns="" val="1539442890"/>
                    </a:ext>
                  </a:extLst>
                </a:gridCol>
              </a:tblGrid>
              <a:tr h="5162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REGIME</a:t>
                      </a:r>
                      <a:r>
                        <a:rPr lang="fr-FR" baseline="0" dirty="0" smtClean="0"/>
                        <a:t> PROPOSER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92093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4" action="ppaction://hlinksldjump"/>
                        </a:rPr>
                        <a:t>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30481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r>
                        <a:rPr lang="fr-FR" dirty="0" smtClean="0">
                          <a:hlinkClick r:id="rId5" action="ppaction://hlinksldjump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58133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6" action="ppaction://hlinksldjump"/>
                        </a:rPr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0774268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45547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18410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783474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2344782" y="5044276"/>
            <a:ext cx="3165566" cy="5878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action="ppaction://hlinksldjump"/>
              </a:rPr>
              <a:t>Ajouter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6629398" y="5044276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4513215" y="6062037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Supprimer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hlinkClick r:id="rId9" action="ppaction://hlinksldjump"/>
          </p:cNvPr>
          <p:cNvSpPr/>
          <p:nvPr/>
        </p:nvSpPr>
        <p:spPr>
          <a:xfrm>
            <a:off x="9274628" y="5781087"/>
            <a:ext cx="2442754" cy="7707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Summing Junction 13">
            <a:hlinkClick r:id="rId9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5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92D050"/>
                </a:solidFill>
              </a:rPr>
              <a:t>Ajouter UN fichier  </a:t>
            </a:r>
            <a:endParaRPr lang="fr-FR" sz="54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5201277"/>
              </p:ext>
            </p:extLst>
          </p:nvPr>
        </p:nvGraphicFramePr>
        <p:xfrm>
          <a:off x="1525087" y="1799616"/>
          <a:ext cx="9481458" cy="1090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43">
                  <a:extLst>
                    <a:ext uri="{9D8B030D-6E8A-4147-A177-3AD203B41FA5}">
                      <a16:colId xmlns:a16="http://schemas.microsoft.com/office/drawing/2014/main" xmlns="" val="4207541514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1415114933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4069497047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1996853384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3579663717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2106336667"/>
                    </a:ext>
                  </a:extLst>
                </a:gridCol>
              </a:tblGrid>
              <a:tr h="507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REGIME</a:t>
                      </a:r>
                      <a:r>
                        <a:rPr lang="fr-FR" baseline="0" dirty="0" smtClean="0"/>
                        <a:t> PROPOSER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13920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977861"/>
                  </a:ext>
                </a:extLst>
              </a:tr>
            </a:tbl>
          </a:graphicData>
        </a:graphic>
      </p:graphicFrame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416627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6892832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Annuler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Summing Junction 13">
            <a:hlinkClick r:id="rId5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7"/>
            <a:ext cx="12544697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92D050"/>
                </a:solidFill>
              </a:rPr>
              <a:t>Modifier une </a:t>
            </a:r>
            <a:r>
              <a:rPr lang="fr-FR" sz="5400" b="1" dirty="0" err="1" smtClean="0">
                <a:solidFill>
                  <a:srgbClr val="92D050"/>
                </a:solidFill>
              </a:rPr>
              <a:t>fich</a:t>
            </a:r>
            <a:r>
              <a:rPr lang="fr-FR" sz="5400" b="1" dirty="0" smtClean="0">
                <a:solidFill>
                  <a:srgbClr val="92D050"/>
                </a:solidFill>
              </a:rPr>
              <a:t> de </a:t>
            </a:r>
            <a:r>
              <a:rPr lang="fr-FR" sz="5400" b="1" dirty="0" err="1" smtClean="0">
                <a:solidFill>
                  <a:srgbClr val="92D050"/>
                </a:solidFill>
              </a:rPr>
              <a:t>regime</a:t>
            </a:r>
            <a:r>
              <a:rPr lang="fr-FR" sz="5400" b="1" dirty="0" smtClean="0">
                <a:solidFill>
                  <a:srgbClr val="92D050"/>
                </a:solidFill>
              </a:rPr>
              <a:t> </a:t>
            </a:r>
            <a:endParaRPr lang="fr-FR" sz="54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0073446"/>
              </p:ext>
            </p:extLst>
          </p:nvPr>
        </p:nvGraphicFramePr>
        <p:xfrm>
          <a:off x="1525087" y="1799616"/>
          <a:ext cx="9481458" cy="1090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43">
                  <a:extLst>
                    <a:ext uri="{9D8B030D-6E8A-4147-A177-3AD203B41FA5}">
                      <a16:colId xmlns:a16="http://schemas.microsoft.com/office/drawing/2014/main" xmlns="" val="4207541514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1415114933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4069497047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1996853384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3579663717"/>
                    </a:ext>
                  </a:extLst>
                </a:gridCol>
                <a:gridCol w="1580243">
                  <a:extLst>
                    <a:ext uri="{9D8B030D-6E8A-4147-A177-3AD203B41FA5}">
                      <a16:colId xmlns:a16="http://schemas.microsoft.com/office/drawing/2014/main" xmlns="" val="2106336667"/>
                    </a:ext>
                  </a:extLst>
                </a:gridCol>
              </a:tblGrid>
              <a:tr h="507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REGIME</a:t>
                      </a:r>
                      <a:r>
                        <a:rPr lang="fr-FR" baseline="0" dirty="0" smtClean="0"/>
                        <a:t> PROPOSER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13920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977861"/>
                  </a:ext>
                </a:extLst>
              </a:tr>
            </a:tbl>
          </a:graphicData>
        </a:graphic>
      </p:graphicFrame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416627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6892832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u="sng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Annuler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9274628" y="5781087"/>
            <a:ext cx="2442754" cy="770708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owchart: Summing Junction 13">
            <a:hlinkClick r:id="rId7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9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92D050"/>
                </a:solidFill>
              </a:rPr>
              <a:t>Supprimer</a:t>
            </a:r>
            <a:r>
              <a:rPr lang="fr-FR" sz="4000" b="1" dirty="0" smtClean="0"/>
              <a:t> </a:t>
            </a:r>
            <a:r>
              <a:rPr lang="fr-FR" sz="4000" b="1" dirty="0" smtClean="0">
                <a:solidFill>
                  <a:srgbClr val="92D050"/>
                </a:solidFill>
              </a:rPr>
              <a:t>une </a:t>
            </a:r>
            <a:r>
              <a:rPr lang="fr-FR" sz="4000" b="1" dirty="0" err="1" smtClean="0">
                <a:solidFill>
                  <a:srgbClr val="92D050"/>
                </a:solidFill>
              </a:rPr>
              <a:t>fich</a:t>
            </a:r>
            <a:r>
              <a:rPr lang="fr-FR" sz="4000" b="1" dirty="0" smtClean="0">
                <a:solidFill>
                  <a:srgbClr val="92D050"/>
                </a:solidFill>
              </a:rPr>
              <a:t> de </a:t>
            </a:r>
            <a:r>
              <a:rPr lang="fr-FR" sz="4000" b="1" dirty="0" err="1" smtClean="0">
                <a:solidFill>
                  <a:srgbClr val="92D050"/>
                </a:solidFill>
              </a:rPr>
              <a:t>regime</a:t>
            </a:r>
            <a:r>
              <a:rPr lang="fr-FR" sz="4000" b="1" dirty="0" smtClean="0">
                <a:solidFill>
                  <a:srgbClr val="92D050"/>
                </a:solidFill>
              </a:rPr>
              <a:t> </a:t>
            </a:r>
            <a:endParaRPr lang="fr-FR" sz="40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" action="ppaction://noaction"/>
          </p:cNvPr>
          <p:cNvSpPr/>
          <p:nvPr/>
        </p:nvSpPr>
        <p:spPr>
          <a:xfrm>
            <a:off x="1632857" y="5180968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9062" y="5180968"/>
            <a:ext cx="3165566" cy="5878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NON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9274628" y="5781087"/>
            <a:ext cx="2442754" cy="7707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523995"/>
              </p:ext>
            </p:extLst>
          </p:nvPr>
        </p:nvGraphicFramePr>
        <p:xfrm>
          <a:off x="1355271" y="1394160"/>
          <a:ext cx="9481458" cy="33451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6226">
                  <a:extLst>
                    <a:ext uri="{9D8B030D-6E8A-4147-A177-3AD203B41FA5}">
                      <a16:colId xmlns:a16="http://schemas.microsoft.com/office/drawing/2014/main" xmlns="" val="292418254"/>
                    </a:ext>
                  </a:extLst>
                </a:gridCol>
                <a:gridCol w="1882762">
                  <a:extLst>
                    <a:ext uri="{9D8B030D-6E8A-4147-A177-3AD203B41FA5}">
                      <a16:colId xmlns:a16="http://schemas.microsoft.com/office/drawing/2014/main" xmlns="" val="3427728603"/>
                    </a:ext>
                  </a:extLst>
                </a:gridCol>
                <a:gridCol w="1354494">
                  <a:extLst>
                    <a:ext uri="{9D8B030D-6E8A-4147-A177-3AD203B41FA5}">
                      <a16:colId xmlns:a16="http://schemas.microsoft.com/office/drawing/2014/main" xmlns="" val="2136778656"/>
                    </a:ext>
                  </a:extLst>
                </a:gridCol>
                <a:gridCol w="1354494">
                  <a:extLst>
                    <a:ext uri="{9D8B030D-6E8A-4147-A177-3AD203B41FA5}">
                      <a16:colId xmlns:a16="http://schemas.microsoft.com/office/drawing/2014/main" xmlns="" val="4236321097"/>
                    </a:ext>
                  </a:extLst>
                </a:gridCol>
                <a:gridCol w="1354494">
                  <a:extLst>
                    <a:ext uri="{9D8B030D-6E8A-4147-A177-3AD203B41FA5}">
                      <a16:colId xmlns:a16="http://schemas.microsoft.com/office/drawing/2014/main" xmlns="" val="3464530598"/>
                    </a:ext>
                  </a:extLst>
                </a:gridCol>
                <a:gridCol w="1354494">
                  <a:extLst>
                    <a:ext uri="{9D8B030D-6E8A-4147-A177-3AD203B41FA5}">
                      <a16:colId xmlns:a16="http://schemas.microsoft.com/office/drawing/2014/main" xmlns="" val="1975253564"/>
                    </a:ext>
                  </a:extLst>
                </a:gridCol>
                <a:gridCol w="1354494">
                  <a:extLst>
                    <a:ext uri="{9D8B030D-6E8A-4147-A177-3AD203B41FA5}">
                      <a16:colId xmlns:a16="http://schemas.microsoft.com/office/drawing/2014/main" xmlns="" val="1539442890"/>
                    </a:ext>
                  </a:extLst>
                </a:gridCol>
              </a:tblGrid>
              <a:tr h="5071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Nom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IMC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REGIME</a:t>
                      </a:r>
                      <a:r>
                        <a:rPr lang="fr-FR" baseline="0" dirty="0" smtClean="0"/>
                        <a:t> PROPOSER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392093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1304819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58133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0774268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455471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184106"/>
                  </a:ext>
                </a:extLst>
              </a:tr>
              <a:tr h="45084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78347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80606" y="2126346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580606" y="2567986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580606" y="3009626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580606" y="3539132"/>
            <a:ext cx="326572" cy="2612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Summing Junction 13">
            <a:hlinkClick r:id="rId5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73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</a:rPr>
              <a:t>Horaires et rendez vous</a:t>
            </a:r>
            <a:endParaRPr lang="fr-FR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7382827"/>
              </p:ext>
            </p:extLst>
          </p:nvPr>
        </p:nvGraphicFramePr>
        <p:xfrm>
          <a:off x="2285999" y="1136468"/>
          <a:ext cx="7589520" cy="3474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518745223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xmlns="" val="1398976010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xmlns="" val="3216807329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xmlns="" val="923287681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xmlns="" val="32880387"/>
                    </a:ext>
                  </a:extLst>
                </a:gridCol>
              </a:tblGrid>
              <a:tr h="42155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</a:p>
                    <a:p>
                      <a:pPr algn="ctr"/>
                      <a:r>
                        <a:rPr lang="fr-FR" dirty="0" smtClean="0"/>
                        <a:t>J/M/A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Rendez vous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446585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 de rendez</a:t>
                      </a:r>
                      <a:r>
                        <a:rPr lang="fr-FR" baseline="0" dirty="0" smtClean="0"/>
                        <a:t> vous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743008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248174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062962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3121210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121409"/>
                  </a:ext>
                </a:extLst>
              </a:tr>
              <a:tr h="35215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82983"/>
                  </a:ext>
                </a:extLst>
              </a:tr>
              <a:tr h="2408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734648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681649" y="5008971"/>
            <a:ext cx="3272248" cy="49551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Modifier</a:t>
            </a:r>
            <a:r>
              <a:rPr lang="fr-FR" sz="28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6222" y="5035096"/>
            <a:ext cx="3272248" cy="49551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AjouterDiapositive</a:t>
            </a:r>
            <a:r>
              <a:rPr lang="fr-FR" sz="2800" b="1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 8</a:t>
            </a:r>
            <a:endParaRPr lang="fr-FR" sz="2800" b="1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4027" y="5869978"/>
            <a:ext cx="3272248" cy="49551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action="ppaction://hlinksldjump"/>
              </a:rPr>
              <a:t>Supprimer</a:t>
            </a:r>
            <a:r>
              <a:rPr lang="fr-FR" sz="2800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9535885" y="5967949"/>
            <a:ext cx="2442754" cy="770708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/>
              </a:rPr>
              <a:t>Déconnecter</a:t>
            </a:r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Summing Junction 13">
            <a:hlinkClick r:id="rId7" action="ppaction://hlinksldjump"/>
          </p:cNvPr>
          <p:cNvSpPr/>
          <p:nvPr/>
        </p:nvSpPr>
        <p:spPr>
          <a:xfrm>
            <a:off x="11088555" y="180248"/>
            <a:ext cx="816864" cy="612648"/>
          </a:xfrm>
          <a:prstGeom prst="flowChartSummingJunction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2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92D050"/>
                </a:solidFill>
              </a:rPr>
              <a:t>Ajouter UN rendez vous  </a:t>
            </a:r>
            <a:endParaRPr lang="fr-FR" sz="54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2416627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6892832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Annuler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7382827"/>
              </p:ext>
            </p:extLst>
          </p:nvPr>
        </p:nvGraphicFramePr>
        <p:xfrm>
          <a:off x="2651759" y="1136468"/>
          <a:ext cx="6178733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683">
                  <a:extLst>
                    <a:ext uri="{9D8B030D-6E8A-4147-A177-3AD203B41FA5}">
                      <a16:colId xmlns:a16="http://schemas.microsoft.com/office/drawing/2014/main" xmlns="" val="2518745223"/>
                    </a:ext>
                  </a:extLst>
                </a:gridCol>
                <a:gridCol w="1544683">
                  <a:extLst>
                    <a:ext uri="{9D8B030D-6E8A-4147-A177-3AD203B41FA5}">
                      <a16:colId xmlns:a16="http://schemas.microsoft.com/office/drawing/2014/main" xmlns="" val="1398976010"/>
                    </a:ext>
                  </a:extLst>
                </a:gridCol>
                <a:gridCol w="772342">
                  <a:extLst>
                    <a:ext uri="{9D8B030D-6E8A-4147-A177-3AD203B41FA5}">
                      <a16:colId xmlns:a16="http://schemas.microsoft.com/office/drawing/2014/main" xmlns="" val="3216807329"/>
                    </a:ext>
                  </a:extLst>
                </a:gridCol>
                <a:gridCol w="1010739">
                  <a:extLst>
                    <a:ext uri="{9D8B030D-6E8A-4147-A177-3AD203B41FA5}">
                      <a16:colId xmlns:a16="http://schemas.microsoft.com/office/drawing/2014/main" xmlns="" val="92328768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2880387"/>
                    </a:ext>
                  </a:extLst>
                </a:gridCol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</a:p>
                    <a:p>
                      <a:pPr algn="ctr"/>
                      <a:r>
                        <a:rPr lang="fr-FR" dirty="0" smtClean="0"/>
                        <a:t>J/M/A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Rendez vous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446585"/>
                  </a:ext>
                </a:extLst>
              </a:tr>
              <a:tr h="2653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 de rendez</a:t>
                      </a:r>
                      <a:r>
                        <a:rPr lang="fr-FR" baseline="0" dirty="0" smtClean="0"/>
                        <a:t> vous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743008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248174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12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9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7"/>
            <a:ext cx="12544697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92D050"/>
                </a:solidFill>
              </a:rPr>
              <a:t>Modifier un rendez-vous </a:t>
            </a:r>
            <a:endParaRPr lang="fr-FR" sz="5400" b="1" dirty="0">
              <a:solidFill>
                <a:srgbClr val="92D050"/>
              </a:solidFill>
            </a:endParaRPr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416627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VALIDER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2832" y="4028991"/>
            <a:ext cx="3165566" cy="58782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Annuler</a:t>
            </a:r>
            <a:r>
              <a:rPr lang="fr-FR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9274628" y="5781087"/>
            <a:ext cx="2442754" cy="770708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Déconnecter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7382827"/>
              </p:ext>
            </p:extLst>
          </p:nvPr>
        </p:nvGraphicFramePr>
        <p:xfrm>
          <a:off x="2651759" y="1136468"/>
          <a:ext cx="6178733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683">
                  <a:extLst>
                    <a:ext uri="{9D8B030D-6E8A-4147-A177-3AD203B41FA5}">
                      <a16:colId xmlns:a16="http://schemas.microsoft.com/office/drawing/2014/main" xmlns="" val="2518745223"/>
                    </a:ext>
                  </a:extLst>
                </a:gridCol>
                <a:gridCol w="1544683">
                  <a:extLst>
                    <a:ext uri="{9D8B030D-6E8A-4147-A177-3AD203B41FA5}">
                      <a16:colId xmlns:a16="http://schemas.microsoft.com/office/drawing/2014/main" xmlns="" val="1398976010"/>
                    </a:ext>
                  </a:extLst>
                </a:gridCol>
                <a:gridCol w="772342">
                  <a:extLst>
                    <a:ext uri="{9D8B030D-6E8A-4147-A177-3AD203B41FA5}">
                      <a16:colId xmlns:a16="http://schemas.microsoft.com/office/drawing/2014/main" xmlns="" val="3216807329"/>
                    </a:ext>
                  </a:extLst>
                </a:gridCol>
                <a:gridCol w="1010739">
                  <a:extLst>
                    <a:ext uri="{9D8B030D-6E8A-4147-A177-3AD203B41FA5}">
                      <a16:colId xmlns:a16="http://schemas.microsoft.com/office/drawing/2014/main" xmlns="" val="92328768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2880387"/>
                    </a:ext>
                  </a:extLst>
                </a:gridCol>
              </a:tblGrid>
              <a:tr h="3791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</a:p>
                    <a:p>
                      <a:pPr algn="ctr"/>
                      <a:r>
                        <a:rPr lang="fr-FR" dirty="0" smtClean="0"/>
                        <a:t>J/M/A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Rendez vous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1446585"/>
                  </a:ext>
                </a:extLst>
              </a:tr>
              <a:tr h="2653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 de rendez</a:t>
                      </a:r>
                      <a:r>
                        <a:rPr lang="fr-FR" baseline="0" dirty="0" smtClean="0"/>
                        <a:t> vous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743008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248174"/>
                  </a:ext>
                </a:extLst>
              </a:tr>
              <a:tr h="1516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12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59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245</Words>
  <Application>Microsoft Office PowerPoint</Application>
  <PresentationFormat>Personnalisé</PresentationFormat>
  <Paragraphs>146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Diapositive 1</vt:lpstr>
      <vt:lpstr> Espace Diététicien 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            Calendrier</vt:lpstr>
      <vt:lpstr>Ajouter calendrier</vt:lpstr>
      <vt:lpstr>Modifier calendrier</vt:lpstr>
      <vt:lpstr>Diapositive 14</vt:lpstr>
      <vt:lpstr>regime1</vt:lpstr>
      <vt:lpstr>regime2</vt:lpstr>
      <vt:lpstr>regime3</vt:lpstr>
      <vt:lpstr>Diapositive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Amine Cheikh</dc:creator>
  <cp:lastModifiedBy>USER</cp:lastModifiedBy>
  <cp:revision>50</cp:revision>
  <dcterms:created xsi:type="dcterms:W3CDTF">2018-10-27T16:20:14Z</dcterms:created>
  <dcterms:modified xsi:type="dcterms:W3CDTF">2018-11-04T21:28:10Z</dcterms:modified>
</cp:coreProperties>
</file>