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147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4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4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7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4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6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CHEEZIOUS</a:t>
            </a:r>
            <a:r>
              <a:rPr dirty="0"/>
              <a:t> </a:t>
            </a:r>
            <a:r>
              <a:rPr dirty="0">
                <a:solidFill>
                  <a:schemeClr val="accent1"/>
                </a:solidFill>
              </a:rPr>
              <a:t>– ONLINE FOOD ORDERING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17" y="4413300"/>
            <a:ext cx="6422066" cy="1971374"/>
          </a:xfrm>
        </p:spPr>
        <p:txBody>
          <a:bodyPr>
            <a:normAutofit lnSpcReduction="10000"/>
          </a:bodyPr>
          <a:lstStyle/>
          <a:p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Simple and Delicious Online Food Interface</a:t>
            </a:r>
          </a:p>
          <a:p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Name: Bisma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Imtisaal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Enroll: 01-134251-016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01209"/>
            <a:ext cx="8016949" cy="4699590"/>
          </a:xfrm>
        </p:spPr>
        <p:txBody>
          <a:bodyPr>
            <a:normAutofit fontScale="85000" lnSpcReduction="20000"/>
          </a:bodyPr>
          <a:lstStyle/>
          <a:p>
            <a:r>
              <a:rPr sz="2800" dirty="0"/>
              <a:t>This project is about an online food ordering system for </a:t>
            </a:r>
            <a:r>
              <a:rPr sz="2800" dirty="0" err="1"/>
              <a:t>Cheezious</a:t>
            </a:r>
            <a:r>
              <a:rPr sz="2800" dirty="0"/>
              <a:t>.</a:t>
            </a:r>
          </a:p>
          <a:p>
            <a:endParaRPr sz="2800" dirty="0"/>
          </a:p>
          <a:p>
            <a:r>
              <a:rPr sz="2800" dirty="0"/>
              <a:t>The homepage includes a marquee welcome, image galleries of hot items, and navigation to internal pages like Orders, Menu, and About Us.</a:t>
            </a:r>
          </a:p>
          <a:p>
            <a:endParaRPr sz="2800" dirty="0"/>
          </a:p>
          <a:p>
            <a:r>
              <a:rPr sz="2800" dirty="0"/>
              <a:t>Users can place orders by selecting options via radio buttons and confirming through a confirmation box.</a:t>
            </a:r>
          </a:p>
          <a:p>
            <a:endParaRPr sz="2800" dirty="0"/>
          </a:p>
          <a:p>
            <a:r>
              <a:rPr sz="2800" dirty="0"/>
              <a:t>Stylized elements and background gradients make the interface visually appealing.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Features: Background &amp; Marquee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4723"/>
            <a:ext cx="8229600" cy="4256076"/>
          </a:xfrm>
        </p:spPr>
        <p:txBody>
          <a:bodyPr>
            <a:normAutofit fontScale="92500" lnSpcReduction="10000"/>
          </a:bodyPr>
          <a:lstStyle/>
          <a:p>
            <a:r>
              <a:rPr sz="2800" dirty="0"/>
              <a:t> Gradient Background:</a:t>
            </a:r>
          </a:p>
          <a:p>
            <a:r>
              <a:rPr sz="2800" dirty="0"/>
              <a:t>  .</a:t>
            </a:r>
            <a:r>
              <a:rPr sz="2800" dirty="0" err="1"/>
              <a:t>bg</a:t>
            </a:r>
            <a:r>
              <a:rPr sz="2800" dirty="0"/>
              <a:t> {</a:t>
            </a:r>
          </a:p>
          <a:p>
            <a:r>
              <a:rPr sz="2800" dirty="0"/>
              <a:t>    background: linear-gradient(to left, </a:t>
            </a:r>
            <a:r>
              <a:rPr sz="2800" dirty="0" err="1"/>
              <a:t>rgb</a:t>
            </a:r>
            <a:r>
              <a:rPr sz="2800" dirty="0"/>
              <a:t>(246, 202, 5), #D5C1A3, #F2A65A);</a:t>
            </a:r>
          </a:p>
          <a:p>
            <a:r>
              <a:rPr sz="2800" dirty="0"/>
              <a:t>  }</a:t>
            </a:r>
          </a:p>
          <a:p>
            <a:endParaRPr sz="2800" dirty="0"/>
          </a:p>
          <a:p>
            <a:r>
              <a:rPr sz="2800" dirty="0"/>
              <a:t>Moving Marquee:</a:t>
            </a:r>
          </a:p>
          <a:p>
            <a:r>
              <a:rPr sz="2800" dirty="0"/>
              <a:t>  &lt;marquee class="item"&gt;WELCOME TO CHEEZIOUS!&lt;/marquee&gt;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Navigation &amp;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154" y="1628554"/>
            <a:ext cx="8048846" cy="4952999"/>
          </a:xfrm>
        </p:spPr>
        <p:txBody>
          <a:bodyPr>
            <a:normAutofit lnSpcReduction="10000"/>
          </a:bodyPr>
          <a:lstStyle/>
          <a:p>
            <a:r>
              <a:rPr sz="2800" dirty="0"/>
              <a:t>Internal Page Linking:</a:t>
            </a:r>
          </a:p>
          <a:p>
            <a:r>
              <a:rPr sz="2800" dirty="0"/>
              <a:t>  #home, #orders, #menu, #aboutus are shown based on user clicks.</a:t>
            </a:r>
          </a:p>
          <a:p>
            <a:endParaRPr sz="2800" dirty="0"/>
          </a:p>
          <a:p>
            <a:r>
              <a:rPr sz="2800" dirty="0"/>
              <a:t>Navigation Bar:</a:t>
            </a:r>
          </a:p>
          <a:p>
            <a:r>
              <a:rPr sz="2800" dirty="0"/>
              <a:t>  &lt;a </a:t>
            </a:r>
            <a:r>
              <a:rPr sz="2800" dirty="0" err="1"/>
              <a:t>href</a:t>
            </a:r>
            <a:r>
              <a:rPr sz="2800" dirty="0"/>
              <a:t>="#home"&gt;home</a:t>
            </a:r>
            <a:r>
              <a:rPr lang="en-US" sz="2800" dirty="0"/>
              <a:t> | </a:t>
            </a:r>
            <a:r>
              <a:rPr sz="2800" dirty="0"/>
              <a:t>&lt;/a</a:t>
            </a:r>
            <a:r>
              <a:rPr lang="en-US" sz="2800" dirty="0"/>
              <a:t> &gt;</a:t>
            </a:r>
          </a:p>
          <a:p>
            <a:r>
              <a:rPr lang="en-US" sz="2800" dirty="0"/>
              <a:t> &lt;a </a:t>
            </a:r>
            <a:r>
              <a:rPr sz="2800" dirty="0" err="1"/>
              <a:t>href</a:t>
            </a:r>
            <a:r>
              <a:rPr sz="2800" dirty="0"/>
              <a:t>="#orders"&gt;orders</a:t>
            </a:r>
            <a:r>
              <a:rPr lang="en-US" sz="2800" dirty="0"/>
              <a:t> | </a:t>
            </a:r>
            <a:r>
              <a:rPr sz="2800" dirty="0"/>
              <a:t>&lt;/a</a:t>
            </a:r>
            <a:r>
              <a:rPr lang="en-US" sz="2800" dirty="0"/>
              <a:t> &gt;</a:t>
            </a:r>
          </a:p>
          <a:p>
            <a:r>
              <a:rPr lang="en-US" sz="2800" dirty="0"/>
              <a:t>&lt;a </a:t>
            </a:r>
            <a:r>
              <a:rPr sz="2800" dirty="0" err="1"/>
              <a:t>href</a:t>
            </a:r>
            <a:r>
              <a:rPr sz="2800" dirty="0"/>
              <a:t>="#menu"&gt;menu</a:t>
            </a:r>
            <a:r>
              <a:rPr lang="en-US" sz="2800" dirty="0"/>
              <a:t> | </a:t>
            </a:r>
            <a:r>
              <a:rPr sz="2800" dirty="0"/>
              <a:t>&lt;/a&gt;</a:t>
            </a:r>
            <a:endParaRPr lang="en-US" sz="2800" dirty="0"/>
          </a:p>
          <a:p>
            <a:r>
              <a:rPr sz="2800" dirty="0"/>
              <a:t>&lt;a </a:t>
            </a:r>
            <a:r>
              <a:rPr sz="2800" dirty="0" err="1"/>
              <a:t>href</a:t>
            </a:r>
            <a:r>
              <a:rPr sz="2800" dirty="0"/>
              <a:t>="#</a:t>
            </a:r>
            <a:r>
              <a:rPr sz="2800" dirty="0" err="1"/>
              <a:t>aboutus</a:t>
            </a:r>
            <a:r>
              <a:rPr sz="2800" dirty="0"/>
              <a:t>"&gt;about us</a:t>
            </a:r>
            <a:r>
              <a:rPr lang="en-US" sz="2800" dirty="0"/>
              <a:t> | </a:t>
            </a:r>
            <a:r>
              <a:rPr sz="2800" dirty="0"/>
              <a:t>&lt;/a&gt;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Menu Display &amp;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Menu Items styled using flex containers:</a:t>
            </a:r>
          </a:p>
          <a:p>
            <a:r>
              <a:rPr sz="2800" dirty="0"/>
              <a:t>  .container { display: flex; }</a:t>
            </a:r>
          </a:p>
          <a:p>
            <a:endParaRPr sz="2800" dirty="0"/>
          </a:p>
          <a:p>
            <a:r>
              <a:rPr sz="2800" dirty="0"/>
              <a:t>Pricing format:</a:t>
            </a:r>
          </a:p>
          <a:p>
            <a:r>
              <a:rPr sz="2800" dirty="0"/>
              <a:t>  #price { color: </a:t>
            </a:r>
            <a:r>
              <a:rPr sz="2800" dirty="0" err="1"/>
              <a:t>orangered</a:t>
            </a:r>
            <a:r>
              <a:rPr sz="2800" dirty="0"/>
              <a:t>; font-size: 25pt; font-weight: bold;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Inputs &amp; 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503" y="2438401"/>
            <a:ext cx="7804298" cy="3561415"/>
          </a:xfrm>
        </p:spPr>
        <p:txBody>
          <a:bodyPr>
            <a:normAutofit fontScale="92500" lnSpcReduction="10000"/>
          </a:bodyPr>
          <a:lstStyle/>
          <a:p>
            <a:r>
              <a:rPr sz="2800" dirty="0"/>
              <a:t>Order Selection via Radio Buttons:</a:t>
            </a:r>
          </a:p>
          <a:p>
            <a:r>
              <a:rPr sz="2800" dirty="0"/>
              <a:t>  &lt;input type="radio"&gt; Chicken Tikka Pizza</a:t>
            </a:r>
          </a:p>
          <a:p>
            <a:endParaRPr sz="2800" dirty="0"/>
          </a:p>
          <a:p>
            <a:r>
              <a:rPr sz="2800" dirty="0"/>
              <a:t>Confirmation Message:</a:t>
            </a:r>
          </a:p>
          <a:p>
            <a:r>
              <a:rPr sz="2800" dirty="0"/>
              <a:t>  &lt;input type="checkbox" id="confirm-box"&gt;</a:t>
            </a:r>
          </a:p>
          <a:p>
            <a:r>
              <a:rPr sz="2800" dirty="0"/>
              <a:t>  &lt;div id="message"&gt;Your order has been confirmed!&lt;/div&gt;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Styling &amp; Hover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Image Sizing:</a:t>
            </a:r>
          </a:p>
          <a:p>
            <a:r>
              <a:rPr sz="2800" dirty="0"/>
              <a:t>  #img2 { width: 150px; height: 150px; border-radius: 6px; }</a:t>
            </a:r>
          </a:p>
          <a:p>
            <a:endParaRPr sz="2800" dirty="0"/>
          </a:p>
          <a:p>
            <a:r>
              <a:rPr sz="2800" dirty="0"/>
              <a:t>Hover Effect on Navigation:</a:t>
            </a:r>
          </a:p>
          <a:p>
            <a:r>
              <a:rPr sz="2800" dirty="0"/>
              <a:t>  .</a:t>
            </a:r>
            <a:r>
              <a:rPr sz="2800" dirty="0" err="1"/>
              <a:t>item:hover</a:t>
            </a:r>
            <a:r>
              <a:rPr sz="2800" dirty="0"/>
              <a:t> { color: white;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About Us &amp;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05" y="2264735"/>
            <a:ext cx="7836195" cy="3735081"/>
          </a:xfrm>
        </p:spPr>
        <p:txBody>
          <a:bodyPr>
            <a:normAutofit lnSpcReduction="10000"/>
          </a:bodyPr>
          <a:lstStyle/>
          <a:p>
            <a:r>
              <a:rPr sz="2800" dirty="0"/>
              <a:t>Section with About Us, Journey, Menu Highlights, and Promises</a:t>
            </a:r>
          </a:p>
          <a:p>
            <a:endParaRPr sz="2800" dirty="0"/>
          </a:p>
          <a:p>
            <a:r>
              <a:rPr sz="2800" dirty="0"/>
              <a:t>Table Structure for Menu Highlights:</a:t>
            </a:r>
          </a:p>
          <a:p>
            <a:r>
              <a:rPr sz="2800" dirty="0"/>
              <a:t>  Category | Popular Items | </a:t>
            </a:r>
            <a:r>
              <a:rPr sz="2800" dirty="0" err="1"/>
              <a:t>Cheeziness</a:t>
            </a:r>
            <a:r>
              <a:rPr sz="2800" dirty="0"/>
              <a:t> Level</a:t>
            </a:r>
          </a:p>
          <a:p>
            <a:r>
              <a:rPr sz="2800" dirty="0"/>
              <a:t>  -------------------------------------------</a:t>
            </a:r>
          </a:p>
          <a:p>
            <a:r>
              <a:rPr sz="2800" dirty="0"/>
              <a:t>  Pizzas | Crown Crust, Chicken Tikka | 🔥🔥🔥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464" y="988828"/>
            <a:ext cx="7704667" cy="1981200"/>
          </a:xfrm>
        </p:spPr>
        <p:txBody>
          <a:bodyPr>
            <a:normAutofit/>
          </a:bodyPr>
          <a:lstStyle/>
          <a:p>
            <a:r>
              <a:rPr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092" y="2358015"/>
            <a:ext cx="7704667" cy="33328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6000" dirty="0">
                <a:solidFill>
                  <a:schemeClr val="accent1"/>
                </a:solidFill>
              </a:rPr>
              <a:t>Hope you enjoyed the delicious ride!</a:t>
            </a:r>
            <a:endParaRPr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</TotalTime>
  <Words>411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CHEEZIOUS – ONLINE FOOD ORDERING WEBSITE</vt:lpstr>
      <vt:lpstr>Explanation</vt:lpstr>
      <vt:lpstr>Key Features: Background &amp; Marquee</vt:lpstr>
      <vt:lpstr>Key Feature: Navigation &amp; Pages</vt:lpstr>
      <vt:lpstr>Key Feature: Menu Display &amp; Pricing</vt:lpstr>
      <vt:lpstr>Key Feature: Inputs &amp; Confirmation</vt:lpstr>
      <vt:lpstr>Key Feature: Styling &amp; Hover Effects</vt:lpstr>
      <vt:lpstr>Key Feature: About Us &amp; Highlights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Itcomplex</dc:creator>
  <cp:keywords/>
  <dc:description>generated using python-pptx</dc:description>
  <cp:lastModifiedBy>01-134251-016</cp:lastModifiedBy>
  <cp:revision>3</cp:revision>
  <dcterms:created xsi:type="dcterms:W3CDTF">2013-01-27T09:14:16Z</dcterms:created>
  <dcterms:modified xsi:type="dcterms:W3CDTF">2025-05-24T19:16:46Z</dcterms:modified>
  <cp:category/>
</cp:coreProperties>
</file>