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1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3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0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38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0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12C5-3B1C-45FC-A683-0EE8E45766A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EFD4-8F61-4338-96A8-6D4F4521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of Lab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6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324"/>
            <a:ext cx="10515600" cy="4831639"/>
          </a:xfrm>
        </p:spPr>
        <p:txBody>
          <a:bodyPr>
            <a:normAutofit/>
          </a:bodyPr>
          <a:lstStyle/>
          <a:p>
            <a:r>
              <a:rPr lang="en-US" dirty="0" smtClean="0"/>
              <a:t>Create a class name Dishes</a:t>
            </a:r>
          </a:p>
          <a:p>
            <a:r>
              <a:rPr lang="en-US" dirty="0" smtClean="0"/>
              <a:t>The Dishes has types (sweets, savory, etc.), ingredients, cuisine.</a:t>
            </a:r>
          </a:p>
          <a:p>
            <a:r>
              <a:rPr lang="en-US" dirty="0" smtClean="0"/>
              <a:t>Take the input from the user in to the above three attributes and output the result of the user in </a:t>
            </a:r>
            <a:r>
              <a:rPr lang="en-US" smtClean="0"/>
              <a:t>a meaningful </a:t>
            </a:r>
            <a:r>
              <a:rPr lang="en-US" dirty="0" smtClean="0"/>
              <a:t>representation like below.</a:t>
            </a:r>
          </a:p>
          <a:p>
            <a:pPr algn="ctr"/>
            <a:r>
              <a:rPr lang="en-US" dirty="0" smtClean="0"/>
              <a:t>Welcome to the Asian Restaurant</a:t>
            </a:r>
          </a:p>
          <a:p>
            <a:pPr algn="ctr"/>
            <a:r>
              <a:rPr lang="en-US" dirty="0" smtClean="0"/>
              <a:t>Your selected choice of Dish is (type of dish)</a:t>
            </a:r>
          </a:p>
          <a:p>
            <a:pPr algn="ctr"/>
            <a:r>
              <a:rPr lang="en-US" dirty="0" smtClean="0"/>
              <a:t>Your Dish contains the following ingredients (ingredients)</a:t>
            </a:r>
          </a:p>
          <a:p>
            <a:pPr algn="ctr"/>
            <a:r>
              <a:rPr lang="en-US" dirty="0" smtClean="0"/>
              <a:t>Your dish belong to the (cuisine) </a:t>
            </a:r>
          </a:p>
        </p:txBody>
      </p:sp>
    </p:spTree>
    <p:extLst>
      <p:ext uri="{BB962C8B-B14F-4D97-AF65-F5344CB8AC3E}">
        <p14:creationId xmlns:p14="http://schemas.microsoft.com/office/powerpoint/2010/main" val="233833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84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 of Lab 3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No 1</dc:title>
  <dc:creator>HP 840 G1</dc:creator>
  <cp:lastModifiedBy>HP 840 G1</cp:lastModifiedBy>
  <cp:revision>7</cp:revision>
  <dcterms:created xsi:type="dcterms:W3CDTF">2025-02-18T06:08:36Z</dcterms:created>
  <dcterms:modified xsi:type="dcterms:W3CDTF">2025-02-18T15:10:20Z</dcterms:modified>
</cp:coreProperties>
</file>