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10287000" cy="1828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936"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500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9.sv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png"/><Relationship Id="rId7" Type="http://schemas.openxmlformats.org/officeDocument/2006/relationships/image" Target="../media/image7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3.png"/></Relationships>
</file>

<file path=ppt/slides/_rels/slide1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1.png"/><Relationship Id="rId7" Type="http://schemas.openxmlformats.org/officeDocument/2006/relationships/image" Target="../media/image75.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7.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3.pn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7.svg"/><Relationship Id="rId39" Type="http://schemas.openxmlformats.org/officeDocument/2006/relationships/image" Target="../media/image50.png"/><Relationship Id="rId21" Type="http://schemas.openxmlformats.org/officeDocument/2006/relationships/image" Target="../media/image32.png"/><Relationship Id="rId34" Type="http://schemas.openxmlformats.org/officeDocument/2006/relationships/image" Target="../media/image45.svg"/><Relationship Id="rId7" Type="http://schemas.openxmlformats.org/officeDocument/2006/relationships/image" Target="../media/image18.sv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44.png"/><Relationship Id="rId38" Type="http://schemas.openxmlformats.org/officeDocument/2006/relationships/image" Target="../media/image49.svg"/><Relationship Id="rId2" Type="http://schemas.openxmlformats.org/officeDocument/2006/relationships/notesSlide" Target="../notesSlides/notesSlide5.xml"/><Relationship Id="rId16" Type="http://schemas.openxmlformats.org/officeDocument/2006/relationships/image" Target="../media/image27.svg"/><Relationship Id="rId20" Type="http://schemas.openxmlformats.org/officeDocument/2006/relationships/image" Target="../media/image31.svg"/><Relationship Id="rId29"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svg"/><Relationship Id="rId32" Type="http://schemas.openxmlformats.org/officeDocument/2006/relationships/image" Target="../media/image43.svg"/><Relationship Id="rId37" Type="http://schemas.openxmlformats.org/officeDocument/2006/relationships/image" Target="../media/image48.png"/><Relationship Id="rId40" Type="http://schemas.openxmlformats.org/officeDocument/2006/relationships/image" Target="../media/image51.svg"/><Relationship Id="rId5" Type="http://schemas.openxmlformats.org/officeDocument/2006/relationships/image" Target="../media/image3.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svg"/><Relationship Id="rId36" Type="http://schemas.openxmlformats.org/officeDocument/2006/relationships/image" Target="../media/image47.svg"/><Relationship Id="rId10" Type="http://schemas.openxmlformats.org/officeDocument/2006/relationships/image" Target="../media/image21.svg"/><Relationship Id="rId19" Type="http://schemas.openxmlformats.org/officeDocument/2006/relationships/image" Target="../media/image30.png"/><Relationship Id="rId31" Type="http://schemas.openxmlformats.org/officeDocument/2006/relationships/image" Target="../media/image42.png"/><Relationship Id="rId4" Type="http://schemas.openxmlformats.org/officeDocument/2006/relationships/image" Target="../media/image2.pn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3.svg"/><Relationship Id="rId27" Type="http://schemas.openxmlformats.org/officeDocument/2006/relationships/image" Target="../media/image38.png"/><Relationship Id="rId30" Type="http://schemas.openxmlformats.org/officeDocument/2006/relationships/image" Target="../media/image41.svg"/><Relationship Id="rId35" Type="http://schemas.openxmlformats.org/officeDocument/2006/relationships/image" Target="../media/image46.png"/><Relationship Id="rId8" Type="http://schemas.openxmlformats.org/officeDocument/2006/relationships/image" Target="../media/image1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3.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image" Target="../media/image1.png"/><Relationship Id="rId7" Type="http://schemas.openxmlformats.org/officeDocument/2006/relationships/image" Target="../media/image55.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notesSlide" Target="../notesSlides/notesSlide7.xml"/><Relationship Id="rId16"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3.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2.png"/><Relationship Id="rId9" Type="http://schemas.openxmlformats.org/officeDocument/2006/relationships/image" Target="../media/image57.svg"/><Relationship Id="rId14" Type="http://schemas.openxmlformats.org/officeDocument/2006/relationships/image" Target="../media/image6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7.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AFCFE"/>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4772025"/>
            <a:ext cx="8715375" cy="5514975"/>
          </a:xfrm>
          <a:prstGeom prst="rect">
            <a:avLst/>
          </a:prstGeom>
        </p:spPr>
      </p:pic>
      <p:pic>
        <p:nvPicPr>
          <p:cNvPr id="3" name="Object 2" descr="preencoded.png"/>
          <p:cNvPicPr>
            <a:picLocks noChangeAspect="1"/>
          </p:cNvPicPr>
          <p:nvPr/>
        </p:nvPicPr>
        <p:blipFill>
          <a:blip r:embed="rId4"/>
          <a:srcRect/>
          <a:stretch/>
        </p:blipFill>
        <p:spPr>
          <a:xfrm>
            <a:off x="9353550" y="0"/>
            <a:ext cx="8934450" cy="6867525"/>
          </a:xfrm>
          <a:prstGeom prst="rect">
            <a:avLst/>
          </a:prstGeom>
        </p:spPr>
      </p:pic>
      <p:pic>
        <p:nvPicPr>
          <p:cNvPr id="4" name="Object 3" descr="preencoded.png"/>
          <p:cNvPicPr>
            <a:picLocks noChangeAspect="1"/>
          </p:cNvPicPr>
          <p:nvPr/>
        </p:nvPicPr>
        <p:blipFill>
          <a:blip r:embed="rId5"/>
          <a:srcRect/>
          <a:stretch/>
        </p:blipFill>
        <p:spPr>
          <a:xfrm>
            <a:off x="0" y="0"/>
            <a:ext cx="18288000" cy="10287000"/>
          </a:xfrm>
          <a:prstGeom prst="rect">
            <a:avLst/>
          </a:prstGeom>
        </p:spPr>
      </p:pic>
      <p:sp>
        <p:nvSpPr>
          <p:cNvPr id="5" name="Object4"/>
          <p:cNvSpPr/>
          <p:nvPr/>
        </p:nvSpPr>
        <p:spPr>
          <a:xfrm>
            <a:off x="7400925" y="2562225"/>
            <a:ext cx="3524250" cy="3352800"/>
          </a:xfrm>
          <a:prstGeom prst="rect">
            <a:avLst/>
          </a:prstGeom>
          <a:noFill/>
          <a:ln/>
        </p:spPr>
        <p:txBody>
          <a:bodyPr wrap="square" lIns="0" tIns="0" rIns="0" bIns="0" rtlCol="0" anchor="t"/>
          <a:lstStyle/>
          <a:p>
            <a:pPr algn="l">
              <a:lnSpc>
                <a:spcPts val="25275"/>
              </a:lnSpc>
            </a:pPr>
            <a:r>
              <a:rPr lang="en-US" sz="21600" b="0" i="0" dirty="0">
                <a:solidFill>
                  <a:srgbClr val="7E70C8"/>
                </a:solidFill>
                <a:latin typeface="DAGGERSQUARE Regular" pitchFamily="34" charset="0"/>
                <a:ea typeface="DAGGERSQUARE Regular" pitchFamily="34" charset="-122"/>
                <a:cs typeface="DAGGERSQUARE Regular" pitchFamily="34" charset="-120"/>
              </a:rPr>
              <a:t>TM</a:t>
            </a:r>
            <a:endParaRPr lang="en-US" sz="21600" dirty="0"/>
          </a:p>
        </p:txBody>
      </p:sp>
      <p:sp>
        <p:nvSpPr>
          <p:cNvPr id="6" name="Object5"/>
          <p:cNvSpPr/>
          <p:nvPr/>
        </p:nvSpPr>
        <p:spPr>
          <a:xfrm>
            <a:off x="6515100" y="6219825"/>
            <a:ext cx="5410200" cy="819150"/>
          </a:xfrm>
          <a:prstGeom prst="rect">
            <a:avLst/>
          </a:prstGeom>
          <a:noFill/>
          <a:ln/>
        </p:spPr>
        <p:txBody>
          <a:bodyPr wrap="square" lIns="0" tIns="0" rIns="0" bIns="0" rtlCol="0" anchor="t"/>
          <a:lstStyle/>
          <a:p>
            <a:pPr algn="l">
              <a:lnSpc>
                <a:spcPts val="6450"/>
              </a:lnSpc>
            </a:pPr>
            <a:r>
              <a:rPr lang="en-US" sz="5400" b="0" i="0" dirty="0">
                <a:solidFill>
                  <a:srgbClr val="000000"/>
                </a:solidFill>
                <a:latin typeface="SF Pro Display Regular" pitchFamily="34" charset="0"/>
                <a:ea typeface="SF Pro Display Regular" pitchFamily="34" charset="-122"/>
                <a:cs typeface="SF Pro Display Regular" pitchFamily="34" charset="-120"/>
              </a:rPr>
              <a:t>Task Management</a:t>
            </a:r>
            <a:endParaRPr lang="en-US" sz="5400" dirty="0"/>
          </a:p>
        </p:txBody>
      </p:sp>
      <p:sp>
        <p:nvSpPr>
          <p:cNvPr id="7" name="Object6"/>
          <p:cNvSpPr/>
          <p:nvPr/>
        </p:nvSpPr>
        <p:spPr>
          <a:xfrm>
            <a:off x="8239125" y="9220200"/>
            <a:ext cx="1838325" cy="409575"/>
          </a:xfrm>
          <a:prstGeom prst="rect">
            <a:avLst/>
          </a:prstGeom>
          <a:noFill/>
          <a:ln/>
        </p:spPr>
        <p:txBody>
          <a:bodyPr wrap="square" lIns="0" tIns="0" rIns="0" bIns="0" rtlCol="0" anchor="t"/>
          <a:lstStyle/>
          <a:p>
            <a:pPr algn="l">
              <a:lnSpc>
                <a:spcPts val="3225"/>
              </a:lnSpc>
            </a:pPr>
            <a:r>
              <a:rPr lang="en-US" sz="2700" b="0" i="0" dirty="0">
                <a:solidFill>
                  <a:srgbClr val="000000"/>
                </a:solidFill>
                <a:latin typeface="SF Pro Display Regular" pitchFamily="34" charset="0"/>
                <a:ea typeface="SF Pro Display Regular" pitchFamily="34" charset="-122"/>
                <a:cs typeface="SF Pro Display Regular" pitchFamily="34" charset="-120"/>
              </a:rPr>
              <a:t>Kelompok IV</a:t>
            </a:r>
            <a:endParaRPr lang="en-US" sz="2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AFCFE"/>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4772025"/>
            <a:ext cx="8715375" cy="5514975"/>
          </a:xfrm>
          <a:prstGeom prst="rect">
            <a:avLst/>
          </a:prstGeom>
        </p:spPr>
      </p:pic>
      <p:pic>
        <p:nvPicPr>
          <p:cNvPr id="3" name="Object 2" descr="preencoded.png"/>
          <p:cNvPicPr>
            <a:picLocks noChangeAspect="1"/>
          </p:cNvPicPr>
          <p:nvPr/>
        </p:nvPicPr>
        <p:blipFill>
          <a:blip r:embed="rId4"/>
          <a:srcRect/>
          <a:stretch/>
        </p:blipFill>
        <p:spPr>
          <a:xfrm>
            <a:off x="9353550" y="0"/>
            <a:ext cx="8934450" cy="6867525"/>
          </a:xfrm>
          <a:prstGeom prst="rect">
            <a:avLst/>
          </a:prstGeom>
        </p:spPr>
      </p:pic>
      <p:pic>
        <p:nvPicPr>
          <p:cNvPr id="4" name="Object 3" descr="preencoded.png"/>
          <p:cNvPicPr>
            <a:picLocks noChangeAspect="1"/>
          </p:cNvPicPr>
          <p:nvPr/>
        </p:nvPicPr>
        <p:blipFill>
          <a:blip r:embed="rId5"/>
          <a:srcRect/>
          <a:stretch/>
        </p:blipFill>
        <p:spPr>
          <a:xfrm>
            <a:off x="0" y="0"/>
            <a:ext cx="18288000" cy="10287000"/>
          </a:xfrm>
          <a:prstGeom prst="rect">
            <a:avLst/>
          </a:prstGeom>
        </p:spPr>
      </p:pic>
      <p:pic>
        <p:nvPicPr>
          <p:cNvPr id="5" name="Object 4"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819275" y="3009900"/>
            <a:ext cx="4257675" cy="4257675"/>
          </a:xfrm>
          <a:prstGeom prst="rect">
            <a:avLst/>
          </a:prstGeom>
        </p:spPr>
      </p:pic>
      <p:sp>
        <p:nvSpPr>
          <p:cNvPr id="6" name="Object5"/>
          <p:cNvSpPr/>
          <p:nvPr/>
        </p:nvSpPr>
        <p:spPr>
          <a:xfrm>
            <a:off x="8181975" y="3505200"/>
            <a:ext cx="8305800" cy="3276600"/>
          </a:xfrm>
          <a:prstGeom prst="rect">
            <a:avLst/>
          </a:prstGeom>
          <a:noFill/>
          <a:ln/>
        </p:spPr>
        <p:txBody>
          <a:bodyPr wrap="square" lIns="0" tIns="0" rIns="0" bIns="0" rtlCol="0" anchor="t"/>
          <a:lstStyle/>
          <a:p>
            <a:pPr algn="l">
              <a:lnSpc>
                <a:spcPts val="12825"/>
              </a:lnSpc>
            </a:pPr>
            <a:r>
              <a:rPr lang="en-US" sz="10800" b="1" i="0" dirty="0">
                <a:solidFill>
                  <a:srgbClr val="000000"/>
                </a:solidFill>
                <a:latin typeface="SF Pro Display Bold" pitchFamily="34" charset="0"/>
                <a:ea typeface="SF Pro Display Bold" pitchFamily="34" charset="-122"/>
                <a:cs typeface="SF Pro Display Bold" pitchFamily="34" charset="-120"/>
              </a:rPr>
              <a:t>Penggunaan Tools</a:t>
            </a:r>
            <a:endParaRPr lang="en-US" sz="10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AFCFE"/>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4772025"/>
            <a:ext cx="8715375" cy="5514975"/>
          </a:xfrm>
          <a:prstGeom prst="rect">
            <a:avLst/>
          </a:prstGeom>
        </p:spPr>
      </p:pic>
      <p:pic>
        <p:nvPicPr>
          <p:cNvPr id="3" name="Object 2" descr="preencoded.png"/>
          <p:cNvPicPr>
            <a:picLocks noChangeAspect="1"/>
          </p:cNvPicPr>
          <p:nvPr/>
        </p:nvPicPr>
        <p:blipFill>
          <a:blip r:embed="rId4"/>
          <a:srcRect/>
          <a:stretch/>
        </p:blipFill>
        <p:spPr>
          <a:xfrm>
            <a:off x="9353550" y="0"/>
            <a:ext cx="8934450" cy="6867525"/>
          </a:xfrm>
          <a:prstGeom prst="rect">
            <a:avLst/>
          </a:prstGeom>
        </p:spPr>
      </p:pic>
      <p:pic>
        <p:nvPicPr>
          <p:cNvPr id="4" name="Object 3" descr="preencoded.png"/>
          <p:cNvPicPr>
            <a:picLocks noChangeAspect="1"/>
          </p:cNvPicPr>
          <p:nvPr/>
        </p:nvPicPr>
        <p:blipFill>
          <a:blip r:embed="rId5"/>
          <a:srcRect/>
          <a:stretch/>
        </p:blipFill>
        <p:spPr>
          <a:xfrm>
            <a:off x="0" y="0"/>
            <a:ext cx="18288000" cy="10287000"/>
          </a:xfrm>
          <a:prstGeom prst="rect">
            <a:avLst/>
          </a:prstGeom>
        </p:spPr>
      </p:pic>
      <p:pic>
        <p:nvPicPr>
          <p:cNvPr id="5" name="Object 4" descr="preencoded.png"/>
          <p:cNvPicPr>
            <a:picLocks noChangeAspect="1"/>
          </p:cNvPicPr>
          <p:nvPr/>
        </p:nvPicPr>
        <p:blipFill>
          <a:blip r:embed="rId6"/>
          <a:srcRect/>
          <a:stretch/>
        </p:blipFill>
        <p:spPr>
          <a:xfrm>
            <a:off x="523875" y="2571750"/>
            <a:ext cx="1905000" cy="1905000"/>
          </a:xfrm>
          <a:prstGeom prst="rect">
            <a:avLst/>
          </a:prstGeom>
        </p:spPr>
      </p:pic>
      <p:pic>
        <p:nvPicPr>
          <p:cNvPr id="6" name="Object 5" descr="preencoded.png"/>
          <p:cNvPicPr>
            <a:picLocks noChangeAspect="1"/>
          </p:cNvPicPr>
          <p:nvPr/>
        </p:nvPicPr>
        <p:blipFill>
          <a:blip r:embed="rId7"/>
          <a:srcRect/>
          <a:stretch/>
        </p:blipFill>
        <p:spPr>
          <a:xfrm>
            <a:off x="7658100" y="2571750"/>
            <a:ext cx="1905000" cy="1905000"/>
          </a:xfrm>
          <a:prstGeom prst="rect">
            <a:avLst/>
          </a:prstGeom>
        </p:spPr>
      </p:pic>
      <p:pic>
        <p:nvPicPr>
          <p:cNvPr id="7" name="Object 6" descr="preencoded.png"/>
          <p:cNvPicPr>
            <a:picLocks noChangeAspect="1"/>
          </p:cNvPicPr>
          <p:nvPr/>
        </p:nvPicPr>
        <p:blipFill>
          <a:blip r:embed="rId8"/>
          <a:srcRect/>
          <a:stretch/>
        </p:blipFill>
        <p:spPr>
          <a:xfrm>
            <a:off x="981075" y="6324600"/>
            <a:ext cx="1047750" cy="1047750"/>
          </a:xfrm>
          <a:prstGeom prst="rect">
            <a:avLst/>
          </a:prstGeom>
        </p:spPr>
      </p:pic>
      <p:sp>
        <p:nvSpPr>
          <p:cNvPr id="8" name="Object7"/>
          <p:cNvSpPr/>
          <p:nvPr/>
        </p:nvSpPr>
        <p:spPr>
          <a:xfrm>
            <a:off x="981075" y="600075"/>
            <a:ext cx="12392025" cy="723900"/>
          </a:xfrm>
          <a:prstGeom prst="rect">
            <a:avLst/>
          </a:prstGeom>
          <a:noFill/>
          <a:ln/>
        </p:spPr>
        <p:txBody>
          <a:bodyPr wrap="square" lIns="0" tIns="0" rIns="0" bIns="0" rtlCol="0" anchor="t"/>
          <a:lstStyle/>
          <a:p>
            <a:pPr algn="l">
              <a:lnSpc>
                <a:spcPts val="5700"/>
              </a:lnSpc>
            </a:pPr>
            <a:r>
              <a:rPr lang="en-US" sz="4800" b="1" i="0" dirty="0">
                <a:solidFill>
                  <a:srgbClr val="000000"/>
                </a:solidFill>
                <a:latin typeface="SF Pro Display Bold" pitchFamily="34" charset="0"/>
                <a:ea typeface="SF Pro Display Bold" pitchFamily="34" charset="-122"/>
                <a:cs typeface="SF Pro Display Bold" pitchFamily="34" charset="-120"/>
              </a:rPr>
              <a:t>Penggunaan Tools</a:t>
            </a:r>
            <a:endParaRPr lang="en-US" sz="4800" dirty="0"/>
          </a:p>
        </p:txBody>
      </p:sp>
      <p:sp>
        <p:nvSpPr>
          <p:cNvPr id="9" name="Object8"/>
          <p:cNvSpPr/>
          <p:nvPr/>
        </p:nvSpPr>
        <p:spPr>
          <a:xfrm>
            <a:off x="2428875" y="3762375"/>
            <a:ext cx="2562225" cy="314325"/>
          </a:xfrm>
          <a:prstGeom prst="rect">
            <a:avLst/>
          </a:prstGeom>
          <a:noFill/>
          <a:ln/>
        </p:spPr>
        <p:txBody>
          <a:bodyPr wrap="square" lIns="0" tIns="0" rIns="0" bIns="0" rtlCol="0" anchor="t"/>
          <a:lstStyle/>
          <a:p>
            <a:pPr algn="l">
              <a:lnSpc>
                <a:spcPts val="2475"/>
              </a:lnSpc>
            </a:pPr>
            <a:r>
              <a:rPr lang="en-US" sz="2100" b="0" i="0" dirty="0">
                <a:solidFill>
                  <a:srgbClr val="000000"/>
                </a:solidFill>
                <a:latin typeface="SF Pro Display Medium" pitchFamily="34" charset="0"/>
                <a:ea typeface="SF Pro Display Medium" pitchFamily="34" charset="-122"/>
                <a:cs typeface="SF Pro Display Medium" pitchFamily="34" charset="-120"/>
              </a:rPr>
              <a:t>Bahasa Pemrograman</a:t>
            </a:r>
            <a:endParaRPr lang="en-US" sz="2100" dirty="0"/>
          </a:p>
        </p:txBody>
      </p:sp>
      <p:sp>
        <p:nvSpPr>
          <p:cNvPr id="10" name="Object9"/>
          <p:cNvSpPr/>
          <p:nvPr/>
        </p:nvSpPr>
        <p:spPr>
          <a:xfrm>
            <a:off x="2495550" y="7038975"/>
            <a:ext cx="1781175" cy="314325"/>
          </a:xfrm>
          <a:prstGeom prst="rect">
            <a:avLst/>
          </a:prstGeom>
          <a:noFill/>
          <a:ln/>
        </p:spPr>
        <p:txBody>
          <a:bodyPr wrap="square" lIns="0" tIns="0" rIns="0" bIns="0" rtlCol="0" anchor="t"/>
          <a:lstStyle/>
          <a:p>
            <a:pPr algn="l">
              <a:lnSpc>
                <a:spcPts val="2475"/>
              </a:lnSpc>
            </a:pPr>
            <a:r>
              <a:rPr lang="en-US" sz="2100" b="0" i="0" dirty="0">
                <a:solidFill>
                  <a:srgbClr val="000000"/>
                </a:solidFill>
                <a:latin typeface="SF Pro Display Medium" pitchFamily="34" charset="0"/>
                <a:ea typeface="SF Pro Display Medium" pitchFamily="34" charset="-122"/>
                <a:cs typeface="SF Pro Display Medium" pitchFamily="34" charset="-120"/>
              </a:rPr>
              <a:t>Sistem Operasi</a:t>
            </a:r>
            <a:endParaRPr lang="en-US" sz="2100" dirty="0"/>
          </a:p>
        </p:txBody>
      </p:sp>
      <p:sp>
        <p:nvSpPr>
          <p:cNvPr id="11" name="Object10"/>
          <p:cNvSpPr/>
          <p:nvPr/>
        </p:nvSpPr>
        <p:spPr>
          <a:xfrm>
            <a:off x="9601200" y="7038975"/>
            <a:ext cx="3514725" cy="314325"/>
          </a:xfrm>
          <a:prstGeom prst="rect">
            <a:avLst/>
          </a:prstGeom>
          <a:noFill/>
          <a:ln/>
        </p:spPr>
        <p:txBody>
          <a:bodyPr wrap="square" lIns="0" tIns="0" rIns="0" bIns="0" rtlCol="0" anchor="t"/>
          <a:lstStyle/>
          <a:p>
            <a:pPr algn="l">
              <a:lnSpc>
                <a:spcPts val="2475"/>
              </a:lnSpc>
            </a:pPr>
            <a:r>
              <a:rPr lang="en-US" sz="2100" b="0" i="0" dirty="0">
                <a:solidFill>
                  <a:srgbClr val="000000"/>
                </a:solidFill>
                <a:latin typeface="SF Pro Display Medium" pitchFamily="34" charset="0"/>
                <a:ea typeface="SF Pro Display Medium" pitchFamily="34" charset="-122"/>
                <a:cs typeface="SF Pro Display Medium" pitchFamily="34" charset="-120"/>
              </a:rPr>
              <a:t>Rancangan Design Antarmuka</a:t>
            </a:r>
            <a:endParaRPr lang="en-US" sz="2100" dirty="0"/>
          </a:p>
        </p:txBody>
      </p:sp>
      <p:sp>
        <p:nvSpPr>
          <p:cNvPr id="12" name="Object11"/>
          <p:cNvSpPr/>
          <p:nvPr/>
        </p:nvSpPr>
        <p:spPr>
          <a:xfrm>
            <a:off x="9601200" y="3857625"/>
            <a:ext cx="428625" cy="314325"/>
          </a:xfrm>
          <a:prstGeom prst="rect">
            <a:avLst/>
          </a:prstGeom>
          <a:noFill/>
          <a:ln/>
        </p:spPr>
        <p:txBody>
          <a:bodyPr wrap="square" lIns="0" tIns="0" rIns="0" bIns="0" rtlCol="0" anchor="t"/>
          <a:lstStyle/>
          <a:p>
            <a:pPr algn="l">
              <a:lnSpc>
                <a:spcPts val="2475"/>
              </a:lnSpc>
            </a:pPr>
            <a:r>
              <a:rPr lang="en-US" sz="2100" b="0" i="0" dirty="0">
                <a:solidFill>
                  <a:srgbClr val="000000"/>
                </a:solidFill>
                <a:latin typeface="SF Pro Display Medium" pitchFamily="34" charset="0"/>
                <a:ea typeface="SF Pro Display Medium" pitchFamily="34" charset="-122"/>
                <a:cs typeface="SF Pro Display Medium" pitchFamily="34" charset="-120"/>
              </a:rPr>
              <a:t>IDE</a:t>
            </a:r>
            <a:endParaRPr lang="en-US" sz="2100" dirty="0"/>
          </a:p>
        </p:txBody>
      </p:sp>
      <p:sp>
        <p:nvSpPr>
          <p:cNvPr id="13" name="Object12"/>
          <p:cNvSpPr/>
          <p:nvPr/>
        </p:nvSpPr>
        <p:spPr>
          <a:xfrm>
            <a:off x="2428875" y="3028950"/>
            <a:ext cx="971550" cy="542925"/>
          </a:xfrm>
          <a:prstGeom prst="rect">
            <a:avLst/>
          </a:prstGeom>
          <a:noFill/>
          <a:ln/>
        </p:spPr>
        <p:txBody>
          <a:bodyPr wrap="square" lIns="0" tIns="0" rIns="0" bIns="0" rtlCol="0" anchor="t"/>
          <a:lstStyle/>
          <a:p>
            <a:pPr algn="l">
              <a:lnSpc>
                <a:spcPts val="4275"/>
              </a:lnSpc>
            </a:pPr>
            <a:r>
              <a:rPr lang="en-US" sz="3600" b="0" i="0" dirty="0">
                <a:solidFill>
                  <a:srgbClr val="000000"/>
                </a:solidFill>
                <a:latin typeface="SF Pro Display Medium" pitchFamily="34" charset="0"/>
                <a:ea typeface="SF Pro Display Medium" pitchFamily="34" charset="-122"/>
                <a:cs typeface="SF Pro Display Medium" pitchFamily="34" charset="-120"/>
              </a:rPr>
              <a:t>Java</a:t>
            </a:r>
            <a:endParaRPr lang="en-US" sz="3600" dirty="0"/>
          </a:p>
        </p:txBody>
      </p:sp>
      <p:sp>
        <p:nvSpPr>
          <p:cNvPr id="14" name="Object13"/>
          <p:cNvSpPr/>
          <p:nvPr/>
        </p:nvSpPr>
        <p:spPr>
          <a:xfrm>
            <a:off x="2428875" y="6305550"/>
            <a:ext cx="2466975" cy="542925"/>
          </a:xfrm>
          <a:prstGeom prst="rect">
            <a:avLst/>
          </a:prstGeom>
          <a:noFill/>
          <a:ln/>
        </p:spPr>
        <p:txBody>
          <a:bodyPr wrap="square" lIns="0" tIns="0" rIns="0" bIns="0" rtlCol="0" anchor="t"/>
          <a:lstStyle/>
          <a:p>
            <a:pPr algn="l">
              <a:lnSpc>
                <a:spcPts val="4275"/>
              </a:lnSpc>
            </a:pPr>
            <a:r>
              <a:rPr lang="en-US" sz="3600" dirty="0"/>
              <a:t>Windows 10</a:t>
            </a:r>
          </a:p>
        </p:txBody>
      </p:sp>
      <p:sp>
        <p:nvSpPr>
          <p:cNvPr id="15" name="Object14"/>
          <p:cNvSpPr/>
          <p:nvPr/>
        </p:nvSpPr>
        <p:spPr>
          <a:xfrm>
            <a:off x="9601200" y="6305550"/>
            <a:ext cx="2503714" cy="542925"/>
          </a:xfrm>
          <a:prstGeom prst="rect">
            <a:avLst/>
          </a:prstGeom>
          <a:noFill/>
          <a:ln/>
        </p:spPr>
        <p:txBody>
          <a:bodyPr wrap="square" lIns="0" tIns="0" rIns="0" bIns="0" rtlCol="0" anchor="t"/>
          <a:lstStyle/>
          <a:p>
            <a:pPr algn="l">
              <a:lnSpc>
                <a:spcPts val="4275"/>
              </a:lnSpc>
            </a:pPr>
            <a:r>
              <a:rPr lang="en-US" sz="3600" dirty="0"/>
              <a:t>Figma</a:t>
            </a:r>
          </a:p>
        </p:txBody>
      </p:sp>
      <p:sp>
        <p:nvSpPr>
          <p:cNvPr id="16" name="Object15"/>
          <p:cNvSpPr/>
          <p:nvPr/>
        </p:nvSpPr>
        <p:spPr>
          <a:xfrm>
            <a:off x="9601200" y="2962275"/>
            <a:ext cx="3124200" cy="542925"/>
          </a:xfrm>
          <a:prstGeom prst="rect">
            <a:avLst/>
          </a:prstGeom>
          <a:noFill/>
          <a:ln/>
        </p:spPr>
        <p:txBody>
          <a:bodyPr wrap="square" lIns="0" tIns="0" rIns="0" bIns="0" rtlCol="0" anchor="t"/>
          <a:lstStyle/>
          <a:p>
            <a:pPr algn="l">
              <a:lnSpc>
                <a:spcPts val="4275"/>
              </a:lnSpc>
            </a:pPr>
            <a:r>
              <a:rPr lang="en-US" sz="3600" dirty="0" err="1"/>
              <a:t>Netbeans</a:t>
            </a:r>
            <a:r>
              <a:rPr lang="en-US" sz="3600" dirty="0"/>
              <a:t> 8.0.2</a:t>
            </a:r>
          </a:p>
        </p:txBody>
      </p:sp>
      <p:pic>
        <p:nvPicPr>
          <p:cNvPr id="20" name="Picture 19">
            <a:extLst>
              <a:ext uri="{FF2B5EF4-FFF2-40B4-BE49-F238E27FC236}">
                <a16:creationId xmlns:a16="http://schemas.microsoft.com/office/drawing/2014/main" id="{C68BAEBE-9A4E-4287-8018-CB453C8DC395}"/>
              </a:ext>
            </a:extLst>
          </p:cNvPr>
          <p:cNvPicPr>
            <a:picLocks noChangeAspect="1"/>
          </p:cNvPicPr>
          <p:nvPr/>
        </p:nvPicPr>
        <p:blipFill>
          <a:blip r:embed="rId9"/>
          <a:stretch>
            <a:fillRect/>
          </a:stretch>
        </p:blipFill>
        <p:spPr>
          <a:xfrm>
            <a:off x="7985376" y="6161338"/>
            <a:ext cx="1368174" cy="13681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AFCFE"/>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4772025"/>
            <a:ext cx="8715375" cy="5514975"/>
          </a:xfrm>
          <a:prstGeom prst="rect">
            <a:avLst/>
          </a:prstGeom>
        </p:spPr>
      </p:pic>
      <p:pic>
        <p:nvPicPr>
          <p:cNvPr id="3" name="Object 2" descr="preencoded.png"/>
          <p:cNvPicPr>
            <a:picLocks noChangeAspect="1"/>
          </p:cNvPicPr>
          <p:nvPr/>
        </p:nvPicPr>
        <p:blipFill>
          <a:blip r:embed="rId4"/>
          <a:srcRect/>
          <a:stretch/>
        </p:blipFill>
        <p:spPr>
          <a:xfrm>
            <a:off x="9353550" y="0"/>
            <a:ext cx="8934450" cy="6867525"/>
          </a:xfrm>
          <a:prstGeom prst="rect">
            <a:avLst/>
          </a:prstGeom>
        </p:spPr>
      </p:pic>
      <p:pic>
        <p:nvPicPr>
          <p:cNvPr id="4" name="Object 3" descr="preencoded.png"/>
          <p:cNvPicPr>
            <a:picLocks noChangeAspect="1"/>
          </p:cNvPicPr>
          <p:nvPr/>
        </p:nvPicPr>
        <p:blipFill>
          <a:blip r:embed="rId5"/>
          <a:srcRect/>
          <a:stretch/>
        </p:blipFill>
        <p:spPr>
          <a:xfrm>
            <a:off x="0" y="0"/>
            <a:ext cx="18288000" cy="10287000"/>
          </a:xfrm>
          <a:prstGeom prst="rect">
            <a:avLst/>
          </a:prstGeom>
        </p:spPr>
      </p:pic>
      <p:pic>
        <p:nvPicPr>
          <p:cNvPr id="5" name="Object 4"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124575" y="4038600"/>
            <a:ext cx="8315325" cy="295275"/>
          </a:xfrm>
          <a:prstGeom prst="rect">
            <a:avLst/>
          </a:prstGeom>
        </p:spPr>
      </p:pic>
      <p:pic>
        <p:nvPicPr>
          <p:cNvPr id="6" name="Object 5" descr="preencoded.png"/>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962275" y="5648325"/>
            <a:ext cx="3933825" cy="295275"/>
          </a:xfrm>
          <a:prstGeom prst="rect">
            <a:avLst/>
          </a:prstGeom>
        </p:spPr>
      </p:pic>
      <p:sp>
        <p:nvSpPr>
          <p:cNvPr id="7" name="Object6"/>
          <p:cNvSpPr/>
          <p:nvPr/>
        </p:nvSpPr>
        <p:spPr>
          <a:xfrm>
            <a:off x="2962275" y="3238500"/>
            <a:ext cx="12392025" cy="3276600"/>
          </a:xfrm>
          <a:prstGeom prst="rect">
            <a:avLst/>
          </a:prstGeom>
          <a:noFill/>
          <a:ln/>
        </p:spPr>
        <p:txBody>
          <a:bodyPr wrap="square" lIns="0" tIns="0" rIns="0" bIns="0" rtlCol="0" anchor="t"/>
          <a:lstStyle/>
          <a:p>
            <a:pPr algn="l">
              <a:lnSpc>
                <a:spcPts val="12825"/>
              </a:lnSpc>
            </a:pPr>
            <a:r>
              <a:rPr lang="en-US" sz="10800" b="1" i="0" dirty="0">
                <a:solidFill>
                  <a:srgbClr val="000000"/>
                </a:solidFill>
                <a:latin typeface="SF Pro Display Bold" pitchFamily="34" charset="0"/>
                <a:ea typeface="SF Pro Display Bold" pitchFamily="34" charset="-122"/>
                <a:cs typeface="SF Pro Display Bold" pitchFamily="34" charset="-120"/>
              </a:rPr>
              <a:t>Sesi 
                Pertanyaan</a:t>
            </a:r>
            <a:endParaRPr lang="en-US" sz="10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AFCFE"/>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4772025"/>
            <a:ext cx="8715375" cy="5514975"/>
          </a:xfrm>
          <a:prstGeom prst="rect">
            <a:avLst/>
          </a:prstGeom>
        </p:spPr>
      </p:pic>
      <p:pic>
        <p:nvPicPr>
          <p:cNvPr id="3" name="Object 2" descr="preencoded.png"/>
          <p:cNvPicPr>
            <a:picLocks noChangeAspect="1"/>
          </p:cNvPicPr>
          <p:nvPr/>
        </p:nvPicPr>
        <p:blipFill>
          <a:blip r:embed="rId4"/>
          <a:srcRect/>
          <a:stretch/>
        </p:blipFill>
        <p:spPr>
          <a:xfrm>
            <a:off x="9353550" y="0"/>
            <a:ext cx="8934450" cy="6867525"/>
          </a:xfrm>
          <a:prstGeom prst="rect">
            <a:avLst/>
          </a:prstGeom>
        </p:spPr>
      </p:pic>
      <p:pic>
        <p:nvPicPr>
          <p:cNvPr id="4" name="Object 3" descr="preencoded.png"/>
          <p:cNvPicPr>
            <a:picLocks noChangeAspect="1"/>
          </p:cNvPicPr>
          <p:nvPr/>
        </p:nvPicPr>
        <p:blipFill>
          <a:blip r:embed="rId5"/>
          <a:srcRect/>
          <a:stretch/>
        </p:blipFill>
        <p:spPr>
          <a:xfrm>
            <a:off x="0" y="0"/>
            <a:ext cx="18288000" cy="10287000"/>
          </a:xfrm>
          <a:prstGeom prst="rect">
            <a:avLst/>
          </a:prstGeom>
        </p:spPr>
      </p:pic>
      <p:sp>
        <p:nvSpPr>
          <p:cNvPr id="5" name="Object4"/>
          <p:cNvSpPr/>
          <p:nvPr/>
        </p:nvSpPr>
        <p:spPr>
          <a:xfrm>
            <a:off x="4972050" y="3638550"/>
            <a:ext cx="8715375" cy="1638300"/>
          </a:xfrm>
          <a:prstGeom prst="rect">
            <a:avLst/>
          </a:prstGeom>
          <a:noFill/>
          <a:ln/>
        </p:spPr>
        <p:txBody>
          <a:bodyPr wrap="square" lIns="0" tIns="0" rIns="0" bIns="0" rtlCol="0" anchor="t"/>
          <a:lstStyle/>
          <a:p>
            <a:pPr algn="ctr">
              <a:lnSpc>
                <a:spcPts val="12825"/>
              </a:lnSpc>
            </a:pPr>
            <a:r>
              <a:rPr lang="en-US" sz="10800" b="1" i="0" dirty="0">
                <a:solidFill>
                  <a:srgbClr val="000000"/>
                </a:solidFill>
                <a:latin typeface="SF Pro Display Bold" pitchFamily="34" charset="0"/>
                <a:ea typeface="SF Pro Display Bold" pitchFamily="34" charset="-122"/>
                <a:cs typeface="SF Pro Display Bold" pitchFamily="34" charset="-120"/>
              </a:rPr>
              <a:t>Terima Kasih.</a:t>
            </a:r>
            <a:endParaRPr lang="en-US" sz="10800" dirty="0"/>
          </a:p>
        </p:txBody>
      </p:sp>
      <p:sp>
        <p:nvSpPr>
          <p:cNvPr id="6" name="Object5"/>
          <p:cNvSpPr/>
          <p:nvPr/>
        </p:nvSpPr>
        <p:spPr>
          <a:xfrm>
            <a:off x="5095875" y="6781800"/>
            <a:ext cx="8105775" cy="1409700"/>
          </a:xfrm>
          <a:prstGeom prst="rect">
            <a:avLst/>
          </a:prstGeom>
          <a:noFill/>
          <a:ln/>
        </p:spPr>
        <p:txBody>
          <a:bodyPr wrap="square" lIns="0" tIns="0" rIns="0" bIns="0" rtlCol="0" anchor="t"/>
          <a:lstStyle/>
          <a:p>
            <a:pPr algn="ctr">
              <a:lnSpc>
                <a:spcPts val="5531"/>
              </a:lnSpc>
            </a:pPr>
            <a:r>
              <a:rPr lang="en-US" sz="2250" b="0" i="0" dirty="0">
                <a:solidFill>
                  <a:schemeClr val="bg1">
                    <a:lumMod val="50000"/>
                  </a:schemeClr>
                </a:solidFill>
                <a:latin typeface="SF Pro Display Regular" pitchFamily="34" charset="0"/>
                <a:ea typeface="SF Pro Display Regular" pitchFamily="34" charset="-122"/>
                <a:cs typeface="SF Pro Display Regular" pitchFamily="34" charset="-120"/>
              </a:rPr>
              <a:t>mengucap syukur; melahirkan rasa syukur atau membalas budi setelah menerima kebaikan dan sebagainya</a:t>
            </a:r>
            <a:endParaRPr lang="en-US" sz="2250" dirty="0">
              <a:solidFill>
                <a:schemeClr val="bg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AFCFE"/>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4772025"/>
            <a:ext cx="8715375" cy="5514975"/>
          </a:xfrm>
          <a:prstGeom prst="rect">
            <a:avLst/>
          </a:prstGeom>
        </p:spPr>
      </p:pic>
      <p:pic>
        <p:nvPicPr>
          <p:cNvPr id="3" name="Object 2" descr="preencoded.png"/>
          <p:cNvPicPr>
            <a:picLocks noChangeAspect="1"/>
          </p:cNvPicPr>
          <p:nvPr/>
        </p:nvPicPr>
        <p:blipFill>
          <a:blip r:embed="rId4"/>
          <a:srcRect/>
          <a:stretch/>
        </p:blipFill>
        <p:spPr>
          <a:xfrm>
            <a:off x="9353550" y="0"/>
            <a:ext cx="8934450" cy="6867525"/>
          </a:xfrm>
          <a:prstGeom prst="rect">
            <a:avLst/>
          </a:prstGeom>
        </p:spPr>
      </p:pic>
      <p:pic>
        <p:nvPicPr>
          <p:cNvPr id="4" name="Object 3" descr="preencoded.png"/>
          <p:cNvPicPr>
            <a:picLocks noChangeAspect="1"/>
          </p:cNvPicPr>
          <p:nvPr/>
        </p:nvPicPr>
        <p:blipFill>
          <a:blip r:embed="rId5"/>
          <a:srcRect/>
          <a:stretch/>
        </p:blipFill>
        <p:spPr>
          <a:xfrm>
            <a:off x="0" y="0"/>
            <a:ext cx="18288000" cy="10287000"/>
          </a:xfrm>
          <a:prstGeom prst="rect">
            <a:avLst/>
          </a:prstGeom>
        </p:spPr>
      </p:pic>
      <p:pic>
        <p:nvPicPr>
          <p:cNvPr id="5" name="Object 4" descr="preencoded.png"/>
          <p:cNvPicPr>
            <a:picLocks noChangeAspect="1"/>
          </p:cNvPicPr>
          <p:nvPr/>
        </p:nvPicPr>
        <p:blipFill>
          <a:blip r:embed="rId6"/>
          <a:srcRect/>
          <a:stretch/>
        </p:blipFill>
        <p:spPr>
          <a:xfrm>
            <a:off x="14439900" y="457200"/>
            <a:ext cx="2667000" cy="2733675"/>
          </a:xfrm>
          <a:prstGeom prst="rect">
            <a:avLst/>
          </a:prstGeom>
        </p:spPr>
      </p:pic>
      <p:sp>
        <p:nvSpPr>
          <p:cNvPr id="6" name="Object5"/>
          <p:cNvSpPr/>
          <p:nvPr/>
        </p:nvSpPr>
        <p:spPr>
          <a:xfrm>
            <a:off x="904875" y="771525"/>
            <a:ext cx="5686425" cy="819150"/>
          </a:xfrm>
          <a:prstGeom prst="rect">
            <a:avLst/>
          </a:prstGeom>
          <a:noFill/>
          <a:ln/>
        </p:spPr>
        <p:txBody>
          <a:bodyPr wrap="square" lIns="0" tIns="0" rIns="0" bIns="0" rtlCol="0" anchor="t"/>
          <a:lstStyle/>
          <a:p>
            <a:pPr algn="l">
              <a:lnSpc>
                <a:spcPts val="6450"/>
              </a:lnSpc>
            </a:pPr>
            <a:r>
              <a:rPr lang="en-US" sz="5400" dirty="0" err="1">
                <a:solidFill>
                  <a:srgbClr val="000000"/>
                </a:solidFill>
                <a:latin typeface="SF Pro Display Medium" pitchFamily="34" charset="0"/>
                <a:ea typeface="SF Pro Display Medium" pitchFamily="34" charset="-122"/>
              </a:rPr>
              <a:t>Anggota</a:t>
            </a:r>
            <a:r>
              <a:rPr lang="en-US" sz="5400" dirty="0">
                <a:solidFill>
                  <a:srgbClr val="000000"/>
                </a:solidFill>
                <a:latin typeface="SF Pro Display Medium" pitchFamily="34" charset="0"/>
                <a:ea typeface="SF Pro Display Medium" pitchFamily="34" charset="-122"/>
              </a:rPr>
              <a:t> </a:t>
            </a:r>
            <a:r>
              <a:rPr lang="en-US" sz="5400" dirty="0" err="1">
                <a:solidFill>
                  <a:srgbClr val="000000"/>
                </a:solidFill>
                <a:latin typeface="SF Pro Display Medium" pitchFamily="34" charset="0"/>
                <a:ea typeface="SF Pro Display Medium" pitchFamily="34" charset="-122"/>
              </a:rPr>
              <a:t>Kelompok</a:t>
            </a:r>
            <a:endParaRPr lang="en-US" sz="5400" dirty="0"/>
          </a:p>
        </p:txBody>
      </p:sp>
      <p:sp>
        <p:nvSpPr>
          <p:cNvPr id="7" name="Object6"/>
          <p:cNvSpPr/>
          <p:nvPr/>
        </p:nvSpPr>
        <p:spPr>
          <a:xfrm>
            <a:off x="904875" y="3286125"/>
            <a:ext cx="4419600" cy="409575"/>
          </a:xfrm>
          <a:prstGeom prst="rect">
            <a:avLst/>
          </a:prstGeom>
          <a:noFill/>
          <a:ln/>
        </p:spPr>
        <p:txBody>
          <a:bodyPr wrap="square" lIns="0" tIns="0" rIns="0" bIns="0" rtlCol="0" anchor="t"/>
          <a:lstStyle/>
          <a:p>
            <a:pPr algn="l">
              <a:lnSpc>
                <a:spcPts val="3225"/>
              </a:lnSpc>
            </a:pPr>
            <a:r>
              <a:rPr lang="en-US" sz="2700" b="0" i="0" dirty="0">
                <a:solidFill>
                  <a:srgbClr val="000000"/>
                </a:solidFill>
                <a:latin typeface="SF Pro Display Regular" pitchFamily="34" charset="0"/>
                <a:ea typeface="SF Pro Display Regular" pitchFamily="34" charset="-122"/>
                <a:cs typeface="SF Pro Display Regular" pitchFamily="34" charset="-120"/>
              </a:rPr>
              <a:t>I Komang Bisma Bendesa Jaya</a:t>
            </a:r>
            <a:endParaRPr lang="en-US" sz="2700" dirty="0"/>
          </a:p>
        </p:txBody>
      </p:sp>
      <p:sp>
        <p:nvSpPr>
          <p:cNvPr id="8" name="Object7"/>
          <p:cNvSpPr/>
          <p:nvPr/>
        </p:nvSpPr>
        <p:spPr>
          <a:xfrm>
            <a:off x="904875" y="2466975"/>
            <a:ext cx="676275" cy="723900"/>
          </a:xfrm>
          <a:prstGeom prst="rect">
            <a:avLst/>
          </a:prstGeom>
          <a:noFill/>
          <a:ln/>
        </p:spPr>
        <p:txBody>
          <a:bodyPr wrap="square" lIns="0" tIns="0" rIns="0" bIns="0" rtlCol="0" anchor="t"/>
          <a:lstStyle/>
          <a:p>
            <a:pPr algn="l">
              <a:lnSpc>
                <a:spcPts val="5700"/>
              </a:lnSpc>
            </a:pPr>
            <a:r>
              <a:rPr lang="en-US" sz="4800" b="0" i="0" dirty="0">
                <a:solidFill>
                  <a:srgbClr val="000000"/>
                </a:solidFill>
                <a:latin typeface="SF Pro Display Regular" pitchFamily="34" charset="0"/>
                <a:ea typeface="SF Pro Display Regular" pitchFamily="34" charset="-122"/>
                <a:cs typeface="SF Pro Display Regular" pitchFamily="34" charset="-120"/>
              </a:rPr>
              <a:t>10</a:t>
            </a:r>
            <a:endParaRPr lang="en-US" sz="4800" dirty="0"/>
          </a:p>
        </p:txBody>
      </p:sp>
      <p:sp>
        <p:nvSpPr>
          <p:cNvPr id="9" name="Object8"/>
          <p:cNvSpPr/>
          <p:nvPr/>
        </p:nvSpPr>
        <p:spPr>
          <a:xfrm>
            <a:off x="8324850" y="4610100"/>
            <a:ext cx="666750" cy="723900"/>
          </a:xfrm>
          <a:prstGeom prst="rect">
            <a:avLst/>
          </a:prstGeom>
          <a:noFill/>
          <a:ln/>
        </p:spPr>
        <p:txBody>
          <a:bodyPr wrap="square" lIns="0" tIns="0" rIns="0" bIns="0" rtlCol="0" anchor="t"/>
          <a:lstStyle/>
          <a:p>
            <a:pPr algn="l">
              <a:lnSpc>
                <a:spcPts val="5700"/>
              </a:lnSpc>
            </a:pPr>
            <a:r>
              <a:rPr lang="en-US" sz="4800" b="0" i="0" dirty="0">
                <a:solidFill>
                  <a:srgbClr val="000000"/>
                </a:solidFill>
                <a:latin typeface="SF Pro Display Regular" pitchFamily="34" charset="0"/>
                <a:ea typeface="SF Pro Display Regular" pitchFamily="34" charset="-122"/>
                <a:cs typeface="SF Pro Display Regular" pitchFamily="34" charset="-120"/>
              </a:rPr>
              <a:t>19</a:t>
            </a:r>
            <a:endParaRPr lang="en-US" sz="4800" dirty="0"/>
          </a:p>
        </p:txBody>
      </p:sp>
      <p:sp>
        <p:nvSpPr>
          <p:cNvPr id="10" name="Object9"/>
          <p:cNvSpPr/>
          <p:nvPr/>
        </p:nvSpPr>
        <p:spPr>
          <a:xfrm>
            <a:off x="923925" y="6924675"/>
            <a:ext cx="666750" cy="723900"/>
          </a:xfrm>
          <a:prstGeom prst="rect">
            <a:avLst/>
          </a:prstGeom>
          <a:noFill/>
          <a:ln/>
        </p:spPr>
        <p:txBody>
          <a:bodyPr wrap="square" lIns="0" tIns="0" rIns="0" bIns="0" rtlCol="0" anchor="t"/>
          <a:lstStyle/>
          <a:p>
            <a:pPr algn="l">
              <a:lnSpc>
                <a:spcPts val="5700"/>
              </a:lnSpc>
            </a:pPr>
            <a:r>
              <a:rPr lang="en-US" sz="4800" b="0" i="0" dirty="0">
                <a:solidFill>
                  <a:srgbClr val="000000"/>
                </a:solidFill>
                <a:latin typeface="SF Pro Display Regular" pitchFamily="34" charset="0"/>
                <a:ea typeface="SF Pro Display Regular" pitchFamily="34" charset="-122"/>
                <a:cs typeface="SF Pro Display Regular" pitchFamily="34" charset="-120"/>
              </a:rPr>
              <a:t>01</a:t>
            </a:r>
            <a:endParaRPr lang="en-US" sz="4800" dirty="0"/>
          </a:p>
        </p:txBody>
      </p:sp>
      <p:sp>
        <p:nvSpPr>
          <p:cNvPr id="11" name="Object10"/>
          <p:cNvSpPr/>
          <p:nvPr/>
        </p:nvSpPr>
        <p:spPr>
          <a:xfrm>
            <a:off x="904875" y="4572000"/>
            <a:ext cx="771525" cy="723900"/>
          </a:xfrm>
          <a:prstGeom prst="rect">
            <a:avLst/>
          </a:prstGeom>
          <a:noFill/>
          <a:ln/>
        </p:spPr>
        <p:txBody>
          <a:bodyPr wrap="square" lIns="0" tIns="0" rIns="0" bIns="0" rtlCol="0" anchor="t"/>
          <a:lstStyle/>
          <a:p>
            <a:pPr algn="l">
              <a:lnSpc>
                <a:spcPts val="5700"/>
              </a:lnSpc>
            </a:pPr>
            <a:r>
              <a:rPr lang="en-US" sz="4800" b="0" i="0" dirty="0">
                <a:solidFill>
                  <a:srgbClr val="000000"/>
                </a:solidFill>
                <a:latin typeface="SF Pro Display Regular" pitchFamily="34" charset="0"/>
                <a:ea typeface="SF Pro Display Regular" pitchFamily="34" charset="-122"/>
                <a:cs typeface="SF Pro Display Regular" pitchFamily="34" charset="-120"/>
              </a:rPr>
              <a:t>08</a:t>
            </a:r>
            <a:endParaRPr lang="en-US" sz="4800" dirty="0"/>
          </a:p>
        </p:txBody>
      </p:sp>
      <p:sp>
        <p:nvSpPr>
          <p:cNvPr id="12" name="Object11"/>
          <p:cNvSpPr/>
          <p:nvPr/>
        </p:nvSpPr>
        <p:spPr>
          <a:xfrm>
            <a:off x="8324850" y="6924675"/>
            <a:ext cx="666750" cy="723900"/>
          </a:xfrm>
          <a:prstGeom prst="rect">
            <a:avLst/>
          </a:prstGeom>
          <a:noFill/>
          <a:ln/>
        </p:spPr>
        <p:txBody>
          <a:bodyPr wrap="square" lIns="0" tIns="0" rIns="0" bIns="0" rtlCol="0" anchor="t"/>
          <a:lstStyle/>
          <a:p>
            <a:pPr algn="l">
              <a:lnSpc>
                <a:spcPts val="5700"/>
              </a:lnSpc>
            </a:pPr>
            <a:r>
              <a:rPr lang="en-US" sz="4800" b="0" i="0" dirty="0">
                <a:solidFill>
                  <a:srgbClr val="000000"/>
                </a:solidFill>
                <a:latin typeface="SF Pro Display Regular" pitchFamily="34" charset="0"/>
                <a:ea typeface="SF Pro Display Regular" pitchFamily="34" charset="-122"/>
                <a:cs typeface="SF Pro Display Regular" pitchFamily="34" charset="-120"/>
              </a:rPr>
              <a:t>13</a:t>
            </a:r>
            <a:endParaRPr lang="en-US" sz="4800" dirty="0"/>
          </a:p>
        </p:txBody>
      </p:sp>
      <p:sp>
        <p:nvSpPr>
          <p:cNvPr id="13" name="Object12"/>
          <p:cNvSpPr/>
          <p:nvPr/>
        </p:nvSpPr>
        <p:spPr>
          <a:xfrm>
            <a:off x="923925" y="7743825"/>
            <a:ext cx="4467225" cy="409575"/>
          </a:xfrm>
          <a:prstGeom prst="rect">
            <a:avLst/>
          </a:prstGeom>
          <a:noFill/>
          <a:ln/>
        </p:spPr>
        <p:txBody>
          <a:bodyPr wrap="square" lIns="0" tIns="0" rIns="0" bIns="0" rtlCol="0" anchor="t"/>
          <a:lstStyle/>
          <a:p>
            <a:pPr algn="l">
              <a:lnSpc>
                <a:spcPts val="3225"/>
              </a:lnSpc>
            </a:pPr>
            <a:r>
              <a:rPr lang="en-US" sz="2700" b="0" i="0" dirty="0">
                <a:solidFill>
                  <a:srgbClr val="000000"/>
                </a:solidFill>
                <a:latin typeface="SF Pro Display Regular" pitchFamily="34" charset="0"/>
                <a:ea typeface="SF Pro Display Regular" pitchFamily="34" charset="-122"/>
                <a:cs typeface="SF Pro Display Regular" pitchFamily="34" charset="-120"/>
              </a:rPr>
              <a:t>David Anugrah Manfat Tri Putra</a:t>
            </a:r>
            <a:endParaRPr lang="en-US" sz="2700" dirty="0"/>
          </a:p>
        </p:txBody>
      </p:sp>
      <p:sp>
        <p:nvSpPr>
          <p:cNvPr id="14" name="Object13"/>
          <p:cNvSpPr/>
          <p:nvPr/>
        </p:nvSpPr>
        <p:spPr>
          <a:xfrm>
            <a:off x="8324850" y="5429250"/>
            <a:ext cx="3152775" cy="409575"/>
          </a:xfrm>
          <a:prstGeom prst="rect">
            <a:avLst/>
          </a:prstGeom>
          <a:noFill/>
          <a:ln/>
        </p:spPr>
        <p:txBody>
          <a:bodyPr wrap="square" lIns="0" tIns="0" rIns="0" bIns="0" rtlCol="0" anchor="t"/>
          <a:lstStyle/>
          <a:p>
            <a:pPr algn="l">
              <a:lnSpc>
                <a:spcPts val="3225"/>
              </a:lnSpc>
            </a:pPr>
            <a:r>
              <a:rPr lang="en-US" sz="2700" b="0" i="0" dirty="0">
                <a:solidFill>
                  <a:srgbClr val="000000"/>
                </a:solidFill>
                <a:latin typeface="SF Pro Display Regular" pitchFamily="34" charset="0"/>
                <a:ea typeface="SF Pro Display Regular" pitchFamily="34" charset="-122"/>
                <a:cs typeface="SF Pro Display Regular" pitchFamily="34" charset="-120"/>
              </a:rPr>
              <a:t>I Putu Indrayana Putra</a:t>
            </a:r>
            <a:endParaRPr lang="en-US" sz="2700" dirty="0"/>
          </a:p>
        </p:txBody>
      </p:sp>
      <p:sp>
        <p:nvSpPr>
          <p:cNvPr id="15" name="Object14"/>
          <p:cNvSpPr/>
          <p:nvPr/>
        </p:nvSpPr>
        <p:spPr>
          <a:xfrm>
            <a:off x="923925" y="5391150"/>
            <a:ext cx="3486150" cy="409575"/>
          </a:xfrm>
          <a:prstGeom prst="rect">
            <a:avLst/>
          </a:prstGeom>
          <a:noFill/>
          <a:ln/>
        </p:spPr>
        <p:txBody>
          <a:bodyPr wrap="square" lIns="0" tIns="0" rIns="0" bIns="0" rtlCol="0" anchor="t"/>
          <a:lstStyle/>
          <a:p>
            <a:pPr algn="l">
              <a:lnSpc>
                <a:spcPts val="3225"/>
              </a:lnSpc>
            </a:pPr>
            <a:r>
              <a:rPr lang="en-US" sz="2700" b="0" i="0" dirty="0">
                <a:solidFill>
                  <a:srgbClr val="000000"/>
                </a:solidFill>
                <a:latin typeface="SF Pro Display Regular" pitchFamily="34" charset="0"/>
                <a:ea typeface="SF Pro Display Regular" pitchFamily="34" charset="-122"/>
                <a:cs typeface="SF Pro Display Regular" pitchFamily="34" charset="-120"/>
              </a:rPr>
              <a:t>I Gede Panji Nurmantara</a:t>
            </a:r>
            <a:endParaRPr lang="en-US" sz="2700" dirty="0"/>
          </a:p>
        </p:txBody>
      </p:sp>
      <p:sp>
        <p:nvSpPr>
          <p:cNvPr id="16" name="Object15"/>
          <p:cNvSpPr/>
          <p:nvPr/>
        </p:nvSpPr>
        <p:spPr>
          <a:xfrm>
            <a:off x="8324850" y="7743825"/>
            <a:ext cx="3990975" cy="409575"/>
          </a:xfrm>
          <a:prstGeom prst="rect">
            <a:avLst/>
          </a:prstGeom>
          <a:noFill/>
          <a:ln/>
        </p:spPr>
        <p:txBody>
          <a:bodyPr wrap="square" lIns="0" tIns="0" rIns="0" bIns="0" rtlCol="0" anchor="t"/>
          <a:lstStyle/>
          <a:p>
            <a:pPr algn="l">
              <a:lnSpc>
                <a:spcPts val="3225"/>
              </a:lnSpc>
            </a:pPr>
            <a:r>
              <a:rPr lang="en-US" sz="2700" b="0" i="0" dirty="0">
                <a:solidFill>
                  <a:srgbClr val="000000"/>
                </a:solidFill>
                <a:latin typeface="SF Pro Display Regular" pitchFamily="34" charset="0"/>
                <a:ea typeface="SF Pro Display Regular" pitchFamily="34" charset="-122"/>
                <a:cs typeface="SF Pro Display Regular" pitchFamily="34" charset="-120"/>
              </a:rPr>
              <a:t>I Made Utamaning Adnyana</a:t>
            </a:r>
            <a:endParaRPr lang="en-US"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AFCFE"/>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4772025"/>
            <a:ext cx="8715375" cy="5514975"/>
          </a:xfrm>
          <a:prstGeom prst="rect">
            <a:avLst/>
          </a:prstGeom>
        </p:spPr>
      </p:pic>
      <p:pic>
        <p:nvPicPr>
          <p:cNvPr id="3" name="Object 2" descr="preencoded.png"/>
          <p:cNvPicPr>
            <a:picLocks noChangeAspect="1"/>
          </p:cNvPicPr>
          <p:nvPr/>
        </p:nvPicPr>
        <p:blipFill>
          <a:blip r:embed="rId4"/>
          <a:srcRect/>
          <a:stretch/>
        </p:blipFill>
        <p:spPr>
          <a:xfrm>
            <a:off x="9353550" y="0"/>
            <a:ext cx="8934450" cy="6867525"/>
          </a:xfrm>
          <a:prstGeom prst="rect">
            <a:avLst/>
          </a:prstGeom>
        </p:spPr>
      </p:pic>
      <p:pic>
        <p:nvPicPr>
          <p:cNvPr id="4" name="Object 3" descr="preencoded.png"/>
          <p:cNvPicPr>
            <a:picLocks noChangeAspect="1"/>
          </p:cNvPicPr>
          <p:nvPr/>
        </p:nvPicPr>
        <p:blipFill>
          <a:blip r:embed="rId5"/>
          <a:srcRect/>
          <a:stretch/>
        </p:blipFill>
        <p:spPr>
          <a:xfrm>
            <a:off x="0" y="0"/>
            <a:ext cx="18288000" cy="10287000"/>
          </a:xfrm>
          <a:prstGeom prst="rect">
            <a:avLst/>
          </a:prstGeom>
        </p:spPr>
      </p:pic>
      <p:pic>
        <p:nvPicPr>
          <p:cNvPr id="5" name="Object 4"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0506075" y="3400425"/>
            <a:ext cx="1819275" cy="5029200"/>
          </a:xfrm>
          <a:prstGeom prst="rect">
            <a:avLst/>
          </a:prstGeom>
        </p:spPr>
      </p:pic>
      <p:pic>
        <p:nvPicPr>
          <p:cNvPr id="6" name="Object 5"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762750" y="3400425"/>
            <a:ext cx="1819275" cy="5029200"/>
          </a:xfrm>
          <a:prstGeom prst="rect">
            <a:avLst/>
          </a:prstGeom>
        </p:spPr>
      </p:pic>
      <p:pic>
        <p:nvPicPr>
          <p:cNvPr id="7" name="Object 6"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3019425" y="3400425"/>
            <a:ext cx="1819275" cy="5029200"/>
          </a:xfrm>
          <a:prstGeom prst="rect">
            <a:avLst/>
          </a:prstGeom>
        </p:spPr>
      </p:pic>
      <p:pic>
        <p:nvPicPr>
          <p:cNvPr id="8" name="Object 7"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4201775" y="3400425"/>
            <a:ext cx="1819275" cy="5029200"/>
          </a:xfrm>
          <a:prstGeom prst="rect">
            <a:avLst/>
          </a:prstGeom>
        </p:spPr>
      </p:pic>
      <p:pic>
        <p:nvPicPr>
          <p:cNvPr id="9" name="Object 8" descr="preencoded.png"/>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905000" y="3819525"/>
            <a:ext cx="1276350" cy="1276350"/>
          </a:xfrm>
          <a:prstGeom prst="rect">
            <a:avLst/>
          </a:prstGeom>
        </p:spPr>
      </p:pic>
      <p:pic>
        <p:nvPicPr>
          <p:cNvPr id="10" name="Object 9" descr="preencoded.png"/>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5610225" y="3819525"/>
            <a:ext cx="1276350" cy="1276350"/>
          </a:xfrm>
          <a:prstGeom prst="rect">
            <a:avLst/>
          </a:prstGeom>
        </p:spPr>
      </p:pic>
      <p:pic>
        <p:nvPicPr>
          <p:cNvPr id="11" name="Object 10" descr="preencoded.png"/>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9334500" y="3924300"/>
            <a:ext cx="1276350" cy="1276350"/>
          </a:xfrm>
          <a:prstGeom prst="rect">
            <a:avLst/>
          </a:prstGeom>
        </p:spPr>
      </p:pic>
      <p:pic>
        <p:nvPicPr>
          <p:cNvPr id="12" name="Object 11" descr="preencoded.png"/>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13039725" y="3924300"/>
            <a:ext cx="1276350" cy="1276350"/>
          </a:xfrm>
          <a:prstGeom prst="rect">
            <a:avLst/>
          </a:prstGeom>
        </p:spPr>
      </p:pic>
      <p:sp>
        <p:nvSpPr>
          <p:cNvPr id="13" name="Object12"/>
          <p:cNvSpPr/>
          <p:nvPr/>
        </p:nvSpPr>
        <p:spPr>
          <a:xfrm>
            <a:off x="6400800" y="704850"/>
            <a:ext cx="5457825" cy="1095375"/>
          </a:xfrm>
          <a:prstGeom prst="rect">
            <a:avLst/>
          </a:prstGeom>
          <a:noFill/>
          <a:ln/>
        </p:spPr>
        <p:txBody>
          <a:bodyPr wrap="square" lIns="0" tIns="0" rIns="0" bIns="0" rtlCol="0" anchor="t"/>
          <a:lstStyle/>
          <a:p>
            <a:pPr algn="l">
              <a:lnSpc>
                <a:spcPts val="8550"/>
              </a:lnSpc>
            </a:pPr>
            <a:r>
              <a:rPr lang="en-US" sz="7200" b="1" i="0" dirty="0">
                <a:solidFill>
                  <a:srgbClr val="000000"/>
                </a:solidFill>
                <a:latin typeface="SF Pro Display Bold" pitchFamily="34" charset="0"/>
                <a:ea typeface="SF Pro Display Bold" pitchFamily="34" charset="-122"/>
                <a:cs typeface="SF Pro Display Bold" pitchFamily="34" charset="-120"/>
              </a:rPr>
              <a:t>Pembahasan</a:t>
            </a:r>
            <a:endParaRPr lang="en-US" sz="7200" dirty="0"/>
          </a:p>
        </p:txBody>
      </p:sp>
      <p:sp>
        <p:nvSpPr>
          <p:cNvPr id="14" name="Object13"/>
          <p:cNvSpPr/>
          <p:nvPr/>
        </p:nvSpPr>
        <p:spPr>
          <a:xfrm>
            <a:off x="5295900" y="2009775"/>
            <a:ext cx="7477125" cy="409575"/>
          </a:xfrm>
          <a:prstGeom prst="rect">
            <a:avLst/>
          </a:prstGeom>
          <a:noFill/>
          <a:ln/>
        </p:spPr>
        <p:txBody>
          <a:bodyPr wrap="square" lIns="0" tIns="0" rIns="0" bIns="0" rtlCol="0" anchor="t"/>
          <a:lstStyle/>
          <a:p>
            <a:pPr algn="l">
              <a:lnSpc>
                <a:spcPts val="3225"/>
              </a:lnSpc>
            </a:pPr>
            <a:r>
              <a:rPr lang="en-US" sz="2700" b="0" i="0" dirty="0">
                <a:solidFill>
                  <a:srgbClr val="000000"/>
                </a:solidFill>
                <a:latin typeface="SF Pro Display Regular" pitchFamily="34" charset="0"/>
                <a:ea typeface="SF Pro Display Regular" pitchFamily="34" charset="-122"/>
                <a:cs typeface="SF Pro Display Regular" pitchFamily="34" charset="-120"/>
              </a:rPr>
              <a:t>Beberapa hal yang akan kita bahas dalam presentasi</a:t>
            </a:r>
            <a:endParaRPr lang="en-US" sz="2700" dirty="0"/>
          </a:p>
        </p:txBody>
      </p:sp>
      <p:sp>
        <p:nvSpPr>
          <p:cNvPr id="15" name="Object14"/>
          <p:cNvSpPr/>
          <p:nvPr/>
        </p:nvSpPr>
        <p:spPr>
          <a:xfrm>
            <a:off x="1905000" y="5562600"/>
            <a:ext cx="3514725" cy="1085850"/>
          </a:xfrm>
          <a:prstGeom prst="rect">
            <a:avLst/>
          </a:prstGeom>
          <a:noFill/>
          <a:ln/>
        </p:spPr>
        <p:txBody>
          <a:bodyPr wrap="square" lIns="0" tIns="0" rIns="0" bIns="0" rtlCol="0" anchor="t"/>
          <a:lstStyle/>
          <a:p>
            <a:pPr algn="l">
              <a:lnSpc>
                <a:spcPts val="4275"/>
              </a:lnSpc>
            </a:pPr>
            <a:r>
              <a:rPr lang="en-US" sz="3600" b="0" i="0" dirty="0">
                <a:solidFill>
                  <a:srgbClr val="000000"/>
                </a:solidFill>
                <a:latin typeface="SF Pro Display Medium" pitchFamily="34" charset="0"/>
                <a:ea typeface="SF Pro Display Medium" pitchFamily="34" charset="-122"/>
                <a:cs typeface="SF Pro Display Medium" pitchFamily="34" charset="-120"/>
              </a:rPr>
              <a:t>Konsep &amp; Ide 
Aplikasi</a:t>
            </a:r>
            <a:endParaRPr lang="en-US" sz="3600" dirty="0"/>
          </a:p>
        </p:txBody>
      </p:sp>
      <p:sp>
        <p:nvSpPr>
          <p:cNvPr id="16" name="Object15"/>
          <p:cNvSpPr/>
          <p:nvPr/>
        </p:nvSpPr>
        <p:spPr>
          <a:xfrm>
            <a:off x="5610225" y="5562600"/>
            <a:ext cx="2857500" cy="1085850"/>
          </a:xfrm>
          <a:prstGeom prst="rect">
            <a:avLst/>
          </a:prstGeom>
          <a:noFill/>
          <a:ln/>
        </p:spPr>
        <p:txBody>
          <a:bodyPr wrap="square" lIns="0" tIns="0" rIns="0" bIns="0" rtlCol="0" anchor="t"/>
          <a:lstStyle/>
          <a:p>
            <a:pPr algn="l">
              <a:lnSpc>
                <a:spcPts val="4275"/>
              </a:lnSpc>
            </a:pPr>
            <a:r>
              <a:rPr lang="en-US" sz="3600" b="0" i="0" dirty="0">
                <a:solidFill>
                  <a:srgbClr val="000000"/>
                </a:solidFill>
                <a:latin typeface="SF Pro Display Medium" pitchFamily="34" charset="0"/>
                <a:ea typeface="SF Pro Display Medium" pitchFamily="34" charset="-122"/>
                <a:cs typeface="SF Pro Display Medium" pitchFamily="34" charset="-120"/>
              </a:rPr>
              <a:t>Fitur-fitur Aplikasi</a:t>
            </a:r>
            <a:endParaRPr lang="en-US" sz="3600" dirty="0"/>
          </a:p>
        </p:txBody>
      </p:sp>
      <p:sp>
        <p:nvSpPr>
          <p:cNvPr id="17" name="Object16"/>
          <p:cNvSpPr/>
          <p:nvPr/>
        </p:nvSpPr>
        <p:spPr>
          <a:xfrm>
            <a:off x="9334500" y="5562600"/>
            <a:ext cx="2857500" cy="1085850"/>
          </a:xfrm>
          <a:prstGeom prst="rect">
            <a:avLst/>
          </a:prstGeom>
          <a:noFill/>
          <a:ln/>
        </p:spPr>
        <p:txBody>
          <a:bodyPr wrap="square" lIns="0" tIns="0" rIns="0" bIns="0" rtlCol="0" anchor="t"/>
          <a:lstStyle/>
          <a:p>
            <a:pPr algn="l">
              <a:lnSpc>
                <a:spcPts val="4275"/>
              </a:lnSpc>
            </a:pPr>
            <a:r>
              <a:rPr lang="en-US" sz="3600" b="0" i="0" dirty="0">
                <a:solidFill>
                  <a:srgbClr val="000000"/>
                </a:solidFill>
                <a:latin typeface="SF Pro Display Medium" pitchFamily="34" charset="0"/>
                <a:ea typeface="SF Pro Display Medium" pitchFamily="34" charset="-122"/>
                <a:cs typeface="SF Pro Display Medium" pitchFamily="34" charset="-120"/>
              </a:rPr>
              <a:t>Prosedur Pemakaian</a:t>
            </a:r>
            <a:endParaRPr lang="en-US" sz="3600" dirty="0"/>
          </a:p>
        </p:txBody>
      </p:sp>
      <p:sp>
        <p:nvSpPr>
          <p:cNvPr id="18" name="Object17"/>
          <p:cNvSpPr/>
          <p:nvPr/>
        </p:nvSpPr>
        <p:spPr>
          <a:xfrm>
            <a:off x="13039725" y="5562600"/>
            <a:ext cx="2857500" cy="1085850"/>
          </a:xfrm>
          <a:prstGeom prst="rect">
            <a:avLst/>
          </a:prstGeom>
          <a:noFill/>
          <a:ln/>
        </p:spPr>
        <p:txBody>
          <a:bodyPr wrap="square" lIns="0" tIns="0" rIns="0" bIns="0" rtlCol="0" anchor="t"/>
          <a:lstStyle/>
          <a:p>
            <a:pPr algn="l">
              <a:lnSpc>
                <a:spcPts val="4275"/>
              </a:lnSpc>
            </a:pPr>
            <a:r>
              <a:rPr lang="en-US" sz="3600" b="0" i="0" dirty="0">
                <a:solidFill>
                  <a:srgbClr val="000000"/>
                </a:solidFill>
                <a:latin typeface="SF Pro Display Medium" pitchFamily="34" charset="0"/>
                <a:ea typeface="SF Pro Display Medium" pitchFamily="34" charset="-122"/>
                <a:cs typeface="SF Pro Display Medium" pitchFamily="34" charset="-120"/>
              </a:rPr>
              <a:t>Penggunaan Tools</a:t>
            </a:r>
            <a:endParaRPr lang="en-US" sz="3600" dirty="0"/>
          </a:p>
        </p:txBody>
      </p:sp>
      <p:sp>
        <p:nvSpPr>
          <p:cNvPr id="19" name="Object18"/>
          <p:cNvSpPr/>
          <p:nvPr/>
        </p:nvSpPr>
        <p:spPr>
          <a:xfrm>
            <a:off x="1905000" y="7115175"/>
            <a:ext cx="2600325" cy="1171575"/>
          </a:xfrm>
          <a:prstGeom prst="rect">
            <a:avLst/>
          </a:prstGeom>
          <a:noFill/>
          <a:ln/>
        </p:spPr>
        <p:txBody>
          <a:bodyPr wrap="square" lIns="0" tIns="0" rIns="0" bIns="0" rtlCol="0" anchor="t"/>
          <a:lstStyle/>
          <a:p>
            <a:pPr algn="l">
              <a:lnSpc>
                <a:spcPts val="3107"/>
              </a:lnSpc>
            </a:pPr>
            <a:r>
              <a:rPr lang="en-US" sz="1950" b="0" i="0" dirty="0">
                <a:solidFill>
                  <a:schemeClr val="tx1">
                    <a:lumMod val="65000"/>
                    <a:lumOff val="35000"/>
                  </a:schemeClr>
                </a:solidFill>
                <a:latin typeface="SF Pro Display Regular" pitchFamily="34" charset="0"/>
                <a:ea typeface="SF Pro Display Regular" pitchFamily="34" charset="-122"/>
                <a:cs typeface="SF Pro Display Regular" pitchFamily="34" charset="-120"/>
              </a:rPr>
              <a:t>Konsep dan rumusan awal dari projek task management.</a:t>
            </a:r>
            <a:endParaRPr lang="en-US" sz="1950" dirty="0">
              <a:solidFill>
                <a:schemeClr val="tx1">
                  <a:lumMod val="65000"/>
                  <a:lumOff val="35000"/>
                </a:schemeClr>
              </a:solidFill>
            </a:endParaRPr>
          </a:p>
        </p:txBody>
      </p:sp>
      <p:sp>
        <p:nvSpPr>
          <p:cNvPr id="20" name="Object19"/>
          <p:cNvSpPr/>
          <p:nvPr/>
        </p:nvSpPr>
        <p:spPr>
          <a:xfrm>
            <a:off x="5591175" y="7115175"/>
            <a:ext cx="2600325" cy="1171575"/>
          </a:xfrm>
          <a:prstGeom prst="rect">
            <a:avLst/>
          </a:prstGeom>
          <a:noFill/>
          <a:ln/>
        </p:spPr>
        <p:txBody>
          <a:bodyPr wrap="square" lIns="0" tIns="0" rIns="0" bIns="0" rtlCol="0" anchor="t"/>
          <a:lstStyle/>
          <a:p>
            <a:pPr algn="l">
              <a:lnSpc>
                <a:spcPts val="3107"/>
              </a:lnSpc>
            </a:pPr>
            <a:r>
              <a:rPr lang="en-US" sz="1950" b="0" i="0" dirty="0">
                <a:solidFill>
                  <a:schemeClr val="tx1">
                    <a:lumMod val="65000"/>
                    <a:lumOff val="35000"/>
                  </a:schemeClr>
                </a:solidFill>
                <a:latin typeface="SF Pro Display Regular" pitchFamily="34" charset="0"/>
                <a:ea typeface="SF Pro Display Regular" pitchFamily="34" charset="-122"/>
                <a:cs typeface="SF Pro Display Regular" pitchFamily="34" charset="-120"/>
              </a:rPr>
              <a:t>Membahas segala fitur yang dapat digunakan pengguna.</a:t>
            </a:r>
            <a:endParaRPr lang="en-US" sz="1950" dirty="0">
              <a:solidFill>
                <a:schemeClr val="tx1">
                  <a:lumMod val="65000"/>
                  <a:lumOff val="35000"/>
                </a:schemeClr>
              </a:solidFill>
            </a:endParaRPr>
          </a:p>
        </p:txBody>
      </p:sp>
      <p:sp>
        <p:nvSpPr>
          <p:cNvPr id="21" name="Object20"/>
          <p:cNvSpPr/>
          <p:nvPr/>
        </p:nvSpPr>
        <p:spPr>
          <a:xfrm>
            <a:off x="9334500" y="7115175"/>
            <a:ext cx="2600325" cy="1171575"/>
          </a:xfrm>
          <a:prstGeom prst="rect">
            <a:avLst/>
          </a:prstGeom>
          <a:noFill/>
          <a:ln/>
        </p:spPr>
        <p:txBody>
          <a:bodyPr wrap="square" lIns="0" tIns="0" rIns="0" bIns="0" rtlCol="0" anchor="t"/>
          <a:lstStyle/>
          <a:p>
            <a:pPr algn="l">
              <a:lnSpc>
                <a:spcPts val="3107"/>
              </a:lnSpc>
            </a:pPr>
            <a:r>
              <a:rPr lang="en-US" sz="1950" b="0" i="0" dirty="0">
                <a:solidFill>
                  <a:schemeClr val="tx1">
                    <a:lumMod val="65000"/>
                    <a:lumOff val="35000"/>
                  </a:schemeClr>
                </a:solidFill>
                <a:latin typeface="SF Pro Display Regular" pitchFamily="34" charset="0"/>
                <a:ea typeface="SF Pro Display Regular" pitchFamily="34" charset="-122"/>
                <a:cs typeface="SF Pro Display Regular" pitchFamily="34" charset="-120"/>
              </a:rPr>
              <a:t>Langkah demi langkah cara menggunakan aplikasi.</a:t>
            </a:r>
            <a:endParaRPr lang="en-US" sz="1950" dirty="0">
              <a:solidFill>
                <a:schemeClr val="tx1">
                  <a:lumMod val="65000"/>
                  <a:lumOff val="35000"/>
                </a:schemeClr>
              </a:solidFill>
            </a:endParaRPr>
          </a:p>
        </p:txBody>
      </p:sp>
      <p:sp>
        <p:nvSpPr>
          <p:cNvPr id="22" name="Object21"/>
          <p:cNvSpPr/>
          <p:nvPr/>
        </p:nvSpPr>
        <p:spPr>
          <a:xfrm>
            <a:off x="13077825" y="7115175"/>
            <a:ext cx="2600325" cy="1171575"/>
          </a:xfrm>
          <a:prstGeom prst="rect">
            <a:avLst/>
          </a:prstGeom>
          <a:noFill/>
          <a:ln/>
        </p:spPr>
        <p:txBody>
          <a:bodyPr wrap="square" lIns="0" tIns="0" rIns="0" bIns="0" rtlCol="0" anchor="t"/>
          <a:lstStyle/>
          <a:p>
            <a:pPr algn="l">
              <a:lnSpc>
                <a:spcPts val="3107"/>
              </a:lnSpc>
            </a:pPr>
            <a:r>
              <a:rPr lang="en-US" sz="1950" b="0" i="0" dirty="0">
                <a:solidFill>
                  <a:schemeClr val="tx1">
                    <a:lumMod val="65000"/>
                    <a:lumOff val="35000"/>
                  </a:schemeClr>
                </a:solidFill>
                <a:latin typeface="SF Pro Display Regular" pitchFamily="34" charset="0"/>
                <a:ea typeface="SF Pro Display Regular" pitchFamily="34" charset="-122"/>
                <a:cs typeface="SF Pro Display Regular" pitchFamily="34" charset="-120"/>
              </a:rPr>
              <a:t>Tools yang digunakan untuk membuat aplikasi Task Management</a:t>
            </a:r>
            <a:endParaRPr lang="en-US" sz="1950" dirty="0">
              <a:solidFill>
                <a:schemeClr val="tx1">
                  <a:lumMod val="65000"/>
                  <a:lumOff val="3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AFCFE"/>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4772025"/>
            <a:ext cx="8715375" cy="5514975"/>
          </a:xfrm>
          <a:prstGeom prst="rect">
            <a:avLst/>
          </a:prstGeom>
        </p:spPr>
      </p:pic>
      <p:pic>
        <p:nvPicPr>
          <p:cNvPr id="3" name="Object 2" descr="preencoded.png"/>
          <p:cNvPicPr>
            <a:picLocks noChangeAspect="1"/>
          </p:cNvPicPr>
          <p:nvPr/>
        </p:nvPicPr>
        <p:blipFill>
          <a:blip r:embed="rId4"/>
          <a:srcRect/>
          <a:stretch/>
        </p:blipFill>
        <p:spPr>
          <a:xfrm>
            <a:off x="9353550" y="0"/>
            <a:ext cx="8934450" cy="6867525"/>
          </a:xfrm>
          <a:prstGeom prst="rect">
            <a:avLst/>
          </a:prstGeom>
        </p:spPr>
      </p:pic>
      <p:pic>
        <p:nvPicPr>
          <p:cNvPr id="4" name="Object 3" descr="preencoded.png"/>
          <p:cNvPicPr>
            <a:picLocks noChangeAspect="1"/>
          </p:cNvPicPr>
          <p:nvPr/>
        </p:nvPicPr>
        <p:blipFill>
          <a:blip r:embed="rId5"/>
          <a:srcRect/>
          <a:stretch/>
        </p:blipFill>
        <p:spPr>
          <a:xfrm>
            <a:off x="0" y="0"/>
            <a:ext cx="18288000" cy="10287000"/>
          </a:xfrm>
          <a:prstGeom prst="rect">
            <a:avLst/>
          </a:prstGeom>
        </p:spPr>
      </p:pic>
      <p:pic>
        <p:nvPicPr>
          <p:cNvPr id="5" name="Object 4"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809750" y="2695575"/>
            <a:ext cx="4257675" cy="4257675"/>
          </a:xfrm>
          <a:prstGeom prst="rect">
            <a:avLst/>
          </a:prstGeom>
        </p:spPr>
      </p:pic>
      <p:sp>
        <p:nvSpPr>
          <p:cNvPr id="6" name="Object5"/>
          <p:cNvSpPr/>
          <p:nvPr/>
        </p:nvSpPr>
        <p:spPr>
          <a:xfrm>
            <a:off x="8277225" y="2617787"/>
            <a:ext cx="8201025" cy="4911725"/>
          </a:xfrm>
          <a:prstGeom prst="rect">
            <a:avLst/>
          </a:prstGeom>
          <a:noFill/>
          <a:ln/>
        </p:spPr>
        <p:txBody>
          <a:bodyPr wrap="square" lIns="0" tIns="0" rIns="0" bIns="0" rtlCol="0" anchor="t"/>
          <a:lstStyle/>
          <a:p>
            <a:pPr algn="l">
              <a:lnSpc>
                <a:spcPts val="12825"/>
              </a:lnSpc>
            </a:pPr>
            <a:r>
              <a:rPr lang="en-US" sz="10800" b="1" i="0" dirty="0">
                <a:solidFill>
                  <a:srgbClr val="000000"/>
                </a:solidFill>
                <a:latin typeface="SF Pro Display Bold" pitchFamily="34" charset="0"/>
                <a:ea typeface="SF Pro Display Bold" pitchFamily="34" charset="-122"/>
                <a:cs typeface="SF Pro Display Bold" pitchFamily="34" charset="-120"/>
              </a:rPr>
              <a:t>Konsep &amp; Ide
Aplikasi</a:t>
            </a:r>
            <a:endParaRPr lang="en-US" sz="10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AFCFE"/>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4772025"/>
            <a:ext cx="8715375" cy="5514975"/>
          </a:xfrm>
          <a:prstGeom prst="rect">
            <a:avLst/>
          </a:prstGeom>
        </p:spPr>
      </p:pic>
      <p:pic>
        <p:nvPicPr>
          <p:cNvPr id="3" name="Object 2" descr="preencoded.png"/>
          <p:cNvPicPr>
            <a:picLocks noChangeAspect="1"/>
          </p:cNvPicPr>
          <p:nvPr/>
        </p:nvPicPr>
        <p:blipFill>
          <a:blip r:embed="rId4"/>
          <a:srcRect/>
          <a:stretch/>
        </p:blipFill>
        <p:spPr>
          <a:xfrm>
            <a:off x="9353550" y="0"/>
            <a:ext cx="8934450" cy="6867525"/>
          </a:xfrm>
          <a:prstGeom prst="rect">
            <a:avLst/>
          </a:prstGeom>
        </p:spPr>
      </p:pic>
      <p:pic>
        <p:nvPicPr>
          <p:cNvPr id="4" name="Object 3" descr="preencoded.png"/>
          <p:cNvPicPr>
            <a:picLocks noChangeAspect="1"/>
          </p:cNvPicPr>
          <p:nvPr/>
        </p:nvPicPr>
        <p:blipFill>
          <a:blip r:embed="rId5"/>
          <a:srcRect/>
          <a:stretch/>
        </p:blipFill>
        <p:spPr>
          <a:xfrm>
            <a:off x="0" y="0"/>
            <a:ext cx="18288000" cy="10287000"/>
          </a:xfrm>
          <a:prstGeom prst="rect">
            <a:avLst/>
          </a:prstGeom>
        </p:spPr>
      </p:pic>
      <p:pic>
        <p:nvPicPr>
          <p:cNvPr id="5" name="Object 4"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228725" y="933450"/>
            <a:ext cx="209550" cy="209550"/>
          </a:xfrm>
          <a:prstGeom prst="rect">
            <a:avLst/>
          </a:prstGeom>
        </p:spPr>
      </p:pic>
      <p:pic>
        <p:nvPicPr>
          <p:cNvPr id="6" name="Object 5"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228725" y="4524375"/>
            <a:ext cx="209550" cy="209550"/>
          </a:xfrm>
          <a:prstGeom prst="rect">
            <a:avLst/>
          </a:prstGeom>
        </p:spPr>
      </p:pic>
      <p:pic>
        <p:nvPicPr>
          <p:cNvPr id="7" name="Object 6" descr="preencoded.png"/>
          <p:cNvPicPr>
            <a:picLocks noChangeAspect="1"/>
          </p:cNvPicPr>
          <p:nvPr/>
        </p:nvPicPr>
        <p:blipFill>
          <a:blip r:embed="rId8"/>
          <a:srcRect/>
          <a:stretch/>
        </p:blipFill>
        <p:spPr>
          <a:xfrm>
            <a:off x="9182100" y="0"/>
            <a:ext cx="7724775" cy="10287000"/>
          </a:xfrm>
          <a:prstGeom prst="rect">
            <a:avLst/>
          </a:prstGeom>
        </p:spPr>
      </p:pic>
      <p:pic>
        <p:nvPicPr>
          <p:cNvPr id="8" name="Object 7" descr="preencoded.png"/>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9744075" y="247650"/>
            <a:ext cx="6610350" cy="2314575"/>
          </a:xfrm>
          <a:prstGeom prst="rect">
            <a:avLst/>
          </a:prstGeom>
        </p:spPr>
      </p:pic>
      <p:pic>
        <p:nvPicPr>
          <p:cNvPr id="9" name="Object 8" descr="preencoded.png"/>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9744075" y="3019425"/>
            <a:ext cx="6610350" cy="2314575"/>
          </a:xfrm>
          <a:prstGeom prst="rect">
            <a:avLst/>
          </a:prstGeom>
        </p:spPr>
      </p:pic>
      <p:pic>
        <p:nvPicPr>
          <p:cNvPr id="10" name="Object 9" descr="preencoded.png"/>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9744075" y="5753100"/>
            <a:ext cx="6610350" cy="2314575"/>
          </a:xfrm>
          <a:prstGeom prst="rect">
            <a:avLst/>
          </a:prstGeom>
        </p:spPr>
      </p:pic>
      <p:pic>
        <p:nvPicPr>
          <p:cNvPr id="11" name="Object 10" descr="preencoded.png"/>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0106025" y="1276350"/>
            <a:ext cx="5943600" cy="1019175"/>
          </a:xfrm>
          <a:prstGeom prst="rect">
            <a:avLst/>
          </a:prstGeom>
        </p:spPr>
      </p:pic>
      <p:pic>
        <p:nvPicPr>
          <p:cNvPr id="12" name="Object 11" descr="preencoded.png"/>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10106025" y="3914775"/>
            <a:ext cx="5943600" cy="1238250"/>
          </a:xfrm>
          <a:prstGeom prst="rect">
            <a:avLst/>
          </a:prstGeom>
        </p:spPr>
      </p:pic>
      <p:pic>
        <p:nvPicPr>
          <p:cNvPr id="13" name="Object 12" descr="preencoded.png"/>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10106025" y="3914775"/>
            <a:ext cx="5943600" cy="1238250"/>
          </a:xfrm>
          <a:prstGeom prst="rect">
            <a:avLst/>
          </a:prstGeom>
        </p:spPr>
      </p:pic>
      <p:pic>
        <p:nvPicPr>
          <p:cNvPr id="14" name="Object 13" descr="preencoded.png"/>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10106025" y="3914775"/>
            <a:ext cx="1485900" cy="228600"/>
          </a:xfrm>
          <a:prstGeom prst="rect">
            <a:avLst/>
          </a:prstGeom>
        </p:spPr>
      </p:pic>
      <p:pic>
        <p:nvPicPr>
          <p:cNvPr id="15" name="Object 14" descr="preencoded.png"/>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11591925" y="3914775"/>
            <a:ext cx="1485900" cy="228600"/>
          </a:xfrm>
          <a:prstGeom prst="rect">
            <a:avLst/>
          </a:prstGeom>
        </p:spPr>
      </p:pic>
      <p:pic>
        <p:nvPicPr>
          <p:cNvPr id="16" name="Object 15" descr="preencoded.png"/>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13077825" y="3914775"/>
            <a:ext cx="1485900" cy="228600"/>
          </a:xfrm>
          <a:prstGeom prst="rect">
            <a:avLst/>
          </a:prstGeom>
        </p:spPr>
      </p:pic>
      <p:pic>
        <p:nvPicPr>
          <p:cNvPr id="17" name="Object 16" descr="preencoded.png"/>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14563725" y="3914775"/>
            <a:ext cx="1485900" cy="228600"/>
          </a:xfrm>
          <a:prstGeom prst="rect">
            <a:avLst/>
          </a:prstGeom>
        </p:spPr>
      </p:pic>
      <p:pic>
        <p:nvPicPr>
          <p:cNvPr id="18" name="Object 17" descr="preencoded.png"/>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8620125" y="2124075"/>
            <a:ext cx="423574" cy="1208238"/>
          </a:xfrm>
          <a:prstGeom prst="rect">
            <a:avLst/>
          </a:prstGeom>
        </p:spPr>
      </p:pic>
      <p:pic>
        <p:nvPicPr>
          <p:cNvPr id="19" name="Object 18" descr="preencoded.png"/>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16954500" y="4600575"/>
            <a:ext cx="507225" cy="1313780"/>
          </a:xfrm>
          <a:prstGeom prst="rect">
            <a:avLst/>
          </a:prstGeom>
        </p:spPr>
      </p:pic>
      <p:pic>
        <p:nvPicPr>
          <p:cNvPr id="20" name="Object 19" descr="preencoded.png"/>
          <p:cNvPicPr>
            <a:picLocks noChangeAspect="1"/>
          </p:cNvPicPr>
          <p:nvPr/>
        </p:nvPicPr>
        <p:blipFill>
          <a:blip r:embed="rId21">
            <a:extLst>
              <a:ext uri="{96DAC541-7B7A-43D3-8B79-37D633B846F1}">
                <asvg:svgBlip xmlns:asvg="http://schemas.microsoft.com/office/drawing/2016/SVG/main" r:embed="rId22"/>
              </a:ext>
            </a:extLst>
          </a:blip>
          <a:srcRect/>
          <a:stretch/>
        </p:blipFill>
        <p:spPr>
          <a:xfrm>
            <a:off x="9744075" y="5753100"/>
            <a:ext cx="1285875" cy="2314575"/>
          </a:xfrm>
          <a:prstGeom prst="rect">
            <a:avLst/>
          </a:prstGeom>
        </p:spPr>
      </p:pic>
      <p:pic>
        <p:nvPicPr>
          <p:cNvPr id="21" name="Object 20" descr="preencoded.png"/>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9744075" y="6210300"/>
            <a:ext cx="1285875" cy="276225"/>
          </a:xfrm>
          <a:prstGeom prst="rect">
            <a:avLst/>
          </a:prstGeom>
        </p:spPr>
      </p:pic>
      <p:pic>
        <p:nvPicPr>
          <p:cNvPr id="22" name="Object 21" descr="preencoded.png"/>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9963150" y="6315075"/>
            <a:ext cx="76200" cy="66675"/>
          </a:xfrm>
          <a:prstGeom prst="rect">
            <a:avLst/>
          </a:prstGeom>
        </p:spPr>
      </p:pic>
      <p:pic>
        <p:nvPicPr>
          <p:cNvPr id="23" name="Object 22" descr="preencoded.png"/>
          <p:cNvPicPr>
            <a:picLocks noChangeAspect="1"/>
          </p:cNvPicPr>
          <p:nvPr/>
        </p:nvPicPr>
        <p:blipFill>
          <a:blip r:embed="rId27">
            <a:extLst>
              <a:ext uri="{96DAC541-7B7A-43D3-8B79-37D633B846F1}">
                <asvg:svgBlip xmlns:asvg="http://schemas.microsoft.com/office/drawing/2016/SVG/main" r:embed="rId28"/>
              </a:ext>
            </a:extLst>
          </a:blip>
          <a:srcRect/>
          <a:stretch/>
        </p:blipFill>
        <p:spPr>
          <a:xfrm>
            <a:off x="9963150" y="6629400"/>
            <a:ext cx="85725" cy="66675"/>
          </a:xfrm>
          <a:prstGeom prst="rect">
            <a:avLst/>
          </a:prstGeom>
        </p:spPr>
      </p:pic>
      <p:pic>
        <p:nvPicPr>
          <p:cNvPr id="24" name="Object 23" descr="preencoded.png"/>
          <p:cNvPicPr>
            <a:picLocks noChangeAspect="1"/>
          </p:cNvPicPr>
          <p:nvPr/>
        </p:nvPicPr>
        <p:blipFill>
          <a:blip r:embed="rId29">
            <a:extLst>
              <a:ext uri="{96DAC541-7B7A-43D3-8B79-37D633B846F1}">
                <asvg:svgBlip xmlns:asvg="http://schemas.microsoft.com/office/drawing/2016/SVG/main" r:embed="rId30"/>
              </a:ext>
            </a:extLst>
          </a:blip>
          <a:srcRect/>
          <a:stretch/>
        </p:blipFill>
        <p:spPr>
          <a:xfrm>
            <a:off x="9963150" y="6943725"/>
            <a:ext cx="76200" cy="76200"/>
          </a:xfrm>
          <a:prstGeom prst="rect">
            <a:avLst/>
          </a:prstGeom>
        </p:spPr>
      </p:pic>
      <p:pic>
        <p:nvPicPr>
          <p:cNvPr id="25" name="Object 24" descr="preencoded.png"/>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9963150" y="7267575"/>
            <a:ext cx="76200" cy="85725"/>
          </a:xfrm>
          <a:prstGeom prst="rect">
            <a:avLst/>
          </a:prstGeom>
        </p:spPr>
      </p:pic>
      <p:pic>
        <p:nvPicPr>
          <p:cNvPr id="26" name="Object 25" descr="preencoded.png"/>
          <p:cNvPicPr>
            <a:picLocks noChangeAspect="1"/>
          </p:cNvPicPr>
          <p:nvPr/>
        </p:nvPicPr>
        <p:blipFill>
          <a:blip r:embed="rId33">
            <a:extLst>
              <a:ext uri="{96DAC541-7B7A-43D3-8B79-37D633B846F1}">
                <asvg:svgBlip xmlns:asvg="http://schemas.microsoft.com/office/drawing/2016/SVG/main" r:embed="rId34"/>
              </a:ext>
            </a:extLst>
          </a:blip>
          <a:srcRect/>
          <a:stretch/>
        </p:blipFill>
        <p:spPr>
          <a:xfrm>
            <a:off x="9963150" y="7791450"/>
            <a:ext cx="76200" cy="85725"/>
          </a:xfrm>
          <a:prstGeom prst="rect">
            <a:avLst/>
          </a:prstGeom>
        </p:spPr>
      </p:pic>
      <p:pic>
        <p:nvPicPr>
          <p:cNvPr id="27" name="Object 26" descr="preencoded.png"/>
          <p:cNvPicPr>
            <a:picLocks noChangeAspect="1"/>
          </p:cNvPicPr>
          <p:nvPr/>
        </p:nvPicPr>
        <p:blipFill>
          <a:blip r:embed="rId35">
            <a:extLst>
              <a:ext uri="{96DAC541-7B7A-43D3-8B79-37D633B846F1}">
                <asvg:svgBlip xmlns:asvg="http://schemas.microsoft.com/office/drawing/2016/SVG/main" r:embed="rId36"/>
              </a:ext>
            </a:extLst>
          </a:blip>
          <a:srcRect/>
          <a:stretch/>
        </p:blipFill>
        <p:spPr>
          <a:xfrm>
            <a:off x="15116175" y="6877050"/>
            <a:ext cx="800100" cy="200025"/>
          </a:xfrm>
          <a:prstGeom prst="rect">
            <a:avLst/>
          </a:prstGeom>
        </p:spPr>
      </p:pic>
      <p:pic>
        <p:nvPicPr>
          <p:cNvPr id="28" name="Object 27" descr="preencoded.png"/>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15725775" y="6924675"/>
            <a:ext cx="114300" cy="114300"/>
          </a:xfrm>
          <a:prstGeom prst="rect">
            <a:avLst/>
          </a:prstGeom>
        </p:spPr>
      </p:pic>
      <p:pic>
        <p:nvPicPr>
          <p:cNvPr id="29" name="Object 28" descr="preencoded.png"/>
          <p:cNvPicPr>
            <a:picLocks noChangeAspect="1"/>
          </p:cNvPicPr>
          <p:nvPr/>
        </p:nvPicPr>
        <p:blipFill>
          <a:blip r:embed="rId39">
            <a:extLst>
              <a:ext uri="{96DAC541-7B7A-43D3-8B79-37D633B846F1}">
                <asvg:svgBlip xmlns:asvg="http://schemas.microsoft.com/office/drawing/2016/SVG/main" r:embed="rId40"/>
              </a:ext>
            </a:extLst>
          </a:blip>
          <a:srcRect/>
          <a:stretch/>
        </p:blipFill>
        <p:spPr>
          <a:xfrm>
            <a:off x="11268075" y="7248525"/>
            <a:ext cx="4648200" cy="819150"/>
          </a:xfrm>
          <a:prstGeom prst="rect">
            <a:avLst/>
          </a:prstGeom>
        </p:spPr>
      </p:pic>
      <p:sp>
        <p:nvSpPr>
          <p:cNvPr id="30" name="Object29"/>
          <p:cNvSpPr/>
          <p:nvPr/>
        </p:nvSpPr>
        <p:spPr>
          <a:xfrm>
            <a:off x="1771650" y="762000"/>
            <a:ext cx="1609725" cy="542925"/>
          </a:xfrm>
          <a:prstGeom prst="rect">
            <a:avLst/>
          </a:prstGeom>
          <a:noFill/>
          <a:ln/>
        </p:spPr>
        <p:txBody>
          <a:bodyPr wrap="square" lIns="0" tIns="0" rIns="0" bIns="0" rtlCol="0" anchor="t"/>
          <a:lstStyle/>
          <a:p>
            <a:pPr algn="l">
              <a:lnSpc>
                <a:spcPts val="4275"/>
              </a:lnSpc>
            </a:pPr>
            <a:r>
              <a:rPr lang="en-US" sz="3600" b="1" i="0" dirty="0">
                <a:solidFill>
                  <a:srgbClr val="000000"/>
                </a:solidFill>
                <a:latin typeface="SF Pro Display Bold" pitchFamily="34" charset="0"/>
                <a:ea typeface="SF Pro Display Bold" pitchFamily="34" charset="-122"/>
                <a:cs typeface="SF Pro Display Bold" pitchFamily="34" charset="-120"/>
              </a:rPr>
              <a:t>Konsep</a:t>
            </a:r>
            <a:endParaRPr lang="en-US" sz="3600" dirty="0"/>
          </a:p>
        </p:txBody>
      </p:sp>
      <p:sp>
        <p:nvSpPr>
          <p:cNvPr id="31" name="Object30"/>
          <p:cNvSpPr/>
          <p:nvPr/>
        </p:nvSpPr>
        <p:spPr>
          <a:xfrm>
            <a:off x="1771650" y="4352925"/>
            <a:ext cx="676275" cy="542925"/>
          </a:xfrm>
          <a:prstGeom prst="rect">
            <a:avLst/>
          </a:prstGeom>
          <a:noFill/>
          <a:ln/>
        </p:spPr>
        <p:txBody>
          <a:bodyPr wrap="square" lIns="0" tIns="0" rIns="0" bIns="0" rtlCol="0" anchor="t"/>
          <a:lstStyle/>
          <a:p>
            <a:pPr algn="l">
              <a:lnSpc>
                <a:spcPts val="4275"/>
              </a:lnSpc>
            </a:pPr>
            <a:r>
              <a:rPr lang="en-US" sz="3600" b="1" i="0" dirty="0">
                <a:solidFill>
                  <a:srgbClr val="000000"/>
                </a:solidFill>
                <a:latin typeface="SF Pro Display Bold" pitchFamily="34" charset="0"/>
                <a:ea typeface="SF Pro Display Bold" pitchFamily="34" charset="-122"/>
                <a:cs typeface="SF Pro Display Bold" pitchFamily="34" charset="-120"/>
              </a:rPr>
              <a:t>Ide</a:t>
            </a:r>
            <a:endParaRPr lang="en-US" sz="3600" dirty="0"/>
          </a:p>
        </p:txBody>
      </p:sp>
      <p:sp>
        <p:nvSpPr>
          <p:cNvPr id="32" name="Object31"/>
          <p:cNvSpPr/>
          <p:nvPr/>
        </p:nvSpPr>
        <p:spPr>
          <a:xfrm>
            <a:off x="1771650" y="1666875"/>
            <a:ext cx="5010150" cy="1638300"/>
          </a:xfrm>
          <a:prstGeom prst="rect">
            <a:avLst/>
          </a:prstGeom>
          <a:noFill/>
          <a:ln/>
        </p:spPr>
        <p:txBody>
          <a:bodyPr wrap="square" lIns="0" tIns="0" rIns="0" bIns="0" rtlCol="0" anchor="t"/>
          <a:lstStyle/>
          <a:p>
            <a:pPr algn="l">
              <a:lnSpc>
                <a:spcPts val="3248"/>
              </a:lnSpc>
            </a:pPr>
            <a:r>
              <a:rPr lang="en-US" sz="2250" b="0" i="0" dirty="0">
                <a:solidFill>
                  <a:schemeClr val="tx1">
                    <a:lumMod val="75000"/>
                    <a:lumOff val="25000"/>
                  </a:schemeClr>
                </a:solidFill>
                <a:latin typeface="SF Pro Display Regular" pitchFamily="34" charset="0"/>
                <a:ea typeface="SF Pro Display Regular" pitchFamily="34" charset="-122"/>
                <a:cs typeface="SF Pro Display Regular" pitchFamily="34" charset="-120"/>
              </a:rPr>
              <a:t>Konsep awal dari aplikasi ini adalah suatu perangkat lunak yang dapat membantu penggunanya menyusun dan mengelola tugasnya dengan baik.</a:t>
            </a:r>
            <a:endParaRPr lang="en-US" sz="2250" dirty="0">
              <a:solidFill>
                <a:schemeClr val="tx1">
                  <a:lumMod val="75000"/>
                  <a:lumOff val="25000"/>
                </a:schemeClr>
              </a:solidFill>
            </a:endParaRPr>
          </a:p>
        </p:txBody>
      </p:sp>
      <p:sp>
        <p:nvSpPr>
          <p:cNvPr id="33" name="Object32"/>
          <p:cNvSpPr/>
          <p:nvPr/>
        </p:nvSpPr>
        <p:spPr>
          <a:xfrm>
            <a:off x="1771650" y="5257800"/>
            <a:ext cx="5010150" cy="2867025"/>
          </a:xfrm>
          <a:prstGeom prst="rect">
            <a:avLst/>
          </a:prstGeom>
          <a:noFill/>
          <a:ln/>
        </p:spPr>
        <p:txBody>
          <a:bodyPr wrap="square" lIns="0" tIns="0" rIns="0" bIns="0" rtlCol="0" anchor="t"/>
          <a:lstStyle/>
          <a:p>
            <a:pPr algn="l">
              <a:lnSpc>
                <a:spcPts val="3248"/>
              </a:lnSpc>
            </a:pPr>
            <a:r>
              <a:rPr lang="en-US" sz="2250" b="0" i="0" dirty="0">
                <a:solidFill>
                  <a:schemeClr val="tx1">
                    <a:lumMod val="75000"/>
                    <a:lumOff val="25000"/>
                  </a:schemeClr>
                </a:solidFill>
                <a:latin typeface="SF Pro Display Regular" pitchFamily="34" charset="0"/>
                <a:ea typeface="SF Pro Display Regular" pitchFamily="34" charset="-122"/>
                <a:cs typeface="SF Pro Display Regular" pitchFamily="34" charset="-120"/>
              </a:rPr>
              <a:t>Ide pembuatan aplikasi ini awalnya muncul ketika kami sebagai murid diberikan tugas yang sangat banyak, hingga terlupa tugas apa saja yang harus dikerjakan. Jadi akan lebih baik jika kita memiliki aplikasi yang dapat mengatur dan mencatat tugas.</a:t>
            </a:r>
            <a:endParaRPr lang="en-US" sz="2250" dirty="0">
              <a:solidFill>
                <a:schemeClr val="tx1">
                  <a:lumMod val="75000"/>
                  <a:lumOff val="25000"/>
                </a:schemeClr>
              </a:solidFill>
            </a:endParaRPr>
          </a:p>
        </p:txBody>
      </p:sp>
      <p:sp>
        <p:nvSpPr>
          <p:cNvPr id="34" name="Object33"/>
          <p:cNvSpPr/>
          <p:nvPr/>
        </p:nvSpPr>
        <p:spPr>
          <a:xfrm>
            <a:off x="11744325" y="9067800"/>
            <a:ext cx="2628900" cy="333375"/>
          </a:xfrm>
          <a:prstGeom prst="rect">
            <a:avLst/>
          </a:prstGeom>
          <a:noFill/>
          <a:ln/>
        </p:spPr>
        <p:txBody>
          <a:bodyPr wrap="square" lIns="0" tIns="0" rIns="0" bIns="0" rtlCol="0" anchor="t"/>
          <a:lstStyle/>
          <a:p>
            <a:pPr algn="l">
              <a:lnSpc>
                <a:spcPts val="2598"/>
              </a:lnSpc>
            </a:pPr>
            <a:r>
              <a:rPr lang="en-US" sz="1800" b="0" i="0" dirty="0">
                <a:solidFill>
                  <a:srgbClr val="000000"/>
                </a:solidFill>
                <a:latin typeface="SF Pro Display Regular" pitchFamily="34" charset="0"/>
                <a:ea typeface="SF Pro Display Regular" pitchFamily="34" charset="-122"/>
                <a:cs typeface="SF Pro Display Regular" pitchFamily="34" charset="-120"/>
              </a:rPr>
              <a:t>Gambar rancangan aplikasi</a:t>
            </a:r>
            <a:endParaRPr lang="en-US" sz="1800" dirty="0"/>
          </a:p>
        </p:txBody>
      </p:sp>
      <p:sp>
        <p:nvSpPr>
          <p:cNvPr id="35" name="Object34"/>
          <p:cNvSpPr/>
          <p:nvPr/>
        </p:nvSpPr>
        <p:spPr>
          <a:xfrm>
            <a:off x="10096500" y="542925"/>
            <a:ext cx="2162175" cy="247650"/>
          </a:xfrm>
          <a:prstGeom prst="rect">
            <a:avLst/>
          </a:prstGeom>
          <a:noFill/>
          <a:ln/>
        </p:spPr>
        <p:txBody>
          <a:bodyPr wrap="square" lIns="0" tIns="0" rIns="0" bIns="0" rtlCol="0" anchor="t"/>
          <a:lstStyle/>
          <a:p>
            <a:pPr algn="ctr">
              <a:lnSpc>
                <a:spcPts val="1575"/>
              </a:lnSpc>
            </a:pPr>
            <a:r>
              <a:rPr lang="en-US" sz="1350" b="1" i="0" dirty="0">
                <a:solidFill>
                  <a:srgbClr val="000000"/>
                </a:solidFill>
                <a:latin typeface="Helvetica Now Display Bold" pitchFamily="34" charset="0"/>
                <a:ea typeface="Helvetica Now Display Bold" pitchFamily="34" charset="-122"/>
                <a:cs typeface="Helvetica Now Display Bold" pitchFamily="34" charset="-120"/>
              </a:rPr>
              <a:t>Good Morning </a:t>
            </a:r>
            <a:r>
              <a:rPr lang="en-US" sz="1350" b="1" i="0" dirty="0" err="1">
                <a:solidFill>
                  <a:srgbClr val="000000"/>
                </a:solidFill>
                <a:latin typeface="Helvetica Now Display Bold" pitchFamily="34" charset="0"/>
                <a:ea typeface="Helvetica Now Display Bold" pitchFamily="34" charset="-122"/>
                <a:cs typeface="Helvetica Now Display Bold" pitchFamily="34" charset="-120"/>
              </a:rPr>
              <a:t>Mamamia</a:t>
            </a:r>
            <a:r>
              <a:rPr lang="en-US" sz="1350" b="1" i="0" dirty="0">
                <a:solidFill>
                  <a:srgbClr val="000000"/>
                </a:solidFill>
                <a:latin typeface="Helvetica Now Display Bold" pitchFamily="34" charset="0"/>
                <a:ea typeface="Helvetica Now Display Bold" pitchFamily="34" charset="-122"/>
                <a:cs typeface="Helvetica Now Display Bold" pitchFamily="34" charset="-120"/>
              </a:rPr>
              <a:t> </a:t>
            </a:r>
            <a:endParaRPr lang="en-US" sz="1350" dirty="0"/>
          </a:p>
        </p:txBody>
      </p:sp>
      <p:sp>
        <p:nvSpPr>
          <p:cNvPr id="36" name="Object35"/>
          <p:cNvSpPr/>
          <p:nvPr/>
        </p:nvSpPr>
        <p:spPr>
          <a:xfrm>
            <a:off x="10096500" y="3305175"/>
            <a:ext cx="2362200" cy="247650"/>
          </a:xfrm>
          <a:prstGeom prst="rect">
            <a:avLst/>
          </a:prstGeom>
          <a:noFill/>
          <a:ln/>
        </p:spPr>
        <p:txBody>
          <a:bodyPr wrap="square" lIns="0" tIns="0" rIns="0" bIns="0" rtlCol="0" anchor="t"/>
          <a:lstStyle/>
          <a:p>
            <a:pPr algn="ctr">
              <a:lnSpc>
                <a:spcPts val="1575"/>
              </a:lnSpc>
            </a:pPr>
            <a:r>
              <a:rPr lang="en-US" sz="1350" b="1" i="0" dirty="0">
                <a:solidFill>
                  <a:srgbClr val="000000"/>
                </a:solidFill>
                <a:latin typeface="Helvetica Now Display Bold" pitchFamily="34" charset="0"/>
                <a:ea typeface="Helvetica Now Display Bold" pitchFamily="34" charset="-122"/>
                <a:cs typeface="Helvetica Now Display Bold" pitchFamily="34" charset="-120"/>
              </a:rPr>
              <a:t>Good Morning </a:t>
            </a:r>
            <a:r>
              <a:rPr lang="en-US" sz="1350" b="1" i="0" dirty="0" err="1">
                <a:solidFill>
                  <a:srgbClr val="000000"/>
                </a:solidFill>
                <a:latin typeface="Helvetica Now Display Bold" pitchFamily="34" charset="0"/>
                <a:ea typeface="Helvetica Now Display Bold" pitchFamily="34" charset="-122"/>
                <a:cs typeface="Helvetica Now Display Bold" pitchFamily="34" charset="-120"/>
              </a:rPr>
              <a:t>Mamamia</a:t>
            </a:r>
            <a:r>
              <a:rPr lang="en-US" sz="1350" b="1" i="0" dirty="0">
                <a:solidFill>
                  <a:srgbClr val="000000"/>
                </a:solidFill>
                <a:latin typeface="Helvetica Now Display Bold" pitchFamily="34" charset="0"/>
                <a:ea typeface="Helvetica Now Display Bold" pitchFamily="34" charset="-122"/>
                <a:cs typeface="Helvetica Now Display Bold" pitchFamily="34" charset="-120"/>
              </a:rPr>
              <a:t> </a:t>
            </a:r>
            <a:endParaRPr lang="en-US" sz="1350" dirty="0"/>
          </a:p>
        </p:txBody>
      </p:sp>
      <p:sp>
        <p:nvSpPr>
          <p:cNvPr id="37" name="Object36"/>
          <p:cNvSpPr/>
          <p:nvPr/>
        </p:nvSpPr>
        <p:spPr>
          <a:xfrm>
            <a:off x="10096500" y="885825"/>
            <a:ext cx="2162175" cy="123825"/>
          </a:xfrm>
          <a:prstGeom prst="rect">
            <a:avLst/>
          </a:prstGeom>
          <a:noFill/>
          <a:ln/>
        </p:spPr>
        <p:txBody>
          <a:bodyPr wrap="square" lIns="0" tIns="0" rIns="0" bIns="0" rtlCol="0" anchor="t"/>
          <a:lstStyle/>
          <a:p>
            <a:pPr algn="ctr">
              <a:lnSpc>
                <a:spcPts val="1125"/>
              </a:lnSpc>
            </a:pPr>
            <a:r>
              <a:rPr lang="en-US" sz="975" b="0" i="0" dirty="0">
                <a:solidFill>
                  <a:srgbClr val="000000"/>
                </a:solidFill>
                <a:latin typeface="Helvetica Now Display Regular" pitchFamily="34" charset="0"/>
                <a:ea typeface="Helvetica Now Display Regular" pitchFamily="34" charset="-122"/>
                <a:cs typeface="Helvetica Now Display Regular" pitchFamily="34" charset="-120"/>
              </a:rPr>
              <a:t>Don’t forget to check your task</a:t>
            </a:r>
            <a:endParaRPr lang="en-US" sz="975" dirty="0"/>
          </a:p>
        </p:txBody>
      </p:sp>
      <p:sp>
        <p:nvSpPr>
          <p:cNvPr id="38" name="Object37"/>
          <p:cNvSpPr/>
          <p:nvPr/>
        </p:nvSpPr>
        <p:spPr>
          <a:xfrm>
            <a:off x="10077450" y="3600450"/>
            <a:ext cx="1933575" cy="104775"/>
          </a:xfrm>
          <a:prstGeom prst="rect">
            <a:avLst/>
          </a:prstGeom>
          <a:noFill/>
          <a:ln/>
        </p:spPr>
        <p:txBody>
          <a:bodyPr wrap="square" lIns="0" tIns="0" rIns="0" bIns="0" rtlCol="0" anchor="t"/>
          <a:lstStyle/>
          <a:p>
            <a:pPr algn="ctr">
              <a:lnSpc>
                <a:spcPts val="1125"/>
              </a:lnSpc>
            </a:pPr>
            <a:r>
              <a:rPr lang="en-US" sz="975" b="0" i="0" dirty="0">
                <a:solidFill>
                  <a:srgbClr val="000000"/>
                </a:solidFill>
                <a:latin typeface="Helvetica Now Display Regular" pitchFamily="34" charset="0"/>
                <a:ea typeface="Helvetica Now Display Regular" pitchFamily="34" charset="-122"/>
                <a:cs typeface="Helvetica Now Display Regular" pitchFamily="34" charset="-120"/>
              </a:rPr>
              <a:t>Don’t forget to check your task</a:t>
            </a:r>
            <a:endParaRPr lang="en-US" sz="975" dirty="0"/>
          </a:p>
        </p:txBody>
      </p:sp>
      <p:sp>
        <p:nvSpPr>
          <p:cNvPr id="39" name="Object38"/>
          <p:cNvSpPr/>
          <p:nvPr/>
        </p:nvSpPr>
        <p:spPr>
          <a:xfrm>
            <a:off x="12782550" y="1666875"/>
            <a:ext cx="590550" cy="247650"/>
          </a:xfrm>
          <a:prstGeom prst="rect">
            <a:avLst/>
          </a:prstGeom>
          <a:noFill/>
          <a:ln/>
        </p:spPr>
        <p:txBody>
          <a:bodyPr wrap="square" lIns="0" tIns="0" rIns="0" bIns="0" rtlCol="0" anchor="t"/>
          <a:lstStyle/>
          <a:p>
            <a:pPr algn="ctr">
              <a:lnSpc>
                <a:spcPts val="1575"/>
              </a:lnSpc>
            </a:pPr>
            <a:r>
              <a:rPr lang="en-US" sz="1350" b="0" i="0" dirty="0">
                <a:solidFill>
                  <a:srgbClr val="000000"/>
                </a:solidFill>
                <a:latin typeface="Helvetica Now Display Extra Black" pitchFamily="34" charset="0"/>
                <a:ea typeface="Helvetica Now Display Extra Black" pitchFamily="34" charset="-122"/>
                <a:cs typeface="Helvetica Now Display Extra Black" pitchFamily="34" charset="-120"/>
              </a:rPr>
              <a:t>TABLE</a:t>
            </a:r>
            <a:endParaRPr lang="en-US" sz="1350" dirty="0"/>
          </a:p>
        </p:txBody>
      </p:sp>
      <p:sp>
        <p:nvSpPr>
          <p:cNvPr id="40" name="Object39"/>
          <p:cNvSpPr/>
          <p:nvPr/>
        </p:nvSpPr>
        <p:spPr>
          <a:xfrm>
            <a:off x="15649575" y="933450"/>
            <a:ext cx="419100" cy="180975"/>
          </a:xfrm>
          <a:prstGeom prst="rect">
            <a:avLst/>
          </a:prstGeom>
          <a:noFill/>
          <a:ln/>
        </p:spPr>
        <p:txBody>
          <a:bodyPr wrap="square" lIns="0" tIns="0" rIns="0" bIns="0" rtlCol="0" anchor="t"/>
          <a:lstStyle/>
          <a:p>
            <a:pPr algn="ctr">
              <a:lnSpc>
                <a:spcPts val="1125"/>
              </a:lnSpc>
            </a:pPr>
            <a:r>
              <a:rPr lang="en-US" sz="975" b="0" i="0" dirty="0">
                <a:solidFill>
                  <a:srgbClr val="000000"/>
                </a:solidFill>
                <a:latin typeface="Helvetica Now Display Thin" pitchFamily="34" charset="0"/>
                <a:ea typeface="Helvetica Now Display Thin" pitchFamily="34" charset="-122"/>
                <a:cs typeface="Helvetica Now Display Thin" pitchFamily="34" charset="-120"/>
              </a:rPr>
              <a:t>Log out</a:t>
            </a:r>
            <a:endParaRPr lang="en-US" sz="975" dirty="0"/>
          </a:p>
        </p:txBody>
      </p:sp>
      <p:sp>
        <p:nvSpPr>
          <p:cNvPr id="41" name="Object40"/>
          <p:cNvSpPr/>
          <p:nvPr/>
        </p:nvSpPr>
        <p:spPr>
          <a:xfrm>
            <a:off x="15601950" y="3648075"/>
            <a:ext cx="419100" cy="180975"/>
          </a:xfrm>
          <a:prstGeom prst="rect">
            <a:avLst/>
          </a:prstGeom>
          <a:noFill/>
          <a:ln/>
        </p:spPr>
        <p:txBody>
          <a:bodyPr wrap="square" lIns="0" tIns="0" rIns="0" bIns="0" rtlCol="0" anchor="t"/>
          <a:lstStyle/>
          <a:p>
            <a:pPr algn="ctr">
              <a:lnSpc>
                <a:spcPts val="1125"/>
              </a:lnSpc>
            </a:pPr>
            <a:r>
              <a:rPr lang="en-US" sz="975" b="0" i="0" dirty="0">
                <a:solidFill>
                  <a:srgbClr val="000000"/>
                </a:solidFill>
                <a:latin typeface="Helvetica Now Display Thin" pitchFamily="34" charset="0"/>
                <a:ea typeface="Helvetica Now Display Thin" pitchFamily="34" charset="-122"/>
                <a:cs typeface="Helvetica Now Display Thin" pitchFamily="34" charset="-120"/>
              </a:rPr>
              <a:t>Log out</a:t>
            </a:r>
            <a:endParaRPr lang="en-US" sz="975" dirty="0"/>
          </a:p>
        </p:txBody>
      </p:sp>
      <p:sp>
        <p:nvSpPr>
          <p:cNvPr id="42" name="Object41"/>
          <p:cNvSpPr/>
          <p:nvPr/>
        </p:nvSpPr>
        <p:spPr>
          <a:xfrm>
            <a:off x="10401300" y="3943350"/>
            <a:ext cx="952500" cy="152400"/>
          </a:xfrm>
          <a:prstGeom prst="rect">
            <a:avLst/>
          </a:prstGeom>
          <a:noFill/>
          <a:ln/>
        </p:spPr>
        <p:txBody>
          <a:bodyPr wrap="square" lIns="0" tIns="0" rIns="0" bIns="0" rtlCol="0" anchor="t"/>
          <a:lstStyle/>
          <a:p>
            <a:pPr algn="ctr">
              <a:lnSpc>
                <a:spcPts val="1125"/>
              </a:lnSpc>
            </a:pPr>
            <a:r>
              <a:rPr lang="en-US" sz="975" b="0" i="0" dirty="0">
                <a:solidFill>
                  <a:srgbClr val="000000"/>
                </a:solidFill>
                <a:latin typeface="Helvetica Now Display Medium" pitchFamily="34" charset="0"/>
                <a:ea typeface="Helvetica Now Display Medium" pitchFamily="34" charset="-122"/>
                <a:cs typeface="Helvetica Now Display Medium" pitchFamily="34" charset="-120"/>
              </a:rPr>
              <a:t>Task Name</a:t>
            </a:r>
            <a:endParaRPr lang="en-US" sz="975" dirty="0"/>
          </a:p>
        </p:txBody>
      </p:sp>
      <p:sp>
        <p:nvSpPr>
          <p:cNvPr id="43" name="Object42"/>
          <p:cNvSpPr/>
          <p:nvPr/>
        </p:nvSpPr>
        <p:spPr>
          <a:xfrm>
            <a:off x="11991975" y="3943350"/>
            <a:ext cx="762000" cy="152400"/>
          </a:xfrm>
          <a:prstGeom prst="rect">
            <a:avLst/>
          </a:prstGeom>
          <a:noFill/>
          <a:ln/>
        </p:spPr>
        <p:txBody>
          <a:bodyPr wrap="square" lIns="0" tIns="0" rIns="0" bIns="0" rtlCol="0" anchor="t"/>
          <a:lstStyle/>
          <a:p>
            <a:pPr algn="ctr">
              <a:lnSpc>
                <a:spcPts val="1125"/>
              </a:lnSpc>
            </a:pPr>
            <a:r>
              <a:rPr lang="en-US" sz="975" b="0" i="0" dirty="0">
                <a:solidFill>
                  <a:srgbClr val="000000"/>
                </a:solidFill>
                <a:latin typeface="Helvetica Now Display Medium" pitchFamily="34" charset="0"/>
                <a:ea typeface="Helvetica Now Display Medium" pitchFamily="34" charset="-122"/>
                <a:cs typeface="Helvetica Now Display Medium" pitchFamily="34" charset="-120"/>
              </a:rPr>
              <a:t>Deadline</a:t>
            </a:r>
            <a:endParaRPr lang="en-US" sz="975" dirty="0"/>
          </a:p>
        </p:txBody>
      </p:sp>
      <p:sp>
        <p:nvSpPr>
          <p:cNvPr id="44" name="Object43"/>
          <p:cNvSpPr/>
          <p:nvPr/>
        </p:nvSpPr>
        <p:spPr>
          <a:xfrm>
            <a:off x="13582650" y="3943350"/>
            <a:ext cx="552450" cy="152400"/>
          </a:xfrm>
          <a:prstGeom prst="rect">
            <a:avLst/>
          </a:prstGeom>
          <a:noFill/>
          <a:ln/>
        </p:spPr>
        <p:txBody>
          <a:bodyPr wrap="square" lIns="0" tIns="0" rIns="0" bIns="0" rtlCol="0" anchor="t"/>
          <a:lstStyle/>
          <a:p>
            <a:pPr algn="ctr">
              <a:lnSpc>
                <a:spcPts val="1125"/>
              </a:lnSpc>
            </a:pPr>
            <a:r>
              <a:rPr lang="en-US" sz="975" b="0" i="0" dirty="0">
                <a:solidFill>
                  <a:srgbClr val="000000"/>
                </a:solidFill>
                <a:latin typeface="Helvetica Now Display Medium" pitchFamily="34" charset="0"/>
                <a:ea typeface="Helvetica Now Display Medium" pitchFamily="34" charset="-122"/>
                <a:cs typeface="Helvetica Now Display Medium" pitchFamily="34" charset="-120"/>
              </a:rPr>
              <a:t>Status</a:t>
            </a:r>
            <a:endParaRPr lang="en-US" sz="975" dirty="0"/>
          </a:p>
        </p:txBody>
      </p:sp>
      <p:sp>
        <p:nvSpPr>
          <p:cNvPr id="45" name="Object44"/>
          <p:cNvSpPr/>
          <p:nvPr/>
        </p:nvSpPr>
        <p:spPr>
          <a:xfrm>
            <a:off x="14811375" y="3943350"/>
            <a:ext cx="1019175" cy="152400"/>
          </a:xfrm>
          <a:prstGeom prst="rect">
            <a:avLst/>
          </a:prstGeom>
          <a:noFill/>
          <a:ln/>
        </p:spPr>
        <p:txBody>
          <a:bodyPr wrap="square" lIns="0" tIns="0" rIns="0" bIns="0" rtlCol="0" anchor="t"/>
          <a:lstStyle/>
          <a:p>
            <a:pPr algn="ctr">
              <a:lnSpc>
                <a:spcPts val="1125"/>
              </a:lnSpc>
            </a:pPr>
            <a:r>
              <a:rPr lang="en-US" sz="975" b="0" i="0" dirty="0">
                <a:solidFill>
                  <a:srgbClr val="000000"/>
                </a:solidFill>
                <a:latin typeface="Helvetica Now Display Medium" pitchFamily="34" charset="0"/>
                <a:ea typeface="Helvetica Now Display Medium" pitchFamily="34" charset="-122"/>
                <a:cs typeface="Helvetica Now Display Medium" pitchFamily="34" charset="-120"/>
              </a:rPr>
              <a:t>Task Prority</a:t>
            </a:r>
            <a:endParaRPr lang="en-US" sz="975" dirty="0"/>
          </a:p>
        </p:txBody>
      </p:sp>
      <p:sp>
        <p:nvSpPr>
          <p:cNvPr id="46" name="Object45"/>
          <p:cNvSpPr/>
          <p:nvPr/>
        </p:nvSpPr>
        <p:spPr>
          <a:xfrm>
            <a:off x="9963150" y="5905500"/>
            <a:ext cx="180975" cy="142875"/>
          </a:xfrm>
          <a:prstGeom prst="rect">
            <a:avLst/>
          </a:prstGeom>
          <a:noFill/>
          <a:ln/>
        </p:spPr>
        <p:txBody>
          <a:bodyPr wrap="square" lIns="0" tIns="0" rIns="0" bIns="0" rtlCol="0" anchor="t"/>
          <a:lstStyle/>
          <a:p>
            <a:pPr algn="l">
              <a:lnSpc>
                <a:spcPts val="1050"/>
              </a:lnSpc>
            </a:pPr>
            <a:r>
              <a:rPr lang="en-US" sz="900" b="0" i="0" dirty="0">
                <a:solidFill>
                  <a:srgbClr val="7767C5"/>
                </a:solidFill>
                <a:latin typeface="DAGGERSQUARE Regular" pitchFamily="34" charset="0"/>
                <a:ea typeface="DAGGERSQUARE Regular" pitchFamily="34" charset="-122"/>
                <a:cs typeface="DAGGERSQUARE Regular" pitchFamily="34" charset="-120"/>
              </a:rPr>
              <a:t>TM</a:t>
            </a:r>
            <a:endParaRPr lang="en-US" sz="900" dirty="0"/>
          </a:p>
        </p:txBody>
      </p:sp>
      <p:sp>
        <p:nvSpPr>
          <p:cNvPr id="47" name="Object46"/>
          <p:cNvSpPr/>
          <p:nvPr/>
        </p:nvSpPr>
        <p:spPr>
          <a:xfrm>
            <a:off x="10258425" y="5905500"/>
            <a:ext cx="647700" cy="142875"/>
          </a:xfrm>
          <a:prstGeom prst="rect">
            <a:avLst/>
          </a:prstGeom>
          <a:noFill/>
          <a:ln/>
        </p:spPr>
        <p:txBody>
          <a:bodyPr wrap="square" lIns="0" tIns="0" rIns="0" bIns="0" rtlCol="0" anchor="t"/>
          <a:lstStyle/>
          <a:p>
            <a:pPr algn="l">
              <a:lnSpc>
                <a:spcPts val="975"/>
              </a:lnSpc>
            </a:pPr>
            <a:r>
              <a:rPr lang="en-US" sz="825" b="0" i="0" dirty="0">
                <a:solidFill>
                  <a:srgbClr val="000000"/>
                </a:solidFill>
                <a:latin typeface="Segoe UI Semilight" pitchFamily="34" charset="0"/>
                <a:ea typeface="Segoe UI Semilight" pitchFamily="34" charset="-122"/>
                <a:cs typeface="Segoe UI Semilight" pitchFamily="34" charset="-120"/>
              </a:rPr>
              <a:t>Task Manager</a:t>
            </a:r>
            <a:endParaRPr lang="en-US" sz="825" dirty="0"/>
          </a:p>
        </p:txBody>
      </p:sp>
      <p:sp>
        <p:nvSpPr>
          <p:cNvPr id="48" name="Object47"/>
          <p:cNvSpPr/>
          <p:nvPr/>
        </p:nvSpPr>
        <p:spPr>
          <a:xfrm>
            <a:off x="10229850" y="6276975"/>
            <a:ext cx="514350" cy="123825"/>
          </a:xfrm>
          <a:prstGeom prst="rect">
            <a:avLst/>
          </a:prstGeom>
          <a:noFill/>
          <a:ln/>
        </p:spPr>
        <p:txBody>
          <a:bodyPr wrap="square" lIns="0" tIns="0" rIns="0" bIns="0" rtlCol="0" anchor="t"/>
          <a:lstStyle/>
          <a:p>
            <a:pPr algn="l">
              <a:lnSpc>
                <a:spcPts val="900"/>
              </a:lnSpc>
            </a:pPr>
            <a:r>
              <a:rPr lang="en-US" sz="750" b="1" i="0" dirty="0">
                <a:solidFill>
                  <a:srgbClr val="A49AE3"/>
                </a:solidFill>
                <a:latin typeface="Segoe UI Bold" pitchFamily="34" charset="0"/>
                <a:ea typeface="Segoe UI Bold" pitchFamily="34" charset="-122"/>
                <a:cs typeface="Segoe UI Bold" pitchFamily="34" charset="-120"/>
              </a:rPr>
              <a:t>Dashboard</a:t>
            </a:r>
            <a:endParaRPr lang="en-US" sz="750" dirty="0"/>
          </a:p>
        </p:txBody>
      </p:sp>
      <p:sp>
        <p:nvSpPr>
          <p:cNvPr id="49" name="Object48"/>
          <p:cNvSpPr/>
          <p:nvPr/>
        </p:nvSpPr>
        <p:spPr>
          <a:xfrm>
            <a:off x="10229850" y="6600825"/>
            <a:ext cx="485775" cy="123825"/>
          </a:xfrm>
          <a:prstGeom prst="rect">
            <a:avLst/>
          </a:prstGeom>
          <a:noFill/>
          <a:ln/>
        </p:spPr>
        <p:txBody>
          <a:bodyPr wrap="square" lIns="0" tIns="0" rIns="0" bIns="0" rtlCol="0" anchor="t"/>
          <a:lstStyle/>
          <a:p>
            <a:pPr algn="l">
              <a:lnSpc>
                <a:spcPts val="900"/>
              </a:lnSpc>
            </a:pPr>
            <a:r>
              <a:rPr lang="en-US" sz="750" b="1" i="0" dirty="0">
                <a:solidFill>
                  <a:srgbClr val="BBBCC3"/>
                </a:solidFill>
                <a:latin typeface="Segoe UI Bold" pitchFamily="34" charset="0"/>
                <a:ea typeface="Segoe UI Bold" pitchFamily="34" charset="-122"/>
                <a:cs typeface="Segoe UI Bold" pitchFamily="34" charset="-120"/>
              </a:rPr>
              <a:t>To-Do List</a:t>
            </a:r>
            <a:endParaRPr lang="en-US" sz="750" dirty="0"/>
          </a:p>
        </p:txBody>
      </p:sp>
      <p:sp>
        <p:nvSpPr>
          <p:cNvPr id="50" name="Object49"/>
          <p:cNvSpPr/>
          <p:nvPr/>
        </p:nvSpPr>
        <p:spPr>
          <a:xfrm>
            <a:off x="10229850" y="6924675"/>
            <a:ext cx="323850" cy="123825"/>
          </a:xfrm>
          <a:prstGeom prst="rect">
            <a:avLst/>
          </a:prstGeom>
          <a:noFill/>
          <a:ln/>
        </p:spPr>
        <p:txBody>
          <a:bodyPr wrap="square" lIns="0" tIns="0" rIns="0" bIns="0" rtlCol="0" anchor="t"/>
          <a:lstStyle/>
          <a:p>
            <a:pPr algn="l">
              <a:lnSpc>
                <a:spcPts val="900"/>
              </a:lnSpc>
            </a:pPr>
            <a:r>
              <a:rPr lang="en-US" sz="750" b="1" i="0" dirty="0">
                <a:solidFill>
                  <a:srgbClr val="BBBCC3"/>
                </a:solidFill>
                <a:latin typeface="Segoe UI Bold" pitchFamily="34" charset="0"/>
                <a:ea typeface="Segoe UI Bold" pitchFamily="34" charset="-122"/>
                <a:cs typeface="Segoe UI Bold" pitchFamily="34" charset="-120"/>
              </a:rPr>
              <a:t>Profile</a:t>
            </a:r>
            <a:endParaRPr lang="en-US" sz="750" dirty="0"/>
          </a:p>
        </p:txBody>
      </p:sp>
      <p:sp>
        <p:nvSpPr>
          <p:cNvPr id="51" name="Object50"/>
          <p:cNvSpPr/>
          <p:nvPr/>
        </p:nvSpPr>
        <p:spPr>
          <a:xfrm>
            <a:off x="10229850" y="7248525"/>
            <a:ext cx="504825" cy="123825"/>
          </a:xfrm>
          <a:prstGeom prst="rect">
            <a:avLst/>
          </a:prstGeom>
          <a:noFill/>
          <a:ln/>
        </p:spPr>
        <p:txBody>
          <a:bodyPr wrap="square" lIns="0" tIns="0" rIns="0" bIns="0" rtlCol="0" anchor="t"/>
          <a:lstStyle/>
          <a:p>
            <a:pPr algn="l">
              <a:lnSpc>
                <a:spcPts val="900"/>
              </a:lnSpc>
            </a:pPr>
            <a:r>
              <a:rPr lang="en-US" sz="750" b="1" i="0" dirty="0">
                <a:solidFill>
                  <a:srgbClr val="BBBCC3"/>
                </a:solidFill>
                <a:latin typeface="Segoe UI Bold" pitchFamily="34" charset="0"/>
                <a:ea typeface="Segoe UI Bold" pitchFamily="34" charset="-122"/>
                <a:cs typeface="Segoe UI Bold" pitchFamily="34" charset="-120"/>
              </a:rPr>
              <a:t>Pomodoro</a:t>
            </a:r>
            <a:endParaRPr lang="en-US" sz="750" dirty="0"/>
          </a:p>
        </p:txBody>
      </p:sp>
      <p:sp>
        <p:nvSpPr>
          <p:cNvPr id="52" name="Object51"/>
          <p:cNvSpPr/>
          <p:nvPr/>
        </p:nvSpPr>
        <p:spPr>
          <a:xfrm>
            <a:off x="10229850" y="7753350"/>
            <a:ext cx="390525" cy="123825"/>
          </a:xfrm>
          <a:prstGeom prst="rect">
            <a:avLst/>
          </a:prstGeom>
          <a:noFill/>
          <a:ln/>
        </p:spPr>
        <p:txBody>
          <a:bodyPr wrap="square" lIns="0" tIns="0" rIns="0" bIns="0" rtlCol="0" anchor="t"/>
          <a:lstStyle/>
          <a:p>
            <a:pPr algn="l">
              <a:lnSpc>
                <a:spcPts val="900"/>
              </a:lnSpc>
            </a:pPr>
            <a:r>
              <a:rPr lang="en-US" sz="750" b="1" i="0" dirty="0">
                <a:solidFill>
                  <a:srgbClr val="BBBCC3"/>
                </a:solidFill>
                <a:latin typeface="Segoe UI Bold" pitchFamily="34" charset="0"/>
                <a:ea typeface="Segoe UI Bold" pitchFamily="34" charset="-122"/>
                <a:cs typeface="Segoe UI Bold" pitchFamily="34" charset="-120"/>
              </a:rPr>
              <a:t>Log Out</a:t>
            </a:r>
            <a:endParaRPr lang="en-US" sz="750" dirty="0"/>
          </a:p>
        </p:txBody>
      </p:sp>
      <p:sp>
        <p:nvSpPr>
          <p:cNvPr id="53" name="Object52"/>
          <p:cNvSpPr/>
          <p:nvPr/>
        </p:nvSpPr>
        <p:spPr>
          <a:xfrm>
            <a:off x="11268075" y="5895975"/>
            <a:ext cx="666750" cy="161925"/>
          </a:xfrm>
          <a:prstGeom prst="rect">
            <a:avLst/>
          </a:prstGeom>
          <a:noFill/>
          <a:ln/>
        </p:spPr>
        <p:txBody>
          <a:bodyPr wrap="square" lIns="0" tIns="0" rIns="0" bIns="0" rtlCol="0" anchor="t"/>
          <a:lstStyle/>
          <a:p>
            <a:pPr algn="l">
              <a:lnSpc>
                <a:spcPts val="1125"/>
              </a:lnSpc>
            </a:pPr>
            <a:r>
              <a:rPr lang="en-US" sz="975" b="1" i="0" dirty="0">
                <a:solidFill>
                  <a:srgbClr val="000000"/>
                </a:solidFill>
                <a:latin typeface="Segoe UI Bold" pitchFamily="34" charset="0"/>
                <a:ea typeface="Segoe UI Bold" pitchFamily="34" charset="-122"/>
                <a:cs typeface="Segoe UI Bold" pitchFamily="34" charset="-120"/>
              </a:rPr>
              <a:t>Dashboard</a:t>
            </a:r>
            <a:endParaRPr lang="en-US" sz="975" dirty="0"/>
          </a:p>
        </p:txBody>
      </p:sp>
      <p:sp>
        <p:nvSpPr>
          <p:cNvPr id="54" name="Object53"/>
          <p:cNvSpPr/>
          <p:nvPr/>
        </p:nvSpPr>
        <p:spPr>
          <a:xfrm>
            <a:off x="11268075" y="6191250"/>
            <a:ext cx="2019300" cy="228600"/>
          </a:xfrm>
          <a:prstGeom prst="rect">
            <a:avLst/>
          </a:prstGeom>
          <a:noFill/>
          <a:ln/>
        </p:spPr>
        <p:txBody>
          <a:bodyPr wrap="square" lIns="0" tIns="0" rIns="0" bIns="0" rtlCol="0" anchor="t"/>
          <a:lstStyle/>
          <a:p>
            <a:pPr algn="l">
              <a:lnSpc>
                <a:spcPts val="1575"/>
              </a:lnSpc>
            </a:pPr>
            <a:r>
              <a:rPr lang="en-US" sz="1350" b="0" i="0" dirty="0">
                <a:solidFill>
                  <a:srgbClr val="000000"/>
                </a:solidFill>
                <a:latin typeface="Segoe UI Semibold" pitchFamily="34" charset="0"/>
                <a:ea typeface="Segoe UI Semibold" pitchFamily="34" charset="-122"/>
                <a:cs typeface="Segoe UI Semibold" pitchFamily="34" charset="-120"/>
              </a:rPr>
              <a:t>Welcome Back Babayaga!</a:t>
            </a:r>
            <a:endParaRPr lang="en-US" sz="1350" dirty="0"/>
          </a:p>
        </p:txBody>
      </p:sp>
      <p:sp>
        <p:nvSpPr>
          <p:cNvPr id="55" name="Object54"/>
          <p:cNvSpPr/>
          <p:nvPr/>
        </p:nvSpPr>
        <p:spPr>
          <a:xfrm>
            <a:off x="11268075" y="6477000"/>
            <a:ext cx="1143000" cy="123825"/>
          </a:xfrm>
          <a:prstGeom prst="rect">
            <a:avLst/>
          </a:prstGeom>
          <a:noFill/>
          <a:ln/>
        </p:spPr>
        <p:txBody>
          <a:bodyPr wrap="square" lIns="0" tIns="0" rIns="0" bIns="0" rtlCol="0" anchor="t"/>
          <a:lstStyle/>
          <a:p>
            <a:pPr algn="l">
              <a:lnSpc>
                <a:spcPts val="900"/>
              </a:lnSpc>
            </a:pPr>
            <a:r>
              <a:rPr lang="en-US" sz="750" b="0" i="0" dirty="0">
                <a:solidFill>
                  <a:srgbClr val="000000"/>
                </a:solidFill>
                <a:latin typeface="Segoe UI Semilight" pitchFamily="34" charset="0"/>
                <a:ea typeface="Segoe UI Semilight" pitchFamily="34" charset="-122"/>
                <a:cs typeface="Segoe UI Semilight" pitchFamily="34" charset="-120"/>
              </a:rPr>
              <a:t>Be Productive and Cheerful</a:t>
            </a:r>
            <a:endParaRPr lang="en-US" sz="750" dirty="0"/>
          </a:p>
        </p:txBody>
      </p:sp>
      <p:sp>
        <p:nvSpPr>
          <p:cNvPr id="56" name="Object55"/>
          <p:cNvSpPr/>
          <p:nvPr/>
        </p:nvSpPr>
        <p:spPr>
          <a:xfrm>
            <a:off x="11268075" y="6915150"/>
            <a:ext cx="742950" cy="180975"/>
          </a:xfrm>
          <a:prstGeom prst="rect">
            <a:avLst/>
          </a:prstGeom>
          <a:noFill/>
          <a:ln/>
        </p:spPr>
        <p:txBody>
          <a:bodyPr wrap="square" lIns="0" tIns="0" rIns="0" bIns="0" rtlCol="0" anchor="t"/>
          <a:lstStyle/>
          <a:p>
            <a:pPr algn="l">
              <a:lnSpc>
                <a:spcPts val="1200"/>
              </a:lnSpc>
            </a:pPr>
            <a:r>
              <a:rPr lang="en-US" sz="1050" b="0" i="0" dirty="0">
                <a:solidFill>
                  <a:srgbClr val="000000"/>
                </a:solidFill>
                <a:latin typeface="Segoe UI Regular" pitchFamily="34" charset="0"/>
                <a:ea typeface="Segoe UI Regular" pitchFamily="34" charset="-122"/>
                <a:cs typeface="Segoe UI Regular" pitchFamily="34" charset="-120"/>
              </a:rPr>
              <a:t>Today’s task</a:t>
            </a:r>
            <a:endParaRPr lang="en-US" sz="1050" dirty="0"/>
          </a:p>
        </p:txBody>
      </p:sp>
      <p:sp>
        <p:nvSpPr>
          <p:cNvPr id="57" name="Object56"/>
          <p:cNvSpPr/>
          <p:nvPr/>
        </p:nvSpPr>
        <p:spPr>
          <a:xfrm>
            <a:off x="15240000" y="6915150"/>
            <a:ext cx="409575" cy="123825"/>
          </a:xfrm>
          <a:prstGeom prst="rect">
            <a:avLst/>
          </a:prstGeom>
          <a:noFill/>
          <a:ln/>
        </p:spPr>
        <p:txBody>
          <a:bodyPr wrap="square" lIns="0" tIns="0" rIns="0" bIns="0" rtlCol="0" anchor="t"/>
          <a:lstStyle/>
          <a:p>
            <a:pPr algn="l">
              <a:lnSpc>
                <a:spcPts val="900"/>
              </a:lnSpc>
            </a:pPr>
            <a:r>
              <a:rPr lang="en-US" sz="750" b="0" i="0" dirty="0">
                <a:solidFill>
                  <a:srgbClr val="877BE9"/>
                </a:solidFill>
                <a:latin typeface="Segoe UI Regular" pitchFamily="34" charset="0"/>
                <a:ea typeface="Segoe UI Regular" pitchFamily="34" charset="-122"/>
                <a:cs typeface="Segoe UI Regular" pitchFamily="34" charset="-120"/>
              </a:rPr>
              <a:t>Add Task</a:t>
            </a:r>
            <a:endParaRPr lang="en-US" sz="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AFCFE"/>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4772025"/>
            <a:ext cx="8715375" cy="5514975"/>
          </a:xfrm>
          <a:prstGeom prst="rect">
            <a:avLst/>
          </a:prstGeom>
        </p:spPr>
      </p:pic>
      <p:pic>
        <p:nvPicPr>
          <p:cNvPr id="3" name="Object 2" descr="preencoded.png"/>
          <p:cNvPicPr>
            <a:picLocks noChangeAspect="1"/>
          </p:cNvPicPr>
          <p:nvPr/>
        </p:nvPicPr>
        <p:blipFill>
          <a:blip r:embed="rId4"/>
          <a:srcRect/>
          <a:stretch/>
        </p:blipFill>
        <p:spPr>
          <a:xfrm>
            <a:off x="9353550" y="0"/>
            <a:ext cx="8934450" cy="6867525"/>
          </a:xfrm>
          <a:prstGeom prst="rect">
            <a:avLst/>
          </a:prstGeom>
        </p:spPr>
      </p:pic>
      <p:pic>
        <p:nvPicPr>
          <p:cNvPr id="4" name="Object 3" descr="preencoded.png"/>
          <p:cNvPicPr>
            <a:picLocks noChangeAspect="1"/>
          </p:cNvPicPr>
          <p:nvPr/>
        </p:nvPicPr>
        <p:blipFill>
          <a:blip r:embed="rId5"/>
          <a:srcRect/>
          <a:stretch/>
        </p:blipFill>
        <p:spPr>
          <a:xfrm>
            <a:off x="0" y="0"/>
            <a:ext cx="18288000" cy="10287000"/>
          </a:xfrm>
          <a:prstGeom prst="rect">
            <a:avLst/>
          </a:prstGeom>
        </p:spPr>
      </p:pic>
      <p:pic>
        <p:nvPicPr>
          <p:cNvPr id="5" name="Object 4"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962150" y="3009900"/>
            <a:ext cx="4257675" cy="4257675"/>
          </a:xfrm>
          <a:prstGeom prst="rect">
            <a:avLst/>
          </a:prstGeom>
        </p:spPr>
      </p:pic>
      <p:sp>
        <p:nvSpPr>
          <p:cNvPr id="6" name="Object5"/>
          <p:cNvSpPr/>
          <p:nvPr/>
        </p:nvSpPr>
        <p:spPr>
          <a:xfrm>
            <a:off x="8372475" y="3505200"/>
            <a:ext cx="8305800" cy="3276600"/>
          </a:xfrm>
          <a:prstGeom prst="rect">
            <a:avLst/>
          </a:prstGeom>
          <a:noFill/>
          <a:ln/>
        </p:spPr>
        <p:txBody>
          <a:bodyPr wrap="square" lIns="0" tIns="0" rIns="0" bIns="0" rtlCol="0" anchor="t"/>
          <a:lstStyle/>
          <a:p>
            <a:pPr algn="l">
              <a:lnSpc>
                <a:spcPts val="12825"/>
              </a:lnSpc>
            </a:pPr>
            <a:r>
              <a:rPr lang="en-US" sz="10800" b="1" i="0" dirty="0">
                <a:solidFill>
                  <a:srgbClr val="000000"/>
                </a:solidFill>
                <a:latin typeface="SF Pro Display Bold" pitchFamily="34" charset="0"/>
                <a:ea typeface="SF Pro Display Bold" pitchFamily="34" charset="-122"/>
                <a:cs typeface="SF Pro Display Bold" pitchFamily="34" charset="-120"/>
              </a:rPr>
              <a:t>Fitur-Fitur Aplikasi</a:t>
            </a:r>
            <a:endParaRPr lang="en-US" sz="10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AFCFE"/>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4772025"/>
            <a:ext cx="8715375" cy="5514975"/>
          </a:xfrm>
          <a:prstGeom prst="rect">
            <a:avLst/>
          </a:prstGeom>
        </p:spPr>
      </p:pic>
      <p:pic>
        <p:nvPicPr>
          <p:cNvPr id="3" name="Object 2" descr="preencoded.png"/>
          <p:cNvPicPr>
            <a:picLocks noChangeAspect="1"/>
          </p:cNvPicPr>
          <p:nvPr/>
        </p:nvPicPr>
        <p:blipFill>
          <a:blip r:embed="rId4"/>
          <a:srcRect/>
          <a:stretch/>
        </p:blipFill>
        <p:spPr>
          <a:xfrm>
            <a:off x="9353550" y="0"/>
            <a:ext cx="8934450" cy="6867525"/>
          </a:xfrm>
          <a:prstGeom prst="rect">
            <a:avLst/>
          </a:prstGeom>
        </p:spPr>
      </p:pic>
      <p:pic>
        <p:nvPicPr>
          <p:cNvPr id="4" name="Object 3" descr="preencoded.png"/>
          <p:cNvPicPr>
            <a:picLocks noChangeAspect="1"/>
          </p:cNvPicPr>
          <p:nvPr/>
        </p:nvPicPr>
        <p:blipFill>
          <a:blip r:embed="rId5"/>
          <a:srcRect/>
          <a:stretch/>
        </p:blipFill>
        <p:spPr>
          <a:xfrm>
            <a:off x="0" y="0"/>
            <a:ext cx="18288000" cy="10287000"/>
          </a:xfrm>
          <a:prstGeom prst="rect">
            <a:avLst/>
          </a:prstGeom>
        </p:spPr>
      </p:pic>
      <p:pic>
        <p:nvPicPr>
          <p:cNvPr id="5" name="Object 4" descr="preencoded.png"/>
          <p:cNvPicPr>
            <a:picLocks noChangeAspect="1"/>
          </p:cNvPicPr>
          <p:nvPr/>
        </p:nvPicPr>
        <p:blipFill>
          <a:blip r:embed="rId6"/>
          <a:srcRect/>
          <a:stretch/>
        </p:blipFill>
        <p:spPr>
          <a:xfrm>
            <a:off x="647700" y="400050"/>
            <a:ext cx="5562600" cy="3543300"/>
          </a:xfrm>
          <a:prstGeom prst="rect">
            <a:avLst/>
          </a:prstGeom>
        </p:spPr>
      </p:pic>
      <p:pic>
        <p:nvPicPr>
          <p:cNvPr id="6" name="Object 5" descr="preencoded.png"/>
          <p:cNvPicPr>
            <a:picLocks noChangeAspect="1"/>
          </p:cNvPicPr>
          <p:nvPr/>
        </p:nvPicPr>
        <p:blipFill>
          <a:blip r:embed="rId7"/>
          <a:srcRect/>
          <a:stretch/>
        </p:blipFill>
        <p:spPr>
          <a:xfrm>
            <a:off x="3981450" y="1981200"/>
            <a:ext cx="2647950" cy="752475"/>
          </a:xfrm>
          <a:prstGeom prst="rect">
            <a:avLst/>
          </a:prstGeom>
        </p:spPr>
      </p:pic>
      <p:pic>
        <p:nvPicPr>
          <p:cNvPr id="7" name="Object 6" descr="preencoded.png"/>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181850" y="990600"/>
            <a:ext cx="219075" cy="219075"/>
          </a:xfrm>
          <a:prstGeom prst="rect">
            <a:avLst/>
          </a:prstGeom>
        </p:spPr>
      </p:pic>
      <p:pic>
        <p:nvPicPr>
          <p:cNvPr id="8" name="Object 7" descr="preencoded.png"/>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981075" y="4819650"/>
            <a:ext cx="219075" cy="219075"/>
          </a:xfrm>
          <a:prstGeom prst="rect">
            <a:avLst/>
          </a:prstGeom>
        </p:spPr>
      </p:pic>
      <p:pic>
        <p:nvPicPr>
          <p:cNvPr id="9" name="Object 8" descr="preencoded.png"/>
          <p:cNvPicPr>
            <a:picLocks noChangeAspect="1"/>
          </p:cNvPicPr>
          <p:nvPr/>
        </p:nvPicPr>
        <p:blipFill>
          <a:blip r:embed="rId10"/>
          <a:srcRect/>
          <a:stretch/>
        </p:blipFill>
        <p:spPr>
          <a:xfrm>
            <a:off x="1409700" y="5229225"/>
            <a:ext cx="3838575" cy="2505075"/>
          </a:xfrm>
          <a:prstGeom prst="rect">
            <a:avLst/>
          </a:prstGeom>
        </p:spPr>
      </p:pic>
      <p:pic>
        <p:nvPicPr>
          <p:cNvPr id="10" name="Object 9" descr="preencoded.png"/>
          <p:cNvPicPr>
            <a:picLocks noChangeAspect="1"/>
          </p:cNvPicPr>
          <p:nvPr/>
        </p:nvPicPr>
        <p:blipFill>
          <a:blip r:embed="rId11"/>
          <a:srcRect/>
          <a:stretch/>
        </p:blipFill>
        <p:spPr>
          <a:xfrm>
            <a:off x="3114675" y="6181725"/>
            <a:ext cx="2657475" cy="790575"/>
          </a:xfrm>
          <a:prstGeom prst="rect">
            <a:avLst/>
          </a:prstGeom>
        </p:spPr>
      </p:pic>
      <p:pic>
        <p:nvPicPr>
          <p:cNvPr id="11" name="Object 10" descr="preencoded.png"/>
          <p:cNvPicPr>
            <a:picLocks noChangeAspect="1"/>
          </p:cNvPicPr>
          <p:nvPr/>
        </p:nvPicPr>
        <p:blipFill>
          <a:blip r:embed="rId12"/>
          <a:srcRect/>
          <a:stretch/>
        </p:blipFill>
        <p:spPr>
          <a:xfrm>
            <a:off x="2895600" y="2943225"/>
            <a:ext cx="1704975" cy="676275"/>
          </a:xfrm>
          <a:prstGeom prst="rect">
            <a:avLst/>
          </a:prstGeom>
        </p:spPr>
      </p:pic>
      <p:pic>
        <p:nvPicPr>
          <p:cNvPr id="12" name="Object 11" descr="preencoded.png"/>
          <p:cNvPicPr>
            <a:picLocks noChangeAspect="1"/>
          </p:cNvPicPr>
          <p:nvPr/>
        </p:nvPicPr>
        <p:blipFill>
          <a:blip r:embed="rId13"/>
          <a:srcRect/>
          <a:stretch/>
        </p:blipFill>
        <p:spPr>
          <a:xfrm>
            <a:off x="4629150" y="2743200"/>
            <a:ext cx="1905000" cy="638175"/>
          </a:xfrm>
          <a:prstGeom prst="rect">
            <a:avLst/>
          </a:prstGeom>
        </p:spPr>
      </p:pic>
      <p:pic>
        <p:nvPicPr>
          <p:cNvPr id="13" name="Object 12" descr="preencoded.png"/>
          <p:cNvPicPr>
            <a:picLocks noChangeAspect="1"/>
          </p:cNvPicPr>
          <p:nvPr/>
        </p:nvPicPr>
        <p:blipFill>
          <a:blip r:embed="rId14"/>
          <a:srcRect/>
          <a:stretch/>
        </p:blipFill>
        <p:spPr>
          <a:xfrm>
            <a:off x="6962775" y="5229225"/>
            <a:ext cx="4010025" cy="2505075"/>
          </a:xfrm>
          <a:prstGeom prst="rect">
            <a:avLst/>
          </a:prstGeom>
        </p:spPr>
      </p:pic>
      <p:pic>
        <p:nvPicPr>
          <p:cNvPr id="14" name="Object 13" descr="preencoded.png"/>
          <p:cNvPicPr>
            <a:picLocks noChangeAspect="1"/>
          </p:cNvPicPr>
          <p:nvPr/>
        </p:nvPicPr>
        <p:blipFill>
          <a:blip r:embed="rId15"/>
          <a:srcRect/>
          <a:stretch/>
        </p:blipFill>
        <p:spPr>
          <a:xfrm>
            <a:off x="8877300" y="6200775"/>
            <a:ext cx="2638425" cy="771525"/>
          </a:xfrm>
          <a:prstGeom prst="rect">
            <a:avLst/>
          </a:prstGeom>
        </p:spPr>
      </p:pic>
      <p:pic>
        <p:nvPicPr>
          <p:cNvPr id="15" name="Object 14" descr="preencoded.png"/>
          <p:cNvPicPr>
            <a:picLocks noChangeAspect="1"/>
          </p:cNvPicPr>
          <p:nvPr/>
        </p:nvPicPr>
        <p:blipFill>
          <a:blip r:embed="rId16"/>
          <a:srcRect/>
          <a:stretch/>
        </p:blipFill>
        <p:spPr>
          <a:xfrm>
            <a:off x="12687300" y="5229225"/>
            <a:ext cx="3800475" cy="2505075"/>
          </a:xfrm>
          <a:prstGeom prst="rect">
            <a:avLst/>
          </a:prstGeom>
        </p:spPr>
      </p:pic>
      <p:pic>
        <p:nvPicPr>
          <p:cNvPr id="16" name="Object 15" descr="preencoded.png"/>
          <p:cNvPicPr>
            <a:picLocks noChangeAspect="1"/>
          </p:cNvPicPr>
          <p:nvPr/>
        </p:nvPicPr>
        <p:blipFill>
          <a:blip r:embed="rId17"/>
          <a:srcRect/>
          <a:stretch/>
        </p:blipFill>
        <p:spPr>
          <a:xfrm>
            <a:off x="14373225" y="6229350"/>
            <a:ext cx="2676525" cy="742950"/>
          </a:xfrm>
          <a:prstGeom prst="rect">
            <a:avLst/>
          </a:prstGeom>
        </p:spPr>
      </p:pic>
      <p:sp>
        <p:nvSpPr>
          <p:cNvPr id="17" name="Object16"/>
          <p:cNvSpPr/>
          <p:nvPr/>
        </p:nvSpPr>
        <p:spPr>
          <a:xfrm>
            <a:off x="8001000" y="685800"/>
            <a:ext cx="7486650" cy="723900"/>
          </a:xfrm>
          <a:prstGeom prst="rect">
            <a:avLst/>
          </a:prstGeom>
          <a:noFill/>
          <a:ln/>
        </p:spPr>
        <p:txBody>
          <a:bodyPr wrap="square" lIns="0" tIns="0" rIns="0" bIns="0" rtlCol="0" anchor="t"/>
          <a:lstStyle/>
          <a:p>
            <a:pPr algn="l">
              <a:lnSpc>
                <a:spcPts val="5700"/>
              </a:lnSpc>
            </a:pPr>
            <a:r>
              <a:rPr lang="en-US" sz="4800" b="0" i="0" dirty="0">
                <a:solidFill>
                  <a:srgbClr val="000000"/>
                </a:solidFill>
                <a:latin typeface="SF Pro Display Medium" pitchFamily="34" charset="0"/>
                <a:ea typeface="SF Pro Display Medium" pitchFamily="34" charset="-122"/>
                <a:cs typeface="SF Pro Display Medium" pitchFamily="34" charset="-120"/>
              </a:rPr>
              <a:t>Fitur Utama</a:t>
            </a:r>
            <a:endParaRPr lang="en-US" sz="4800" dirty="0"/>
          </a:p>
        </p:txBody>
      </p:sp>
      <p:sp>
        <p:nvSpPr>
          <p:cNvPr id="18" name="Object17"/>
          <p:cNvSpPr/>
          <p:nvPr/>
        </p:nvSpPr>
        <p:spPr>
          <a:xfrm>
            <a:off x="1657350" y="4600575"/>
            <a:ext cx="7486650" cy="542925"/>
          </a:xfrm>
          <a:prstGeom prst="rect">
            <a:avLst/>
          </a:prstGeom>
          <a:noFill/>
          <a:ln/>
        </p:spPr>
        <p:txBody>
          <a:bodyPr wrap="square" lIns="0" tIns="0" rIns="0" bIns="0" rtlCol="0" anchor="t"/>
          <a:lstStyle/>
          <a:p>
            <a:pPr algn="l">
              <a:lnSpc>
                <a:spcPts val="4275"/>
              </a:lnSpc>
            </a:pPr>
            <a:r>
              <a:rPr lang="en-US" sz="3600" b="0" i="0" dirty="0">
                <a:solidFill>
                  <a:srgbClr val="000000"/>
                </a:solidFill>
                <a:latin typeface="SF Pro Display Medium" pitchFamily="34" charset="0"/>
                <a:ea typeface="SF Pro Display Medium" pitchFamily="34" charset="-122"/>
                <a:cs typeface="SF Pro Display Medium" pitchFamily="34" charset="-120"/>
              </a:rPr>
              <a:t>Fitur Tambahan</a:t>
            </a:r>
            <a:endParaRPr lang="en-US" sz="3600" dirty="0"/>
          </a:p>
        </p:txBody>
      </p:sp>
      <p:sp>
        <p:nvSpPr>
          <p:cNvPr id="19" name="Object18"/>
          <p:cNvSpPr/>
          <p:nvPr/>
        </p:nvSpPr>
        <p:spPr>
          <a:xfrm>
            <a:off x="8001000" y="1800225"/>
            <a:ext cx="8982075" cy="1543050"/>
          </a:xfrm>
          <a:prstGeom prst="rect">
            <a:avLst/>
          </a:prstGeom>
          <a:noFill/>
          <a:ln/>
        </p:spPr>
        <p:txBody>
          <a:bodyPr wrap="square" lIns="0" tIns="0" rIns="0" bIns="0" rtlCol="0" anchor="t"/>
          <a:lstStyle/>
          <a:p>
            <a:pPr algn="l">
              <a:lnSpc>
                <a:spcPts val="4080"/>
              </a:lnSpc>
            </a:pPr>
            <a:r>
              <a:rPr lang="en-US" sz="2475" b="0" i="0" dirty="0">
                <a:solidFill>
                  <a:schemeClr val="tx1">
                    <a:lumMod val="85000"/>
                    <a:lumOff val="15000"/>
                  </a:schemeClr>
                </a:solidFill>
                <a:latin typeface="SF Pro Display Medium" pitchFamily="34" charset="0"/>
                <a:ea typeface="SF Pro Display Medium" pitchFamily="34" charset="-122"/>
                <a:cs typeface="SF Pro Display Medium" pitchFamily="34" charset="-120"/>
              </a:rPr>
              <a:t>Fitur Utama Aplikasi Task Management berada di menu Dashboard. Pengguna dapat menambahkan, mengedit,mengupdate, dan menghapus seluruh daftar tugas.</a:t>
            </a:r>
            <a:endParaRPr lang="en-US" sz="2475" dirty="0">
              <a:solidFill>
                <a:schemeClr val="tx1">
                  <a:lumMod val="85000"/>
                  <a:lumOff val="15000"/>
                </a:schemeClr>
              </a:solidFill>
            </a:endParaRPr>
          </a:p>
        </p:txBody>
      </p:sp>
      <p:sp>
        <p:nvSpPr>
          <p:cNvPr id="20" name="Object19"/>
          <p:cNvSpPr/>
          <p:nvPr/>
        </p:nvSpPr>
        <p:spPr>
          <a:xfrm>
            <a:off x="1657350" y="7924800"/>
            <a:ext cx="4410075" cy="1400175"/>
          </a:xfrm>
          <a:prstGeom prst="rect">
            <a:avLst/>
          </a:prstGeom>
          <a:noFill/>
          <a:ln/>
        </p:spPr>
        <p:txBody>
          <a:bodyPr wrap="square" lIns="0" tIns="0" rIns="0" bIns="0" rtlCol="0" anchor="t"/>
          <a:lstStyle/>
          <a:p>
            <a:pPr algn="l">
              <a:lnSpc>
                <a:spcPts val="3709"/>
              </a:lnSpc>
            </a:pPr>
            <a:r>
              <a:rPr lang="en-US" sz="2250" b="0" i="0" dirty="0">
                <a:solidFill>
                  <a:schemeClr val="tx1">
                    <a:lumMod val="85000"/>
                    <a:lumOff val="15000"/>
                  </a:schemeClr>
                </a:solidFill>
                <a:latin typeface="SF Pro Display Medium" pitchFamily="34" charset="0"/>
                <a:ea typeface="SF Pro Display Medium" pitchFamily="34" charset="-122"/>
                <a:cs typeface="SF Pro Display Medium" pitchFamily="34" charset="-120"/>
              </a:rPr>
              <a:t>Fitur To do Task fungsinya untuk melihat  tugas yang masih dalam keadaan todo. (belum dikerjakan).</a:t>
            </a:r>
            <a:endParaRPr lang="en-US" sz="2250" dirty="0">
              <a:solidFill>
                <a:schemeClr val="tx1">
                  <a:lumMod val="85000"/>
                  <a:lumOff val="15000"/>
                </a:schemeClr>
              </a:solidFill>
            </a:endParaRPr>
          </a:p>
        </p:txBody>
      </p:sp>
      <p:sp>
        <p:nvSpPr>
          <p:cNvPr id="21" name="Object20"/>
          <p:cNvSpPr/>
          <p:nvPr/>
        </p:nvSpPr>
        <p:spPr>
          <a:xfrm>
            <a:off x="7296150" y="7924800"/>
            <a:ext cx="4324350" cy="1400175"/>
          </a:xfrm>
          <a:prstGeom prst="rect">
            <a:avLst/>
          </a:prstGeom>
          <a:noFill/>
          <a:ln/>
        </p:spPr>
        <p:txBody>
          <a:bodyPr wrap="square" lIns="0" tIns="0" rIns="0" bIns="0" rtlCol="0" anchor="t"/>
          <a:lstStyle/>
          <a:p>
            <a:pPr algn="l">
              <a:lnSpc>
                <a:spcPts val="3709"/>
              </a:lnSpc>
            </a:pPr>
            <a:r>
              <a:rPr lang="en-US" sz="2250" b="0" i="0" dirty="0">
                <a:solidFill>
                  <a:schemeClr val="tx1">
                    <a:lumMod val="85000"/>
                    <a:lumOff val="15000"/>
                  </a:schemeClr>
                </a:solidFill>
                <a:latin typeface="SF Pro Display Medium" pitchFamily="34" charset="0"/>
                <a:ea typeface="SF Pro Display Medium" pitchFamily="34" charset="-122"/>
                <a:cs typeface="SF Pro Display Medium" pitchFamily="34" charset="-120"/>
              </a:rPr>
              <a:t>Fitur Profile adalah fitur yang berfungsi untuk mengkustomisasi profile pengguna itu sendiri.</a:t>
            </a:r>
            <a:endParaRPr lang="en-US" sz="2250" dirty="0">
              <a:solidFill>
                <a:schemeClr val="tx1">
                  <a:lumMod val="85000"/>
                  <a:lumOff val="15000"/>
                </a:schemeClr>
              </a:solidFill>
            </a:endParaRPr>
          </a:p>
        </p:txBody>
      </p:sp>
      <p:sp>
        <p:nvSpPr>
          <p:cNvPr id="22" name="Object21"/>
          <p:cNvSpPr/>
          <p:nvPr/>
        </p:nvSpPr>
        <p:spPr>
          <a:xfrm>
            <a:off x="13020675" y="8020050"/>
            <a:ext cx="4324350" cy="1400175"/>
          </a:xfrm>
          <a:prstGeom prst="rect">
            <a:avLst/>
          </a:prstGeom>
          <a:noFill/>
          <a:ln/>
        </p:spPr>
        <p:txBody>
          <a:bodyPr wrap="square" lIns="0" tIns="0" rIns="0" bIns="0" rtlCol="0" anchor="t"/>
          <a:lstStyle/>
          <a:p>
            <a:pPr algn="l">
              <a:lnSpc>
                <a:spcPts val="3709"/>
              </a:lnSpc>
            </a:pPr>
            <a:r>
              <a:rPr lang="en-US" sz="2250" b="0" i="0" dirty="0">
                <a:solidFill>
                  <a:schemeClr val="tx1">
                    <a:lumMod val="85000"/>
                    <a:lumOff val="15000"/>
                  </a:schemeClr>
                </a:solidFill>
                <a:latin typeface="SF Pro Display Medium" pitchFamily="34" charset="0"/>
                <a:ea typeface="SF Pro Display Medium" pitchFamily="34" charset="-122"/>
                <a:cs typeface="SF Pro Display Medium" pitchFamily="34" charset="-120"/>
              </a:rPr>
              <a:t>Fitur Pomodoro adalah fitur yang dapat memudahkan user dalam mengatur waktu belajar/bekerja.</a:t>
            </a:r>
            <a:endParaRPr lang="en-US" sz="2250" dirty="0">
              <a:solidFill>
                <a:schemeClr val="tx1">
                  <a:lumMod val="85000"/>
                  <a:lumOff val="1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AFCFE"/>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4772025"/>
            <a:ext cx="8715375" cy="5514975"/>
          </a:xfrm>
          <a:prstGeom prst="rect">
            <a:avLst/>
          </a:prstGeom>
        </p:spPr>
      </p:pic>
      <p:pic>
        <p:nvPicPr>
          <p:cNvPr id="3" name="Object 2" descr="preencoded.png"/>
          <p:cNvPicPr>
            <a:picLocks noChangeAspect="1"/>
          </p:cNvPicPr>
          <p:nvPr/>
        </p:nvPicPr>
        <p:blipFill>
          <a:blip r:embed="rId4"/>
          <a:srcRect/>
          <a:stretch/>
        </p:blipFill>
        <p:spPr>
          <a:xfrm>
            <a:off x="9353550" y="0"/>
            <a:ext cx="8934450" cy="6867525"/>
          </a:xfrm>
          <a:prstGeom prst="rect">
            <a:avLst/>
          </a:prstGeom>
        </p:spPr>
      </p:pic>
      <p:pic>
        <p:nvPicPr>
          <p:cNvPr id="4" name="Object 3" descr="preencoded.png"/>
          <p:cNvPicPr>
            <a:picLocks noChangeAspect="1"/>
          </p:cNvPicPr>
          <p:nvPr/>
        </p:nvPicPr>
        <p:blipFill>
          <a:blip r:embed="rId5"/>
          <a:srcRect/>
          <a:stretch/>
        </p:blipFill>
        <p:spPr>
          <a:xfrm>
            <a:off x="0" y="0"/>
            <a:ext cx="18288000" cy="10287000"/>
          </a:xfrm>
          <a:prstGeom prst="rect">
            <a:avLst/>
          </a:prstGeom>
        </p:spPr>
      </p:pic>
      <p:pic>
        <p:nvPicPr>
          <p:cNvPr id="5" name="Object 4"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152650" y="3009900"/>
            <a:ext cx="4257675" cy="4257675"/>
          </a:xfrm>
          <a:prstGeom prst="rect">
            <a:avLst/>
          </a:prstGeom>
        </p:spPr>
      </p:pic>
      <p:sp>
        <p:nvSpPr>
          <p:cNvPr id="6" name="Object5"/>
          <p:cNvSpPr/>
          <p:nvPr/>
        </p:nvSpPr>
        <p:spPr>
          <a:xfrm>
            <a:off x="8639175" y="3505200"/>
            <a:ext cx="8305800" cy="3276600"/>
          </a:xfrm>
          <a:prstGeom prst="rect">
            <a:avLst/>
          </a:prstGeom>
          <a:noFill/>
          <a:ln/>
        </p:spPr>
        <p:txBody>
          <a:bodyPr wrap="square" lIns="0" tIns="0" rIns="0" bIns="0" rtlCol="0" anchor="t"/>
          <a:lstStyle/>
          <a:p>
            <a:pPr algn="l">
              <a:lnSpc>
                <a:spcPts val="12825"/>
              </a:lnSpc>
            </a:pPr>
            <a:r>
              <a:rPr lang="en-US" sz="10800" b="1" i="0" dirty="0">
                <a:solidFill>
                  <a:srgbClr val="000000"/>
                </a:solidFill>
                <a:latin typeface="SF Pro Display Bold" pitchFamily="34" charset="0"/>
                <a:ea typeface="SF Pro Display Bold" pitchFamily="34" charset="-122"/>
                <a:cs typeface="SF Pro Display Bold" pitchFamily="34" charset="-120"/>
              </a:rPr>
              <a:t>Prosedur Pemakaian</a:t>
            </a:r>
            <a:endParaRPr lang="en-US" sz="10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AFCFE"/>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4772025"/>
            <a:ext cx="8715375" cy="5514975"/>
          </a:xfrm>
          <a:prstGeom prst="rect">
            <a:avLst/>
          </a:prstGeom>
        </p:spPr>
      </p:pic>
      <p:pic>
        <p:nvPicPr>
          <p:cNvPr id="3" name="Object 2" descr="preencoded.png"/>
          <p:cNvPicPr>
            <a:picLocks noChangeAspect="1"/>
          </p:cNvPicPr>
          <p:nvPr/>
        </p:nvPicPr>
        <p:blipFill>
          <a:blip r:embed="rId4"/>
          <a:srcRect/>
          <a:stretch/>
        </p:blipFill>
        <p:spPr>
          <a:xfrm>
            <a:off x="9353550" y="0"/>
            <a:ext cx="8934450" cy="6867525"/>
          </a:xfrm>
          <a:prstGeom prst="rect">
            <a:avLst/>
          </a:prstGeom>
        </p:spPr>
      </p:pic>
      <p:pic>
        <p:nvPicPr>
          <p:cNvPr id="4" name="Object 3" descr="preencoded.png"/>
          <p:cNvPicPr>
            <a:picLocks noChangeAspect="1"/>
          </p:cNvPicPr>
          <p:nvPr/>
        </p:nvPicPr>
        <p:blipFill>
          <a:blip r:embed="rId5"/>
          <a:srcRect/>
          <a:stretch/>
        </p:blipFill>
        <p:spPr>
          <a:xfrm>
            <a:off x="0" y="0"/>
            <a:ext cx="18288000" cy="10287000"/>
          </a:xfrm>
          <a:prstGeom prst="rect">
            <a:avLst/>
          </a:prstGeom>
        </p:spPr>
      </p:pic>
      <p:sp>
        <p:nvSpPr>
          <p:cNvPr id="5" name="Object4"/>
          <p:cNvSpPr/>
          <p:nvPr/>
        </p:nvSpPr>
        <p:spPr>
          <a:xfrm>
            <a:off x="876300" y="5724525"/>
            <a:ext cx="4657725" cy="1628775"/>
          </a:xfrm>
          <a:prstGeom prst="rect">
            <a:avLst/>
          </a:prstGeom>
          <a:noFill/>
          <a:ln/>
        </p:spPr>
        <p:txBody>
          <a:bodyPr wrap="square" lIns="0" tIns="0" rIns="0" bIns="0" rtlCol="0" anchor="t"/>
          <a:lstStyle/>
          <a:p>
            <a:pPr algn="l">
              <a:lnSpc>
                <a:spcPts val="4275"/>
              </a:lnSpc>
            </a:pPr>
            <a:r>
              <a:rPr lang="en-US" sz="3600" b="0" i="0" dirty="0">
                <a:solidFill>
                  <a:schemeClr val="tx1">
                    <a:lumMod val="75000"/>
                    <a:lumOff val="25000"/>
                  </a:schemeClr>
                </a:solidFill>
                <a:latin typeface="SF Pro Display Regular" pitchFamily="34" charset="0"/>
                <a:ea typeface="SF Pro Display Regular" pitchFamily="34" charset="-122"/>
                <a:cs typeface="SF Pro Display Regular" pitchFamily="34" charset="-120"/>
              </a:rPr>
              <a:t>Pengguna harus memiliki akun terlebih dahulu</a:t>
            </a:r>
            <a:endParaRPr lang="en-US" sz="3600" dirty="0">
              <a:solidFill>
                <a:schemeClr val="tx1">
                  <a:lumMod val="75000"/>
                  <a:lumOff val="25000"/>
                </a:schemeClr>
              </a:solidFill>
            </a:endParaRPr>
          </a:p>
        </p:txBody>
      </p:sp>
      <p:sp>
        <p:nvSpPr>
          <p:cNvPr id="6" name="Object5"/>
          <p:cNvSpPr/>
          <p:nvPr/>
        </p:nvSpPr>
        <p:spPr>
          <a:xfrm>
            <a:off x="6562725" y="5724525"/>
            <a:ext cx="4657725" cy="1628775"/>
          </a:xfrm>
          <a:prstGeom prst="rect">
            <a:avLst/>
          </a:prstGeom>
          <a:noFill/>
          <a:ln/>
        </p:spPr>
        <p:txBody>
          <a:bodyPr wrap="square" lIns="0" tIns="0" rIns="0" bIns="0" rtlCol="0" anchor="t"/>
          <a:lstStyle/>
          <a:p>
            <a:pPr algn="l">
              <a:lnSpc>
                <a:spcPts val="4275"/>
              </a:lnSpc>
            </a:pPr>
            <a:r>
              <a:rPr lang="en-US" sz="3600" b="0" i="0" dirty="0">
                <a:solidFill>
                  <a:schemeClr val="tx1">
                    <a:lumMod val="75000"/>
                    <a:lumOff val="25000"/>
                  </a:schemeClr>
                </a:solidFill>
                <a:latin typeface="SF Pro Display Regular" pitchFamily="34" charset="0"/>
                <a:ea typeface="SF Pro Display Regular" pitchFamily="34" charset="-122"/>
                <a:cs typeface="SF Pro Display Regular" pitchFamily="34" charset="-120"/>
              </a:rPr>
              <a:t>Pengguna harus login untuk menggunakan aplikasi</a:t>
            </a:r>
            <a:endParaRPr lang="en-US" sz="3600" dirty="0">
              <a:solidFill>
                <a:schemeClr val="tx1">
                  <a:lumMod val="75000"/>
                  <a:lumOff val="25000"/>
                </a:schemeClr>
              </a:solidFill>
            </a:endParaRPr>
          </a:p>
        </p:txBody>
      </p:sp>
      <p:sp>
        <p:nvSpPr>
          <p:cNvPr id="7" name="Object6"/>
          <p:cNvSpPr/>
          <p:nvPr/>
        </p:nvSpPr>
        <p:spPr>
          <a:xfrm>
            <a:off x="12249150" y="5724525"/>
            <a:ext cx="4657725" cy="1628775"/>
          </a:xfrm>
          <a:prstGeom prst="rect">
            <a:avLst/>
          </a:prstGeom>
          <a:noFill/>
          <a:ln/>
        </p:spPr>
        <p:txBody>
          <a:bodyPr wrap="square" lIns="0" tIns="0" rIns="0" bIns="0" rtlCol="0" anchor="t"/>
          <a:lstStyle/>
          <a:p>
            <a:pPr algn="l">
              <a:lnSpc>
                <a:spcPts val="4275"/>
              </a:lnSpc>
            </a:pPr>
            <a:r>
              <a:rPr lang="en-US" sz="3600" b="0" i="0" dirty="0">
                <a:solidFill>
                  <a:schemeClr val="tx1">
                    <a:lumMod val="75000"/>
                    <a:lumOff val="25000"/>
                  </a:schemeClr>
                </a:solidFill>
                <a:latin typeface="SF Pro Display Regular" pitchFamily="34" charset="0"/>
                <a:ea typeface="SF Pro Display Regular" pitchFamily="34" charset="-122"/>
                <a:cs typeface="SF Pro Display Regular" pitchFamily="34" charset="-120"/>
              </a:rPr>
              <a:t>Jika sudah berhasil login maka dapat menggunakan aplikasi</a:t>
            </a:r>
            <a:endParaRPr lang="en-US" sz="3600" dirty="0">
              <a:solidFill>
                <a:schemeClr val="tx1">
                  <a:lumMod val="75000"/>
                  <a:lumOff val="25000"/>
                </a:schemeClr>
              </a:solidFill>
            </a:endParaRPr>
          </a:p>
        </p:txBody>
      </p:sp>
      <p:sp>
        <p:nvSpPr>
          <p:cNvPr id="8" name="Object7"/>
          <p:cNvSpPr/>
          <p:nvPr/>
        </p:nvSpPr>
        <p:spPr>
          <a:xfrm>
            <a:off x="876300" y="3390900"/>
            <a:ext cx="809625" cy="2095500"/>
          </a:xfrm>
          <a:prstGeom prst="rect">
            <a:avLst/>
          </a:prstGeom>
          <a:noFill/>
          <a:ln/>
        </p:spPr>
        <p:txBody>
          <a:bodyPr wrap="square" lIns="0" tIns="0" rIns="0" bIns="0" rtlCol="0" anchor="t"/>
          <a:lstStyle/>
          <a:p>
            <a:pPr algn="l">
              <a:lnSpc>
                <a:spcPts val="16425"/>
              </a:lnSpc>
            </a:pPr>
            <a:r>
              <a:rPr lang="en-US" sz="13800" b="0" i="0" dirty="0">
                <a:solidFill>
                  <a:srgbClr val="000000"/>
                </a:solidFill>
                <a:latin typeface="SF Pro Display Regular" pitchFamily="34" charset="0"/>
                <a:ea typeface="SF Pro Display Regular" pitchFamily="34" charset="-122"/>
                <a:cs typeface="SF Pro Display Regular" pitchFamily="34" charset="-120"/>
              </a:rPr>
              <a:t>1</a:t>
            </a:r>
            <a:endParaRPr lang="en-US" sz="13800" dirty="0"/>
          </a:p>
        </p:txBody>
      </p:sp>
      <p:sp>
        <p:nvSpPr>
          <p:cNvPr id="9" name="Object8"/>
          <p:cNvSpPr/>
          <p:nvPr/>
        </p:nvSpPr>
        <p:spPr>
          <a:xfrm>
            <a:off x="6562725" y="3390900"/>
            <a:ext cx="1028700" cy="2095500"/>
          </a:xfrm>
          <a:prstGeom prst="rect">
            <a:avLst/>
          </a:prstGeom>
          <a:noFill/>
          <a:ln/>
        </p:spPr>
        <p:txBody>
          <a:bodyPr wrap="square" lIns="0" tIns="0" rIns="0" bIns="0" rtlCol="0" anchor="t"/>
          <a:lstStyle/>
          <a:p>
            <a:pPr algn="l">
              <a:lnSpc>
                <a:spcPts val="16425"/>
              </a:lnSpc>
            </a:pPr>
            <a:r>
              <a:rPr lang="en-US" sz="13800" b="0" i="0" dirty="0">
                <a:solidFill>
                  <a:srgbClr val="000000"/>
                </a:solidFill>
                <a:latin typeface="SF Pro Display Regular" pitchFamily="34" charset="0"/>
                <a:ea typeface="SF Pro Display Regular" pitchFamily="34" charset="-122"/>
                <a:cs typeface="SF Pro Display Regular" pitchFamily="34" charset="-120"/>
              </a:rPr>
              <a:t>2</a:t>
            </a:r>
            <a:endParaRPr lang="en-US" sz="13800" dirty="0"/>
          </a:p>
        </p:txBody>
      </p:sp>
      <p:sp>
        <p:nvSpPr>
          <p:cNvPr id="10" name="Object9"/>
          <p:cNvSpPr/>
          <p:nvPr/>
        </p:nvSpPr>
        <p:spPr>
          <a:xfrm>
            <a:off x="12249150" y="3390900"/>
            <a:ext cx="1066800" cy="2095500"/>
          </a:xfrm>
          <a:prstGeom prst="rect">
            <a:avLst/>
          </a:prstGeom>
          <a:noFill/>
          <a:ln/>
        </p:spPr>
        <p:txBody>
          <a:bodyPr wrap="square" lIns="0" tIns="0" rIns="0" bIns="0" rtlCol="0" anchor="t"/>
          <a:lstStyle/>
          <a:p>
            <a:pPr algn="l">
              <a:lnSpc>
                <a:spcPts val="16425"/>
              </a:lnSpc>
            </a:pPr>
            <a:r>
              <a:rPr lang="en-US" sz="13800" b="0" i="0" dirty="0">
                <a:solidFill>
                  <a:srgbClr val="000000"/>
                </a:solidFill>
                <a:latin typeface="SF Pro Display Regular" pitchFamily="34" charset="0"/>
                <a:ea typeface="SF Pro Display Regular" pitchFamily="34" charset="-122"/>
                <a:cs typeface="SF Pro Display Regular" pitchFamily="34" charset="-120"/>
              </a:rPr>
              <a:t>3</a:t>
            </a:r>
            <a:endParaRPr lang="en-US" sz="13800" dirty="0"/>
          </a:p>
        </p:txBody>
      </p:sp>
      <p:sp>
        <p:nvSpPr>
          <p:cNvPr id="11" name="Object10"/>
          <p:cNvSpPr/>
          <p:nvPr/>
        </p:nvSpPr>
        <p:spPr>
          <a:xfrm>
            <a:off x="876300" y="762000"/>
            <a:ext cx="5734050" cy="723900"/>
          </a:xfrm>
          <a:prstGeom prst="rect">
            <a:avLst/>
          </a:prstGeom>
          <a:noFill/>
          <a:ln/>
        </p:spPr>
        <p:txBody>
          <a:bodyPr wrap="square" lIns="0" tIns="0" rIns="0" bIns="0" rtlCol="0" anchor="t"/>
          <a:lstStyle/>
          <a:p>
            <a:pPr algn="l">
              <a:lnSpc>
                <a:spcPts val="5700"/>
              </a:lnSpc>
            </a:pPr>
            <a:r>
              <a:rPr lang="en-US" sz="4800" b="1" i="0" dirty="0">
                <a:solidFill>
                  <a:srgbClr val="000000"/>
                </a:solidFill>
                <a:latin typeface="SF Pro Display Bold" pitchFamily="34" charset="0"/>
                <a:ea typeface="SF Pro Display Bold" pitchFamily="34" charset="-122"/>
                <a:cs typeface="SF Pro Display Bold" pitchFamily="34" charset="-120"/>
              </a:rPr>
              <a:t>Prosedur Pemakaian</a:t>
            </a:r>
            <a:endParaRPr lang="en-US" sz="4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363</Words>
  <Application>Microsoft Office PowerPoint</Application>
  <PresentationFormat>Custom</PresentationFormat>
  <Paragraphs>94</Paragraphs>
  <Slides>13</Slides>
  <Notes>13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vt:i4>
      </vt:variant>
    </vt:vector>
  </HeadingPairs>
  <TitlesOfParts>
    <vt:vector size="29" baseType="lpstr">
      <vt:lpstr>DAGGERSQUARE Regular</vt:lpstr>
      <vt:lpstr>Helvetica Now Display Bold</vt:lpstr>
      <vt:lpstr>Helvetica Now Display Extra Black</vt:lpstr>
      <vt:lpstr>Helvetica Now Display Medium</vt:lpstr>
      <vt:lpstr>Helvetica Now Display Regular</vt:lpstr>
      <vt:lpstr>Helvetica Now Display Thin</vt:lpstr>
      <vt:lpstr>Segoe UI Regular</vt:lpstr>
      <vt:lpstr>SF Pro Display Bold</vt:lpstr>
      <vt:lpstr>SF Pro Display Medium</vt:lpstr>
      <vt:lpstr>SF Pro Display Regular</vt:lpstr>
      <vt:lpstr>Arial</vt:lpstr>
      <vt:lpstr>Calibri</vt:lpstr>
      <vt:lpstr>Segoe UI Bold</vt:lpstr>
      <vt:lpstr>Segoe UI Semibold</vt:lpstr>
      <vt:lpstr>Segoe UI Semilight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 Komang Bisma Bendesa Jaya</cp:lastModifiedBy>
  <cp:revision>5</cp:revision>
  <dcterms:created xsi:type="dcterms:W3CDTF">2022-02-02T14:11:43Z</dcterms:created>
  <dcterms:modified xsi:type="dcterms:W3CDTF">2022-02-02T14:21:01Z</dcterms:modified>
</cp:coreProperties>
</file>