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bel" panose="02000506030000020004" pitchFamily="2" charset="0"/>
      <p:regular r:id="rId14"/>
    </p:embeddedFont>
    <p:embeddedFont>
      <p:font typeface="IBM Plex Sans" panose="020B0503050203000203"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6"/>
      </p:cViewPr>
      <p:guideLst>
        <p:guide orient="horz" pos="6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2e655da503_0_220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2e655da503_0_2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2e655da503_0_220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22e655da503_0_22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3ce2af5b7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2deeeeb6b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2deeeeb6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2deeeeb6b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2deeeeb6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13ce2af5b7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13ce2af5b7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22e655da503_0_219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22e655da503_0_2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22e655da503_0_22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22e655da503_0_2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22e655da503_0_22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22e655da503_0_22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2e655da503_0_220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22e655da503_0_2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22713" y="41366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361775" y="-10068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22375" y="-331550"/>
            <a:ext cx="8855550" cy="3643200"/>
            <a:chOff x="722375" y="-331550"/>
            <a:chExt cx="8855550" cy="3643200"/>
          </a:xfrm>
        </p:grpSpPr>
        <p:sp>
          <p:nvSpPr>
            <p:cNvPr id="12" name="Google Shape;12;p2"/>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Google Shape;17;p2"/>
          <p:cNvPicPr preferRelativeResize="0"/>
          <p:nvPr/>
        </p:nvPicPr>
        <p:blipFill>
          <a:blip r:embed="rId2">
            <a:alphaModFix/>
          </a:blip>
          <a:stretch>
            <a:fillRect/>
          </a:stretch>
        </p:blipFill>
        <p:spPr>
          <a:xfrm>
            <a:off x="0" y="2834123"/>
            <a:ext cx="9144003" cy="4152306"/>
          </a:xfrm>
          <a:prstGeom prst="rect">
            <a:avLst/>
          </a:prstGeom>
          <a:noFill/>
          <a:ln>
            <a:noFill/>
          </a:ln>
        </p:spPr>
      </p:pic>
      <p:grpSp>
        <p:nvGrpSpPr>
          <p:cNvPr id="18" name="Google Shape;18;p2"/>
          <p:cNvGrpSpPr/>
          <p:nvPr/>
        </p:nvGrpSpPr>
        <p:grpSpPr>
          <a:xfrm>
            <a:off x="261425" y="1395525"/>
            <a:ext cx="257100" cy="3465800"/>
            <a:chOff x="261425" y="1395525"/>
            <a:chExt cx="257100" cy="3465800"/>
          </a:xfrm>
        </p:grpSpPr>
        <p:sp>
          <p:nvSpPr>
            <p:cNvPr id="19" name="Google Shape;19;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1842038" y="268107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709675" y="670900"/>
            <a:ext cx="257100" cy="3465800"/>
            <a:chOff x="261425" y="1395525"/>
            <a:chExt cx="257100" cy="3465800"/>
          </a:xfrm>
        </p:grpSpPr>
        <p:sp>
          <p:nvSpPr>
            <p:cNvPr id="23" name="Google Shape;23;p2"/>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518525" y="2217525"/>
            <a:ext cx="257100" cy="1821800"/>
            <a:chOff x="829225" y="2863075"/>
            <a:chExt cx="257100" cy="1821800"/>
          </a:xfrm>
        </p:grpSpPr>
        <p:sp>
          <p:nvSpPr>
            <p:cNvPr id="26" name="Google Shape;26;p2"/>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179425" y="1079500"/>
            <a:ext cx="6785100" cy="1717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9" name="Google Shape;29;p2"/>
          <p:cNvSpPr txBox="1">
            <a:spLocks noGrp="1"/>
          </p:cNvSpPr>
          <p:nvPr>
            <p:ph type="subTitle" idx="1"/>
          </p:nvPr>
        </p:nvSpPr>
        <p:spPr>
          <a:xfrm>
            <a:off x="1179450" y="2834125"/>
            <a:ext cx="67851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6"/>
        <p:cNvGrpSpPr/>
        <p:nvPr/>
      </p:nvGrpSpPr>
      <p:grpSpPr>
        <a:xfrm>
          <a:off x="0" y="0"/>
          <a:ext cx="0" cy="0"/>
          <a:chOff x="0" y="0"/>
          <a:chExt cx="0" cy="0"/>
        </a:xfrm>
      </p:grpSpPr>
      <p:sp>
        <p:nvSpPr>
          <p:cNvPr id="307" name="Google Shape;307;p11"/>
          <p:cNvSpPr txBox="1">
            <a:spLocks noGrp="1"/>
          </p:cNvSpPr>
          <p:nvPr>
            <p:ph type="title" hasCustomPrompt="1"/>
          </p:nvPr>
        </p:nvSpPr>
        <p:spPr>
          <a:xfrm>
            <a:off x="1622760" y="1233313"/>
            <a:ext cx="5898600" cy="1298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pic>
        <p:nvPicPr>
          <p:cNvPr id="308" name="Google Shape;308;p11"/>
          <p:cNvPicPr preferRelativeResize="0"/>
          <p:nvPr/>
        </p:nvPicPr>
        <p:blipFill>
          <a:blip r:embed="rId2">
            <a:alphaModFix/>
          </a:blip>
          <a:stretch>
            <a:fillRect/>
          </a:stretch>
        </p:blipFill>
        <p:spPr>
          <a:xfrm flipH="1">
            <a:off x="0" y="2272048"/>
            <a:ext cx="9144003" cy="4152306"/>
          </a:xfrm>
          <a:prstGeom prst="rect">
            <a:avLst/>
          </a:prstGeom>
          <a:noFill/>
          <a:ln>
            <a:noFill/>
          </a:ln>
        </p:spPr>
      </p:pic>
      <p:sp>
        <p:nvSpPr>
          <p:cNvPr id="309" name="Google Shape;309;p11"/>
          <p:cNvSpPr/>
          <p:nvPr/>
        </p:nvSpPr>
        <p:spPr>
          <a:xfrm>
            <a:off x="368538" y="23726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5026550" y="-121853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1"/>
          <p:cNvGrpSpPr/>
          <p:nvPr/>
        </p:nvGrpSpPr>
        <p:grpSpPr>
          <a:xfrm>
            <a:off x="261425" y="1395525"/>
            <a:ext cx="257100" cy="3465800"/>
            <a:chOff x="261425" y="1395525"/>
            <a:chExt cx="257100" cy="3465800"/>
          </a:xfrm>
        </p:grpSpPr>
        <p:sp>
          <p:nvSpPr>
            <p:cNvPr id="312" name="Google Shape;312;p1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11"/>
          <p:cNvGrpSpPr/>
          <p:nvPr/>
        </p:nvGrpSpPr>
        <p:grpSpPr>
          <a:xfrm>
            <a:off x="180875" y="-327525"/>
            <a:ext cx="8855550" cy="3643200"/>
            <a:chOff x="722375" y="-331550"/>
            <a:chExt cx="8855550" cy="3643200"/>
          </a:xfrm>
        </p:grpSpPr>
        <p:sp>
          <p:nvSpPr>
            <p:cNvPr id="315" name="Google Shape;315;p1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1"/>
          <p:cNvGrpSpPr/>
          <p:nvPr/>
        </p:nvGrpSpPr>
        <p:grpSpPr>
          <a:xfrm>
            <a:off x="518525" y="2217525"/>
            <a:ext cx="257100" cy="1821800"/>
            <a:chOff x="829225" y="2863075"/>
            <a:chExt cx="257100" cy="1821800"/>
          </a:xfrm>
        </p:grpSpPr>
        <p:sp>
          <p:nvSpPr>
            <p:cNvPr id="321" name="Google Shape;321;p1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1"/>
          <p:cNvGrpSpPr/>
          <p:nvPr/>
        </p:nvGrpSpPr>
        <p:grpSpPr>
          <a:xfrm>
            <a:off x="8709675" y="670900"/>
            <a:ext cx="257100" cy="3465800"/>
            <a:chOff x="261425" y="1395525"/>
            <a:chExt cx="257100" cy="3465800"/>
          </a:xfrm>
        </p:grpSpPr>
        <p:sp>
          <p:nvSpPr>
            <p:cNvPr id="324" name="Google Shape;324;p1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1"/>
          <p:cNvGrpSpPr/>
          <p:nvPr/>
        </p:nvGrpSpPr>
        <p:grpSpPr>
          <a:xfrm>
            <a:off x="8126150" y="2136413"/>
            <a:ext cx="257100" cy="3465800"/>
            <a:chOff x="261425" y="1395525"/>
            <a:chExt cx="257100" cy="3465800"/>
          </a:xfrm>
        </p:grpSpPr>
        <p:sp>
          <p:nvSpPr>
            <p:cNvPr id="327" name="Google Shape;327;p1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11"/>
          <p:cNvSpPr/>
          <p:nvPr/>
        </p:nvSpPr>
        <p:spPr>
          <a:xfrm>
            <a:off x="6249913" y="34580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txBox="1">
            <a:spLocks noGrp="1"/>
          </p:cNvSpPr>
          <p:nvPr>
            <p:ph type="subTitle" idx="1"/>
          </p:nvPr>
        </p:nvSpPr>
        <p:spPr>
          <a:xfrm>
            <a:off x="1622725" y="2531988"/>
            <a:ext cx="5898600" cy="514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6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grpSp>
        <p:nvGrpSpPr>
          <p:cNvPr id="331" name="Google Shape;331;p11"/>
          <p:cNvGrpSpPr/>
          <p:nvPr/>
        </p:nvGrpSpPr>
        <p:grpSpPr>
          <a:xfrm>
            <a:off x="829225" y="2863075"/>
            <a:ext cx="257100" cy="1821800"/>
            <a:chOff x="829225" y="2863075"/>
            <a:chExt cx="257100" cy="1821800"/>
          </a:xfrm>
        </p:grpSpPr>
        <p:sp>
          <p:nvSpPr>
            <p:cNvPr id="332" name="Google Shape;332;p1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11"/>
          <p:cNvGrpSpPr/>
          <p:nvPr/>
        </p:nvGrpSpPr>
        <p:grpSpPr>
          <a:xfrm>
            <a:off x="1234300" y="3205275"/>
            <a:ext cx="257100" cy="1832375"/>
            <a:chOff x="1365450" y="3205275"/>
            <a:chExt cx="257100" cy="1832375"/>
          </a:xfrm>
        </p:grpSpPr>
        <p:sp>
          <p:nvSpPr>
            <p:cNvPr id="335" name="Google Shape;335;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1"/>
          <p:cNvGrpSpPr/>
          <p:nvPr/>
        </p:nvGrpSpPr>
        <p:grpSpPr>
          <a:xfrm>
            <a:off x="2150525" y="3604938"/>
            <a:ext cx="257100" cy="1832375"/>
            <a:chOff x="1365450" y="3205275"/>
            <a:chExt cx="257100" cy="1832375"/>
          </a:xfrm>
        </p:grpSpPr>
        <p:sp>
          <p:nvSpPr>
            <p:cNvPr id="338" name="Google Shape;338;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1"/>
          <p:cNvGrpSpPr/>
          <p:nvPr/>
        </p:nvGrpSpPr>
        <p:grpSpPr>
          <a:xfrm>
            <a:off x="3594850" y="3315675"/>
            <a:ext cx="257100" cy="1832375"/>
            <a:chOff x="1365450" y="3205275"/>
            <a:chExt cx="257100" cy="1832375"/>
          </a:xfrm>
        </p:grpSpPr>
        <p:sp>
          <p:nvSpPr>
            <p:cNvPr id="341" name="Google Shape;341;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11"/>
          <p:cNvGrpSpPr/>
          <p:nvPr/>
        </p:nvGrpSpPr>
        <p:grpSpPr>
          <a:xfrm>
            <a:off x="4769450" y="4136700"/>
            <a:ext cx="257100" cy="1832375"/>
            <a:chOff x="1365450" y="3205275"/>
            <a:chExt cx="257100" cy="1832375"/>
          </a:xfrm>
        </p:grpSpPr>
        <p:sp>
          <p:nvSpPr>
            <p:cNvPr id="344" name="Google Shape;344;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1"/>
          <p:cNvGrpSpPr/>
          <p:nvPr/>
        </p:nvGrpSpPr>
        <p:grpSpPr>
          <a:xfrm>
            <a:off x="5430100" y="3929625"/>
            <a:ext cx="257100" cy="1832375"/>
            <a:chOff x="1365450" y="3205275"/>
            <a:chExt cx="257100" cy="1832375"/>
          </a:xfrm>
        </p:grpSpPr>
        <p:sp>
          <p:nvSpPr>
            <p:cNvPr id="347" name="Google Shape;347;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1"/>
          <p:cNvGrpSpPr/>
          <p:nvPr/>
        </p:nvGrpSpPr>
        <p:grpSpPr>
          <a:xfrm>
            <a:off x="7069888" y="3380500"/>
            <a:ext cx="257100" cy="1832375"/>
            <a:chOff x="1365450" y="3205275"/>
            <a:chExt cx="257100" cy="1832375"/>
          </a:xfrm>
        </p:grpSpPr>
        <p:sp>
          <p:nvSpPr>
            <p:cNvPr id="350" name="Google Shape;350;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1"/>
          <p:cNvGrpSpPr/>
          <p:nvPr/>
        </p:nvGrpSpPr>
        <p:grpSpPr>
          <a:xfrm>
            <a:off x="7783013" y="2953125"/>
            <a:ext cx="257100" cy="1832375"/>
            <a:chOff x="1365450" y="3205275"/>
            <a:chExt cx="257100" cy="1832375"/>
          </a:xfrm>
        </p:grpSpPr>
        <p:sp>
          <p:nvSpPr>
            <p:cNvPr id="353" name="Google Shape;353;p11"/>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1"/>
          <p:cNvGrpSpPr/>
          <p:nvPr/>
        </p:nvGrpSpPr>
        <p:grpSpPr>
          <a:xfrm>
            <a:off x="2872688" y="3520613"/>
            <a:ext cx="257100" cy="3465800"/>
            <a:chOff x="261425" y="1395525"/>
            <a:chExt cx="257100" cy="3465800"/>
          </a:xfrm>
        </p:grpSpPr>
        <p:sp>
          <p:nvSpPr>
            <p:cNvPr id="356" name="Google Shape;356;p1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59"/>
        <p:cNvGrpSpPr/>
        <p:nvPr/>
      </p:nvGrpSpPr>
      <p:grpSpPr>
        <a:xfrm>
          <a:off x="0" y="0"/>
          <a:ext cx="0" cy="0"/>
          <a:chOff x="0" y="0"/>
          <a:chExt cx="0" cy="0"/>
        </a:xfrm>
      </p:grpSpPr>
      <p:grpSp>
        <p:nvGrpSpPr>
          <p:cNvPr id="360" name="Google Shape;360;p13"/>
          <p:cNvGrpSpPr/>
          <p:nvPr/>
        </p:nvGrpSpPr>
        <p:grpSpPr>
          <a:xfrm flipH="1">
            <a:off x="-115825" y="-407750"/>
            <a:ext cx="8855550" cy="3643200"/>
            <a:chOff x="722375" y="-331550"/>
            <a:chExt cx="8855550" cy="3643200"/>
          </a:xfrm>
        </p:grpSpPr>
        <p:sp>
          <p:nvSpPr>
            <p:cNvPr id="361" name="Google Shape;361;p1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6" name="Google Shape;366;p13"/>
          <p:cNvPicPr preferRelativeResize="0"/>
          <p:nvPr/>
        </p:nvPicPr>
        <p:blipFill>
          <a:blip r:embed="rId2">
            <a:alphaModFix/>
          </a:blip>
          <a:stretch>
            <a:fillRect/>
          </a:stretch>
        </p:blipFill>
        <p:spPr>
          <a:xfrm flipH="1">
            <a:off x="0" y="2834123"/>
            <a:ext cx="9144003" cy="4152306"/>
          </a:xfrm>
          <a:prstGeom prst="rect">
            <a:avLst/>
          </a:prstGeom>
          <a:noFill/>
          <a:ln>
            <a:noFill/>
          </a:ln>
        </p:spPr>
      </p:pic>
      <p:sp>
        <p:nvSpPr>
          <p:cNvPr id="367" name="Google Shape;367;p13"/>
          <p:cNvSpPr/>
          <p:nvPr/>
        </p:nvSpPr>
        <p:spPr>
          <a:xfrm>
            <a:off x="-439234" y="2189401"/>
            <a:ext cx="3746400" cy="34659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4048125" y="1690050"/>
            <a:ext cx="4513500" cy="44121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txBox="1">
            <a:spLocks noGrp="1"/>
          </p:cNvSpPr>
          <p:nvPr>
            <p:ph type="title" hasCustomPrompt="1"/>
          </p:nvPr>
        </p:nvSpPr>
        <p:spPr>
          <a:xfrm>
            <a:off x="931388" y="1588175"/>
            <a:ext cx="528300" cy="52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70" name="Google Shape;370;p13"/>
          <p:cNvSpPr txBox="1">
            <a:spLocks noGrp="1"/>
          </p:cNvSpPr>
          <p:nvPr>
            <p:ph type="title" idx="2" hasCustomPrompt="1"/>
          </p:nvPr>
        </p:nvSpPr>
        <p:spPr>
          <a:xfrm>
            <a:off x="931379" y="2526388"/>
            <a:ext cx="528300" cy="52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71" name="Google Shape;371;p13"/>
          <p:cNvSpPr txBox="1">
            <a:spLocks noGrp="1"/>
          </p:cNvSpPr>
          <p:nvPr>
            <p:ph type="title" idx="3" hasCustomPrompt="1"/>
          </p:nvPr>
        </p:nvSpPr>
        <p:spPr>
          <a:xfrm>
            <a:off x="931376" y="3547125"/>
            <a:ext cx="528300" cy="52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72" name="Google Shape;372;p13"/>
          <p:cNvSpPr txBox="1">
            <a:spLocks noGrp="1"/>
          </p:cNvSpPr>
          <p:nvPr>
            <p:ph type="subTitle" idx="1"/>
          </p:nvPr>
        </p:nvSpPr>
        <p:spPr>
          <a:xfrm>
            <a:off x="1612100" y="1588175"/>
            <a:ext cx="2566500" cy="528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3" name="Google Shape;373;p13"/>
          <p:cNvSpPr txBox="1">
            <a:spLocks noGrp="1"/>
          </p:cNvSpPr>
          <p:nvPr>
            <p:ph type="subTitle" idx="4"/>
          </p:nvPr>
        </p:nvSpPr>
        <p:spPr>
          <a:xfrm>
            <a:off x="1612088" y="2526388"/>
            <a:ext cx="2566500" cy="516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4" name="Google Shape;374;p13"/>
          <p:cNvSpPr txBox="1">
            <a:spLocks noGrp="1"/>
          </p:cNvSpPr>
          <p:nvPr>
            <p:ph type="subTitle" idx="5"/>
          </p:nvPr>
        </p:nvSpPr>
        <p:spPr>
          <a:xfrm>
            <a:off x="1612107" y="3547125"/>
            <a:ext cx="25665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5" name="Google Shape;375;p13"/>
          <p:cNvSpPr txBox="1">
            <a:spLocks noGrp="1"/>
          </p:cNvSpPr>
          <p:nvPr>
            <p:ph type="title" idx="6" hasCustomPrompt="1"/>
          </p:nvPr>
        </p:nvSpPr>
        <p:spPr>
          <a:xfrm>
            <a:off x="4965388" y="1588175"/>
            <a:ext cx="528300" cy="52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76" name="Google Shape;376;p13"/>
          <p:cNvSpPr txBox="1">
            <a:spLocks noGrp="1"/>
          </p:cNvSpPr>
          <p:nvPr>
            <p:ph type="title" idx="7" hasCustomPrompt="1"/>
          </p:nvPr>
        </p:nvSpPr>
        <p:spPr>
          <a:xfrm>
            <a:off x="4965404" y="2526388"/>
            <a:ext cx="528300" cy="52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77" name="Google Shape;377;p13"/>
          <p:cNvSpPr txBox="1">
            <a:spLocks noGrp="1"/>
          </p:cNvSpPr>
          <p:nvPr>
            <p:ph type="title" idx="8" hasCustomPrompt="1"/>
          </p:nvPr>
        </p:nvSpPr>
        <p:spPr>
          <a:xfrm>
            <a:off x="4965401" y="3547125"/>
            <a:ext cx="528300" cy="52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78" name="Google Shape;378;p13"/>
          <p:cNvSpPr txBox="1">
            <a:spLocks noGrp="1"/>
          </p:cNvSpPr>
          <p:nvPr>
            <p:ph type="subTitle" idx="9"/>
          </p:nvPr>
        </p:nvSpPr>
        <p:spPr>
          <a:xfrm>
            <a:off x="5646119" y="1588175"/>
            <a:ext cx="2566500" cy="528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79" name="Google Shape;379;p13"/>
          <p:cNvSpPr txBox="1">
            <a:spLocks noGrp="1"/>
          </p:cNvSpPr>
          <p:nvPr>
            <p:ph type="subTitle" idx="13"/>
          </p:nvPr>
        </p:nvSpPr>
        <p:spPr>
          <a:xfrm>
            <a:off x="5646113" y="2526388"/>
            <a:ext cx="2566500" cy="516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380" name="Google Shape;380;p13"/>
          <p:cNvSpPr txBox="1">
            <a:spLocks noGrp="1"/>
          </p:cNvSpPr>
          <p:nvPr>
            <p:ph type="subTitle" idx="14"/>
          </p:nvPr>
        </p:nvSpPr>
        <p:spPr>
          <a:xfrm>
            <a:off x="5646122" y="3547125"/>
            <a:ext cx="25665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grpSp>
        <p:nvGrpSpPr>
          <p:cNvPr id="381" name="Google Shape;381;p13"/>
          <p:cNvGrpSpPr/>
          <p:nvPr/>
        </p:nvGrpSpPr>
        <p:grpSpPr>
          <a:xfrm>
            <a:off x="5325225" y="4269650"/>
            <a:ext cx="257100" cy="1832375"/>
            <a:chOff x="1365450" y="3205275"/>
            <a:chExt cx="257100" cy="1832375"/>
          </a:xfrm>
        </p:grpSpPr>
        <p:sp>
          <p:nvSpPr>
            <p:cNvPr id="382" name="Google Shape;382;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3"/>
          <p:cNvGrpSpPr/>
          <p:nvPr/>
        </p:nvGrpSpPr>
        <p:grpSpPr>
          <a:xfrm>
            <a:off x="8561600" y="838838"/>
            <a:ext cx="257100" cy="3465800"/>
            <a:chOff x="261425" y="1395525"/>
            <a:chExt cx="257100" cy="3465800"/>
          </a:xfrm>
        </p:grpSpPr>
        <p:sp>
          <p:nvSpPr>
            <p:cNvPr id="385" name="Google Shape;385;p1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3"/>
          <p:cNvGrpSpPr/>
          <p:nvPr/>
        </p:nvGrpSpPr>
        <p:grpSpPr>
          <a:xfrm>
            <a:off x="8818700" y="1874663"/>
            <a:ext cx="257100" cy="1832375"/>
            <a:chOff x="1365450" y="3205275"/>
            <a:chExt cx="257100" cy="1832375"/>
          </a:xfrm>
        </p:grpSpPr>
        <p:sp>
          <p:nvSpPr>
            <p:cNvPr id="388" name="Google Shape;388;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3"/>
          <p:cNvGrpSpPr/>
          <p:nvPr/>
        </p:nvGrpSpPr>
        <p:grpSpPr>
          <a:xfrm>
            <a:off x="8021450" y="3803550"/>
            <a:ext cx="257100" cy="1832375"/>
            <a:chOff x="1365450" y="3205275"/>
            <a:chExt cx="257100" cy="1832375"/>
          </a:xfrm>
        </p:grpSpPr>
        <p:sp>
          <p:nvSpPr>
            <p:cNvPr id="391" name="Google Shape;391;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a:off x="5646125" y="4585825"/>
            <a:ext cx="257100" cy="1832375"/>
            <a:chOff x="1365450" y="3205275"/>
            <a:chExt cx="257100" cy="1832375"/>
          </a:xfrm>
        </p:grpSpPr>
        <p:sp>
          <p:nvSpPr>
            <p:cNvPr id="394" name="Google Shape;394;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293063" y="3210950"/>
            <a:ext cx="257100" cy="1832375"/>
            <a:chOff x="1365450" y="3205275"/>
            <a:chExt cx="257100" cy="1832375"/>
          </a:xfrm>
        </p:grpSpPr>
        <p:sp>
          <p:nvSpPr>
            <p:cNvPr id="397" name="Google Shape;397;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3"/>
          <p:cNvGrpSpPr/>
          <p:nvPr/>
        </p:nvGrpSpPr>
        <p:grpSpPr>
          <a:xfrm>
            <a:off x="131200" y="3096200"/>
            <a:ext cx="257100" cy="1832375"/>
            <a:chOff x="1365450" y="3205275"/>
            <a:chExt cx="257100" cy="1832375"/>
          </a:xfrm>
        </p:grpSpPr>
        <p:sp>
          <p:nvSpPr>
            <p:cNvPr id="400" name="Google Shape;400;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3"/>
          <p:cNvGrpSpPr/>
          <p:nvPr/>
        </p:nvGrpSpPr>
        <p:grpSpPr>
          <a:xfrm>
            <a:off x="2518638" y="4595350"/>
            <a:ext cx="257100" cy="1832375"/>
            <a:chOff x="1365450" y="3205275"/>
            <a:chExt cx="257100" cy="1832375"/>
          </a:xfrm>
        </p:grpSpPr>
        <p:sp>
          <p:nvSpPr>
            <p:cNvPr id="403" name="Google Shape;403;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3"/>
          <p:cNvGrpSpPr/>
          <p:nvPr/>
        </p:nvGrpSpPr>
        <p:grpSpPr>
          <a:xfrm>
            <a:off x="593825" y="3938500"/>
            <a:ext cx="257100" cy="1832375"/>
            <a:chOff x="1365450" y="3205275"/>
            <a:chExt cx="257100" cy="1832375"/>
          </a:xfrm>
        </p:grpSpPr>
        <p:sp>
          <p:nvSpPr>
            <p:cNvPr id="406" name="Google Shape;406;p1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13"/>
          <p:cNvSpPr/>
          <p:nvPr/>
        </p:nvSpPr>
        <p:spPr>
          <a:xfrm>
            <a:off x="549563" y="42776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115825" y="-108118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txBox="1">
            <a:spLocks noGrp="1"/>
          </p:cNvSpPr>
          <p:nvPr>
            <p:ph type="title" idx="15"/>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411"/>
        <p:cNvGrpSpPr/>
        <p:nvPr/>
      </p:nvGrpSpPr>
      <p:grpSpPr>
        <a:xfrm>
          <a:off x="0" y="0"/>
          <a:ext cx="0" cy="0"/>
          <a:chOff x="0" y="0"/>
          <a:chExt cx="0" cy="0"/>
        </a:xfrm>
      </p:grpSpPr>
      <p:sp>
        <p:nvSpPr>
          <p:cNvPr id="412" name="Google Shape;412;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3" name="Google Shape;413;p14"/>
          <p:cNvGrpSpPr/>
          <p:nvPr/>
        </p:nvGrpSpPr>
        <p:grpSpPr>
          <a:xfrm>
            <a:off x="-402000" y="-331550"/>
            <a:ext cx="10290800" cy="3307025"/>
            <a:chOff x="-40525" y="-331550"/>
            <a:chExt cx="10290800" cy="3307025"/>
          </a:xfrm>
        </p:grpSpPr>
        <p:sp>
          <p:nvSpPr>
            <p:cNvPr id="414" name="Google Shape;414;p1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0525" y="1628088"/>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9" name="Google Shape;419;p14"/>
          <p:cNvPicPr preferRelativeResize="0"/>
          <p:nvPr/>
        </p:nvPicPr>
        <p:blipFill>
          <a:blip r:embed="rId2">
            <a:alphaModFix/>
          </a:blip>
          <a:stretch>
            <a:fillRect/>
          </a:stretch>
        </p:blipFill>
        <p:spPr>
          <a:xfrm flipH="1">
            <a:off x="0" y="3672323"/>
            <a:ext cx="9144003" cy="4152306"/>
          </a:xfrm>
          <a:prstGeom prst="rect">
            <a:avLst/>
          </a:prstGeom>
          <a:noFill/>
          <a:ln>
            <a:noFill/>
          </a:ln>
        </p:spPr>
      </p:pic>
      <p:grpSp>
        <p:nvGrpSpPr>
          <p:cNvPr id="420" name="Google Shape;420;p14"/>
          <p:cNvGrpSpPr/>
          <p:nvPr/>
        </p:nvGrpSpPr>
        <p:grpSpPr>
          <a:xfrm>
            <a:off x="3095925" y="4664725"/>
            <a:ext cx="257100" cy="1832375"/>
            <a:chOff x="1365450" y="3205275"/>
            <a:chExt cx="257100" cy="1832375"/>
          </a:xfrm>
        </p:grpSpPr>
        <p:sp>
          <p:nvSpPr>
            <p:cNvPr id="421" name="Google Shape;421;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4"/>
          <p:cNvGrpSpPr/>
          <p:nvPr/>
        </p:nvGrpSpPr>
        <p:grpSpPr>
          <a:xfrm>
            <a:off x="123325" y="2633388"/>
            <a:ext cx="257100" cy="3465800"/>
            <a:chOff x="261425" y="1395525"/>
            <a:chExt cx="257100" cy="3465800"/>
          </a:xfrm>
        </p:grpSpPr>
        <p:sp>
          <p:nvSpPr>
            <p:cNvPr id="424" name="Google Shape;424;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14"/>
          <p:cNvGrpSpPr/>
          <p:nvPr/>
        </p:nvGrpSpPr>
        <p:grpSpPr>
          <a:xfrm>
            <a:off x="380425" y="1655563"/>
            <a:ext cx="257100" cy="1832375"/>
            <a:chOff x="1365450" y="3205275"/>
            <a:chExt cx="257100" cy="1832375"/>
          </a:xfrm>
        </p:grpSpPr>
        <p:sp>
          <p:nvSpPr>
            <p:cNvPr id="427" name="Google Shape;427;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4"/>
          <p:cNvGrpSpPr/>
          <p:nvPr/>
        </p:nvGrpSpPr>
        <p:grpSpPr>
          <a:xfrm flipH="1">
            <a:off x="8781850" y="1169638"/>
            <a:ext cx="257100" cy="3465800"/>
            <a:chOff x="261425" y="1395525"/>
            <a:chExt cx="257100" cy="3465800"/>
          </a:xfrm>
        </p:grpSpPr>
        <p:sp>
          <p:nvSpPr>
            <p:cNvPr id="430" name="Google Shape;430;p1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4"/>
          <p:cNvGrpSpPr/>
          <p:nvPr/>
        </p:nvGrpSpPr>
        <p:grpSpPr>
          <a:xfrm flipH="1">
            <a:off x="8553075" y="1881125"/>
            <a:ext cx="257100" cy="1832375"/>
            <a:chOff x="1365450" y="3205275"/>
            <a:chExt cx="257100" cy="1832375"/>
          </a:xfrm>
        </p:grpSpPr>
        <p:sp>
          <p:nvSpPr>
            <p:cNvPr id="433" name="Google Shape;433;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4"/>
          <p:cNvSpPr/>
          <p:nvPr/>
        </p:nvSpPr>
        <p:spPr>
          <a:xfrm>
            <a:off x="637513" y="37854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5796450" y="-154518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5630388" y="36723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4"/>
          <p:cNvGrpSpPr/>
          <p:nvPr/>
        </p:nvGrpSpPr>
        <p:grpSpPr>
          <a:xfrm>
            <a:off x="7609950" y="4733747"/>
            <a:ext cx="257100" cy="1832375"/>
            <a:chOff x="1365450" y="3205275"/>
            <a:chExt cx="257100" cy="1832375"/>
          </a:xfrm>
        </p:grpSpPr>
        <p:sp>
          <p:nvSpPr>
            <p:cNvPr id="439" name="Google Shape;439;p1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14"/>
          <p:cNvSpPr/>
          <p:nvPr/>
        </p:nvSpPr>
        <p:spPr>
          <a:xfrm>
            <a:off x="380413" y="3387675"/>
            <a:ext cx="2722500" cy="22407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4762738" y="3483650"/>
            <a:ext cx="2722500" cy="22407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443"/>
        <p:cNvGrpSpPr/>
        <p:nvPr/>
      </p:nvGrpSpPr>
      <p:grpSpPr>
        <a:xfrm>
          <a:off x="0" y="0"/>
          <a:ext cx="0" cy="0"/>
          <a:chOff x="0" y="0"/>
          <a:chExt cx="0" cy="0"/>
        </a:xfrm>
      </p:grpSpPr>
      <p:sp>
        <p:nvSpPr>
          <p:cNvPr id="444" name="Google Shape;444;p15"/>
          <p:cNvSpPr/>
          <p:nvPr/>
        </p:nvSpPr>
        <p:spPr>
          <a:xfrm>
            <a:off x="2128050" y="-131065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46" name="Google Shape;446;p15"/>
          <p:cNvGrpSpPr/>
          <p:nvPr/>
        </p:nvGrpSpPr>
        <p:grpSpPr>
          <a:xfrm>
            <a:off x="318600" y="-454500"/>
            <a:ext cx="9086250" cy="5089950"/>
            <a:chOff x="680075" y="-454500"/>
            <a:chExt cx="9086250" cy="5089950"/>
          </a:xfrm>
        </p:grpSpPr>
        <p:sp>
          <p:nvSpPr>
            <p:cNvPr id="447" name="Google Shape;447;p15"/>
            <p:cNvSpPr/>
            <p:nvPr/>
          </p:nvSpPr>
          <p:spPr>
            <a:xfrm>
              <a:off x="1811325" y="-45450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6634050" y="-3691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8228525" y="30976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8550950" y="22982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680075" y="3311713"/>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2" name="Google Shape;452;p15"/>
          <p:cNvPicPr preferRelativeResize="0"/>
          <p:nvPr/>
        </p:nvPicPr>
        <p:blipFill>
          <a:blip r:embed="rId2">
            <a:alphaModFix/>
          </a:blip>
          <a:stretch>
            <a:fillRect/>
          </a:stretch>
        </p:blipFill>
        <p:spPr>
          <a:xfrm>
            <a:off x="0" y="3672323"/>
            <a:ext cx="9144003" cy="4152306"/>
          </a:xfrm>
          <a:prstGeom prst="rect">
            <a:avLst/>
          </a:prstGeom>
          <a:noFill/>
          <a:ln>
            <a:noFill/>
          </a:ln>
        </p:spPr>
      </p:pic>
      <p:grpSp>
        <p:nvGrpSpPr>
          <p:cNvPr id="453" name="Google Shape;453;p15"/>
          <p:cNvGrpSpPr/>
          <p:nvPr/>
        </p:nvGrpSpPr>
        <p:grpSpPr>
          <a:xfrm>
            <a:off x="2887425" y="4635450"/>
            <a:ext cx="257100" cy="1832375"/>
            <a:chOff x="1365450" y="3205275"/>
            <a:chExt cx="257100" cy="1832375"/>
          </a:xfrm>
        </p:grpSpPr>
        <p:sp>
          <p:nvSpPr>
            <p:cNvPr id="454" name="Google Shape;454;p1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5"/>
          <p:cNvGrpSpPr/>
          <p:nvPr/>
        </p:nvGrpSpPr>
        <p:grpSpPr>
          <a:xfrm flipH="1">
            <a:off x="8781850" y="2633388"/>
            <a:ext cx="257100" cy="3465800"/>
            <a:chOff x="261425" y="1395525"/>
            <a:chExt cx="257100" cy="3465800"/>
          </a:xfrm>
        </p:grpSpPr>
        <p:sp>
          <p:nvSpPr>
            <p:cNvPr id="457" name="Google Shape;457;p1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5"/>
          <p:cNvGrpSpPr/>
          <p:nvPr/>
        </p:nvGrpSpPr>
        <p:grpSpPr>
          <a:xfrm flipH="1">
            <a:off x="8524750" y="1655563"/>
            <a:ext cx="257100" cy="1832375"/>
            <a:chOff x="1365450" y="3205275"/>
            <a:chExt cx="257100" cy="1832375"/>
          </a:xfrm>
        </p:grpSpPr>
        <p:sp>
          <p:nvSpPr>
            <p:cNvPr id="460" name="Google Shape;460;p1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5"/>
          <p:cNvGrpSpPr/>
          <p:nvPr/>
        </p:nvGrpSpPr>
        <p:grpSpPr>
          <a:xfrm>
            <a:off x="123325" y="1169638"/>
            <a:ext cx="257100" cy="3465800"/>
            <a:chOff x="261425" y="1395525"/>
            <a:chExt cx="257100" cy="3465800"/>
          </a:xfrm>
        </p:grpSpPr>
        <p:sp>
          <p:nvSpPr>
            <p:cNvPr id="463" name="Google Shape;463;p1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5"/>
          <p:cNvGrpSpPr/>
          <p:nvPr/>
        </p:nvGrpSpPr>
        <p:grpSpPr>
          <a:xfrm>
            <a:off x="352100" y="1881125"/>
            <a:ext cx="257100" cy="1832375"/>
            <a:chOff x="1365450" y="3205275"/>
            <a:chExt cx="257100" cy="1832375"/>
          </a:xfrm>
        </p:grpSpPr>
        <p:sp>
          <p:nvSpPr>
            <p:cNvPr id="466" name="Google Shape;466;p1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15"/>
          <p:cNvSpPr/>
          <p:nvPr/>
        </p:nvSpPr>
        <p:spPr>
          <a:xfrm>
            <a:off x="6867238" y="40900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2046938" y="39734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1689649" y="3194750"/>
            <a:ext cx="2529000" cy="2240700"/>
          </a:xfrm>
          <a:prstGeom prst="ellipse">
            <a:avLst/>
          </a:prstGeom>
          <a:gradFill>
            <a:gsLst>
              <a:gs pos="0">
                <a:srgbClr val="131F63">
                  <a:alpha val="2520"/>
                </a:srgbClr>
              </a:gs>
              <a:gs pos="58999">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71"/>
        <p:cNvGrpSpPr/>
        <p:nvPr/>
      </p:nvGrpSpPr>
      <p:grpSpPr>
        <a:xfrm>
          <a:off x="0" y="0"/>
          <a:ext cx="0" cy="0"/>
          <a:chOff x="0" y="0"/>
          <a:chExt cx="0" cy="0"/>
        </a:xfrm>
      </p:grpSpPr>
      <p:sp>
        <p:nvSpPr>
          <p:cNvPr id="472" name="Google Shape;472;p16"/>
          <p:cNvSpPr/>
          <p:nvPr/>
        </p:nvSpPr>
        <p:spPr>
          <a:xfrm>
            <a:off x="5142088" y="2769436"/>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235938" y="34693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txBox="1">
            <a:spLocks noGrp="1"/>
          </p:cNvSpPr>
          <p:nvPr>
            <p:ph type="body" idx="1"/>
          </p:nvPr>
        </p:nvSpPr>
        <p:spPr>
          <a:xfrm>
            <a:off x="722375" y="1187600"/>
            <a:ext cx="7699200" cy="1680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pic>
        <p:nvPicPr>
          <p:cNvPr id="475" name="Google Shape;475;p16"/>
          <p:cNvPicPr preferRelativeResize="0"/>
          <p:nvPr/>
        </p:nvPicPr>
        <p:blipFill>
          <a:blip r:embed="rId2">
            <a:alphaModFix/>
          </a:blip>
          <a:stretch>
            <a:fillRect/>
          </a:stretch>
        </p:blipFill>
        <p:spPr>
          <a:xfrm flipH="1">
            <a:off x="0" y="2834123"/>
            <a:ext cx="9144003" cy="4152306"/>
          </a:xfrm>
          <a:prstGeom prst="rect">
            <a:avLst/>
          </a:prstGeom>
          <a:noFill/>
          <a:ln>
            <a:noFill/>
          </a:ln>
        </p:spPr>
      </p:pic>
      <p:sp>
        <p:nvSpPr>
          <p:cNvPr id="476" name="Google Shape;476;p16"/>
          <p:cNvSpPr/>
          <p:nvPr/>
        </p:nvSpPr>
        <p:spPr>
          <a:xfrm>
            <a:off x="1405925" y="-154833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6"/>
          <p:cNvGrpSpPr/>
          <p:nvPr/>
        </p:nvGrpSpPr>
        <p:grpSpPr>
          <a:xfrm>
            <a:off x="318075" y="1645263"/>
            <a:ext cx="257100" cy="3465800"/>
            <a:chOff x="261425" y="1395525"/>
            <a:chExt cx="257100" cy="3465800"/>
          </a:xfrm>
        </p:grpSpPr>
        <p:sp>
          <p:nvSpPr>
            <p:cNvPr id="478" name="Google Shape;478;p16"/>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16"/>
          <p:cNvGrpSpPr/>
          <p:nvPr/>
        </p:nvGrpSpPr>
        <p:grpSpPr>
          <a:xfrm flipH="1">
            <a:off x="112775" y="-331550"/>
            <a:ext cx="8855550" cy="3643200"/>
            <a:chOff x="722375" y="-331550"/>
            <a:chExt cx="8855550" cy="3643200"/>
          </a:xfrm>
        </p:grpSpPr>
        <p:sp>
          <p:nvSpPr>
            <p:cNvPr id="481" name="Google Shape;481;p16"/>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6"/>
          <p:cNvGrpSpPr/>
          <p:nvPr/>
        </p:nvGrpSpPr>
        <p:grpSpPr>
          <a:xfrm>
            <a:off x="56650" y="2467263"/>
            <a:ext cx="257100" cy="1821800"/>
            <a:chOff x="829225" y="2863075"/>
            <a:chExt cx="257100" cy="1821800"/>
          </a:xfrm>
        </p:grpSpPr>
        <p:sp>
          <p:nvSpPr>
            <p:cNvPr id="487" name="Google Shape;487;p16"/>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16"/>
          <p:cNvGrpSpPr/>
          <p:nvPr/>
        </p:nvGrpSpPr>
        <p:grpSpPr>
          <a:xfrm>
            <a:off x="8766450" y="2769425"/>
            <a:ext cx="257100" cy="3465800"/>
            <a:chOff x="261425" y="1395525"/>
            <a:chExt cx="257100" cy="3465800"/>
          </a:xfrm>
        </p:grpSpPr>
        <p:sp>
          <p:nvSpPr>
            <p:cNvPr id="490" name="Google Shape;490;p16"/>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16"/>
          <p:cNvGrpSpPr/>
          <p:nvPr/>
        </p:nvGrpSpPr>
        <p:grpSpPr>
          <a:xfrm>
            <a:off x="8509338" y="1420100"/>
            <a:ext cx="257100" cy="1832375"/>
            <a:chOff x="1365450" y="3205275"/>
            <a:chExt cx="257100" cy="1832375"/>
          </a:xfrm>
        </p:grpSpPr>
        <p:sp>
          <p:nvSpPr>
            <p:cNvPr id="493" name="Google Shape;493;p16"/>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96"/>
        <p:cNvGrpSpPr/>
        <p:nvPr/>
      </p:nvGrpSpPr>
      <p:grpSpPr>
        <a:xfrm>
          <a:off x="0" y="0"/>
          <a:ext cx="0" cy="0"/>
          <a:chOff x="0" y="0"/>
          <a:chExt cx="0" cy="0"/>
        </a:xfrm>
      </p:grpSpPr>
      <p:sp>
        <p:nvSpPr>
          <p:cNvPr id="497" name="Google Shape;497;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98" name="Google Shape;498;p17"/>
          <p:cNvSpPr txBox="1">
            <a:spLocks noGrp="1"/>
          </p:cNvSpPr>
          <p:nvPr>
            <p:ph type="subTitle" idx="1"/>
          </p:nvPr>
        </p:nvSpPr>
        <p:spPr>
          <a:xfrm>
            <a:off x="825950" y="2736451"/>
            <a:ext cx="2285400" cy="15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99" name="Google Shape;499;p17"/>
          <p:cNvSpPr txBox="1">
            <a:spLocks noGrp="1"/>
          </p:cNvSpPr>
          <p:nvPr>
            <p:ph type="subTitle" idx="2"/>
          </p:nvPr>
        </p:nvSpPr>
        <p:spPr>
          <a:xfrm>
            <a:off x="3429264" y="2736454"/>
            <a:ext cx="2285400" cy="15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0" name="Google Shape;500;p17"/>
          <p:cNvSpPr txBox="1">
            <a:spLocks noGrp="1"/>
          </p:cNvSpPr>
          <p:nvPr>
            <p:ph type="subTitle" idx="3"/>
          </p:nvPr>
        </p:nvSpPr>
        <p:spPr>
          <a:xfrm>
            <a:off x="6032675" y="2736451"/>
            <a:ext cx="2285400" cy="15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01" name="Google Shape;501;p17"/>
          <p:cNvSpPr txBox="1">
            <a:spLocks noGrp="1"/>
          </p:cNvSpPr>
          <p:nvPr>
            <p:ph type="subTitle" idx="4"/>
          </p:nvPr>
        </p:nvSpPr>
        <p:spPr>
          <a:xfrm>
            <a:off x="825950" y="2426025"/>
            <a:ext cx="2285400" cy="4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502" name="Google Shape;502;p17"/>
          <p:cNvSpPr txBox="1">
            <a:spLocks noGrp="1"/>
          </p:cNvSpPr>
          <p:nvPr>
            <p:ph type="subTitle" idx="5"/>
          </p:nvPr>
        </p:nvSpPr>
        <p:spPr>
          <a:xfrm>
            <a:off x="3429260" y="2426025"/>
            <a:ext cx="2285400" cy="4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503" name="Google Shape;503;p17"/>
          <p:cNvSpPr txBox="1">
            <a:spLocks noGrp="1"/>
          </p:cNvSpPr>
          <p:nvPr>
            <p:ph type="subTitle" idx="6"/>
          </p:nvPr>
        </p:nvSpPr>
        <p:spPr>
          <a:xfrm>
            <a:off x="6032702" y="2426025"/>
            <a:ext cx="2285400" cy="4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pic>
        <p:nvPicPr>
          <p:cNvPr id="504" name="Google Shape;504;p17"/>
          <p:cNvPicPr preferRelativeResize="0"/>
          <p:nvPr/>
        </p:nvPicPr>
        <p:blipFill>
          <a:blip r:embed="rId2">
            <a:alphaModFix/>
          </a:blip>
          <a:stretch>
            <a:fillRect/>
          </a:stretch>
        </p:blipFill>
        <p:spPr>
          <a:xfrm flipH="1">
            <a:off x="0" y="3869448"/>
            <a:ext cx="9144003" cy="4152306"/>
          </a:xfrm>
          <a:prstGeom prst="rect">
            <a:avLst/>
          </a:prstGeom>
          <a:noFill/>
          <a:ln>
            <a:noFill/>
          </a:ln>
        </p:spPr>
      </p:pic>
      <p:sp>
        <p:nvSpPr>
          <p:cNvPr id="505" name="Google Shape;505;p17"/>
          <p:cNvSpPr/>
          <p:nvPr/>
        </p:nvSpPr>
        <p:spPr>
          <a:xfrm>
            <a:off x="364663" y="39491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5644838" y="39173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6361775" y="-10068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7"/>
          <p:cNvGrpSpPr/>
          <p:nvPr/>
        </p:nvGrpSpPr>
        <p:grpSpPr>
          <a:xfrm>
            <a:off x="261425" y="1395525"/>
            <a:ext cx="257100" cy="3465800"/>
            <a:chOff x="261425" y="1395525"/>
            <a:chExt cx="257100" cy="3465800"/>
          </a:xfrm>
        </p:grpSpPr>
        <p:sp>
          <p:nvSpPr>
            <p:cNvPr id="509" name="Google Shape;509;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7"/>
          <p:cNvGrpSpPr/>
          <p:nvPr/>
        </p:nvGrpSpPr>
        <p:grpSpPr>
          <a:xfrm flipH="1">
            <a:off x="-408900" y="-331550"/>
            <a:ext cx="9619625" cy="3604325"/>
            <a:chOff x="556175" y="-331550"/>
            <a:chExt cx="9619625" cy="3604325"/>
          </a:xfrm>
        </p:grpSpPr>
        <p:sp>
          <p:nvSpPr>
            <p:cNvPr id="512" name="Google Shape;512;p17"/>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4845200"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8638000" y="15545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8060225" y="473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556175" y="22884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7"/>
          <p:cNvGrpSpPr/>
          <p:nvPr/>
        </p:nvGrpSpPr>
        <p:grpSpPr>
          <a:xfrm>
            <a:off x="8709675" y="670900"/>
            <a:ext cx="257100" cy="3465800"/>
            <a:chOff x="261425" y="1395525"/>
            <a:chExt cx="257100" cy="3465800"/>
          </a:xfrm>
        </p:grpSpPr>
        <p:sp>
          <p:nvSpPr>
            <p:cNvPr id="518" name="Google Shape;518;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7"/>
          <p:cNvGrpSpPr/>
          <p:nvPr/>
        </p:nvGrpSpPr>
        <p:grpSpPr>
          <a:xfrm>
            <a:off x="3756638" y="4690175"/>
            <a:ext cx="257100" cy="1832375"/>
            <a:chOff x="1365450" y="3205275"/>
            <a:chExt cx="257100" cy="1832375"/>
          </a:xfrm>
        </p:grpSpPr>
        <p:sp>
          <p:nvSpPr>
            <p:cNvPr id="521" name="Google Shape;521;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17"/>
          <p:cNvGrpSpPr/>
          <p:nvPr/>
        </p:nvGrpSpPr>
        <p:grpSpPr>
          <a:xfrm>
            <a:off x="4350988" y="4604000"/>
            <a:ext cx="257100" cy="1832375"/>
            <a:chOff x="1365450" y="3205275"/>
            <a:chExt cx="257100" cy="1832375"/>
          </a:xfrm>
        </p:grpSpPr>
        <p:sp>
          <p:nvSpPr>
            <p:cNvPr id="524" name="Google Shape;524;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7"/>
          <p:cNvGrpSpPr/>
          <p:nvPr/>
        </p:nvGrpSpPr>
        <p:grpSpPr>
          <a:xfrm>
            <a:off x="4997913" y="4785500"/>
            <a:ext cx="257100" cy="1832375"/>
            <a:chOff x="1365450" y="3205275"/>
            <a:chExt cx="257100" cy="1832375"/>
          </a:xfrm>
        </p:grpSpPr>
        <p:sp>
          <p:nvSpPr>
            <p:cNvPr id="527" name="Google Shape;527;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17"/>
          <p:cNvGrpSpPr/>
          <p:nvPr/>
        </p:nvGrpSpPr>
        <p:grpSpPr>
          <a:xfrm>
            <a:off x="8886888" y="1655563"/>
            <a:ext cx="257100" cy="1832375"/>
            <a:chOff x="1365450" y="3205275"/>
            <a:chExt cx="257100" cy="1832375"/>
          </a:xfrm>
        </p:grpSpPr>
        <p:sp>
          <p:nvSpPr>
            <p:cNvPr id="530" name="Google Shape;530;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7"/>
          <p:cNvGrpSpPr/>
          <p:nvPr/>
        </p:nvGrpSpPr>
        <p:grpSpPr>
          <a:xfrm>
            <a:off x="99038" y="3179350"/>
            <a:ext cx="257100" cy="1832375"/>
            <a:chOff x="1365450" y="3205275"/>
            <a:chExt cx="257100" cy="1832375"/>
          </a:xfrm>
        </p:grpSpPr>
        <p:sp>
          <p:nvSpPr>
            <p:cNvPr id="533" name="Google Shape;533;p1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7"/>
          <p:cNvGrpSpPr/>
          <p:nvPr/>
        </p:nvGrpSpPr>
        <p:grpSpPr>
          <a:xfrm>
            <a:off x="8496150" y="2136400"/>
            <a:ext cx="257100" cy="3465800"/>
            <a:chOff x="261425" y="1395525"/>
            <a:chExt cx="257100" cy="3465800"/>
          </a:xfrm>
        </p:grpSpPr>
        <p:sp>
          <p:nvSpPr>
            <p:cNvPr id="536" name="Google Shape;536;p1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7"/>
          <p:cNvGrpSpPr/>
          <p:nvPr/>
        </p:nvGrpSpPr>
        <p:grpSpPr>
          <a:xfrm>
            <a:off x="518525" y="2217525"/>
            <a:ext cx="257100" cy="1821800"/>
            <a:chOff x="829225" y="2863075"/>
            <a:chExt cx="257100" cy="1821800"/>
          </a:xfrm>
        </p:grpSpPr>
        <p:sp>
          <p:nvSpPr>
            <p:cNvPr id="539" name="Google Shape;539;p17"/>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17"/>
          <p:cNvSpPr/>
          <p:nvPr/>
        </p:nvSpPr>
        <p:spPr>
          <a:xfrm>
            <a:off x="4783975" y="3272775"/>
            <a:ext cx="2430300" cy="22407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542"/>
        <p:cNvGrpSpPr/>
        <p:nvPr/>
      </p:nvGrpSpPr>
      <p:grpSpPr>
        <a:xfrm>
          <a:off x="0" y="0"/>
          <a:ext cx="0" cy="0"/>
          <a:chOff x="0" y="0"/>
          <a:chExt cx="0" cy="0"/>
        </a:xfrm>
      </p:grpSpPr>
      <p:pic>
        <p:nvPicPr>
          <p:cNvPr id="543" name="Google Shape;543;p18"/>
          <p:cNvPicPr preferRelativeResize="0"/>
          <p:nvPr/>
        </p:nvPicPr>
        <p:blipFill>
          <a:blip r:embed="rId2">
            <a:alphaModFix/>
          </a:blip>
          <a:stretch>
            <a:fillRect/>
          </a:stretch>
        </p:blipFill>
        <p:spPr>
          <a:xfrm>
            <a:off x="0" y="3991723"/>
            <a:ext cx="9144003" cy="4152306"/>
          </a:xfrm>
          <a:prstGeom prst="rect">
            <a:avLst/>
          </a:prstGeom>
          <a:noFill/>
          <a:ln>
            <a:noFill/>
          </a:ln>
        </p:spPr>
      </p:pic>
      <p:sp>
        <p:nvSpPr>
          <p:cNvPr id="544" name="Google Shape;544;p18"/>
          <p:cNvSpPr/>
          <p:nvPr/>
        </p:nvSpPr>
        <p:spPr>
          <a:xfrm>
            <a:off x="1985225" y="39917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7030088" y="41366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18"/>
          <p:cNvGrpSpPr/>
          <p:nvPr/>
        </p:nvGrpSpPr>
        <p:grpSpPr>
          <a:xfrm>
            <a:off x="167050" y="1395525"/>
            <a:ext cx="257100" cy="3465800"/>
            <a:chOff x="261425" y="1395525"/>
            <a:chExt cx="257100" cy="3465800"/>
          </a:xfrm>
        </p:grpSpPr>
        <p:sp>
          <p:nvSpPr>
            <p:cNvPr id="547" name="Google Shape;547;p1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18"/>
          <p:cNvGrpSpPr/>
          <p:nvPr/>
        </p:nvGrpSpPr>
        <p:grpSpPr>
          <a:xfrm flipH="1">
            <a:off x="-657625" y="-331550"/>
            <a:ext cx="10178650" cy="3652413"/>
            <a:chOff x="322075" y="-331550"/>
            <a:chExt cx="10178650" cy="3652413"/>
          </a:xfrm>
        </p:grpSpPr>
        <p:sp>
          <p:nvSpPr>
            <p:cNvPr id="550" name="Google Shape;550;p18"/>
            <p:cNvSpPr/>
            <p:nvPr/>
          </p:nvSpPr>
          <p:spPr>
            <a:xfrm>
              <a:off x="322075" y="284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4778975" y="-1374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8962925" y="1783063"/>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671175" y="2059813"/>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8"/>
          <p:cNvGrpSpPr/>
          <p:nvPr/>
        </p:nvGrpSpPr>
        <p:grpSpPr>
          <a:xfrm>
            <a:off x="424150" y="2217525"/>
            <a:ext cx="257100" cy="1821800"/>
            <a:chOff x="829225" y="2863075"/>
            <a:chExt cx="257100" cy="1821800"/>
          </a:xfrm>
        </p:grpSpPr>
        <p:sp>
          <p:nvSpPr>
            <p:cNvPr id="556" name="Google Shape;556;p18"/>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18"/>
          <p:cNvGrpSpPr/>
          <p:nvPr/>
        </p:nvGrpSpPr>
        <p:grpSpPr>
          <a:xfrm>
            <a:off x="8709675" y="670900"/>
            <a:ext cx="257100" cy="3465800"/>
            <a:chOff x="261425" y="1395525"/>
            <a:chExt cx="257100" cy="3465800"/>
          </a:xfrm>
        </p:grpSpPr>
        <p:sp>
          <p:nvSpPr>
            <p:cNvPr id="559" name="Google Shape;559;p1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18"/>
          <p:cNvGrpSpPr/>
          <p:nvPr/>
        </p:nvGrpSpPr>
        <p:grpSpPr>
          <a:xfrm>
            <a:off x="4410275" y="4246400"/>
            <a:ext cx="257100" cy="1832375"/>
            <a:chOff x="1365450" y="3205275"/>
            <a:chExt cx="257100" cy="1832375"/>
          </a:xfrm>
        </p:grpSpPr>
        <p:sp>
          <p:nvSpPr>
            <p:cNvPr id="562" name="Google Shape;562;p1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18"/>
          <p:cNvGrpSpPr/>
          <p:nvPr/>
        </p:nvGrpSpPr>
        <p:grpSpPr>
          <a:xfrm>
            <a:off x="5070925" y="4039325"/>
            <a:ext cx="257100" cy="1832375"/>
            <a:chOff x="1365450" y="3205275"/>
            <a:chExt cx="257100" cy="1832375"/>
          </a:xfrm>
        </p:grpSpPr>
        <p:sp>
          <p:nvSpPr>
            <p:cNvPr id="565" name="Google Shape;565;p1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8"/>
          <p:cNvGrpSpPr/>
          <p:nvPr/>
        </p:nvGrpSpPr>
        <p:grpSpPr>
          <a:xfrm>
            <a:off x="8511013" y="2834125"/>
            <a:ext cx="257100" cy="1832375"/>
            <a:chOff x="1365450" y="3205275"/>
            <a:chExt cx="257100" cy="1832375"/>
          </a:xfrm>
        </p:grpSpPr>
        <p:sp>
          <p:nvSpPr>
            <p:cNvPr id="568" name="Google Shape;568;p1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8"/>
          <p:cNvSpPr/>
          <p:nvPr/>
        </p:nvSpPr>
        <p:spPr>
          <a:xfrm>
            <a:off x="1198950" y="-17552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txBox="1">
            <a:spLocks noGrp="1"/>
          </p:cNvSpPr>
          <p:nvPr>
            <p:ph type="subTitle" idx="1"/>
          </p:nvPr>
        </p:nvSpPr>
        <p:spPr>
          <a:xfrm>
            <a:off x="1731852" y="1800875"/>
            <a:ext cx="2678400" cy="1048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72" name="Google Shape;572;p18"/>
          <p:cNvSpPr txBox="1">
            <a:spLocks noGrp="1"/>
          </p:cNvSpPr>
          <p:nvPr>
            <p:ph type="subTitle" idx="2"/>
          </p:nvPr>
        </p:nvSpPr>
        <p:spPr>
          <a:xfrm>
            <a:off x="5509198" y="1800877"/>
            <a:ext cx="2678400" cy="1048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73" name="Google Shape;573;p18"/>
          <p:cNvSpPr txBox="1">
            <a:spLocks noGrp="1"/>
          </p:cNvSpPr>
          <p:nvPr>
            <p:ph type="subTitle" idx="3"/>
          </p:nvPr>
        </p:nvSpPr>
        <p:spPr>
          <a:xfrm>
            <a:off x="1731877" y="1466150"/>
            <a:ext cx="2678400" cy="428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74" name="Google Shape;574;p18"/>
          <p:cNvSpPr txBox="1">
            <a:spLocks noGrp="1"/>
          </p:cNvSpPr>
          <p:nvPr>
            <p:ph type="subTitle" idx="4"/>
          </p:nvPr>
        </p:nvSpPr>
        <p:spPr>
          <a:xfrm>
            <a:off x="5509206" y="1466150"/>
            <a:ext cx="2678400" cy="428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75" name="Google Shape;575;p1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76" name="Google Shape;576;p18"/>
          <p:cNvSpPr txBox="1">
            <a:spLocks noGrp="1"/>
          </p:cNvSpPr>
          <p:nvPr>
            <p:ph type="subTitle" idx="5"/>
          </p:nvPr>
        </p:nvSpPr>
        <p:spPr>
          <a:xfrm>
            <a:off x="1731877" y="3274075"/>
            <a:ext cx="2678400" cy="1048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77" name="Google Shape;577;p18"/>
          <p:cNvSpPr txBox="1">
            <a:spLocks noGrp="1"/>
          </p:cNvSpPr>
          <p:nvPr>
            <p:ph type="subTitle" idx="6"/>
          </p:nvPr>
        </p:nvSpPr>
        <p:spPr>
          <a:xfrm>
            <a:off x="5509198" y="3274077"/>
            <a:ext cx="2678400" cy="1048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578" name="Google Shape;578;p18"/>
          <p:cNvSpPr txBox="1">
            <a:spLocks noGrp="1"/>
          </p:cNvSpPr>
          <p:nvPr>
            <p:ph type="subTitle" idx="7"/>
          </p:nvPr>
        </p:nvSpPr>
        <p:spPr>
          <a:xfrm>
            <a:off x="1731877" y="2939500"/>
            <a:ext cx="2678400" cy="428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79" name="Google Shape;579;p18"/>
          <p:cNvSpPr txBox="1">
            <a:spLocks noGrp="1"/>
          </p:cNvSpPr>
          <p:nvPr>
            <p:ph type="subTitle" idx="8"/>
          </p:nvPr>
        </p:nvSpPr>
        <p:spPr>
          <a:xfrm>
            <a:off x="5509206" y="2939500"/>
            <a:ext cx="2678400" cy="428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580"/>
        <p:cNvGrpSpPr/>
        <p:nvPr/>
      </p:nvGrpSpPr>
      <p:grpSpPr>
        <a:xfrm>
          <a:off x="0" y="0"/>
          <a:ext cx="0" cy="0"/>
          <a:chOff x="0" y="0"/>
          <a:chExt cx="0" cy="0"/>
        </a:xfrm>
      </p:grpSpPr>
      <p:sp>
        <p:nvSpPr>
          <p:cNvPr id="581" name="Google Shape;581;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82" name="Google Shape;582;p19"/>
          <p:cNvSpPr txBox="1">
            <a:spLocks noGrp="1"/>
          </p:cNvSpPr>
          <p:nvPr>
            <p:ph type="subTitle" idx="1"/>
          </p:nvPr>
        </p:nvSpPr>
        <p:spPr>
          <a:xfrm>
            <a:off x="722425" y="1478575"/>
            <a:ext cx="2348700" cy="42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3" name="Google Shape;583;p19"/>
          <p:cNvSpPr txBox="1">
            <a:spLocks noGrp="1"/>
          </p:cNvSpPr>
          <p:nvPr>
            <p:ph type="subTitle" idx="2"/>
          </p:nvPr>
        </p:nvSpPr>
        <p:spPr>
          <a:xfrm>
            <a:off x="3397678" y="1478575"/>
            <a:ext cx="2348700" cy="42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4" name="Google Shape;584;p19"/>
          <p:cNvSpPr txBox="1">
            <a:spLocks noGrp="1"/>
          </p:cNvSpPr>
          <p:nvPr>
            <p:ph type="subTitle" idx="3"/>
          </p:nvPr>
        </p:nvSpPr>
        <p:spPr>
          <a:xfrm>
            <a:off x="6073067" y="1478575"/>
            <a:ext cx="2348700" cy="42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585" name="Google Shape;585;p19"/>
          <p:cNvSpPr txBox="1">
            <a:spLocks noGrp="1"/>
          </p:cNvSpPr>
          <p:nvPr>
            <p:ph type="subTitle" idx="4"/>
          </p:nvPr>
        </p:nvSpPr>
        <p:spPr>
          <a:xfrm>
            <a:off x="3397678" y="3148199"/>
            <a:ext cx="2348700" cy="42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pic>
        <p:nvPicPr>
          <p:cNvPr id="586" name="Google Shape;586;p19"/>
          <p:cNvPicPr preferRelativeResize="0"/>
          <p:nvPr/>
        </p:nvPicPr>
        <p:blipFill>
          <a:blip r:embed="rId2">
            <a:alphaModFix/>
          </a:blip>
          <a:stretch>
            <a:fillRect/>
          </a:stretch>
        </p:blipFill>
        <p:spPr>
          <a:xfrm flipH="1">
            <a:off x="0" y="3824723"/>
            <a:ext cx="9144003" cy="4152306"/>
          </a:xfrm>
          <a:prstGeom prst="rect">
            <a:avLst/>
          </a:prstGeom>
          <a:noFill/>
          <a:ln>
            <a:noFill/>
          </a:ln>
        </p:spPr>
      </p:pic>
      <p:sp>
        <p:nvSpPr>
          <p:cNvPr id="587" name="Google Shape;587;p19"/>
          <p:cNvSpPr/>
          <p:nvPr/>
        </p:nvSpPr>
        <p:spPr>
          <a:xfrm>
            <a:off x="-12" y="39027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5497838" y="41745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6361775" y="-10068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19"/>
          <p:cNvGrpSpPr/>
          <p:nvPr/>
        </p:nvGrpSpPr>
        <p:grpSpPr>
          <a:xfrm>
            <a:off x="8550950" y="1112200"/>
            <a:ext cx="257100" cy="3465800"/>
            <a:chOff x="261425" y="1395525"/>
            <a:chExt cx="257100" cy="3465800"/>
          </a:xfrm>
        </p:grpSpPr>
        <p:sp>
          <p:nvSpPr>
            <p:cNvPr id="591" name="Google Shape;591;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9"/>
          <p:cNvGrpSpPr/>
          <p:nvPr/>
        </p:nvGrpSpPr>
        <p:grpSpPr>
          <a:xfrm>
            <a:off x="465275" y="2987300"/>
            <a:ext cx="257100" cy="1821800"/>
            <a:chOff x="829225" y="2863075"/>
            <a:chExt cx="257100" cy="1821800"/>
          </a:xfrm>
        </p:grpSpPr>
        <p:sp>
          <p:nvSpPr>
            <p:cNvPr id="594" name="Google Shape;594;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19"/>
          <p:cNvGrpSpPr/>
          <p:nvPr/>
        </p:nvGrpSpPr>
        <p:grpSpPr>
          <a:xfrm>
            <a:off x="0" y="-307025"/>
            <a:ext cx="9705500" cy="3918588"/>
            <a:chOff x="722375" y="-506300"/>
            <a:chExt cx="9705500" cy="3918588"/>
          </a:xfrm>
        </p:grpSpPr>
        <p:sp>
          <p:nvSpPr>
            <p:cNvPr id="597" name="Google Shape;597;p19"/>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4056900" y="-233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8890075" y="1874488"/>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6536125" y="-5063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9"/>
          <p:cNvGrpSpPr/>
          <p:nvPr/>
        </p:nvGrpSpPr>
        <p:grpSpPr>
          <a:xfrm>
            <a:off x="8808050" y="1934200"/>
            <a:ext cx="257100" cy="1821800"/>
            <a:chOff x="829225" y="2863075"/>
            <a:chExt cx="257100" cy="1821800"/>
          </a:xfrm>
        </p:grpSpPr>
        <p:sp>
          <p:nvSpPr>
            <p:cNvPr id="603" name="Google Shape;603;p19"/>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19"/>
          <p:cNvGrpSpPr/>
          <p:nvPr/>
        </p:nvGrpSpPr>
        <p:grpSpPr>
          <a:xfrm>
            <a:off x="318075" y="1487613"/>
            <a:ext cx="257100" cy="3465800"/>
            <a:chOff x="261425" y="1395525"/>
            <a:chExt cx="257100" cy="3465800"/>
          </a:xfrm>
        </p:grpSpPr>
        <p:sp>
          <p:nvSpPr>
            <p:cNvPr id="606" name="Google Shape;606;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19"/>
          <p:cNvGrpSpPr/>
          <p:nvPr/>
        </p:nvGrpSpPr>
        <p:grpSpPr>
          <a:xfrm>
            <a:off x="5126400" y="4809100"/>
            <a:ext cx="257100" cy="1832375"/>
            <a:chOff x="1365450" y="3205275"/>
            <a:chExt cx="257100" cy="1832375"/>
          </a:xfrm>
        </p:grpSpPr>
        <p:sp>
          <p:nvSpPr>
            <p:cNvPr id="609" name="Google Shape;609;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19"/>
          <p:cNvGrpSpPr/>
          <p:nvPr/>
        </p:nvGrpSpPr>
        <p:grpSpPr>
          <a:xfrm>
            <a:off x="8376613" y="3049750"/>
            <a:ext cx="257100" cy="1832375"/>
            <a:chOff x="1365450" y="3205275"/>
            <a:chExt cx="257100" cy="1832375"/>
          </a:xfrm>
        </p:grpSpPr>
        <p:sp>
          <p:nvSpPr>
            <p:cNvPr id="612" name="Google Shape;612;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9"/>
          <p:cNvGrpSpPr/>
          <p:nvPr/>
        </p:nvGrpSpPr>
        <p:grpSpPr>
          <a:xfrm>
            <a:off x="104100" y="2233025"/>
            <a:ext cx="257100" cy="3465800"/>
            <a:chOff x="261425" y="1395525"/>
            <a:chExt cx="257100" cy="3465800"/>
          </a:xfrm>
        </p:grpSpPr>
        <p:sp>
          <p:nvSpPr>
            <p:cNvPr id="615" name="Google Shape;615;p1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9"/>
          <p:cNvGrpSpPr/>
          <p:nvPr/>
        </p:nvGrpSpPr>
        <p:grpSpPr>
          <a:xfrm>
            <a:off x="2030063" y="4682000"/>
            <a:ext cx="257100" cy="1832375"/>
            <a:chOff x="1365450" y="3205275"/>
            <a:chExt cx="257100" cy="1832375"/>
          </a:xfrm>
        </p:grpSpPr>
        <p:sp>
          <p:nvSpPr>
            <p:cNvPr id="618" name="Google Shape;618;p1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19"/>
          <p:cNvSpPr txBox="1">
            <a:spLocks noGrp="1"/>
          </p:cNvSpPr>
          <p:nvPr>
            <p:ph type="subTitle" idx="5"/>
          </p:nvPr>
        </p:nvSpPr>
        <p:spPr>
          <a:xfrm>
            <a:off x="722425" y="1806250"/>
            <a:ext cx="2348700" cy="88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1" name="Google Shape;621;p19"/>
          <p:cNvSpPr txBox="1">
            <a:spLocks noGrp="1"/>
          </p:cNvSpPr>
          <p:nvPr>
            <p:ph type="subTitle" idx="6"/>
          </p:nvPr>
        </p:nvSpPr>
        <p:spPr>
          <a:xfrm>
            <a:off x="3397686" y="1806252"/>
            <a:ext cx="2348700" cy="88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2" name="Google Shape;622;p19"/>
          <p:cNvSpPr txBox="1">
            <a:spLocks noGrp="1"/>
          </p:cNvSpPr>
          <p:nvPr>
            <p:ph type="subTitle" idx="7"/>
          </p:nvPr>
        </p:nvSpPr>
        <p:spPr>
          <a:xfrm>
            <a:off x="6073047" y="1806250"/>
            <a:ext cx="2348700" cy="88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3" name="Google Shape;623;p19"/>
          <p:cNvSpPr txBox="1">
            <a:spLocks noGrp="1"/>
          </p:cNvSpPr>
          <p:nvPr>
            <p:ph type="subTitle" idx="8"/>
          </p:nvPr>
        </p:nvSpPr>
        <p:spPr>
          <a:xfrm>
            <a:off x="722425" y="3475875"/>
            <a:ext cx="2348700" cy="88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4" name="Google Shape;624;p19"/>
          <p:cNvSpPr txBox="1">
            <a:spLocks noGrp="1"/>
          </p:cNvSpPr>
          <p:nvPr>
            <p:ph type="subTitle" idx="9"/>
          </p:nvPr>
        </p:nvSpPr>
        <p:spPr>
          <a:xfrm>
            <a:off x="3397686" y="3475877"/>
            <a:ext cx="2348700" cy="88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5" name="Google Shape;625;p19"/>
          <p:cNvSpPr txBox="1">
            <a:spLocks noGrp="1"/>
          </p:cNvSpPr>
          <p:nvPr>
            <p:ph type="subTitle" idx="13"/>
          </p:nvPr>
        </p:nvSpPr>
        <p:spPr>
          <a:xfrm>
            <a:off x="6073047" y="3475875"/>
            <a:ext cx="2348700" cy="88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26" name="Google Shape;626;p19"/>
          <p:cNvSpPr txBox="1">
            <a:spLocks noGrp="1"/>
          </p:cNvSpPr>
          <p:nvPr>
            <p:ph type="subTitle" idx="14"/>
          </p:nvPr>
        </p:nvSpPr>
        <p:spPr>
          <a:xfrm>
            <a:off x="722425" y="3148199"/>
            <a:ext cx="2348700" cy="42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
        <p:nvSpPr>
          <p:cNvPr id="627" name="Google Shape;627;p19"/>
          <p:cNvSpPr txBox="1">
            <a:spLocks noGrp="1"/>
          </p:cNvSpPr>
          <p:nvPr>
            <p:ph type="subTitle" idx="15"/>
          </p:nvPr>
        </p:nvSpPr>
        <p:spPr>
          <a:xfrm>
            <a:off x="6073067" y="3148199"/>
            <a:ext cx="2348700" cy="42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2000" b="1">
                <a:latin typeface="Abel"/>
                <a:ea typeface="Abel"/>
                <a:cs typeface="Abel"/>
                <a:sym typeface="Abel"/>
              </a:defRPr>
            </a:lvl1pPr>
            <a:lvl2pPr lvl="1" algn="ctr" rtl="0">
              <a:spcBef>
                <a:spcPts val="0"/>
              </a:spcBef>
              <a:spcAft>
                <a:spcPts val="0"/>
              </a:spcAft>
              <a:buSzPts val="1200"/>
              <a:buFont typeface="Abel"/>
              <a:buNone/>
              <a:defRPr b="1">
                <a:latin typeface="Abel"/>
                <a:ea typeface="Abel"/>
                <a:cs typeface="Abel"/>
                <a:sym typeface="Abel"/>
              </a:defRPr>
            </a:lvl2pPr>
            <a:lvl3pPr lvl="2" algn="ctr" rtl="0">
              <a:spcBef>
                <a:spcPts val="0"/>
              </a:spcBef>
              <a:spcAft>
                <a:spcPts val="0"/>
              </a:spcAft>
              <a:buSzPts val="1200"/>
              <a:buFont typeface="Abel"/>
              <a:buNone/>
              <a:defRPr b="1">
                <a:latin typeface="Abel"/>
                <a:ea typeface="Abel"/>
                <a:cs typeface="Abel"/>
                <a:sym typeface="Abel"/>
              </a:defRPr>
            </a:lvl3pPr>
            <a:lvl4pPr lvl="3" algn="ctr" rtl="0">
              <a:spcBef>
                <a:spcPts val="0"/>
              </a:spcBef>
              <a:spcAft>
                <a:spcPts val="0"/>
              </a:spcAft>
              <a:buSzPts val="1200"/>
              <a:buFont typeface="Abel"/>
              <a:buNone/>
              <a:defRPr b="1">
                <a:latin typeface="Abel"/>
                <a:ea typeface="Abel"/>
                <a:cs typeface="Abel"/>
                <a:sym typeface="Abel"/>
              </a:defRPr>
            </a:lvl4pPr>
            <a:lvl5pPr lvl="4" algn="ctr" rtl="0">
              <a:spcBef>
                <a:spcPts val="0"/>
              </a:spcBef>
              <a:spcAft>
                <a:spcPts val="0"/>
              </a:spcAft>
              <a:buSzPts val="1200"/>
              <a:buFont typeface="Abel"/>
              <a:buNone/>
              <a:defRPr b="1">
                <a:latin typeface="Abel"/>
                <a:ea typeface="Abel"/>
                <a:cs typeface="Abel"/>
                <a:sym typeface="Abel"/>
              </a:defRPr>
            </a:lvl5pPr>
            <a:lvl6pPr lvl="5" algn="ctr" rtl="0">
              <a:spcBef>
                <a:spcPts val="0"/>
              </a:spcBef>
              <a:spcAft>
                <a:spcPts val="0"/>
              </a:spcAft>
              <a:buSzPts val="1200"/>
              <a:buFont typeface="Abel"/>
              <a:buNone/>
              <a:defRPr b="1">
                <a:latin typeface="Abel"/>
                <a:ea typeface="Abel"/>
                <a:cs typeface="Abel"/>
                <a:sym typeface="Abel"/>
              </a:defRPr>
            </a:lvl6pPr>
            <a:lvl7pPr lvl="6" algn="ctr" rtl="0">
              <a:spcBef>
                <a:spcPts val="0"/>
              </a:spcBef>
              <a:spcAft>
                <a:spcPts val="0"/>
              </a:spcAft>
              <a:buSzPts val="1200"/>
              <a:buFont typeface="Abel"/>
              <a:buNone/>
              <a:defRPr b="1">
                <a:latin typeface="Abel"/>
                <a:ea typeface="Abel"/>
                <a:cs typeface="Abel"/>
                <a:sym typeface="Abel"/>
              </a:defRPr>
            </a:lvl7pPr>
            <a:lvl8pPr lvl="7" algn="ctr" rtl="0">
              <a:spcBef>
                <a:spcPts val="0"/>
              </a:spcBef>
              <a:spcAft>
                <a:spcPts val="0"/>
              </a:spcAft>
              <a:buSzPts val="1200"/>
              <a:buFont typeface="Abel"/>
              <a:buNone/>
              <a:defRPr b="1">
                <a:latin typeface="Abel"/>
                <a:ea typeface="Abel"/>
                <a:cs typeface="Abel"/>
                <a:sym typeface="Abel"/>
              </a:defRPr>
            </a:lvl8pPr>
            <a:lvl9pPr lvl="8" algn="ctr" rtl="0">
              <a:spcBef>
                <a:spcPts val="0"/>
              </a:spcBef>
              <a:spcAft>
                <a:spcPts val="0"/>
              </a:spcAft>
              <a:buSzPts val="1200"/>
              <a:buFont typeface="Abel"/>
              <a:buNone/>
              <a:defRPr b="1">
                <a:latin typeface="Abel"/>
                <a:ea typeface="Abel"/>
                <a:cs typeface="Abel"/>
                <a:sym typeface="Abe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628"/>
        <p:cNvGrpSpPr/>
        <p:nvPr/>
      </p:nvGrpSpPr>
      <p:grpSpPr>
        <a:xfrm>
          <a:off x="0" y="0"/>
          <a:ext cx="0" cy="0"/>
          <a:chOff x="0" y="0"/>
          <a:chExt cx="0" cy="0"/>
        </a:xfrm>
      </p:grpSpPr>
      <p:pic>
        <p:nvPicPr>
          <p:cNvPr id="629" name="Google Shape;629;p20"/>
          <p:cNvPicPr preferRelativeResize="0"/>
          <p:nvPr/>
        </p:nvPicPr>
        <p:blipFill>
          <a:blip r:embed="rId2">
            <a:alphaModFix/>
          </a:blip>
          <a:stretch>
            <a:fillRect/>
          </a:stretch>
        </p:blipFill>
        <p:spPr>
          <a:xfrm>
            <a:off x="0" y="2475198"/>
            <a:ext cx="9144003" cy="4152306"/>
          </a:xfrm>
          <a:prstGeom prst="rect">
            <a:avLst/>
          </a:prstGeom>
          <a:noFill/>
          <a:ln>
            <a:noFill/>
          </a:ln>
        </p:spPr>
      </p:pic>
      <p:sp>
        <p:nvSpPr>
          <p:cNvPr id="630" name="Google Shape;630;p20"/>
          <p:cNvSpPr/>
          <p:nvPr/>
        </p:nvSpPr>
        <p:spPr>
          <a:xfrm>
            <a:off x="1842038" y="268107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6422713" y="41366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1378100" y="-82518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0"/>
          <p:cNvGrpSpPr/>
          <p:nvPr/>
        </p:nvGrpSpPr>
        <p:grpSpPr>
          <a:xfrm>
            <a:off x="261425" y="1395525"/>
            <a:ext cx="257100" cy="3465800"/>
            <a:chOff x="261425" y="1395525"/>
            <a:chExt cx="257100" cy="3465800"/>
          </a:xfrm>
        </p:grpSpPr>
        <p:sp>
          <p:nvSpPr>
            <p:cNvPr id="634" name="Google Shape;634;p2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0"/>
          <p:cNvGrpSpPr/>
          <p:nvPr/>
        </p:nvGrpSpPr>
        <p:grpSpPr>
          <a:xfrm flipH="1">
            <a:off x="261425" y="-437925"/>
            <a:ext cx="8855550" cy="3643200"/>
            <a:chOff x="722375" y="-331550"/>
            <a:chExt cx="8855550" cy="3643200"/>
          </a:xfrm>
        </p:grpSpPr>
        <p:sp>
          <p:nvSpPr>
            <p:cNvPr id="637" name="Google Shape;637;p20"/>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3664600" y="-338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20"/>
          <p:cNvGrpSpPr/>
          <p:nvPr/>
        </p:nvGrpSpPr>
        <p:grpSpPr>
          <a:xfrm>
            <a:off x="518525" y="2217525"/>
            <a:ext cx="257100" cy="1821800"/>
            <a:chOff x="829225" y="2863075"/>
            <a:chExt cx="257100" cy="1821800"/>
          </a:xfrm>
        </p:grpSpPr>
        <p:sp>
          <p:nvSpPr>
            <p:cNvPr id="643" name="Google Shape;643;p20"/>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0"/>
          <p:cNvGrpSpPr/>
          <p:nvPr/>
        </p:nvGrpSpPr>
        <p:grpSpPr>
          <a:xfrm>
            <a:off x="8709675" y="670900"/>
            <a:ext cx="257100" cy="3465800"/>
            <a:chOff x="261425" y="1395525"/>
            <a:chExt cx="257100" cy="3465800"/>
          </a:xfrm>
        </p:grpSpPr>
        <p:sp>
          <p:nvSpPr>
            <p:cNvPr id="646" name="Google Shape;646;p2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0"/>
          <p:cNvGrpSpPr/>
          <p:nvPr/>
        </p:nvGrpSpPr>
        <p:grpSpPr>
          <a:xfrm>
            <a:off x="8421613" y="2735925"/>
            <a:ext cx="257100" cy="1832375"/>
            <a:chOff x="1365450" y="3205275"/>
            <a:chExt cx="257100" cy="1832375"/>
          </a:xfrm>
        </p:grpSpPr>
        <p:sp>
          <p:nvSpPr>
            <p:cNvPr id="649" name="Google Shape;649;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0"/>
          <p:cNvGrpSpPr/>
          <p:nvPr/>
        </p:nvGrpSpPr>
        <p:grpSpPr>
          <a:xfrm>
            <a:off x="4490200" y="4378275"/>
            <a:ext cx="257100" cy="1832375"/>
            <a:chOff x="1365450" y="3205275"/>
            <a:chExt cx="257100" cy="1832375"/>
          </a:xfrm>
        </p:grpSpPr>
        <p:sp>
          <p:nvSpPr>
            <p:cNvPr id="652" name="Google Shape;652;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0"/>
          <p:cNvSpPr txBox="1">
            <a:spLocks noGrp="1"/>
          </p:cNvSpPr>
          <p:nvPr>
            <p:ph type="subTitle" idx="1"/>
          </p:nvPr>
        </p:nvSpPr>
        <p:spPr>
          <a:xfrm>
            <a:off x="722375" y="1576800"/>
            <a:ext cx="32310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55" name="Google Shape;655;p20"/>
          <p:cNvSpPr txBox="1">
            <a:spLocks noGrp="1"/>
          </p:cNvSpPr>
          <p:nvPr>
            <p:ph type="title" hasCustomPrompt="1"/>
          </p:nvPr>
        </p:nvSpPr>
        <p:spPr>
          <a:xfrm>
            <a:off x="722557" y="927225"/>
            <a:ext cx="3231000" cy="64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6" name="Google Shape;656;p20"/>
          <p:cNvSpPr txBox="1">
            <a:spLocks noGrp="1"/>
          </p:cNvSpPr>
          <p:nvPr>
            <p:ph type="subTitle" idx="2"/>
          </p:nvPr>
        </p:nvSpPr>
        <p:spPr>
          <a:xfrm>
            <a:off x="5190450" y="1576725"/>
            <a:ext cx="32310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57" name="Google Shape;657;p20"/>
          <p:cNvSpPr txBox="1">
            <a:spLocks noGrp="1"/>
          </p:cNvSpPr>
          <p:nvPr>
            <p:ph type="title" idx="3" hasCustomPrompt="1"/>
          </p:nvPr>
        </p:nvSpPr>
        <p:spPr>
          <a:xfrm>
            <a:off x="5190632" y="927225"/>
            <a:ext cx="3231000" cy="64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8" name="Google Shape;658;p20"/>
          <p:cNvSpPr txBox="1">
            <a:spLocks noGrp="1"/>
          </p:cNvSpPr>
          <p:nvPr>
            <p:ph type="subTitle" idx="4"/>
          </p:nvPr>
        </p:nvSpPr>
        <p:spPr>
          <a:xfrm>
            <a:off x="2956600" y="3044075"/>
            <a:ext cx="32310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59" name="Google Shape;659;p20"/>
          <p:cNvSpPr txBox="1">
            <a:spLocks noGrp="1"/>
          </p:cNvSpPr>
          <p:nvPr>
            <p:ph type="title" idx="5" hasCustomPrompt="1"/>
          </p:nvPr>
        </p:nvSpPr>
        <p:spPr>
          <a:xfrm>
            <a:off x="2956782" y="2394575"/>
            <a:ext cx="3231000" cy="64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660" name="Google Shape;660;p20"/>
          <p:cNvGrpSpPr/>
          <p:nvPr/>
        </p:nvGrpSpPr>
        <p:grpSpPr>
          <a:xfrm>
            <a:off x="1928138" y="2995838"/>
            <a:ext cx="257100" cy="1832375"/>
            <a:chOff x="1365450" y="3205275"/>
            <a:chExt cx="257100" cy="1832375"/>
          </a:xfrm>
        </p:grpSpPr>
        <p:sp>
          <p:nvSpPr>
            <p:cNvPr id="661" name="Google Shape;661;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0"/>
          <p:cNvGrpSpPr/>
          <p:nvPr/>
        </p:nvGrpSpPr>
        <p:grpSpPr>
          <a:xfrm>
            <a:off x="3594850" y="3983488"/>
            <a:ext cx="257100" cy="1832375"/>
            <a:chOff x="1365450" y="3205275"/>
            <a:chExt cx="257100" cy="1832375"/>
          </a:xfrm>
        </p:grpSpPr>
        <p:sp>
          <p:nvSpPr>
            <p:cNvPr id="664" name="Google Shape;664;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0"/>
          <p:cNvGrpSpPr/>
          <p:nvPr/>
        </p:nvGrpSpPr>
        <p:grpSpPr>
          <a:xfrm>
            <a:off x="5385550" y="3769850"/>
            <a:ext cx="257100" cy="1832375"/>
            <a:chOff x="1365450" y="3205275"/>
            <a:chExt cx="257100" cy="1832375"/>
          </a:xfrm>
        </p:grpSpPr>
        <p:sp>
          <p:nvSpPr>
            <p:cNvPr id="667" name="Google Shape;667;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0"/>
          <p:cNvGrpSpPr/>
          <p:nvPr/>
        </p:nvGrpSpPr>
        <p:grpSpPr>
          <a:xfrm>
            <a:off x="7069713" y="2338825"/>
            <a:ext cx="257100" cy="1832375"/>
            <a:chOff x="1365450" y="3205275"/>
            <a:chExt cx="257100" cy="1832375"/>
          </a:xfrm>
        </p:grpSpPr>
        <p:sp>
          <p:nvSpPr>
            <p:cNvPr id="670" name="Google Shape;670;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0"/>
          <p:cNvGrpSpPr/>
          <p:nvPr/>
        </p:nvGrpSpPr>
        <p:grpSpPr>
          <a:xfrm>
            <a:off x="7783013" y="2953125"/>
            <a:ext cx="257100" cy="1832375"/>
            <a:chOff x="1365450" y="3205275"/>
            <a:chExt cx="257100" cy="1832375"/>
          </a:xfrm>
        </p:grpSpPr>
        <p:sp>
          <p:nvSpPr>
            <p:cNvPr id="673" name="Google Shape;673;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0"/>
          <p:cNvGrpSpPr/>
          <p:nvPr/>
        </p:nvGrpSpPr>
        <p:grpSpPr>
          <a:xfrm>
            <a:off x="6500200" y="2179125"/>
            <a:ext cx="257100" cy="3465800"/>
            <a:chOff x="261425" y="1395525"/>
            <a:chExt cx="257100" cy="3465800"/>
          </a:xfrm>
        </p:grpSpPr>
        <p:sp>
          <p:nvSpPr>
            <p:cNvPr id="676" name="Google Shape;676;p2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0"/>
          <p:cNvGrpSpPr/>
          <p:nvPr/>
        </p:nvGrpSpPr>
        <p:grpSpPr>
          <a:xfrm>
            <a:off x="2699488" y="2498950"/>
            <a:ext cx="257100" cy="3465800"/>
            <a:chOff x="261425" y="1395525"/>
            <a:chExt cx="257100" cy="3465800"/>
          </a:xfrm>
        </p:grpSpPr>
        <p:sp>
          <p:nvSpPr>
            <p:cNvPr id="679" name="Google Shape;679;p2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0"/>
          <p:cNvGrpSpPr/>
          <p:nvPr/>
        </p:nvGrpSpPr>
        <p:grpSpPr>
          <a:xfrm>
            <a:off x="829225" y="3396475"/>
            <a:ext cx="257100" cy="1821800"/>
            <a:chOff x="829225" y="2863075"/>
            <a:chExt cx="257100" cy="1821800"/>
          </a:xfrm>
        </p:grpSpPr>
        <p:sp>
          <p:nvSpPr>
            <p:cNvPr id="682" name="Google Shape;682;p20"/>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0"/>
          <p:cNvGrpSpPr/>
          <p:nvPr/>
        </p:nvGrpSpPr>
        <p:grpSpPr>
          <a:xfrm>
            <a:off x="1275725" y="2735925"/>
            <a:ext cx="257100" cy="1832375"/>
            <a:chOff x="1365450" y="3205275"/>
            <a:chExt cx="257100" cy="1832375"/>
          </a:xfrm>
        </p:grpSpPr>
        <p:sp>
          <p:nvSpPr>
            <p:cNvPr id="685" name="Google Shape;685;p2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3"/>
          <p:cNvPicPr preferRelativeResize="0"/>
          <p:nvPr/>
        </p:nvPicPr>
        <p:blipFill>
          <a:blip r:embed="rId2">
            <a:alphaModFix/>
          </a:blip>
          <a:stretch>
            <a:fillRect/>
          </a:stretch>
        </p:blipFill>
        <p:spPr>
          <a:xfrm flipH="1">
            <a:off x="0" y="2300723"/>
            <a:ext cx="9144003" cy="4152306"/>
          </a:xfrm>
          <a:prstGeom prst="rect">
            <a:avLst/>
          </a:prstGeom>
          <a:noFill/>
          <a:ln>
            <a:noFill/>
          </a:ln>
        </p:spPr>
      </p:pic>
      <p:grpSp>
        <p:nvGrpSpPr>
          <p:cNvPr id="32" name="Google Shape;32;p3"/>
          <p:cNvGrpSpPr/>
          <p:nvPr/>
        </p:nvGrpSpPr>
        <p:grpSpPr>
          <a:xfrm flipH="1">
            <a:off x="8709675" y="1395525"/>
            <a:ext cx="257100" cy="3465800"/>
            <a:chOff x="261425" y="1395525"/>
            <a:chExt cx="257100" cy="3465800"/>
          </a:xfrm>
        </p:grpSpPr>
        <p:sp>
          <p:nvSpPr>
            <p:cNvPr id="33" name="Google Shape;33;p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a:off x="261425" y="-587050"/>
            <a:ext cx="9345700" cy="3927700"/>
            <a:chOff x="722375" y="-331550"/>
            <a:chExt cx="9345700" cy="3927700"/>
          </a:xfrm>
        </p:grpSpPr>
        <p:sp>
          <p:nvSpPr>
            <p:cNvPr id="36" name="Google Shape;36;p3"/>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148150" y="1156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30275" y="20583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316875" y="1156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3"/>
          <p:cNvGrpSpPr/>
          <p:nvPr/>
        </p:nvGrpSpPr>
        <p:grpSpPr>
          <a:xfrm flipH="1">
            <a:off x="261425" y="670900"/>
            <a:ext cx="257100" cy="3465800"/>
            <a:chOff x="261425" y="1395525"/>
            <a:chExt cx="257100" cy="3465800"/>
          </a:xfrm>
        </p:grpSpPr>
        <p:sp>
          <p:nvSpPr>
            <p:cNvPr id="42" name="Google Shape;42;p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p:nvPr/>
        </p:nvSpPr>
        <p:spPr>
          <a:xfrm>
            <a:off x="592763" y="33723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417113" y="25948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30600" y="-105513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3"/>
          <p:cNvGrpSpPr/>
          <p:nvPr/>
        </p:nvGrpSpPr>
        <p:grpSpPr>
          <a:xfrm flipH="1">
            <a:off x="8452575" y="2217525"/>
            <a:ext cx="257100" cy="1821800"/>
            <a:chOff x="829225" y="2863075"/>
            <a:chExt cx="257100" cy="1821800"/>
          </a:xfrm>
        </p:grpSpPr>
        <p:sp>
          <p:nvSpPr>
            <p:cNvPr id="48" name="Google Shape;48;p3"/>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txBox="1">
            <a:spLocks noGrp="1"/>
          </p:cNvSpPr>
          <p:nvPr>
            <p:ph type="title"/>
          </p:nvPr>
        </p:nvSpPr>
        <p:spPr>
          <a:xfrm>
            <a:off x="1940275" y="1864654"/>
            <a:ext cx="52635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1" name="Google Shape;51;p3"/>
          <p:cNvSpPr txBox="1">
            <a:spLocks noGrp="1"/>
          </p:cNvSpPr>
          <p:nvPr>
            <p:ph type="title" idx="2" hasCustomPrompt="1"/>
          </p:nvPr>
        </p:nvSpPr>
        <p:spPr>
          <a:xfrm>
            <a:off x="3795850" y="1153171"/>
            <a:ext cx="1552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687"/>
        <p:cNvGrpSpPr/>
        <p:nvPr/>
      </p:nvGrpSpPr>
      <p:grpSpPr>
        <a:xfrm>
          <a:off x="0" y="0"/>
          <a:ext cx="0" cy="0"/>
          <a:chOff x="0" y="0"/>
          <a:chExt cx="0" cy="0"/>
        </a:xfrm>
      </p:grpSpPr>
      <p:sp>
        <p:nvSpPr>
          <p:cNvPr id="688" name="Google Shape;688;p21"/>
          <p:cNvSpPr/>
          <p:nvPr/>
        </p:nvSpPr>
        <p:spPr>
          <a:xfrm>
            <a:off x="235938" y="25344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9" name="Google Shape;689;p21"/>
          <p:cNvPicPr preferRelativeResize="0"/>
          <p:nvPr/>
        </p:nvPicPr>
        <p:blipFill>
          <a:blip r:embed="rId2">
            <a:alphaModFix/>
          </a:blip>
          <a:stretch>
            <a:fillRect/>
          </a:stretch>
        </p:blipFill>
        <p:spPr>
          <a:xfrm flipH="1">
            <a:off x="0" y="2529323"/>
            <a:ext cx="9144003" cy="4152306"/>
          </a:xfrm>
          <a:prstGeom prst="rect">
            <a:avLst/>
          </a:prstGeom>
          <a:noFill/>
          <a:ln>
            <a:noFill/>
          </a:ln>
        </p:spPr>
      </p:pic>
      <p:sp>
        <p:nvSpPr>
          <p:cNvPr id="690" name="Google Shape;690;p21"/>
          <p:cNvSpPr/>
          <p:nvPr/>
        </p:nvSpPr>
        <p:spPr>
          <a:xfrm>
            <a:off x="57516" y="1806051"/>
            <a:ext cx="3746400" cy="34659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txBox="1">
            <a:spLocks noGrp="1"/>
          </p:cNvSpPr>
          <p:nvPr>
            <p:ph type="ctrTitle"/>
          </p:nvPr>
        </p:nvSpPr>
        <p:spPr>
          <a:xfrm>
            <a:off x="874775" y="662150"/>
            <a:ext cx="3178800" cy="9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2" name="Google Shape;692;p21"/>
          <p:cNvSpPr txBox="1">
            <a:spLocks noGrp="1"/>
          </p:cNvSpPr>
          <p:nvPr>
            <p:ph type="subTitle" idx="1"/>
          </p:nvPr>
        </p:nvSpPr>
        <p:spPr>
          <a:xfrm>
            <a:off x="874775" y="1456552"/>
            <a:ext cx="3178800" cy="10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93" name="Google Shape;693;p21"/>
          <p:cNvGrpSpPr/>
          <p:nvPr/>
        </p:nvGrpSpPr>
        <p:grpSpPr>
          <a:xfrm>
            <a:off x="261425" y="471050"/>
            <a:ext cx="257100" cy="3465800"/>
            <a:chOff x="261425" y="1395525"/>
            <a:chExt cx="257100" cy="3465800"/>
          </a:xfrm>
        </p:grpSpPr>
        <p:sp>
          <p:nvSpPr>
            <p:cNvPr id="694" name="Google Shape;694;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1"/>
          <p:cNvGrpSpPr/>
          <p:nvPr/>
        </p:nvGrpSpPr>
        <p:grpSpPr>
          <a:xfrm>
            <a:off x="392175" y="-412125"/>
            <a:ext cx="8897850" cy="3727800"/>
            <a:chOff x="680075" y="-416150"/>
            <a:chExt cx="8897850" cy="3727800"/>
          </a:xfrm>
        </p:grpSpPr>
        <p:sp>
          <p:nvSpPr>
            <p:cNvPr id="697" name="Google Shape;697;p21"/>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3646925" y="-4161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680075" y="1856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1"/>
          <p:cNvGrpSpPr/>
          <p:nvPr/>
        </p:nvGrpSpPr>
        <p:grpSpPr>
          <a:xfrm>
            <a:off x="579025" y="2273575"/>
            <a:ext cx="257100" cy="1821800"/>
            <a:chOff x="829225" y="2863075"/>
            <a:chExt cx="257100" cy="1821800"/>
          </a:xfrm>
        </p:grpSpPr>
        <p:sp>
          <p:nvSpPr>
            <p:cNvPr id="703" name="Google Shape;703;p21"/>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1"/>
          <p:cNvGrpSpPr/>
          <p:nvPr/>
        </p:nvGrpSpPr>
        <p:grpSpPr>
          <a:xfrm>
            <a:off x="8709675" y="670900"/>
            <a:ext cx="257100" cy="3465800"/>
            <a:chOff x="261425" y="1395525"/>
            <a:chExt cx="257100" cy="3465800"/>
          </a:xfrm>
        </p:grpSpPr>
        <p:sp>
          <p:nvSpPr>
            <p:cNvPr id="706" name="Google Shape;706;p21"/>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21"/>
          <p:cNvSpPr/>
          <p:nvPr/>
        </p:nvSpPr>
        <p:spPr>
          <a:xfrm>
            <a:off x="5219563" y="24224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967950" y="-145213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txBox="1"/>
          <p:nvPr/>
        </p:nvSpPr>
        <p:spPr>
          <a:xfrm>
            <a:off x="874875" y="2876675"/>
            <a:ext cx="31788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IBM Plex Sans"/>
                <a:ea typeface="IBM Plex Sans"/>
                <a:cs typeface="IBM Plex Sans"/>
                <a:sym typeface="IBM Plex Sans"/>
              </a:rPr>
              <a:t>CREDITS: This presentation template was created by </a:t>
            </a:r>
            <a:r>
              <a:rPr lang="en" sz="1000" b="1">
                <a:solidFill>
                  <a:schemeClr val="dk1"/>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IBM Plex Sans"/>
                <a:ea typeface="IBM Plex Sans"/>
                <a:cs typeface="IBM Plex Sans"/>
                <a:sym typeface="IBM Plex Sans"/>
              </a:rPr>
              <a:t>, including icons by </a:t>
            </a:r>
            <a:r>
              <a:rPr lang="en" sz="1000" b="1">
                <a:solidFill>
                  <a:schemeClr val="dk1"/>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val="tx"/>
                    </a:ext>
                  </a:extLst>
                </a:hlinkClick>
              </a:rPr>
              <a:t>Flaticon</a:t>
            </a:r>
            <a:r>
              <a:rPr lang="en" sz="1000" b="1">
                <a:solidFill>
                  <a:schemeClr val="dk1"/>
                </a:solidFill>
                <a:latin typeface="IBM Plex Sans"/>
                <a:ea typeface="IBM Plex Sans"/>
                <a:cs typeface="IBM Plex Sans"/>
                <a:sym typeface="IBM Plex Sans"/>
              </a:rPr>
              <a:t> </a:t>
            </a:r>
            <a:r>
              <a:rPr lang="en" sz="1000">
                <a:solidFill>
                  <a:schemeClr val="dk1"/>
                </a:solidFill>
                <a:latin typeface="IBM Plex Sans"/>
                <a:ea typeface="IBM Plex Sans"/>
                <a:cs typeface="IBM Plex Sans"/>
                <a:sym typeface="IBM Plex Sans"/>
              </a:rPr>
              <a:t>and infographics &amp; images by </a:t>
            </a:r>
            <a:r>
              <a:rPr lang="en" sz="1000" b="1">
                <a:solidFill>
                  <a:schemeClr val="dk1"/>
                </a:solidFill>
                <a:uFill>
                  <a:noFill/>
                </a:uFill>
                <a:latin typeface="IBM Plex Sans"/>
                <a:ea typeface="IBM Plex Sans"/>
                <a:cs typeface="IBM Plex Sans"/>
                <a:sym typeface="IBM Plex Sans"/>
                <a:hlinkClick r:id="rId5">
                  <a:extLst>
                    <a:ext uri="{A12FA001-AC4F-418D-AE19-62706E023703}">
                      <ahyp:hlinkClr xmlns:ahyp="http://schemas.microsoft.com/office/drawing/2018/hyperlinkcolor" val="tx"/>
                    </a:ext>
                  </a:extLst>
                </a:hlinkClick>
              </a:rPr>
              <a:t>Freepik</a:t>
            </a:r>
            <a:endParaRPr sz="1000" b="1">
              <a:solidFill>
                <a:schemeClr val="dk1"/>
              </a:solidFill>
              <a:latin typeface="IBM Plex Sans"/>
              <a:ea typeface="IBM Plex Sans"/>
              <a:cs typeface="IBM Plex Sans"/>
              <a:sym typeface="IBM Plex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71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712"/>
        <p:cNvGrpSpPr/>
        <p:nvPr/>
      </p:nvGrpSpPr>
      <p:grpSpPr>
        <a:xfrm>
          <a:off x="0" y="0"/>
          <a:ext cx="0" cy="0"/>
          <a:chOff x="0" y="0"/>
          <a:chExt cx="0" cy="0"/>
        </a:xfrm>
      </p:grpSpPr>
      <p:sp>
        <p:nvSpPr>
          <p:cNvPr id="713" name="Google Shape;713;p23"/>
          <p:cNvSpPr/>
          <p:nvPr/>
        </p:nvSpPr>
        <p:spPr>
          <a:xfrm>
            <a:off x="449463" y="2811786"/>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6442838" y="31343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5" name="Google Shape;715;p23"/>
          <p:cNvPicPr preferRelativeResize="0"/>
          <p:nvPr/>
        </p:nvPicPr>
        <p:blipFill>
          <a:blip r:embed="rId2">
            <a:alphaModFix/>
          </a:blip>
          <a:stretch>
            <a:fillRect/>
          </a:stretch>
        </p:blipFill>
        <p:spPr>
          <a:xfrm>
            <a:off x="0" y="1740185"/>
            <a:ext cx="9144003" cy="4152306"/>
          </a:xfrm>
          <a:prstGeom prst="rect">
            <a:avLst/>
          </a:prstGeom>
          <a:noFill/>
          <a:ln>
            <a:noFill/>
          </a:ln>
        </p:spPr>
      </p:pic>
      <p:grpSp>
        <p:nvGrpSpPr>
          <p:cNvPr id="716" name="Google Shape;716;p23"/>
          <p:cNvGrpSpPr/>
          <p:nvPr/>
        </p:nvGrpSpPr>
        <p:grpSpPr>
          <a:xfrm>
            <a:off x="-315150" y="-504275"/>
            <a:ext cx="9505675" cy="3082650"/>
            <a:chOff x="446825" y="-331550"/>
            <a:chExt cx="9505675" cy="3082650"/>
          </a:xfrm>
        </p:grpSpPr>
        <p:sp>
          <p:nvSpPr>
            <p:cNvPr id="717" name="Google Shape;717;p23"/>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23"/>
          <p:cNvGrpSpPr/>
          <p:nvPr/>
        </p:nvGrpSpPr>
        <p:grpSpPr>
          <a:xfrm>
            <a:off x="368975" y="2242788"/>
            <a:ext cx="257100" cy="1832375"/>
            <a:chOff x="1365450" y="3205275"/>
            <a:chExt cx="257100" cy="1832375"/>
          </a:xfrm>
        </p:grpSpPr>
        <p:sp>
          <p:nvSpPr>
            <p:cNvPr id="723" name="Google Shape;723;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23"/>
          <p:cNvGrpSpPr/>
          <p:nvPr/>
        </p:nvGrpSpPr>
        <p:grpSpPr>
          <a:xfrm>
            <a:off x="8709675" y="670900"/>
            <a:ext cx="257100" cy="3465800"/>
            <a:chOff x="261425" y="1395525"/>
            <a:chExt cx="257100" cy="3465800"/>
          </a:xfrm>
        </p:grpSpPr>
        <p:sp>
          <p:nvSpPr>
            <p:cNvPr id="726" name="Google Shape;726;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3"/>
          <p:cNvGrpSpPr/>
          <p:nvPr/>
        </p:nvGrpSpPr>
        <p:grpSpPr>
          <a:xfrm>
            <a:off x="8490463" y="3222763"/>
            <a:ext cx="257100" cy="1832375"/>
            <a:chOff x="1365450" y="3205275"/>
            <a:chExt cx="257100" cy="1832375"/>
          </a:xfrm>
        </p:grpSpPr>
        <p:sp>
          <p:nvSpPr>
            <p:cNvPr id="729" name="Google Shape;729;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23"/>
          <p:cNvGrpSpPr/>
          <p:nvPr/>
        </p:nvGrpSpPr>
        <p:grpSpPr>
          <a:xfrm>
            <a:off x="786638" y="979400"/>
            <a:ext cx="257100" cy="3465800"/>
            <a:chOff x="261425" y="1395525"/>
            <a:chExt cx="257100" cy="3465800"/>
          </a:xfrm>
        </p:grpSpPr>
        <p:sp>
          <p:nvSpPr>
            <p:cNvPr id="732" name="Google Shape;732;p23"/>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23"/>
          <p:cNvGrpSpPr/>
          <p:nvPr/>
        </p:nvGrpSpPr>
        <p:grpSpPr>
          <a:xfrm>
            <a:off x="8096450" y="2153763"/>
            <a:ext cx="257100" cy="1832375"/>
            <a:chOff x="1365450" y="3205275"/>
            <a:chExt cx="257100" cy="1832375"/>
          </a:xfrm>
        </p:grpSpPr>
        <p:sp>
          <p:nvSpPr>
            <p:cNvPr id="735" name="Google Shape;735;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23"/>
          <p:cNvGrpSpPr/>
          <p:nvPr/>
        </p:nvGrpSpPr>
        <p:grpSpPr>
          <a:xfrm>
            <a:off x="111875" y="979388"/>
            <a:ext cx="257100" cy="1832375"/>
            <a:chOff x="1365450" y="3205275"/>
            <a:chExt cx="257100" cy="1832375"/>
          </a:xfrm>
        </p:grpSpPr>
        <p:sp>
          <p:nvSpPr>
            <p:cNvPr id="738" name="Google Shape;738;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3"/>
          <p:cNvGrpSpPr/>
          <p:nvPr/>
        </p:nvGrpSpPr>
        <p:grpSpPr>
          <a:xfrm>
            <a:off x="7253375" y="4176913"/>
            <a:ext cx="257100" cy="1832375"/>
            <a:chOff x="1365450" y="3205275"/>
            <a:chExt cx="257100" cy="1832375"/>
          </a:xfrm>
        </p:grpSpPr>
        <p:sp>
          <p:nvSpPr>
            <p:cNvPr id="741" name="Google Shape;741;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3"/>
          <p:cNvGrpSpPr/>
          <p:nvPr/>
        </p:nvGrpSpPr>
        <p:grpSpPr>
          <a:xfrm>
            <a:off x="1137000" y="3866638"/>
            <a:ext cx="257100" cy="1832375"/>
            <a:chOff x="1365450" y="3205275"/>
            <a:chExt cx="257100" cy="1832375"/>
          </a:xfrm>
        </p:grpSpPr>
        <p:sp>
          <p:nvSpPr>
            <p:cNvPr id="744" name="Google Shape;744;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23"/>
          <p:cNvGrpSpPr/>
          <p:nvPr/>
        </p:nvGrpSpPr>
        <p:grpSpPr>
          <a:xfrm>
            <a:off x="6755400" y="4603988"/>
            <a:ext cx="257100" cy="1832375"/>
            <a:chOff x="1365450" y="3205275"/>
            <a:chExt cx="257100" cy="1832375"/>
          </a:xfrm>
        </p:grpSpPr>
        <p:sp>
          <p:nvSpPr>
            <p:cNvPr id="747" name="Google Shape;747;p23"/>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3"/>
          <p:cNvSpPr/>
          <p:nvPr/>
        </p:nvSpPr>
        <p:spPr>
          <a:xfrm>
            <a:off x="1867038" y="-13728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750"/>
        <p:cNvGrpSpPr/>
        <p:nvPr/>
      </p:nvGrpSpPr>
      <p:grpSpPr>
        <a:xfrm>
          <a:off x="0" y="0"/>
          <a:ext cx="0" cy="0"/>
          <a:chOff x="0" y="0"/>
          <a:chExt cx="0" cy="0"/>
        </a:xfrm>
      </p:grpSpPr>
      <p:sp>
        <p:nvSpPr>
          <p:cNvPr id="751" name="Google Shape;751;p24"/>
          <p:cNvSpPr/>
          <p:nvPr/>
        </p:nvSpPr>
        <p:spPr>
          <a:xfrm>
            <a:off x="-234062" y="35020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5427263" y="32809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3" name="Google Shape;753;p24"/>
          <p:cNvPicPr preferRelativeResize="0"/>
          <p:nvPr/>
        </p:nvPicPr>
        <p:blipFill>
          <a:blip r:embed="rId2">
            <a:alphaModFix/>
          </a:blip>
          <a:stretch>
            <a:fillRect/>
          </a:stretch>
        </p:blipFill>
        <p:spPr>
          <a:xfrm flipH="1">
            <a:off x="0" y="3194623"/>
            <a:ext cx="9144003" cy="4152306"/>
          </a:xfrm>
          <a:prstGeom prst="rect">
            <a:avLst/>
          </a:prstGeom>
          <a:noFill/>
          <a:ln>
            <a:noFill/>
          </a:ln>
        </p:spPr>
      </p:pic>
      <p:grpSp>
        <p:nvGrpSpPr>
          <p:cNvPr id="754" name="Google Shape;754;p24"/>
          <p:cNvGrpSpPr/>
          <p:nvPr/>
        </p:nvGrpSpPr>
        <p:grpSpPr>
          <a:xfrm flipH="1">
            <a:off x="-315150" y="-504275"/>
            <a:ext cx="9505675" cy="3082650"/>
            <a:chOff x="446825" y="-331550"/>
            <a:chExt cx="9505675" cy="3082650"/>
          </a:xfrm>
        </p:grpSpPr>
        <p:sp>
          <p:nvSpPr>
            <p:cNvPr id="755" name="Google Shape;755;p24"/>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4"/>
          <p:cNvGrpSpPr/>
          <p:nvPr/>
        </p:nvGrpSpPr>
        <p:grpSpPr>
          <a:xfrm>
            <a:off x="368975" y="2900138"/>
            <a:ext cx="257100" cy="1832375"/>
            <a:chOff x="1365450" y="3205275"/>
            <a:chExt cx="257100" cy="1832375"/>
          </a:xfrm>
        </p:grpSpPr>
        <p:sp>
          <p:nvSpPr>
            <p:cNvPr id="761" name="Google Shape;761;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4"/>
          <p:cNvGrpSpPr/>
          <p:nvPr/>
        </p:nvGrpSpPr>
        <p:grpSpPr>
          <a:xfrm>
            <a:off x="8709675" y="670900"/>
            <a:ext cx="257100" cy="3465800"/>
            <a:chOff x="261425" y="1395525"/>
            <a:chExt cx="257100" cy="3465800"/>
          </a:xfrm>
        </p:grpSpPr>
        <p:sp>
          <p:nvSpPr>
            <p:cNvPr id="764" name="Google Shape;764;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4"/>
          <p:cNvGrpSpPr/>
          <p:nvPr/>
        </p:nvGrpSpPr>
        <p:grpSpPr>
          <a:xfrm>
            <a:off x="8421613" y="2578375"/>
            <a:ext cx="257100" cy="1832375"/>
            <a:chOff x="1365450" y="3205275"/>
            <a:chExt cx="257100" cy="1832375"/>
          </a:xfrm>
        </p:grpSpPr>
        <p:sp>
          <p:nvSpPr>
            <p:cNvPr id="767" name="Google Shape;767;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4"/>
          <p:cNvGrpSpPr/>
          <p:nvPr/>
        </p:nvGrpSpPr>
        <p:grpSpPr>
          <a:xfrm>
            <a:off x="786638" y="1610375"/>
            <a:ext cx="257100" cy="3465800"/>
            <a:chOff x="261425" y="1395525"/>
            <a:chExt cx="257100" cy="3465800"/>
          </a:xfrm>
        </p:grpSpPr>
        <p:sp>
          <p:nvSpPr>
            <p:cNvPr id="770" name="Google Shape;770;p2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4"/>
          <p:cNvGrpSpPr/>
          <p:nvPr/>
        </p:nvGrpSpPr>
        <p:grpSpPr>
          <a:xfrm>
            <a:off x="7881750" y="4136688"/>
            <a:ext cx="257100" cy="1832375"/>
            <a:chOff x="1365450" y="3205275"/>
            <a:chExt cx="257100" cy="1832375"/>
          </a:xfrm>
        </p:grpSpPr>
        <p:sp>
          <p:nvSpPr>
            <p:cNvPr id="773" name="Google Shape;773;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24"/>
          <p:cNvGrpSpPr/>
          <p:nvPr/>
        </p:nvGrpSpPr>
        <p:grpSpPr>
          <a:xfrm>
            <a:off x="111875" y="2682738"/>
            <a:ext cx="257100" cy="1832375"/>
            <a:chOff x="1365450" y="3205275"/>
            <a:chExt cx="257100" cy="1832375"/>
          </a:xfrm>
        </p:grpSpPr>
        <p:sp>
          <p:nvSpPr>
            <p:cNvPr id="776" name="Google Shape;776;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24"/>
          <p:cNvGrpSpPr/>
          <p:nvPr/>
        </p:nvGrpSpPr>
        <p:grpSpPr>
          <a:xfrm>
            <a:off x="7508250" y="3687800"/>
            <a:ext cx="257100" cy="1832375"/>
            <a:chOff x="1365450" y="3205275"/>
            <a:chExt cx="257100" cy="1832375"/>
          </a:xfrm>
        </p:grpSpPr>
        <p:sp>
          <p:nvSpPr>
            <p:cNvPr id="779" name="Google Shape;779;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24"/>
          <p:cNvGrpSpPr/>
          <p:nvPr/>
        </p:nvGrpSpPr>
        <p:grpSpPr>
          <a:xfrm>
            <a:off x="1365075" y="4064638"/>
            <a:ext cx="257100" cy="1832375"/>
            <a:chOff x="1365450" y="3205275"/>
            <a:chExt cx="257100" cy="1832375"/>
          </a:xfrm>
        </p:grpSpPr>
        <p:sp>
          <p:nvSpPr>
            <p:cNvPr id="782" name="Google Shape;782;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24"/>
          <p:cNvGrpSpPr/>
          <p:nvPr/>
        </p:nvGrpSpPr>
        <p:grpSpPr>
          <a:xfrm>
            <a:off x="6540750" y="3799563"/>
            <a:ext cx="257100" cy="1832375"/>
            <a:chOff x="1365450" y="3205275"/>
            <a:chExt cx="257100" cy="1832375"/>
          </a:xfrm>
        </p:grpSpPr>
        <p:sp>
          <p:nvSpPr>
            <p:cNvPr id="785" name="Google Shape;785;p2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4"/>
          <p:cNvSpPr/>
          <p:nvPr/>
        </p:nvSpPr>
        <p:spPr>
          <a:xfrm>
            <a:off x="4499363" y="-118058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4"/>
          <p:cNvSpPr txBox="1">
            <a:spLocks noGrp="1"/>
          </p:cNvSpPr>
          <p:nvPr>
            <p:ph type="body" idx="1"/>
          </p:nvPr>
        </p:nvSpPr>
        <p:spPr>
          <a:xfrm>
            <a:off x="722375" y="1187600"/>
            <a:ext cx="7699200" cy="1335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5" name="Google Shape;55;p4"/>
          <p:cNvSpPr/>
          <p:nvPr/>
        </p:nvSpPr>
        <p:spPr>
          <a:xfrm>
            <a:off x="451913" y="29705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422713" y="413669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6361775" y="-10068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90850" y="1368100"/>
            <a:ext cx="257100" cy="3465800"/>
            <a:chOff x="261425" y="1395525"/>
            <a:chExt cx="257100" cy="3465800"/>
          </a:xfrm>
        </p:grpSpPr>
        <p:sp>
          <p:nvSpPr>
            <p:cNvPr id="59" name="Google Shape;59;p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a:off x="517625" y="3157825"/>
            <a:ext cx="257100" cy="1821800"/>
            <a:chOff x="829225" y="2863075"/>
            <a:chExt cx="257100" cy="1821800"/>
          </a:xfrm>
        </p:grpSpPr>
        <p:sp>
          <p:nvSpPr>
            <p:cNvPr id="62" name="Google Shape;62;p4"/>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4"/>
          <p:cNvGrpSpPr/>
          <p:nvPr/>
        </p:nvGrpSpPr>
        <p:grpSpPr>
          <a:xfrm>
            <a:off x="230225" y="-331550"/>
            <a:ext cx="9347700" cy="3643200"/>
            <a:chOff x="230225" y="-331550"/>
            <a:chExt cx="9347700" cy="3643200"/>
          </a:xfrm>
        </p:grpSpPr>
        <p:sp>
          <p:nvSpPr>
            <p:cNvPr id="65" name="Google Shape;65;p4"/>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879575" y="2215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30225" y="17738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347950" y="2190100"/>
            <a:ext cx="257100" cy="1821800"/>
            <a:chOff x="829225" y="2863075"/>
            <a:chExt cx="257100" cy="1821800"/>
          </a:xfrm>
        </p:grpSpPr>
        <p:sp>
          <p:nvSpPr>
            <p:cNvPr id="71" name="Google Shape;71;p4"/>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709675" y="670900"/>
            <a:ext cx="257100" cy="3465800"/>
            <a:chOff x="261425" y="1395525"/>
            <a:chExt cx="257100" cy="3465800"/>
          </a:xfrm>
        </p:grpSpPr>
        <p:sp>
          <p:nvSpPr>
            <p:cNvPr id="74" name="Google Shape;74;p4"/>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4"/>
          <p:cNvGrpSpPr/>
          <p:nvPr/>
        </p:nvGrpSpPr>
        <p:grpSpPr>
          <a:xfrm>
            <a:off x="8538888" y="2548700"/>
            <a:ext cx="257100" cy="1832375"/>
            <a:chOff x="1365450" y="3205275"/>
            <a:chExt cx="257100" cy="1832375"/>
          </a:xfrm>
        </p:grpSpPr>
        <p:sp>
          <p:nvSpPr>
            <p:cNvPr id="77" name="Google Shape;77;p4"/>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4"/>
          <p:cNvSpPr/>
          <p:nvPr/>
        </p:nvSpPr>
        <p:spPr>
          <a:xfrm>
            <a:off x="6422725" y="-22538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pic>
        <p:nvPicPr>
          <p:cNvPr id="82" name="Google Shape;82;p5"/>
          <p:cNvPicPr preferRelativeResize="0"/>
          <p:nvPr/>
        </p:nvPicPr>
        <p:blipFill>
          <a:blip r:embed="rId2">
            <a:alphaModFix/>
          </a:blip>
          <a:stretch>
            <a:fillRect/>
          </a:stretch>
        </p:blipFill>
        <p:spPr>
          <a:xfrm>
            <a:off x="0" y="3291323"/>
            <a:ext cx="9144003" cy="4152306"/>
          </a:xfrm>
          <a:prstGeom prst="rect">
            <a:avLst/>
          </a:prstGeom>
          <a:noFill/>
          <a:ln>
            <a:noFill/>
          </a:ln>
        </p:spPr>
      </p:pic>
      <p:grpSp>
        <p:nvGrpSpPr>
          <p:cNvPr id="83" name="Google Shape;83;p5"/>
          <p:cNvGrpSpPr/>
          <p:nvPr/>
        </p:nvGrpSpPr>
        <p:grpSpPr>
          <a:xfrm flipH="1">
            <a:off x="208175" y="2257775"/>
            <a:ext cx="257100" cy="3465800"/>
            <a:chOff x="261425" y="1395525"/>
            <a:chExt cx="257100" cy="3465800"/>
          </a:xfrm>
        </p:grpSpPr>
        <p:sp>
          <p:nvSpPr>
            <p:cNvPr id="84" name="Google Shape;84;p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flipH="1">
            <a:off x="465263" y="1071875"/>
            <a:ext cx="257100" cy="1832375"/>
            <a:chOff x="1365450" y="3205275"/>
            <a:chExt cx="257100" cy="1832375"/>
          </a:xfrm>
        </p:grpSpPr>
        <p:sp>
          <p:nvSpPr>
            <p:cNvPr id="87" name="Google Shape;87;p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5"/>
          <p:cNvGrpSpPr/>
          <p:nvPr/>
        </p:nvGrpSpPr>
        <p:grpSpPr>
          <a:xfrm flipH="1">
            <a:off x="8619600" y="1025125"/>
            <a:ext cx="257100" cy="3465800"/>
            <a:chOff x="261425" y="1395525"/>
            <a:chExt cx="257100" cy="3465800"/>
          </a:xfrm>
        </p:grpSpPr>
        <p:sp>
          <p:nvSpPr>
            <p:cNvPr id="90" name="Google Shape;90;p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5"/>
          <p:cNvGrpSpPr/>
          <p:nvPr/>
        </p:nvGrpSpPr>
        <p:grpSpPr>
          <a:xfrm flipH="1">
            <a:off x="8840413" y="3102950"/>
            <a:ext cx="257100" cy="1832375"/>
            <a:chOff x="1365450" y="3205275"/>
            <a:chExt cx="257100" cy="1832375"/>
          </a:xfrm>
        </p:grpSpPr>
        <p:sp>
          <p:nvSpPr>
            <p:cNvPr id="93" name="Google Shape;93;p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5"/>
          <p:cNvGrpSpPr/>
          <p:nvPr/>
        </p:nvGrpSpPr>
        <p:grpSpPr>
          <a:xfrm flipH="1">
            <a:off x="7173538" y="4132475"/>
            <a:ext cx="257100" cy="1832375"/>
            <a:chOff x="1365450" y="3205275"/>
            <a:chExt cx="257100" cy="1832375"/>
          </a:xfrm>
        </p:grpSpPr>
        <p:sp>
          <p:nvSpPr>
            <p:cNvPr id="96" name="Google Shape;96;p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5"/>
          <p:cNvGrpSpPr/>
          <p:nvPr/>
        </p:nvGrpSpPr>
        <p:grpSpPr>
          <a:xfrm flipH="1">
            <a:off x="4491113" y="3754275"/>
            <a:ext cx="257100" cy="1832375"/>
            <a:chOff x="1365450" y="3205275"/>
            <a:chExt cx="257100" cy="1832375"/>
          </a:xfrm>
        </p:grpSpPr>
        <p:sp>
          <p:nvSpPr>
            <p:cNvPr id="99" name="Google Shape;99;p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5"/>
          <p:cNvGrpSpPr/>
          <p:nvPr/>
        </p:nvGrpSpPr>
        <p:grpSpPr>
          <a:xfrm flipH="1">
            <a:off x="3566638" y="4531675"/>
            <a:ext cx="257100" cy="1832375"/>
            <a:chOff x="1365450" y="3205275"/>
            <a:chExt cx="257100" cy="1832375"/>
          </a:xfrm>
        </p:grpSpPr>
        <p:sp>
          <p:nvSpPr>
            <p:cNvPr id="102" name="Google Shape;102;p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5"/>
          <p:cNvSpPr/>
          <p:nvPr/>
        </p:nvSpPr>
        <p:spPr>
          <a:xfrm>
            <a:off x="1253838" y="39109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6972288" y="367497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914150" y="-129670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5"/>
          <p:cNvGrpSpPr/>
          <p:nvPr/>
        </p:nvGrpSpPr>
        <p:grpSpPr>
          <a:xfrm>
            <a:off x="0" y="-373850"/>
            <a:ext cx="8855550" cy="3685500"/>
            <a:chOff x="722375" y="-373850"/>
            <a:chExt cx="8855550" cy="3685500"/>
          </a:xfrm>
        </p:grpSpPr>
        <p:sp>
          <p:nvSpPr>
            <p:cNvPr id="108" name="Google Shape;108;p5"/>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4658000" y="-3738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040125" y="177385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166225" y="1911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5"/>
          <p:cNvSpPr/>
          <p:nvPr/>
        </p:nvSpPr>
        <p:spPr>
          <a:xfrm>
            <a:off x="1564838" y="2967750"/>
            <a:ext cx="2722500" cy="22407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txBox="1">
            <a:spLocks noGrp="1"/>
          </p:cNvSpPr>
          <p:nvPr>
            <p:ph type="subTitle" idx="1"/>
          </p:nvPr>
        </p:nvSpPr>
        <p:spPr>
          <a:xfrm>
            <a:off x="1063563" y="2670927"/>
            <a:ext cx="3128400" cy="12591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4951988" y="2670927"/>
            <a:ext cx="3128400" cy="125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063563" y="2257775"/>
            <a:ext cx="3128400" cy="50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17" name="Google Shape;117;p5"/>
          <p:cNvSpPr txBox="1">
            <a:spLocks noGrp="1"/>
          </p:cNvSpPr>
          <p:nvPr>
            <p:ph type="subTitle" idx="4"/>
          </p:nvPr>
        </p:nvSpPr>
        <p:spPr>
          <a:xfrm>
            <a:off x="4951988" y="2257775"/>
            <a:ext cx="3128400" cy="50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bel"/>
              <a:buNone/>
              <a:defRPr sz="2000" b="1">
                <a:latin typeface="Abel"/>
                <a:ea typeface="Abel"/>
                <a:cs typeface="Abel"/>
                <a:sym typeface="Abel"/>
              </a:defRPr>
            </a:lvl1pPr>
            <a:lvl2pPr lvl="1" algn="ctr" rtl="0">
              <a:spcBef>
                <a:spcPts val="0"/>
              </a:spcBef>
              <a:spcAft>
                <a:spcPts val="0"/>
              </a:spcAft>
              <a:buSzPts val="2000"/>
              <a:buFont typeface="Abel"/>
              <a:buNone/>
              <a:defRPr sz="2000" b="1">
                <a:latin typeface="Abel"/>
                <a:ea typeface="Abel"/>
                <a:cs typeface="Abel"/>
                <a:sym typeface="Abel"/>
              </a:defRPr>
            </a:lvl2pPr>
            <a:lvl3pPr lvl="2" algn="ctr" rtl="0">
              <a:spcBef>
                <a:spcPts val="0"/>
              </a:spcBef>
              <a:spcAft>
                <a:spcPts val="0"/>
              </a:spcAft>
              <a:buSzPts val="2000"/>
              <a:buFont typeface="Abel"/>
              <a:buNone/>
              <a:defRPr sz="2000" b="1">
                <a:latin typeface="Abel"/>
                <a:ea typeface="Abel"/>
                <a:cs typeface="Abel"/>
                <a:sym typeface="Abel"/>
              </a:defRPr>
            </a:lvl3pPr>
            <a:lvl4pPr lvl="3" algn="ctr" rtl="0">
              <a:spcBef>
                <a:spcPts val="0"/>
              </a:spcBef>
              <a:spcAft>
                <a:spcPts val="0"/>
              </a:spcAft>
              <a:buSzPts val="2000"/>
              <a:buFont typeface="Abel"/>
              <a:buNone/>
              <a:defRPr sz="2000" b="1">
                <a:latin typeface="Abel"/>
                <a:ea typeface="Abel"/>
                <a:cs typeface="Abel"/>
                <a:sym typeface="Abel"/>
              </a:defRPr>
            </a:lvl4pPr>
            <a:lvl5pPr lvl="4" algn="ctr" rtl="0">
              <a:spcBef>
                <a:spcPts val="0"/>
              </a:spcBef>
              <a:spcAft>
                <a:spcPts val="0"/>
              </a:spcAft>
              <a:buSzPts val="2000"/>
              <a:buFont typeface="Abel"/>
              <a:buNone/>
              <a:defRPr sz="2000" b="1">
                <a:latin typeface="Abel"/>
                <a:ea typeface="Abel"/>
                <a:cs typeface="Abel"/>
                <a:sym typeface="Abel"/>
              </a:defRPr>
            </a:lvl5pPr>
            <a:lvl6pPr lvl="5" algn="ctr" rtl="0">
              <a:spcBef>
                <a:spcPts val="0"/>
              </a:spcBef>
              <a:spcAft>
                <a:spcPts val="0"/>
              </a:spcAft>
              <a:buSzPts val="2000"/>
              <a:buFont typeface="Abel"/>
              <a:buNone/>
              <a:defRPr sz="2000" b="1">
                <a:latin typeface="Abel"/>
                <a:ea typeface="Abel"/>
                <a:cs typeface="Abel"/>
                <a:sym typeface="Abel"/>
              </a:defRPr>
            </a:lvl6pPr>
            <a:lvl7pPr lvl="6" algn="ctr" rtl="0">
              <a:spcBef>
                <a:spcPts val="0"/>
              </a:spcBef>
              <a:spcAft>
                <a:spcPts val="0"/>
              </a:spcAft>
              <a:buSzPts val="2000"/>
              <a:buFont typeface="Abel"/>
              <a:buNone/>
              <a:defRPr sz="2000" b="1">
                <a:latin typeface="Abel"/>
                <a:ea typeface="Abel"/>
                <a:cs typeface="Abel"/>
                <a:sym typeface="Abel"/>
              </a:defRPr>
            </a:lvl7pPr>
            <a:lvl8pPr lvl="7" algn="ctr" rtl="0">
              <a:spcBef>
                <a:spcPts val="0"/>
              </a:spcBef>
              <a:spcAft>
                <a:spcPts val="0"/>
              </a:spcAft>
              <a:buSzPts val="2000"/>
              <a:buFont typeface="Abel"/>
              <a:buNone/>
              <a:defRPr sz="2000" b="1">
                <a:latin typeface="Abel"/>
                <a:ea typeface="Abel"/>
                <a:cs typeface="Abel"/>
                <a:sym typeface="Abel"/>
              </a:defRPr>
            </a:lvl8pPr>
            <a:lvl9pPr lvl="8" algn="ctr" rtl="0">
              <a:spcBef>
                <a:spcPts val="0"/>
              </a:spcBef>
              <a:spcAft>
                <a:spcPts val="0"/>
              </a:spcAft>
              <a:buSzPts val="2000"/>
              <a:buFont typeface="Abel"/>
              <a:buNone/>
              <a:defRPr sz="2000" b="1">
                <a:latin typeface="Abel"/>
                <a:ea typeface="Abel"/>
                <a:cs typeface="Abel"/>
                <a:sym typeface="Abel"/>
              </a:defRPr>
            </a:lvl9pPr>
          </a:lstStyle>
          <a:p>
            <a:endParaRPr/>
          </a:p>
        </p:txBody>
      </p:sp>
      <p:sp>
        <p:nvSpPr>
          <p:cNvPr id="118" name="Google Shape;118;p5"/>
          <p:cNvSpPr/>
          <p:nvPr/>
        </p:nvSpPr>
        <p:spPr>
          <a:xfrm>
            <a:off x="6435598" y="2967750"/>
            <a:ext cx="2441100" cy="2009100"/>
          </a:xfrm>
          <a:prstGeom prst="ellipse">
            <a:avLst/>
          </a:prstGeom>
          <a:gradFill>
            <a:gsLst>
              <a:gs pos="0">
                <a:srgbClr val="131F63">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grpSp>
        <p:nvGrpSpPr>
          <p:cNvPr id="120" name="Google Shape;120;p6"/>
          <p:cNvGrpSpPr/>
          <p:nvPr/>
        </p:nvGrpSpPr>
        <p:grpSpPr>
          <a:xfrm flipH="1">
            <a:off x="-407175" y="-331550"/>
            <a:ext cx="9686375" cy="4058375"/>
            <a:chOff x="563900" y="-331550"/>
            <a:chExt cx="9686375" cy="4058375"/>
          </a:xfrm>
        </p:grpSpPr>
        <p:sp>
          <p:nvSpPr>
            <p:cNvPr id="121" name="Google Shape;121;p6"/>
            <p:cNvSpPr/>
            <p:nvPr/>
          </p:nvSpPr>
          <p:spPr>
            <a:xfrm>
              <a:off x="722375" y="-331550"/>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4375300" y="-656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8712475" y="1437675"/>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563900" y="274252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6" name="Google Shape;126;p6"/>
          <p:cNvPicPr preferRelativeResize="0"/>
          <p:nvPr/>
        </p:nvPicPr>
        <p:blipFill>
          <a:blip r:embed="rId2">
            <a:alphaModFix/>
          </a:blip>
          <a:stretch>
            <a:fillRect/>
          </a:stretch>
        </p:blipFill>
        <p:spPr>
          <a:xfrm>
            <a:off x="0" y="3672323"/>
            <a:ext cx="9144003" cy="4152306"/>
          </a:xfrm>
          <a:prstGeom prst="rect">
            <a:avLst/>
          </a:prstGeom>
          <a:noFill/>
          <a:ln>
            <a:noFill/>
          </a:ln>
        </p:spPr>
      </p:pic>
      <p:grpSp>
        <p:nvGrpSpPr>
          <p:cNvPr id="127" name="Google Shape;127;p6"/>
          <p:cNvGrpSpPr/>
          <p:nvPr/>
        </p:nvGrpSpPr>
        <p:grpSpPr>
          <a:xfrm>
            <a:off x="4393550" y="4609500"/>
            <a:ext cx="257100" cy="1832375"/>
            <a:chOff x="1365450" y="3205275"/>
            <a:chExt cx="257100" cy="1832375"/>
          </a:xfrm>
        </p:grpSpPr>
        <p:sp>
          <p:nvSpPr>
            <p:cNvPr id="128" name="Google Shape;128;p6"/>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6"/>
          <p:cNvGrpSpPr/>
          <p:nvPr/>
        </p:nvGrpSpPr>
        <p:grpSpPr>
          <a:xfrm>
            <a:off x="123325" y="838838"/>
            <a:ext cx="257100" cy="3465800"/>
            <a:chOff x="261425" y="1395525"/>
            <a:chExt cx="257100" cy="3465800"/>
          </a:xfrm>
        </p:grpSpPr>
        <p:sp>
          <p:nvSpPr>
            <p:cNvPr id="131" name="Google Shape;131;p6"/>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a:off x="380425" y="3093025"/>
            <a:ext cx="257100" cy="1832375"/>
            <a:chOff x="1365450" y="3205275"/>
            <a:chExt cx="257100" cy="1832375"/>
          </a:xfrm>
        </p:grpSpPr>
        <p:sp>
          <p:nvSpPr>
            <p:cNvPr id="134" name="Google Shape;134;p6"/>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6"/>
          <p:cNvGrpSpPr/>
          <p:nvPr/>
        </p:nvGrpSpPr>
        <p:grpSpPr>
          <a:xfrm>
            <a:off x="8553075" y="1779238"/>
            <a:ext cx="257100" cy="3465800"/>
            <a:chOff x="261425" y="1395525"/>
            <a:chExt cx="257100" cy="3465800"/>
          </a:xfrm>
        </p:grpSpPr>
        <p:sp>
          <p:nvSpPr>
            <p:cNvPr id="137" name="Google Shape;137;p6"/>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6"/>
          <p:cNvGrpSpPr/>
          <p:nvPr/>
        </p:nvGrpSpPr>
        <p:grpSpPr>
          <a:xfrm>
            <a:off x="8781850" y="2490725"/>
            <a:ext cx="257100" cy="1832375"/>
            <a:chOff x="1365450" y="3205275"/>
            <a:chExt cx="257100" cy="1832375"/>
          </a:xfrm>
        </p:grpSpPr>
        <p:sp>
          <p:nvSpPr>
            <p:cNvPr id="140" name="Google Shape;140;p6"/>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6"/>
          <p:cNvSpPr/>
          <p:nvPr/>
        </p:nvSpPr>
        <p:spPr>
          <a:xfrm>
            <a:off x="-1053687" y="40891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257550" y="-55125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705163" y="402437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173491" y="2775576"/>
            <a:ext cx="3746400" cy="3465900"/>
          </a:xfrm>
          <a:prstGeom prst="ellipse">
            <a:avLst/>
          </a:prstGeom>
          <a:gradFill>
            <a:gsLst>
              <a:gs pos="0">
                <a:srgbClr val="131F63">
                  <a:alpha val="2520"/>
                </a:srgbClr>
              </a:gs>
              <a:gs pos="62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7"/>
        <p:cNvGrpSpPr/>
        <p:nvPr/>
      </p:nvGrpSpPr>
      <p:grpSpPr>
        <a:xfrm>
          <a:off x="0" y="0"/>
          <a:ext cx="0" cy="0"/>
          <a:chOff x="0" y="0"/>
          <a:chExt cx="0" cy="0"/>
        </a:xfrm>
      </p:grpSpPr>
      <p:pic>
        <p:nvPicPr>
          <p:cNvPr id="148" name="Google Shape;148;p7"/>
          <p:cNvPicPr preferRelativeResize="0"/>
          <p:nvPr/>
        </p:nvPicPr>
        <p:blipFill>
          <a:blip r:embed="rId2">
            <a:alphaModFix/>
          </a:blip>
          <a:stretch>
            <a:fillRect/>
          </a:stretch>
        </p:blipFill>
        <p:spPr>
          <a:xfrm>
            <a:off x="0" y="3138923"/>
            <a:ext cx="9144003" cy="4152306"/>
          </a:xfrm>
          <a:prstGeom prst="rect">
            <a:avLst/>
          </a:prstGeom>
          <a:noFill/>
          <a:ln>
            <a:noFill/>
          </a:ln>
        </p:spPr>
      </p:pic>
      <p:sp>
        <p:nvSpPr>
          <p:cNvPr id="149" name="Google Shape;149;p7"/>
          <p:cNvSpPr/>
          <p:nvPr/>
        </p:nvSpPr>
        <p:spPr>
          <a:xfrm>
            <a:off x="592862" y="1686150"/>
            <a:ext cx="4513500" cy="4412100"/>
          </a:xfrm>
          <a:prstGeom prst="ellipse">
            <a:avLst/>
          </a:prstGeom>
          <a:gradFill>
            <a:gsLst>
              <a:gs pos="0">
                <a:srgbClr val="131F63">
                  <a:alpha val="2520"/>
                </a:srgbClr>
              </a:gs>
              <a:gs pos="24000">
                <a:srgbClr val="131F63">
                  <a:alpha val="72156"/>
                  <a:alpha val="2520"/>
                </a:srgbClr>
              </a:gs>
              <a:gs pos="74000">
                <a:srgbClr val="131F63">
                  <a:alpha val="0"/>
                  <a:alpha val="2520"/>
                </a:srgbClr>
              </a:gs>
              <a:gs pos="100000">
                <a:srgbClr val="131F63">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txBox="1">
            <a:spLocks noGrp="1"/>
          </p:cNvSpPr>
          <p:nvPr>
            <p:ph type="title"/>
          </p:nvPr>
        </p:nvSpPr>
        <p:spPr>
          <a:xfrm>
            <a:off x="722375" y="539500"/>
            <a:ext cx="4351500" cy="576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1" name="Google Shape;151;p7"/>
          <p:cNvSpPr txBox="1">
            <a:spLocks noGrp="1"/>
          </p:cNvSpPr>
          <p:nvPr>
            <p:ph type="body" idx="1"/>
          </p:nvPr>
        </p:nvSpPr>
        <p:spPr>
          <a:xfrm>
            <a:off x="722375" y="1624675"/>
            <a:ext cx="4351500" cy="225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52" name="Google Shape;152;p7"/>
          <p:cNvSpPr>
            <a:spLocks noGrp="1"/>
          </p:cNvSpPr>
          <p:nvPr>
            <p:ph type="pic" idx="2"/>
          </p:nvPr>
        </p:nvSpPr>
        <p:spPr>
          <a:xfrm>
            <a:off x="5170175" y="946050"/>
            <a:ext cx="3251400" cy="3251400"/>
          </a:xfrm>
          <a:prstGeom prst="ellipse">
            <a:avLst/>
          </a:prstGeom>
          <a:noFill/>
          <a:ln>
            <a:noFill/>
          </a:ln>
          <a:effectLst>
            <a:outerShdw blurRad="671513" dist="209550" dir="1020000" algn="bl" rotWithShape="0">
              <a:schemeClr val="accent1">
                <a:alpha val="56000"/>
              </a:schemeClr>
            </a:outerShdw>
          </a:effectLst>
        </p:spPr>
      </p:sp>
      <p:grpSp>
        <p:nvGrpSpPr>
          <p:cNvPr id="153" name="Google Shape;153;p7"/>
          <p:cNvGrpSpPr/>
          <p:nvPr/>
        </p:nvGrpSpPr>
        <p:grpSpPr>
          <a:xfrm>
            <a:off x="-315150" y="-504275"/>
            <a:ext cx="9505675" cy="3082650"/>
            <a:chOff x="446825" y="-331550"/>
            <a:chExt cx="9505675" cy="3082650"/>
          </a:xfrm>
        </p:grpSpPr>
        <p:sp>
          <p:nvSpPr>
            <p:cNvPr id="154" name="Google Shape;154;p7"/>
            <p:cNvSpPr/>
            <p:nvPr/>
          </p:nvSpPr>
          <p:spPr>
            <a:xfrm>
              <a:off x="2347225" y="-10742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7"/>
          <p:cNvGrpSpPr/>
          <p:nvPr/>
        </p:nvGrpSpPr>
        <p:grpSpPr>
          <a:xfrm>
            <a:off x="368975" y="2900138"/>
            <a:ext cx="257100" cy="1832375"/>
            <a:chOff x="1365450" y="3205275"/>
            <a:chExt cx="257100" cy="1832375"/>
          </a:xfrm>
        </p:grpSpPr>
        <p:sp>
          <p:nvSpPr>
            <p:cNvPr id="160" name="Google Shape;160;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8709675" y="670900"/>
            <a:ext cx="257100" cy="3465800"/>
            <a:chOff x="261425" y="1395525"/>
            <a:chExt cx="257100" cy="3465800"/>
          </a:xfrm>
        </p:grpSpPr>
        <p:sp>
          <p:nvSpPr>
            <p:cNvPr id="163" name="Google Shape;163;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7"/>
          <p:cNvGrpSpPr/>
          <p:nvPr/>
        </p:nvGrpSpPr>
        <p:grpSpPr>
          <a:xfrm>
            <a:off x="7069888" y="2304325"/>
            <a:ext cx="257100" cy="1832375"/>
            <a:chOff x="1365450" y="3205275"/>
            <a:chExt cx="257100" cy="1832375"/>
          </a:xfrm>
        </p:grpSpPr>
        <p:sp>
          <p:nvSpPr>
            <p:cNvPr id="166" name="Google Shape;166;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7"/>
          <p:cNvGrpSpPr/>
          <p:nvPr/>
        </p:nvGrpSpPr>
        <p:grpSpPr>
          <a:xfrm>
            <a:off x="5635050" y="3241250"/>
            <a:ext cx="257100" cy="3465800"/>
            <a:chOff x="261425" y="1395525"/>
            <a:chExt cx="257100" cy="3465800"/>
          </a:xfrm>
        </p:grpSpPr>
        <p:sp>
          <p:nvSpPr>
            <p:cNvPr id="169" name="Google Shape;169;p7"/>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7781225" y="2858113"/>
            <a:ext cx="257100" cy="1832375"/>
            <a:chOff x="1365450" y="3205275"/>
            <a:chExt cx="257100" cy="1832375"/>
          </a:xfrm>
        </p:grpSpPr>
        <p:sp>
          <p:nvSpPr>
            <p:cNvPr id="172" name="Google Shape;172;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7"/>
          <p:cNvGrpSpPr/>
          <p:nvPr/>
        </p:nvGrpSpPr>
        <p:grpSpPr>
          <a:xfrm>
            <a:off x="111875" y="2199763"/>
            <a:ext cx="257100" cy="1832375"/>
            <a:chOff x="1365450" y="3205275"/>
            <a:chExt cx="257100" cy="1832375"/>
          </a:xfrm>
        </p:grpSpPr>
        <p:sp>
          <p:nvSpPr>
            <p:cNvPr id="175" name="Google Shape;175;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7"/>
          <p:cNvGrpSpPr/>
          <p:nvPr/>
        </p:nvGrpSpPr>
        <p:grpSpPr>
          <a:xfrm>
            <a:off x="1559600" y="4447938"/>
            <a:ext cx="257100" cy="1832375"/>
            <a:chOff x="1365450" y="3205275"/>
            <a:chExt cx="257100" cy="1832375"/>
          </a:xfrm>
        </p:grpSpPr>
        <p:sp>
          <p:nvSpPr>
            <p:cNvPr id="178" name="Google Shape;178;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2035850" y="4265863"/>
            <a:ext cx="257100" cy="1832375"/>
            <a:chOff x="1365450" y="3205275"/>
            <a:chExt cx="257100" cy="1832375"/>
          </a:xfrm>
        </p:grpSpPr>
        <p:sp>
          <p:nvSpPr>
            <p:cNvPr id="181" name="Google Shape;181;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5427275" y="3866638"/>
            <a:ext cx="257100" cy="1832375"/>
            <a:chOff x="1365450" y="3205275"/>
            <a:chExt cx="257100" cy="1832375"/>
          </a:xfrm>
        </p:grpSpPr>
        <p:sp>
          <p:nvSpPr>
            <p:cNvPr id="184" name="Google Shape;184;p7"/>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7"/>
          <p:cNvSpPr/>
          <p:nvPr/>
        </p:nvSpPr>
        <p:spPr>
          <a:xfrm>
            <a:off x="-719462" y="36485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119838" y="35224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3067338" y="-155388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1866900" y="834000"/>
            <a:ext cx="5410200" cy="34755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pic>
        <p:nvPicPr>
          <p:cNvPr id="191" name="Google Shape;191;p8"/>
          <p:cNvPicPr preferRelativeResize="0"/>
          <p:nvPr/>
        </p:nvPicPr>
        <p:blipFill>
          <a:blip r:embed="rId2">
            <a:alphaModFix/>
          </a:blip>
          <a:stretch>
            <a:fillRect/>
          </a:stretch>
        </p:blipFill>
        <p:spPr>
          <a:xfrm>
            <a:off x="0" y="2450823"/>
            <a:ext cx="9144003" cy="4152306"/>
          </a:xfrm>
          <a:prstGeom prst="rect">
            <a:avLst/>
          </a:prstGeom>
          <a:noFill/>
          <a:ln>
            <a:noFill/>
          </a:ln>
        </p:spPr>
      </p:pic>
      <p:grpSp>
        <p:nvGrpSpPr>
          <p:cNvPr id="192" name="Google Shape;192;p8"/>
          <p:cNvGrpSpPr/>
          <p:nvPr/>
        </p:nvGrpSpPr>
        <p:grpSpPr>
          <a:xfrm>
            <a:off x="-315150" y="-504275"/>
            <a:ext cx="9505675" cy="3082650"/>
            <a:chOff x="446825" y="-331550"/>
            <a:chExt cx="9505675" cy="3082650"/>
          </a:xfrm>
        </p:grpSpPr>
        <p:sp>
          <p:nvSpPr>
            <p:cNvPr id="193" name="Google Shape;193;p8"/>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8"/>
          <p:cNvGrpSpPr/>
          <p:nvPr/>
        </p:nvGrpSpPr>
        <p:grpSpPr>
          <a:xfrm>
            <a:off x="368975" y="2900138"/>
            <a:ext cx="257100" cy="1832375"/>
            <a:chOff x="1365450" y="3205275"/>
            <a:chExt cx="257100" cy="1832375"/>
          </a:xfrm>
        </p:grpSpPr>
        <p:sp>
          <p:nvSpPr>
            <p:cNvPr id="199" name="Google Shape;199;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a:off x="8709675" y="670900"/>
            <a:ext cx="257100" cy="3465800"/>
            <a:chOff x="261425" y="1395525"/>
            <a:chExt cx="257100" cy="3465800"/>
          </a:xfrm>
        </p:grpSpPr>
        <p:sp>
          <p:nvSpPr>
            <p:cNvPr id="202" name="Google Shape;202;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8"/>
          <p:cNvGrpSpPr/>
          <p:nvPr/>
        </p:nvGrpSpPr>
        <p:grpSpPr>
          <a:xfrm>
            <a:off x="8357438" y="2344550"/>
            <a:ext cx="257100" cy="1832375"/>
            <a:chOff x="1365450" y="3205275"/>
            <a:chExt cx="257100" cy="1832375"/>
          </a:xfrm>
        </p:grpSpPr>
        <p:sp>
          <p:nvSpPr>
            <p:cNvPr id="205" name="Google Shape;205;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a:off x="786638" y="1610375"/>
            <a:ext cx="257100" cy="3465800"/>
            <a:chOff x="261425" y="1395525"/>
            <a:chExt cx="257100" cy="3465800"/>
          </a:xfrm>
        </p:grpSpPr>
        <p:sp>
          <p:nvSpPr>
            <p:cNvPr id="208" name="Google Shape;208;p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8"/>
          <p:cNvGrpSpPr/>
          <p:nvPr/>
        </p:nvGrpSpPr>
        <p:grpSpPr>
          <a:xfrm>
            <a:off x="7922050" y="3025763"/>
            <a:ext cx="257100" cy="1832375"/>
            <a:chOff x="1365450" y="3205275"/>
            <a:chExt cx="257100" cy="1832375"/>
          </a:xfrm>
        </p:grpSpPr>
        <p:sp>
          <p:nvSpPr>
            <p:cNvPr id="211" name="Google Shape;211;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111875" y="2199763"/>
            <a:ext cx="257100" cy="1832375"/>
            <a:chOff x="1365450" y="3205275"/>
            <a:chExt cx="257100" cy="1832375"/>
          </a:xfrm>
        </p:grpSpPr>
        <p:sp>
          <p:nvSpPr>
            <p:cNvPr id="214" name="Google Shape;214;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a:off x="5764250" y="4414413"/>
            <a:ext cx="257100" cy="1832375"/>
            <a:chOff x="1365450" y="3205275"/>
            <a:chExt cx="257100" cy="1832375"/>
          </a:xfrm>
        </p:grpSpPr>
        <p:sp>
          <p:nvSpPr>
            <p:cNvPr id="217" name="Google Shape;217;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8"/>
          <p:cNvGrpSpPr/>
          <p:nvPr/>
        </p:nvGrpSpPr>
        <p:grpSpPr>
          <a:xfrm>
            <a:off x="2035850" y="4265863"/>
            <a:ext cx="257100" cy="1832375"/>
            <a:chOff x="1365450" y="3205275"/>
            <a:chExt cx="257100" cy="1832375"/>
          </a:xfrm>
        </p:grpSpPr>
        <p:sp>
          <p:nvSpPr>
            <p:cNvPr id="220" name="Google Shape;220;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8"/>
          <p:cNvGrpSpPr/>
          <p:nvPr/>
        </p:nvGrpSpPr>
        <p:grpSpPr>
          <a:xfrm>
            <a:off x="5427275" y="3866638"/>
            <a:ext cx="257100" cy="1832375"/>
            <a:chOff x="1365450" y="3205275"/>
            <a:chExt cx="257100" cy="1832375"/>
          </a:xfrm>
        </p:grpSpPr>
        <p:sp>
          <p:nvSpPr>
            <p:cNvPr id="223" name="Google Shape;223;p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8"/>
          <p:cNvSpPr/>
          <p:nvPr/>
        </p:nvSpPr>
        <p:spPr>
          <a:xfrm>
            <a:off x="-719462" y="36485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7119838" y="35224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1652388" y="-130573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sp>
        <p:nvSpPr>
          <p:cNvPr id="229" name="Google Shape;229;p9"/>
          <p:cNvSpPr/>
          <p:nvPr/>
        </p:nvSpPr>
        <p:spPr>
          <a:xfrm>
            <a:off x="582488" y="26627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0" name="Google Shape;230;p9"/>
          <p:cNvPicPr preferRelativeResize="0"/>
          <p:nvPr/>
        </p:nvPicPr>
        <p:blipFill>
          <a:blip r:embed="rId2">
            <a:alphaModFix/>
          </a:blip>
          <a:stretch>
            <a:fillRect/>
          </a:stretch>
        </p:blipFill>
        <p:spPr>
          <a:xfrm flipH="1">
            <a:off x="0" y="2450823"/>
            <a:ext cx="9144003" cy="4152306"/>
          </a:xfrm>
          <a:prstGeom prst="rect">
            <a:avLst/>
          </a:prstGeom>
          <a:noFill/>
          <a:ln>
            <a:noFill/>
          </a:ln>
        </p:spPr>
      </p:pic>
      <p:grpSp>
        <p:nvGrpSpPr>
          <p:cNvPr id="231" name="Google Shape;231;p9"/>
          <p:cNvGrpSpPr/>
          <p:nvPr/>
        </p:nvGrpSpPr>
        <p:grpSpPr>
          <a:xfrm flipH="1">
            <a:off x="-315150" y="-504275"/>
            <a:ext cx="9351425" cy="3082650"/>
            <a:chOff x="601075" y="-331550"/>
            <a:chExt cx="9351425" cy="3082650"/>
          </a:xfrm>
        </p:grpSpPr>
        <p:sp>
          <p:nvSpPr>
            <p:cNvPr id="232" name="Google Shape;232;p9"/>
            <p:cNvSpPr/>
            <p:nvPr/>
          </p:nvSpPr>
          <p:spPr>
            <a:xfrm>
              <a:off x="1022800" y="2623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01075" y="163480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9"/>
          <p:cNvGrpSpPr/>
          <p:nvPr/>
        </p:nvGrpSpPr>
        <p:grpSpPr>
          <a:xfrm>
            <a:off x="8212788" y="2648013"/>
            <a:ext cx="257100" cy="1832375"/>
            <a:chOff x="1365450" y="3205275"/>
            <a:chExt cx="257100" cy="1832375"/>
          </a:xfrm>
        </p:grpSpPr>
        <p:sp>
          <p:nvSpPr>
            <p:cNvPr id="238" name="Google Shape;238;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987638" y="1167125"/>
            <a:ext cx="257100" cy="3465800"/>
            <a:chOff x="261425" y="1395525"/>
            <a:chExt cx="257100" cy="3465800"/>
          </a:xfrm>
        </p:grpSpPr>
        <p:sp>
          <p:nvSpPr>
            <p:cNvPr id="241" name="Google Shape;241;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635400" y="2840775"/>
            <a:ext cx="257100" cy="1832375"/>
            <a:chOff x="1365450" y="3205275"/>
            <a:chExt cx="257100" cy="1832375"/>
          </a:xfrm>
        </p:grpSpPr>
        <p:sp>
          <p:nvSpPr>
            <p:cNvPr id="244" name="Google Shape;244;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9"/>
          <p:cNvGrpSpPr/>
          <p:nvPr/>
        </p:nvGrpSpPr>
        <p:grpSpPr>
          <a:xfrm>
            <a:off x="8630450" y="1358250"/>
            <a:ext cx="257100" cy="3465800"/>
            <a:chOff x="261425" y="1395525"/>
            <a:chExt cx="257100" cy="3465800"/>
          </a:xfrm>
        </p:grpSpPr>
        <p:sp>
          <p:nvSpPr>
            <p:cNvPr id="247" name="Google Shape;247;p9"/>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9"/>
          <p:cNvGrpSpPr/>
          <p:nvPr/>
        </p:nvGrpSpPr>
        <p:grpSpPr>
          <a:xfrm>
            <a:off x="200013" y="3521988"/>
            <a:ext cx="257100" cy="1832375"/>
            <a:chOff x="1365450" y="3205275"/>
            <a:chExt cx="257100" cy="1832375"/>
          </a:xfrm>
        </p:grpSpPr>
        <p:sp>
          <p:nvSpPr>
            <p:cNvPr id="250" name="Google Shape;250;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9"/>
          <p:cNvGrpSpPr/>
          <p:nvPr/>
        </p:nvGrpSpPr>
        <p:grpSpPr>
          <a:xfrm>
            <a:off x="7955688" y="1947638"/>
            <a:ext cx="257100" cy="1832375"/>
            <a:chOff x="1365450" y="3205275"/>
            <a:chExt cx="257100" cy="1832375"/>
          </a:xfrm>
        </p:grpSpPr>
        <p:sp>
          <p:nvSpPr>
            <p:cNvPr id="253" name="Google Shape;253;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9"/>
          <p:cNvGrpSpPr/>
          <p:nvPr/>
        </p:nvGrpSpPr>
        <p:grpSpPr>
          <a:xfrm>
            <a:off x="6897550" y="4508313"/>
            <a:ext cx="257100" cy="1832375"/>
            <a:chOff x="1365450" y="3205275"/>
            <a:chExt cx="257100" cy="1832375"/>
          </a:xfrm>
        </p:grpSpPr>
        <p:sp>
          <p:nvSpPr>
            <p:cNvPr id="256" name="Google Shape;256;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9"/>
          <p:cNvGrpSpPr/>
          <p:nvPr/>
        </p:nvGrpSpPr>
        <p:grpSpPr>
          <a:xfrm>
            <a:off x="1995600" y="4673138"/>
            <a:ext cx="257100" cy="1832375"/>
            <a:chOff x="1365450" y="3205275"/>
            <a:chExt cx="257100" cy="1832375"/>
          </a:xfrm>
        </p:grpSpPr>
        <p:sp>
          <p:nvSpPr>
            <p:cNvPr id="259" name="Google Shape;259;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9"/>
          <p:cNvGrpSpPr/>
          <p:nvPr/>
        </p:nvGrpSpPr>
        <p:grpSpPr>
          <a:xfrm>
            <a:off x="2497100" y="3866638"/>
            <a:ext cx="257100" cy="1832375"/>
            <a:chOff x="1365450" y="3205275"/>
            <a:chExt cx="257100" cy="1832375"/>
          </a:xfrm>
        </p:grpSpPr>
        <p:sp>
          <p:nvSpPr>
            <p:cNvPr id="262" name="Google Shape;262;p9"/>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9"/>
          <p:cNvSpPr/>
          <p:nvPr/>
        </p:nvSpPr>
        <p:spPr>
          <a:xfrm>
            <a:off x="6594588" y="35371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4750563" y="-1325856"/>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txBox="1">
            <a:spLocks noGrp="1"/>
          </p:cNvSpPr>
          <p:nvPr>
            <p:ph type="title"/>
          </p:nvPr>
        </p:nvSpPr>
        <p:spPr>
          <a:xfrm>
            <a:off x="2549400" y="1606363"/>
            <a:ext cx="4045200" cy="6957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7" name="Google Shape;267;p9"/>
          <p:cNvSpPr txBox="1">
            <a:spLocks noGrp="1"/>
          </p:cNvSpPr>
          <p:nvPr>
            <p:ph type="subTitle" idx="1"/>
          </p:nvPr>
        </p:nvSpPr>
        <p:spPr>
          <a:xfrm>
            <a:off x="2549400" y="2302038"/>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8"/>
        <p:cNvGrpSpPr/>
        <p:nvPr/>
      </p:nvGrpSpPr>
      <p:grpSpPr>
        <a:xfrm>
          <a:off x="0" y="0"/>
          <a:ext cx="0" cy="0"/>
          <a:chOff x="0" y="0"/>
          <a:chExt cx="0" cy="0"/>
        </a:xfrm>
      </p:grpSpPr>
      <p:sp>
        <p:nvSpPr>
          <p:cNvPr id="269" name="Google Shape;269;p10"/>
          <p:cNvSpPr/>
          <p:nvPr/>
        </p:nvSpPr>
        <p:spPr>
          <a:xfrm>
            <a:off x="1652388" y="-1305731"/>
            <a:ext cx="3099600" cy="28674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grpSp>
        <p:nvGrpSpPr>
          <p:cNvPr id="271" name="Google Shape;271;p10"/>
          <p:cNvGrpSpPr/>
          <p:nvPr/>
        </p:nvGrpSpPr>
        <p:grpSpPr>
          <a:xfrm>
            <a:off x="-315150" y="-504275"/>
            <a:ext cx="9505675" cy="3082650"/>
            <a:chOff x="446825" y="-331550"/>
            <a:chExt cx="9505675" cy="3082650"/>
          </a:xfrm>
        </p:grpSpPr>
        <p:sp>
          <p:nvSpPr>
            <p:cNvPr id="272" name="Google Shape;272;p10"/>
            <p:cNvSpPr/>
            <p:nvPr/>
          </p:nvSpPr>
          <p:spPr>
            <a:xfrm>
              <a:off x="1551425" y="304675"/>
              <a:ext cx="899700" cy="8997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6168250" y="2200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8414700" y="1213300"/>
              <a:ext cx="1537800" cy="15378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8316875" y="-331550"/>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446825" y="1254175"/>
              <a:ext cx="984300" cy="984300"/>
            </a:xfrm>
            <a:prstGeom prst="ellipse">
              <a:avLst/>
            </a:prstGeom>
            <a:gradFill>
              <a:gsLst>
                <a:gs pos="0">
                  <a:srgbClr val="FFFFFF">
                    <a:alpha val="12549"/>
                    <a:alpha val="2520"/>
                  </a:srgbClr>
                </a:gs>
                <a:gs pos="50000">
                  <a:srgbClr val="FFFFFF">
                    <a:alpha val="0"/>
                    <a:alpha val="2520"/>
                  </a:srgbClr>
                </a:gs>
                <a:gs pos="100000">
                  <a:srgbClr val="FFFFFF">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0"/>
          <p:cNvGrpSpPr/>
          <p:nvPr/>
        </p:nvGrpSpPr>
        <p:grpSpPr>
          <a:xfrm>
            <a:off x="368975" y="2900138"/>
            <a:ext cx="257100" cy="1832375"/>
            <a:chOff x="1365450" y="3205275"/>
            <a:chExt cx="257100" cy="1832375"/>
          </a:xfrm>
        </p:grpSpPr>
        <p:sp>
          <p:nvSpPr>
            <p:cNvPr id="278" name="Google Shape;278;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a:off x="8709675" y="670900"/>
            <a:ext cx="257100" cy="3465800"/>
            <a:chOff x="261425" y="1395525"/>
            <a:chExt cx="257100" cy="3465800"/>
          </a:xfrm>
        </p:grpSpPr>
        <p:sp>
          <p:nvSpPr>
            <p:cNvPr id="281" name="Google Shape;281;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a:off x="8122738" y="2304325"/>
            <a:ext cx="257100" cy="1832375"/>
            <a:chOff x="1365450" y="3205275"/>
            <a:chExt cx="257100" cy="1832375"/>
          </a:xfrm>
        </p:grpSpPr>
        <p:sp>
          <p:nvSpPr>
            <p:cNvPr id="284" name="Google Shape;284;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0"/>
          <p:cNvGrpSpPr/>
          <p:nvPr/>
        </p:nvGrpSpPr>
        <p:grpSpPr>
          <a:xfrm>
            <a:off x="786638" y="1610375"/>
            <a:ext cx="257100" cy="3465800"/>
            <a:chOff x="261425" y="1395525"/>
            <a:chExt cx="257100" cy="3465800"/>
          </a:xfrm>
        </p:grpSpPr>
        <p:sp>
          <p:nvSpPr>
            <p:cNvPr id="287" name="Google Shape;287;p10"/>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0"/>
          <p:cNvGrpSpPr/>
          <p:nvPr/>
        </p:nvGrpSpPr>
        <p:grpSpPr>
          <a:xfrm>
            <a:off x="7814750" y="3025763"/>
            <a:ext cx="257100" cy="1832375"/>
            <a:chOff x="1365450" y="3205275"/>
            <a:chExt cx="257100" cy="1832375"/>
          </a:xfrm>
        </p:grpSpPr>
        <p:sp>
          <p:nvSpPr>
            <p:cNvPr id="290" name="Google Shape;290;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0"/>
          <p:cNvGrpSpPr/>
          <p:nvPr/>
        </p:nvGrpSpPr>
        <p:grpSpPr>
          <a:xfrm>
            <a:off x="111875" y="2199763"/>
            <a:ext cx="257100" cy="1832375"/>
            <a:chOff x="1365450" y="3205275"/>
            <a:chExt cx="257100" cy="1832375"/>
          </a:xfrm>
        </p:grpSpPr>
        <p:sp>
          <p:nvSpPr>
            <p:cNvPr id="293" name="Google Shape;293;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0"/>
          <p:cNvGrpSpPr/>
          <p:nvPr/>
        </p:nvGrpSpPr>
        <p:grpSpPr>
          <a:xfrm>
            <a:off x="5764250" y="4414413"/>
            <a:ext cx="257100" cy="1832375"/>
            <a:chOff x="1365450" y="3205275"/>
            <a:chExt cx="257100" cy="1832375"/>
          </a:xfrm>
        </p:grpSpPr>
        <p:sp>
          <p:nvSpPr>
            <p:cNvPr id="296" name="Google Shape;296;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0"/>
          <p:cNvGrpSpPr/>
          <p:nvPr/>
        </p:nvGrpSpPr>
        <p:grpSpPr>
          <a:xfrm>
            <a:off x="8560800" y="3172788"/>
            <a:ext cx="257100" cy="1832375"/>
            <a:chOff x="1365450" y="3205275"/>
            <a:chExt cx="257100" cy="1832375"/>
          </a:xfrm>
        </p:grpSpPr>
        <p:sp>
          <p:nvSpPr>
            <p:cNvPr id="299" name="Google Shape;299;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0"/>
          <p:cNvGrpSpPr/>
          <p:nvPr/>
        </p:nvGrpSpPr>
        <p:grpSpPr>
          <a:xfrm>
            <a:off x="5252925" y="4671363"/>
            <a:ext cx="257100" cy="1832375"/>
            <a:chOff x="1365450" y="3205275"/>
            <a:chExt cx="257100" cy="1832375"/>
          </a:xfrm>
        </p:grpSpPr>
        <p:sp>
          <p:nvSpPr>
            <p:cNvPr id="302" name="Google Shape;302;p10"/>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0"/>
          <p:cNvSpPr/>
          <p:nvPr/>
        </p:nvSpPr>
        <p:spPr>
          <a:xfrm>
            <a:off x="-588337" y="3522423"/>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6964738" y="3599448"/>
            <a:ext cx="2171700" cy="2009100"/>
          </a:xfrm>
          <a:prstGeom prst="ellipse">
            <a:avLst/>
          </a:prstGeom>
          <a:gradFill>
            <a:gsLst>
              <a:gs pos="0">
                <a:srgbClr val="1155CC">
                  <a:alpha val="54117"/>
                  <a:alpha val="2520"/>
                </a:srgbClr>
              </a:gs>
              <a:gs pos="50000">
                <a:srgbClr val="1155CC">
                  <a:alpha val="0"/>
                  <a:alpha val="2520"/>
                </a:srgbClr>
              </a:gs>
              <a:gs pos="100000">
                <a:srgbClr val="1155CC">
                  <a:alpha val="0"/>
                  <a:alpha val="25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5700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1pPr>
            <a:lvl2pPr lvl="1"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2pPr>
            <a:lvl3pPr lvl="2"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3pPr>
            <a:lvl4pPr lvl="3"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4pPr>
            <a:lvl5pPr lvl="4"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5pPr>
            <a:lvl6pPr lvl="5"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6pPr>
            <a:lvl7pPr lvl="6"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7pPr>
            <a:lvl8pPr lvl="7"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8pPr>
            <a:lvl9pPr lvl="8" algn="ctr">
              <a:spcBef>
                <a:spcPts val="0"/>
              </a:spcBef>
              <a:spcAft>
                <a:spcPts val="0"/>
              </a:spcAft>
              <a:buClr>
                <a:schemeClr val="dk1"/>
              </a:buClr>
              <a:buSzPts val="3600"/>
              <a:buFont typeface="Abel"/>
              <a:buNone/>
              <a:defRPr sz="3600" b="1">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a:lnSpc>
                <a:spcPct val="100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MJp9IEjQqtO_4Cvzucd-oSjiW14AcaP0V3UkovQZq8Q/copy"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5"/>
          <p:cNvSpPr txBox="1">
            <a:spLocks noGrp="1"/>
          </p:cNvSpPr>
          <p:nvPr>
            <p:ph type="ctrTitle"/>
          </p:nvPr>
        </p:nvSpPr>
        <p:spPr>
          <a:xfrm>
            <a:off x="1179450" y="1079500"/>
            <a:ext cx="6785100" cy="17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dirty="0"/>
              <a:t>The Unknown AI</a:t>
            </a:r>
            <a:endParaRPr sz="5500" dirty="0"/>
          </a:p>
          <a:p>
            <a:pPr marL="0" lvl="0" indent="0" algn="ctr" rtl="0">
              <a:spcBef>
                <a:spcPts val="0"/>
              </a:spcBef>
              <a:spcAft>
                <a:spcPts val="0"/>
              </a:spcAft>
              <a:buNone/>
            </a:pPr>
            <a:r>
              <a:rPr lang="en" sz="2200" b="0" dirty="0">
                <a:solidFill>
                  <a:schemeClr val="lt2"/>
                </a:solidFill>
              </a:rPr>
              <a:t>AI Powered Search </a:t>
            </a:r>
            <a:endParaRPr sz="2500" dirty="0"/>
          </a:p>
        </p:txBody>
      </p:sp>
      <p:grpSp>
        <p:nvGrpSpPr>
          <p:cNvPr id="793" name="Google Shape;793;p25"/>
          <p:cNvGrpSpPr/>
          <p:nvPr/>
        </p:nvGrpSpPr>
        <p:grpSpPr>
          <a:xfrm>
            <a:off x="829225" y="2863075"/>
            <a:ext cx="257100" cy="1821800"/>
            <a:chOff x="829225" y="2863075"/>
            <a:chExt cx="257100" cy="1821800"/>
          </a:xfrm>
        </p:grpSpPr>
        <p:sp>
          <p:nvSpPr>
            <p:cNvPr id="794" name="Google Shape;794;p25"/>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5"/>
          <p:cNvGrpSpPr/>
          <p:nvPr/>
        </p:nvGrpSpPr>
        <p:grpSpPr>
          <a:xfrm>
            <a:off x="1234300" y="3205275"/>
            <a:ext cx="257100" cy="1832375"/>
            <a:chOff x="1365450" y="3205275"/>
            <a:chExt cx="257100" cy="1832375"/>
          </a:xfrm>
        </p:grpSpPr>
        <p:sp>
          <p:nvSpPr>
            <p:cNvPr id="797" name="Google Shape;797;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25"/>
          <p:cNvGrpSpPr/>
          <p:nvPr/>
        </p:nvGrpSpPr>
        <p:grpSpPr>
          <a:xfrm>
            <a:off x="2150525" y="2857788"/>
            <a:ext cx="257100" cy="1832375"/>
            <a:chOff x="1365450" y="3205275"/>
            <a:chExt cx="257100" cy="1832375"/>
          </a:xfrm>
        </p:grpSpPr>
        <p:sp>
          <p:nvSpPr>
            <p:cNvPr id="800" name="Google Shape;800;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5"/>
          <p:cNvGrpSpPr/>
          <p:nvPr/>
        </p:nvGrpSpPr>
        <p:grpSpPr>
          <a:xfrm>
            <a:off x="3594850" y="3315675"/>
            <a:ext cx="257100" cy="1832375"/>
            <a:chOff x="1365450" y="3205275"/>
            <a:chExt cx="257100" cy="1832375"/>
          </a:xfrm>
        </p:grpSpPr>
        <p:sp>
          <p:nvSpPr>
            <p:cNvPr id="803" name="Google Shape;803;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5"/>
          <p:cNvGrpSpPr/>
          <p:nvPr/>
        </p:nvGrpSpPr>
        <p:grpSpPr>
          <a:xfrm>
            <a:off x="4769450" y="4136700"/>
            <a:ext cx="257100" cy="1832375"/>
            <a:chOff x="1365450" y="3205275"/>
            <a:chExt cx="257100" cy="1832375"/>
          </a:xfrm>
        </p:grpSpPr>
        <p:sp>
          <p:nvSpPr>
            <p:cNvPr id="806" name="Google Shape;806;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5"/>
          <p:cNvGrpSpPr/>
          <p:nvPr/>
        </p:nvGrpSpPr>
        <p:grpSpPr>
          <a:xfrm>
            <a:off x="5430100" y="3929625"/>
            <a:ext cx="257100" cy="1832375"/>
            <a:chOff x="1365450" y="3205275"/>
            <a:chExt cx="257100" cy="1832375"/>
          </a:xfrm>
        </p:grpSpPr>
        <p:sp>
          <p:nvSpPr>
            <p:cNvPr id="809" name="Google Shape;809;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5"/>
          <p:cNvGrpSpPr/>
          <p:nvPr/>
        </p:nvGrpSpPr>
        <p:grpSpPr>
          <a:xfrm>
            <a:off x="7222288" y="2304325"/>
            <a:ext cx="257100" cy="1832375"/>
            <a:chOff x="1365450" y="3205275"/>
            <a:chExt cx="257100" cy="1832375"/>
          </a:xfrm>
        </p:grpSpPr>
        <p:sp>
          <p:nvSpPr>
            <p:cNvPr id="812" name="Google Shape;812;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5"/>
          <p:cNvGrpSpPr/>
          <p:nvPr/>
        </p:nvGrpSpPr>
        <p:grpSpPr>
          <a:xfrm>
            <a:off x="7935413" y="2953125"/>
            <a:ext cx="257100" cy="1832375"/>
            <a:chOff x="1365450" y="3205275"/>
            <a:chExt cx="257100" cy="1832375"/>
          </a:xfrm>
        </p:grpSpPr>
        <p:sp>
          <p:nvSpPr>
            <p:cNvPr id="815" name="Google Shape;815;p25"/>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25"/>
          <p:cNvGrpSpPr/>
          <p:nvPr/>
        </p:nvGrpSpPr>
        <p:grpSpPr>
          <a:xfrm>
            <a:off x="6500975" y="2136413"/>
            <a:ext cx="257100" cy="3465800"/>
            <a:chOff x="261425" y="1395525"/>
            <a:chExt cx="257100" cy="3465800"/>
          </a:xfrm>
        </p:grpSpPr>
        <p:sp>
          <p:nvSpPr>
            <p:cNvPr id="818" name="Google Shape;818;p2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25"/>
          <p:cNvGrpSpPr/>
          <p:nvPr/>
        </p:nvGrpSpPr>
        <p:grpSpPr>
          <a:xfrm>
            <a:off x="2872688" y="3520613"/>
            <a:ext cx="257100" cy="3465800"/>
            <a:chOff x="261425" y="1395525"/>
            <a:chExt cx="257100" cy="3465800"/>
          </a:xfrm>
        </p:grpSpPr>
        <p:sp>
          <p:nvSpPr>
            <p:cNvPr id="821" name="Google Shape;821;p2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3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 </a:t>
            </a:r>
            <a:r>
              <a:rPr lang="en">
                <a:solidFill>
                  <a:schemeClr val="lt2"/>
                </a:solidFill>
              </a:rPr>
              <a:t>Conclusion</a:t>
            </a:r>
            <a:endParaRPr>
              <a:solidFill>
                <a:schemeClr val="lt2"/>
              </a:solidFill>
            </a:endParaRPr>
          </a:p>
        </p:txBody>
      </p:sp>
      <p:sp>
        <p:nvSpPr>
          <p:cNvPr id="977" name="Google Shape;977;p34"/>
          <p:cNvSpPr txBox="1">
            <a:spLocks noGrp="1"/>
          </p:cNvSpPr>
          <p:nvPr>
            <p:ph type="subTitle" idx="4294967295"/>
          </p:nvPr>
        </p:nvSpPr>
        <p:spPr>
          <a:xfrm>
            <a:off x="1731873" y="1618550"/>
            <a:ext cx="5141700"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leveraging AI techniques, we provide more accurate and relevant search results, saving users time and effort in finding the information they need. This technology has the potential to revolutionize information retrieval and improve user satisfaction across various domains.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35"/>
          <p:cNvSpPr txBox="1">
            <a:spLocks noGrp="1"/>
          </p:cNvSpPr>
          <p:nvPr>
            <p:ph type="title"/>
          </p:nvPr>
        </p:nvSpPr>
        <p:spPr>
          <a:xfrm>
            <a:off x="679850" y="107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900"/>
              <a:t>Thanks</a:t>
            </a:r>
            <a:endParaRPr sz="4900"/>
          </a:p>
        </p:txBody>
      </p:sp>
      <p:sp>
        <p:nvSpPr>
          <p:cNvPr id="983" name="Google Shape;983;p35"/>
          <p:cNvSpPr txBox="1">
            <a:spLocks noGrp="1"/>
          </p:cNvSpPr>
          <p:nvPr>
            <p:ph type="body" idx="1"/>
          </p:nvPr>
        </p:nvSpPr>
        <p:spPr>
          <a:xfrm>
            <a:off x="3770050" y="1757700"/>
            <a:ext cx="1880100" cy="8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000"/>
              </a:spcBef>
              <a:spcAft>
                <a:spcPts val="1000"/>
              </a:spcAft>
              <a:buNone/>
            </a:pPr>
            <a:r>
              <a:rPr lang="en" sz="2000" b="1">
                <a:latin typeface="Abel"/>
                <a:ea typeface="Abel"/>
                <a:cs typeface="Abel"/>
                <a:sym typeface="Abel"/>
              </a:rPr>
              <a:t>Any Questions?</a:t>
            </a:r>
            <a:endParaRPr sz="2000" b="1">
              <a:latin typeface="Abel"/>
              <a:ea typeface="Abel"/>
              <a:cs typeface="Abel"/>
              <a:sym typeface="Abel"/>
            </a:endParaRPr>
          </a:p>
        </p:txBody>
      </p:sp>
      <p:grpSp>
        <p:nvGrpSpPr>
          <p:cNvPr id="984" name="Google Shape;984;p35"/>
          <p:cNvGrpSpPr/>
          <p:nvPr/>
        </p:nvGrpSpPr>
        <p:grpSpPr>
          <a:xfrm>
            <a:off x="6841825" y="2218075"/>
            <a:ext cx="257100" cy="3465800"/>
            <a:chOff x="261425" y="1395525"/>
            <a:chExt cx="257100" cy="3465800"/>
          </a:xfrm>
        </p:grpSpPr>
        <p:sp>
          <p:nvSpPr>
            <p:cNvPr id="985" name="Google Shape;985;p3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35"/>
          <p:cNvGrpSpPr/>
          <p:nvPr/>
        </p:nvGrpSpPr>
        <p:grpSpPr>
          <a:xfrm>
            <a:off x="7098925" y="3451350"/>
            <a:ext cx="257100" cy="1821800"/>
            <a:chOff x="829225" y="2863075"/>
            <a:chExt cx="257100" cy="1821800"/>
          </a:xfrm>
        </p:grpSpPr>
        <p:sp>
          <p:nvSpPr>
            <p:cNvPr id="988" name="Google Shape;988;p35"/>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5"/>
          <p:cNvGrpSpPr/>
          <p:nvPr/>
        </p:nvGrpSpPr>
        <p:grpSpPr>
          <a:xfrm>
            <a:off x="4891750" y="3245700"/>
            <a:ext cx="257100" cy="1821800"/>
            <a:chOff x="829225" y="2863075"/>
            <a:chExt cx="257100" cy="1821800"/>
          </a:xfrm>
        </p:grpSpPr>
        <p:sp>
          <p:nvSpPr>
            <p:cNvPr id="991" name="Google Shape;991;p35"/>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5"/>
          <p:cNvGrpSpPr/>
          <p:nvPr/>
        </p:nvGrpSpPr>
        <p:grpSpPr>
          <a:xfrm>
            <a:off x="2602325" y="3986000"/>
            <a:ext cx="257100" cy="1821800"/>
            <a:chOff x="829225" y="2863075"/>
            <a:chExt cx="257100" cy="1821800"/>
          </a:xfrm>
        </p:grpSpPr>
        <p:sp>
          <p:nvSpPr>
            <p:cNvPr id="994" name="Google Shape;994;p35"/>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5"/>
          <p:cNvGrpSpPr/>
          <p:nvPr/>
        </p:nvGrpSpPr>
        <p:grpSpPr>
          <a:xfrm>
            <a:off x="1529525" y="2944650"/>
            <a:ext cx="257100" cy="3465800"/>
            <a:chOff x="261425" y="1395525"/>
            <a:chExt cx="257100" cy="3465800"/>
          </a:xfrm>
        </p:grpSpPr>
        <p:sp>
          <p:nvSpPr>
            <p:cNvPr id="997" name="Google Shape;997;p35"/>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26"/>
          <p:cNvSpPr txBox="1">
            <a:spLocks noGrp="1"/>
          </p:cNvSpPr>
          <p:nvPr>
            <p:ph type="title" idx="15"/>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Table </a:t>
            </a:r>
            <a:r>
              <a:rPr lang="en" sz="3600">
                <a:solidFill>
                  <a:schemeClr val="lt2"/>
                </a:solidFill>
              </a:rPr>
              <a:t>of contents</a:t>
            </a:r>
            <a:endParaRPr sz="3600">
              <a:solidFill>
                <a:schemeClr val="lt2"/>
              </a:solidFill>
            </a:endParaRPr>
          </a:p>
        </p:txBody>
      </p:sp>
      <p:sp>
        <p:nvSpPr>
          <p:cNvPr id="828" name="Google Shape;828;p26"/>
          <p:cNvSpPr txBox="1">
            <a:spLocks noGrp="1"/>
          </p:cNvSpPr>
          <p:nvPr>
            <p:ph type="title"/>
          </p:nvPr>
        </p:nvSpPr>
        <p:spPr>
          <a:xfrm>
            <a:off x="931388" y="1588175"/>
            <a:ext cx="528300" cy="52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829" name="Google Shape;829;p26"/>
          <p:cNvSpPr txBox="1">
            <a:spLocks noGrp="1"/>
          </p:cNvSpPr>
          <p:nvPr>
            <p:ph type="title" idx="2"/>
          </p:nvPr>
        </p:nvSpPr>
        <p:spPr>
          <a:xfrm>
            <a:off x="931379" y="2526388"/>
            <a:ext cx="528300" cy="52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30" name="Google Shape;830;p26"/>
          <p:cNvSpPr txBox="1">
            <a:spLocks noGrp="1"/>
          </p:cNvSpPr>
          <p:nvPr>
            <p:ph type="title" idx="3"/>
          </p:nvPr>
        </p:nvSpPr>
        <p:spPr>
          <a:xfrm>
            <a:off x="931376" y="3547125"/>
            <a:ext cx="528300" cy="52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31" name="Google Shape;831;p26"/>
          <p:cNvSpPr txBox="1">
            <a:spLocks noGrp="1"/>
          </p:cNvSpPr>
          <p:nvPr>
            <p:ph type="subTitle" idx="1"/>
          </p:nvPr>
        </p:nvSpPr>
        <p:spPr>
          <a:xfrm>
            <a:off x="1612100" y="1588175"/>
            <a:ext cx="25665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32" name="Google Shape;832;p26"/>
          <p:cNvSpPr txBox="1">
            <a:spLocks noGrp="1"/>
          </p:cNvSpPr>
          <p:nvPr>
            <p:ph type="subTitle" idx="4"/>
          </p:nvPr>
        </p:nvSpPr>
        <p:spPr>
          <a:xfrm>
            <a:off x="1612088" y="2526388"/>
            <a:ext cx="2566500" cy="5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and solution</a:t>
            </a:r>
            <a:endParaRPr/>
          </a:p>
        </p:txBody>
      </p:sp>
      <p:sp>
        <p:nvSpPr>
          <p:cNvPr id="833" name="Google Shape;833;p26"/>
          <p:cNvSpPr txBox="1">
            <a:spLocks noGrp="1"/>
          </p:cNvSpPr>
          <p:nvPr>
            <p:ph type="subTitle" idx="5"/>
          </p:nvPr>
        </p:nvSpPr>
        <p:spPr>
          <a:xfrm>
            <a:off x="1612107" y="3547125"/>
            <a:ext cx="25665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Overview</a:t>
            </a:r>
            <a:endParaRPr/>
          </a:p>
        </p:txBody>
      </p:sp>
      <p:sp>
        <p:nvSpPr>
          <p:cNvPr id="834" name="Google Shape;834;p26"/>
          <p:cNvSpPr txBox="1">
            <a:spLocks noGrp="1"/>
          </p:cNvSpPr>
          <p:nvPr>
            <p:ph type="title" idx="6"/>
          </p:nvPr>
        </p:nvSpPr>
        <p:spPr>
          <a:xfrm>
            <a:off x="4965388" y="1588175"/>
            <a:ext cx="528300" cy="52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835" name="Google Shape;835;p26"/>
          <p:cNvSpPr txBox="1">
            <a:spLocks noGrp="1"/>
          </p:cNvSpPr>
          <p:nvPr>
            <p:ph type="title" idx="7"/>
          </p:nvPr>
        </p:nvSpPr>
        <p:spPr>
          <a:xfrm>
            <a:off x="4965404" y="2526388"/>
            <a:ext cx="528300" cy="52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836" name="Google Shape;836;p26"/>
          <p:cNvSpPr txBox="1">
            <a:spLocks noGrp="1"/>
          </p:cNvSpPr>
          <p:nvPr>
            <p:ph type="title" idx="8"/>
          </p:nvPr>
        </p:nvSpPr>
        <p:spPr>
          <a:xfrm>
            <a:off x="4965401" y="3547125"/>
            <a:ext cx="528300" cy="52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837" name="Google Shape;837;p26"/>
          <p:cNvSpPr txBox="1">
            <a:spLocks noGrp="1"/>
          </p:cNvSpPr>
          <p:nvPr>
            <p:ph type="subTitle" idx="9"/>
          </p:nvPr>
        </p:nvSpPr>
        <p:spPr>
          <a:xfrm>
            <a:off x="5646119" y="1588175"/>
            <a:ext cx="25665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Search Functionality</a:t>
            </a:r>
            <a:endParaRPr/>
          </a:p>
        </p:txBody>
      </p:sp>
      <p:sp>
        <p:nvSpPr>
          <p:cNvPr id="838" name="Google Shape;838;p26"/>
          <p:cNvSpPr txBox="1">
            <a:spLocks noGrp="1"/>
          </p:cNvSpPr>
          <p:nvPr>
            <p:ph type="subTitle" idx="13"/>
          </p:nvPr>
        </p:nvSpPr>
        <p:spPr>
          <a:xfrm>
            <a:off x="5646113" y="2526388"/>
            <a:ext cx="2566500" cy="5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and Future Work</a:t>
            </a:r>
            <a:endParaRPr/>
          </a:p>
        </p:txBody>
      </p:sp>
      <p:sp>
        <p:nvSpPr>
          <p:cNvPr id="839" name="Google Shape;839;p26"/>
          <p:cNvSpPr txBox="1">
            <a:spLocks noGrp="1"/>
          </p:cNvSpPr>
          <p:nvPr>
            <p:ph type="subTitle" idx="14"/>
          </p:nvPr>
        </p:nvSpPr>
        <p:spPr>
          <a:xfrm>
            <a:off x="5646122" y="3547125"/>
            <a:ext cx="25665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grpSp>
        <p:nvGrpSpPr>
          <p:cNvPr id="840" name="Google Shape;840;p26"/>
          <p:cNvGrpSpPr/>
          <p:nvPr/>
        </p:nvGrpSpPr>
        <p:grpSpPr>
          <a:xfrm>
            <a:off x="4443450" y="1786213"/>
            <a:ext cx="257100" cy="3465800"/>
            <a:chOff x="261425" y="1395525"/>
            <a:chExt cx="257100" cy="3465800"/>
          </a:xfrm>
        </p:grpSpPr>
        <p:sp>
          <p:nvSpPr>
            <p:cNvPr id="841" name="Google Shape;841;p26"/>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6"/>
          <p:cNvGrpSpPr/>
          <p:nvPr/>
        </p:nvGrpSpPr>
        <p:grpSpPr>
          <a:xfrm>
            <a:off x="388300" y="803838"/>
            <a:ext cx="257100" cy="3465800"/>
            <a:chOff x="261425" y="1395525"/>
            <a:chExt cx="257100" cy="3465800"/>
          </a:xfrm>
        </p:grpSpPr>
        <p:sp>
          <p:nvSpPr>
            <p:cNvPr id="844" name="Google Shape;844;p26"/>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26"/>
          <p:cNvGrpSpPr/>
          <p:nvPr/>
        </p:nvGrpSpPr>
        <p:grpSpPr>
          <a:xfrm>
            <a:off x="2287325" y="4304650"/>
            <a:ext cx="257100" cy="1832375"/>
            <a:chOff x="1365450" y="3205275"/>
            <a:chExt cx="257100" cy="1832375"/>
          </a:xfrm>
        </p:grpSpPr>
        <p:sp>
          <p:nvSpPr>
            <p:cNvPr id="847" name="Google Shape;847;p26"/>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6"/>
          <p:cNvGrpSpPr/>
          <p:nvPr/>
        </p:nvGrpSpPr>
        <p:grpSpPr>
          <a:xfrm>
            <a:off x="4239475" y="3838600"/>
            <a:ext cx="257100" cy="1832375"/>
            <a:chOff x="1365450" y="3205275"/>
            <a:chExt cx="257100" cy="1832375"/>
          </a:xfrm>
        </p:grpSpPr>
        <p:sp>
          <p:nvSpPr>
            <p:cNvPr id="850" name="Google Shape;850;p26"/>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27"/>
          <p:cNvSpPr txBox="1">
            <a:spLocks noGrp="1"/>
          </p:cNvSpPr>
          <p:nvPr>
            <p:ph type="title"/>
          </p:nvPr>
        </p:nvSpPr>
        <p:spPr>
          <a:xfrm>
            <a:off x="265400" y="791500"/>
            <a:ext cx="5443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is</a:t>
            </a:r>
            <a:r>
              <a:rPr lang="en">
                <a:solidFill>
                  <a:schemeClr val="lt2"/>
                </a:solidFill>
              </a:rPr>
              <a:t> AI Powered Search?</a:t>
            </a:r>
            <a:endParaRPr>
              <a:solidFill>
                <a:schemeClr val="lt2"/>
              </a:solidFill>
            </a:endParaRPr>
          </a:p>
        </p:txBody>
      </p:sp>
      <p:sp>
        <p:nvSpPr>
          <p:cNvPr id="857" name="Google Shape;857;p27"/>
          <p:cNvSpPr txBox="1">
            <a:spLocks noGrp="1"/>
          </p:cNvSpPr>
          <p:nvPr>
            <p:ph type="body" idx="1"/>
          </p:nvPr>
        </p:nvSpPr>
        <p:spPr>
          <a:xfrm>
            <a:off x="722375" y="1624675"/>
            <a:ext cx="4351500" cy="225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AI-powered search engines can understand the context, intent, and meaning behind search queries, allowing them to provide more meaningful and personalized results. These systems can analyze and interpret large volumes of unstructured data, such as text documents, images, audio, and video, to extract valuable insights and deliver more precise search results.</a:t>
            </a:r>
            <a:endParaRPr/>
          </a:p>
        </p:txBody>
      </p:sp>
      <p:pic>
        <p:nvPicPr>
          <p:cNvPr id="858" name="Google Shape;858;p27"/>
          <p:cNvPicPr preferRelativeResize="0">
            <a:picLocks noGrp="1"/>
          </p:cNvPicPr>
          <p:nvPr>
            <p:ph type="pic" idx="2"/>
          </p:nvPr>
        </p:nvPicPr>
        <p:blipFill rotWithShape="1">
          <a:blip r:embed="rId3">
            <a:alphaModFix/>
          </a:blip>
          <a:srcRect l="22906" r="10426"/>
          <a:stretch/>
        </p:blipFill>
        <p:spPr>
          <a:xfrm>
            <a:off x="5170175" y="946050"/>
            <a:ext cx="3251400" cy="3251400"/>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28"/>
          <p:cNvSpPr txBox="1">
            <a:spLocks noGrp="1"/>
          </p:cNvSpPr>
          <p:nvPr>
            <p:ph type="title"/>
          </p:nvPr>
        </p:nvSpPr>
        <p:spPr>
          <a:xfrm>
            <a:off x="1940275" y="1864654"/>
            <a:ext cx="5263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864" name="Google Shape;864;p28"/>
          <p:cNvSpPr txBox="1">
            <a:spLocks noGrp="1"/>
          </p:cNvSpPr>
          <p:nvPr>
            <p:ph type="title" idx="2"/>
          </p:nvPr>
        </p:nvSpPr>
        <p:spPr>
          <a:xfrm>
            <a:off x="3795850" y="1153171"/>
            <a:ext cx="15522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65" name="Google Shape;865;p28"/>
          <p:cNvGrpSpPr/>
          <p:nvPr/>
        </p:nvGrpSpPr>
        <p:grpSpPr>
          <a:xfrm flipH="1">
            <a:off x="8141875" y="2863075"/>
            <a:ext cx="257100" cy="1821800"/>
            <a:chOff x="829225" y="2863075"/>
            <a:chExt cx="257100" cy="1821800"/>
          </a:xfrm>
        </p:grpSpPr>
        <p:sp>
          <p:nvSpPr>
            <p:cNvPr id="866" name="Google Shape;866;p28"/>
            <p:cNvSpPr/>
            <p:nvPr/>
          </p:nvSpPr>
          <p:spPr>
            <a:xfrm>
              <a:off x="949075" y="2984475"/>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829225" y="28630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8"/>
          <p:cNvGrpSpPr/>
          <p:nvPr/>
        </p:nvGrpSpPr>
        <p:grpSpPr>
          <a:xfrm flipH="1">
            <a:off x="7736800" y="3205275"/>
            <a:ext cx="257100" cy="1832375"/>
            <a:chOff x="1365450" y="3205275"/>
            <a:chExt cx="257100" cy="1832375"/>
          </a:xfrm>
        </p:grpSpPr>
        <p:sp>
          <p:nvSpPr>
            <p:cNvPr id="869" name="Google Shape;869;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8"/>
          <p:cNvGrpSpPr/>
          <p:nvPr/>
        </p:nvGrpSpPr>
        <p:grpSpPr>
          <a:xfrm flipH="1">
            <a:off x="6816738" y="3162588"/>
            <a:ext cx="257100" cy="1832375"/>
            <a:chOff x="1365450" y="3205275"/>
            <a:chExt cx="257100" cy="1832375"/>
          </a:xfrm>
        </p:grpSpPr>
        <p:sp>
          <p:nvSpPr>
            <p:cNvPr id="872" name="Google Shape;872;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8"/>
          <p:cNvGrpSpPr/>
          <p:nvPr/>
        </p:nvGrpSpPr>
        <p:grpSpPr>
          <a:xfrm flipH="1">
            <a:off x="5223850" y="3468075"/>
            <a:ext cx="257100" cy="1832375"/>
            <a:chOff x="1365450" y="3205275"/>
            <a:chExt cx="257100" cy="1832375"/>
          </a:xfrm>
        </p:grpSpPr>
        <p:sp>
          <p:nvSpPr>
            <p:cNvPr id="875" name="Google Shape;875;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8"/>
          <p:cNvGrpSpPr/>
          <p:nvPr/>
        </p:nvGrpSpPr>
        <p:grpSpPr>
          <a:xfrm flipH="1">
            <a:off x="4201650" y="4136700"/>
            <a:ext cx="257100" cy="1832375"/>
            <a:chOff x="1365450" y="3205275"/>
            <a:chExt cx="257100" cy="1832375"/>
          </a:xfrm>
        </p:grpSpPr>
        <p:sp>
          <p:nvSpPr>
            <p:cNvPr id="878" name="Google Shape;878;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8"/>
          <p:cNvGrpSpPr/>
          <p:nvPr/>
        </p:nvGrpSpPr>
        <p:grpSpPr>
          <a:xfrm flipH="1">
            <a:off x="3541000" y="3929625"/>
            <a:ext cx="257100" cy="1832375"/>
            <a:chOff x="1365450" y="3205275"/>
            <a:chExt cx="257100" cy="1832375"/>
          </a:xfrm>
        </p:grpSpPr>
        <p:sp>
          <p:nvSpPr>
            <p:cNvPr id="881" name="Google Shape;881;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8"/>
          <p:cNvGrpSpPr/>
          <p:nvPr/>
        </p:nvGrpSpPr>
        <p:grpSpPr>
          <a:xfrm flipH="1">
            <a:off x="1382938" y="2293050"/>
            <a:ext cx="257100" cy="1832375"/>
            <a:chOff x="1365450" y="3205275"/>
            <a:chExt cx="257100" cy="1832375"/>
          </a:xfrm>
        </p:grpSpPr>
        <p:sp>
          <p:nvSpPr>
            <p:cNvPr id="884" name="Google Shape;884;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28"/>
          <p:cNvGrpSpPr/>
          <p:nvPr/>
        </p:nvGrpSpPr>
        <p:grpSpPr>
          <a:xfrm flipH="1">
            <a:off x="669813" y="2941850"/>
            <a:ext cx="257100" cy="1832375"/>
            <a:chOff x="1365450" y="3205275"/>
            <a:chExt cx="257100" cy="1832375"/>
          </a:xfrm>
        </p:grpSpPr>
        <p:sp>
          <p:nvSpPr>
            <p:cNvPr id="887" name="Google Shape;887;p28"/>
            <p:cNvSpPr/>
            <p:nvPr/>
          </p:nvSpPr>
          <p:spPr>
            <a:xfrm>
              <a:off x="1485300" y="3337250"/>
              <a:ext cx="17400" cy="1700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1365450" y="320527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8"/>
          <p:cNvGrpSpPr/>
          <p:nvPr/>
        </p:nvGrpSpPr>
        <p:grpSpPr>
          <a:xfrm flipH="1">
            <a:off x="1951850" y="2125138"/>
            <a:ext cx="257100" cy="3465800"/>
            <a:chOff x="261425" y="1395525"/>
            <a:chExt cx="257100" cy="3465800"/>
          </a:xfrm>
        </p:grpSpPr>
        <p:sp>
          <p:nvSpPr>
            <p:cNvPr id="890" name="Google Shape;890;p2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28"/>
          <p:cNvGrpSpPr/>
          <p:nvPr/>
        </p:nvGrpSpPr>
        <p:grpSpPr>
          <a:xfrm flipH="1">
            <a:off x="6094575" y="3825413"/>
            <a:ext cx="257100" cy="3465800"/>
            <a:chOff x="261425" y="1395525"/>
            <a:chExt cx="257100" cy="3465800"/>
          </a:xfrm>
        </p:grpSpPr>
        <p:sp>
          <p:nvSpPr>
            <p:cNvPr id="893" name="Google Shape;893;p28"/>
            <p:cNvSpPr/>
            <p:nvPr/>
          </p:nvSpPr>
          <p:spPr>
            <a:xfrm>
              <a:off x="381300" y="1516925"/>
              <a:ext cx="17400" cy="3344400"/>
            </a:xfrm>
            <a:prstGeom prst="roundRect">
              <a:avLst>
                <a:gd name="adj" fmla="val 50000"/>
              </a:avLst>
            </a:prstGeom>
            <a:gradFill>
              <a:gsLst>
                <a:gs pos="0">
                  <a:srgbClr val="FFFFFF">
                    <a:alpha val="56078"/>
                  </a:srgbClr>
                </a:gs>
                <a:gs pos="51000">
                  <a:srgbClr val="FFFFFF">
                    <a:alpha val="3882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261425" y="1395525"/>
              <a:ext cx="257100" cy="257100"/>
            </a:xfrm>
            <a:prstGeom prst="ellipse">
              <a:avLst/>
            </a:prstGeom>
            <a:gradFill>
              <a:gsLst>
                <a:gs pos="0">
                  <a:schemeClr val="dk1"/>
                </a:gs>
                <a:gs pos="23000">
                  <a:srgbClr val="FFFFFF">
                    <a:alpha val="17647"/>
                  </a:srgbClr>
                </a:gs>
                <a:gs pos="4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29"/>
          <p:cNvSpPr txBox="1">
            <a:spLocks noGrp="1"/>
          </p:cNvSpPr>
          <p:nvPr>
            <p:ph type="subTitle" idx="1"/>
          </p:nvPr>
        </p:nvSpPr>
        <p:spPr>
          <a:xfrm>
            <a:off x="1063588" y="2670927"/>
            <a:ext cx="3128400" cy="12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Fastest and most Optimized search results with the help of Ai</a:t>
            </a:r>
            <a:endParaRPr/>
          </a:p>
        </p:txBody>
      </p:sp>
      <p:sp>
        <p:nvSpPr>
          <p:cNvPr id="900" name="Google Shape;900;p29"/>
          <p:cNvSpPr txBox="1">
            <a:spLocks noGrp="1"/>
          </p:cNvSpPr>
          <p:nvPr>
            <p:ph type="subTitle" idx="2"/>
          </p:nvPr>
        </p:nvSpPr>
        <p:spPr>
          <a:xfrm>
            <a:off x="4952013" y="2670927"/>
            <a:ext cx="3128400" cy="12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 explore how artificial intelligence is transforming the way we retrieve information</a:t>
            </a:r>
            <a:endParaRPr sz="1200">
              <a:solidFill>
                <a:srgbClr val="191919"/>
              </a:solidFill>
              <a:latin typeface="Open Sans"/>
              <a:ea typeface="Open Sans"/>
              <a:cs typeface="Open Sans"/>
              <a:sym typeface="Open Sans"/>
            </a:endParaRPr>
          </a:p>
        </p:txBody>
      </p:sp>
      <p:sp>
        <p:nvSpPr>
          <p:cNvPr id="901" name="Google Shape;901;p2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902" name="Google Shape;902;p29"/>
          <p:cNvSpPr txBox="1">
            <a:spLocks noGrp="1"/>
          </p:cNvSpPr>
          <p:nvPr>
            <p:ph type="subTitle" idx="3"/>
          </p:nvPr>
        </p:nvSpPr>
        <p:spPr>
          <a:xfrm>
            <a:off x="1063588" y="2257775"/>
            <a:ext cx="3128400" cy="50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Goal</a:t>
            </a:r>
            <a:endParaRPr/>
          </a:p>
        </p:txBody>
      </p:sp>
      <p:sp>
        <p:nvSpPr>
          <p:cNvPr id="903" name="Google Shape;903;p29"/>
          <p:cNvSpPr txBox="1">
            <a:spLocks noGrp="1"/>
          </p:cNvSpPr>
          <p:nvPr>
            <p:ph type="subTitle" idx="4"/>
          </p:nvPr>
        </p:nvSpPr>
        <p:spPr>
          <a:xfrm>
            <a:off x="4952013" y="2257775"/>
            <a:ext cx="3128400" cy="50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idea</a:t>
            </a:r>
            <a:endParaRPr/>
          </a:p>
        </p:txBody>
      </p:sp>
      <p:sp>
        <p:nvSpPr>
          <p:cNvPr id="904" name="Google Shape;904;p29"/>
          <p:cNvSpPr/>
          <p:nvPr/>
        </p:nvSpPr>
        <p:spPr>
          <a:xfrm>
            <a:off x="2278138" y="1674508"/>
            <a:ext cx="699300" cy="6993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6166563" y="1674533"/>
            <a:ext cx="699300" cy="6993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29"/>
          <p:cNvGrpSpPr/>
          <p:nvPr/>
        </p:nvGrpSpPr>
        <p:grpSpPr>
          <a:xfrm>
            <a:off x="2443294" y="1839397"/>
            <a:ext cx="368987" cy="369566"/>
            <a:chOff x="-59502375" y="1904375"/>
            <a:chExt cx="319000" cy="319500"/>
          </a:xfrm>
        </p:grpSpPr>
        <p:sp>
          <p:nvSpPr>
            <p:cNvPr id="907" name="Google Shape;907;p29"/>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0" name="Google Shape;910;p29"/>
          <p:cNvSpPr/>
          <p:nvPr/>
        </p:nvSpPr>
        <p:spPr>
          <a:xfrm>
            <a:off x="6356313" y="1841050"/>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 Problem</a:t>
            </a:r>
            <a:r>
              <a:rPr lang="en">
                <a:solidFill>
                  <a:schemeClr val="lt2"/>
                </a:solidFill>
              </a:rPr>
              <a:t> Statement</a:t>
            </a:r>
            <a:endParaRPr>
              <a:solidFill>
                <a:schemeClr val="lt2"/>
              </a:solidFill>
            </a:endParaRPr>
          </a:p>
        </p:txBody>
      </p:sp>
      <p:sp>
        <p:nvSpPr>
          <p:cNvPr id="916" name="Google Shape;916;p30"/>
          <p:cNvSpPr txBox="1">
            <a:spLocks noGrp="1"/>
          </p:cNvSpPr>
          <p:nvPr>
            <p:ph type="subTitle" idx="4"/>
          </p:nvPr>
        </p:nvSpPr>
        <p:spPr>
          <a:xfrm>
            <a:off x="3574100" y="1761000"/>
            <a:ext cx="3208200" cy="1621500"/>
          </a:xfrm>
          <a:prstGeom prst="rect">
            <a:avLst/>
          </a:prstGeom>
        </p:spPr>
        <p:txBody>
          <a:bodyPr spcFirstLastPara="1" wrap="square" lIns="91425" tIns="91425" rIns="91425" bIns="91425" anchor="b" anchorCtr="0">
            <a:noAutofit/>
          </a:bodyPr>
          <a:lstStyle/>
          <a:p>
            <a:pPr marL="457200" lvl="0" indent="-355600" algn="l" rtl="0">
              <a:lnSpc>
                <a:spcPct val="150000"/>
              </a:lnSpc>
              <a:spcBef>
                <a:spcPts val="0"/>
              </a:spcBef>
              <a:spcAft>
                <a:spcPts val="0"/>
              </a:spcAft>
              <a:buSzPts val="2000"/>
              <a:buChar char="●"/>
            </a:pPr>
            <a:r>
              <a:rPr lang="en"/>
              <a:t>Time</a:t>
            </a:r>
            <a:endParaRPr/>
          </a:p>
          <a:p>
            <a:pPr marL="457200" lvl="0" indent="-355600" algn="l" rtl="0">
              <a:lnSpc>
                <a:spcPct val="150000"/>
              </a:lnSpc>
              <a:spcBef>
                <a:spcPts val="0"/>
              </a:spcBef>
              <a:spcAft>
                <a:spcPts val="0"/>
              </a:spcAft>
              <a:buSzPts val="2000"/>
              <a:buChar char="●"/>
            </a:pPr>
            <a:r>
              <a:rPr lang="en"/>
              <a:t>Precision</a:t>
            </a:r>
            <a:endParaRPr/>
          </a:p>
          <a:p>
            <a:pPr marL="457200" lvl="0" indent="-355600" algn="l" rtl="0">
              <a:lnSpc>
                <a:spcPct val="150000"/>
              </a:lnSpc>
              <a:spcBef>
                <a:spcPts val="0"/>
              </a:spcBef>
              <a:spcAft>
                <a:spcPts val="0"/>
              </a:spcAft>
              <a:buSzPts val="2000"/>
              <a:buChar char="●"/>
            </a:pPr>
            <a:r>
              <a:rPr lang="en"/>
              <a:t>Information Overload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 </a:t>
            </a:r>
            <a:r>
              <a:rPr lang="en">
                <a:solidFill>
                  <a:schemeClr val="lt2"/>
                </a:solidFill>
              </a:rPr>
              <a:t>Approach Overview</a:t>
            </a:r>
            <a:endParaRPr>
              <a:solidFill>
                <a:schemeClr val="lt2"/>
              </a:solidFill>
            </a:endParaRPr>
          </a:p>
        </p:txBody>
      </p:sp>
      <p:sp>
        <p:nvSpPr>
          <p:cNvPr id="922" name="Google Shape;922;p31"/>
          <p:cNvSpPr txBox="1">
            <a:spLocks noGrp="1"/>
          </p:cNvSpPr>
          <p:nvPr>
            <p:ph type="subTitle" idx="6"/>
          </p:nvPr>
        </p:nvSpPr>
        <p:spPr>
          <a:xfrm>
            <a:off x="2042525" y="1806250"/>
            <a:ext cx="5334600" cy="155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AI-based search application employs a combination of natural language processing, machine learning, and information retrieval techniques. We preprocess the data, extract meaningful features, and utilize algorithms to rank search results based on relevance.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32"/>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 Search </a:t>
            </a:r>
            <a:r>
              <a:rPr lang="en">
                <a:solidFill>
                  <a:schemeClr val="lt2"/>
                </a:solidFill>
              </a:rPr>
              <a:t>Functionality</a:t>
            </a:r>
            <a:endParaRPr>
              <a:solidFill>
                <a:schemeClr val="lt2"/>
              </a:solidFill>
            </a:endParaRPr>
          </a:p>
        </p:txBody>
      </p:sp>
      <p:sp>
        <p:nvSpPr>
          <p:cNvPr id="928" name="Google Shape;928;p32"/>
          <p:cNvSpPr txBox="1"/>
          <p:nvPr/>
        </p:nvSpPr>
        <p:spPr>
          <a:xfrm>
            <a:off x="5923100" y="1569350"/>
            <a:ext cx="20766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dk1"/>
                </a:solidFill>
                <a:latin typeface="Abel"/>
                <a:ea typeface="Abel"/>
                <a:cs typeface="Abel"/>
                <a:sym typeface="Abel"/>
              </a:rPr>
              <a:t>TF-IDF</a:t>
            </a:r>
            <a:endParaRPr sz="2000" b="1">
              <a:solidFill>
                <a:schemeClr val="dk1"/>
              </a:solidFill>
              <a:latin typeface="Abel"/>
              <a:ea typeface="Abel"/>
              <a:cs typeface="Abel"/>
              <a:sym typeface="Abel"/>
            </a:endParaRPr>
          </a:p>
        </p:txBody>
      </p:sp>
      <p:sp>
        <p:nvSpPr>
          <p:cNvPr id="929" name="Google Shape;929;p32"/>
          <p:cNvSpPr txBox="1"/>
          <p:nvPr/>
        </p:nvSpPr>
        <p:spPr>
          <a:xfrm>
            <a:off x="5923100" y="2260774"/>
            <a:ext cx="20766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dk1"/>
                </a:solidFill>
                <a:latin typeface="Abel"/>
                <a:ea typeface="Abel"/>
                <a:cs typeface="Abel"/>
                <a:sym typeface="Abel"/>
              </a:rPr>
              <a:t>Angular</a:t>
            </a:r>
            <a:endParaRPr sz="2000" b="1">
              <a:solidFill>
                <a:schemeClr val="dk1"/>
              </a:solidFill>
              <a:latin typeface="Abel"/>
              <a:ea typeface="Abel"/>
              <a:cs typeface="Abel"/>
              <a:sym typeface="Abel"/>
            </a:endParaRPr>
          </a:p>
        </p:txBody>
      </p:sp>
      <p:sp>
        <p:nvSpPr>
          <p:cNvPr id="930" name="Google Shape;930;p32"/>
          <p:cNvSpPr txBox="1"/>
          <p:nvPr/>
        </p:nvSpPr>
        <p:spPr>
          <a:xfrm>
            <a:off x="5923100" y="2952198"/>
            <a:ext cx="20766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dk1"/>
                </a:solidFill>
                <a:latin typeface="Abel"/>
                <a:ea typeface="Abel"/>
                <a:cs typeface="Abel"/>
                <a:sym typeface="Abel"/>
              </a:rPr>
              <a:t>Python</a:t>
            </a:r>
            <a:endParaRPr sz="2000" b="1">
              <a:solidFill>
                <a:schemeClr val="dk1"/>
              </a:solidFill>
              <a:latin typeface="Abel"/>
              <a:ea typeface="Abel"/>
              <a:cs typeface="Abel"/>
              <a:sym typeface="Abel"/>
            </a:endParaRPr>
          </a:p>
        </p:txBody>
      </p:sp>
      <p:sp>
        <p:nvSpPr>
          <p:cNvPr id="931" name="Google Shape;931;p32"/>
          <p:cNvSpPr txBox="1"/>
          <p:nvPr/>
        </p:nvSpPr>
        <p:spPr>
          <a:xfrm>
            <a:off x="5923100" y="3643622"/>
            <a:ext cx="20766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dk1"/>
                </a:solidFill>
                <a:latin typeface="Abel"/>
                <a:ea typeface="Abel"/>
                <a:cs typeface="Abel"/>
                <a:sym typeface="Abel"/>
              </a:rPr>
              <a:t>JN IDE</a:t>
            </a:r>
            <a:endParaRPr sz="2000" b="1">
              <a:solidFill>
                <a:schemeClr val="dk1"/>
              </a:solidFill>
              <a:latin typeface="Abel"/>
              <a:ea typeface="Abel"/>
              <a:cs typeface="Abel"/>
              <a:sym typeface="Abel"/>
            </a:endParaRPr>
          </a:p>
        </p:txBody>
      </p:sp>
      <p:sp>
        <p:nvSpPr>
          <p:cNvPr id="932" name="Google Shape;932;p32"/>
          <p:cNvSpPr/>
          <p:nvPr/>
        </p:nvSpPr>
        <p:spPr>
          <a:xfrm>
            <a:off x="5277525" y="1470052"/>
            <a:ext cx="507600" cy="507600"/>
          </a:xfrm>
          <a:prstGeom prst="rect">
            <a:avLst/>
          </a:prstGeom>
          <a:gradFill>
            <a:gsLst>
              <a:gs pos="0">
                <a:schemeClr val="accent1"/>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5277525" y="2168640"/>
            <a:ext cx="507600" cy="507600"/>
          </a:xfrm>
          <a:prstGeom prst="rect">
            <a:avLst/>
          </a:prstGeom>
          <a:gradFill>
            <a:gsLst>
              <a:gs pos="0">
                <a:schemeClr val="accent2"/>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5277525" y="2860052"/>
            <a:ext cx="507600" cy="507600"/>
          </a:xfrm>
          <a:prstGeom prst="rect">
            <a:avLst/>
          </a:prstGeom>
          <a:gradFill>
            <a:gsLst>
              <a:gs pos="0">
                <a:schemeClr val="lt2"/>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5277525" y="3542133"/>
            <a:ext cx="507600" cy="507600"/>
          </a:xfrm>
          <a:prstGeom prst="rect">
            <a:avLst/>
          </a:prstGeom>
          <a:gradFill>
            <a:gsLst>
              <a:gs pos="0">
                <a:schemeClr val="dk1"/>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6" name="Google Shape;936;p32" title="Chart">
            <a:hlinkClick r:id="rId3"/>
          </p:cNvPr>
          <p:cNvPicPr preferRelativeResize="0"/>
          <p:nvPr/>
        </p:nvPicPr>
        <p:blipFill>
          <a:blip r:embed="rId4">
            <a:alphaModFix/>
          </a:blip>
          <a:stretch>
            <a:fillRect/>
          </a:stretch>
        </p:blipFill>
        <p:spPr>
          <a:xfrm>
            <a:off x="1590250" y="1257450"/>
            <a:ext cx="2907200" cy="297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3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r>
              <a:rPr lang="en">
                <a:solidFill>
                  <a:schemeClr val="lt2"/>
                </a:solidFill>
              </a:rPr>
              <a:t>Limitations And Future Work</a:t>
            </a:r>
            <a:endParaRPr>
              <a:solidFill>
                <a:schemeClr val="lt2"/>
              </a:solidFill>
            </a:endParaRPr>
          </a:p>
        </p:txBody>
      </p:sp>
      <p:sp>
        <p:nvSpPr>
          <p:cNvPr id="942" name="Google Shape;942;p33"/>
          <p:cNvSpPr txBox="1">
            <a:spLocks noGrp="1"/>
          </p:cNvSpPr>
          <p:nvPr>
            <p:ph type="subTitle" idx="3"/>
          </p:nvPr>
        </p:nvSpPr>
        <p:spPr>
          <a:xfrm>
            <a:off x="1731877" y="1618550"/>
            <a:ext cx="26784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User Experience</a:t>
            </a:r>
            <a:endParaRPr/>
          </a:p>
        </p:txBody>
      </p:sp>
      <p:sp>
        <p:nvSpPr>
          <p:cNvPr id="943" name="Google Shape;943;p33"/>
          <p:cNvSpPr txBox="1">
            <a:spLocks noGrp="1"/>
          </p:cNvSpPr>
          <p:nvPr>
            <p:ph type="subTitle" idx="4"/>
          </p:nvPr>
        </p:nvSpPr>
        <p:spPr>
          <a:xfrm>
            <a:off x="5509206" y="1618550"/>
            <a:ext cx="26784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Innovate solutions</a:t>
            </a:r>
            <a:endParaRPr/>
          </a:p>
        </p:txBody>
      </p:sp>
      <p:sp>
        <p:nvSpPr>
          <p:cNvPr id="944" name="Google Shape;944;p33"/>
          <p:cNvSpPr txBox="1">
            <a:spLocks noGrp="1"/>
          </p:cNvSpPr>
          <p:nvPr>
            <p:ph type="subTitle" idx="7"/>
          </p:nvPr>
        </p:nvSpPr>
        <p:spPr>
          <a:xfrm>
            <a:off x="1731877" y="3091900"/>
            <a:ext cx="26784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Advance Analytic Support</a:t>
            </a:r>
            <a:endParaRPr/>
          </a:p>
        </p:txBody>
      </p:sp>
      <p:sp>
        <p:nvSpPr>
          <p:cNvPr id="945" name="Google Shape;945;p33"/>
          <p:cNvSpPr txBox="1">
            <a:spLocks noGrp="1"/>
          </p:cNvSpPr>
          <p:nvPr>
            <p:ph type="subTitle" idx="8"/>
          </p:nvPr>
        </p:nvSpPr>
        <p:spPr>
          <a:xfrm>
            <a:off x="5509206" y="3091900"/>
            <a:ext cx="26784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Profitable for Large Co.</a:t>
            </a:r>
            <a:endParaRPr/>
          </a:p>
        </p:txBody>
      </p:sp>
      <p:sp>
        <p:nvSpPr>
          <p:cNvPr id="946" name="Google Shape;946;p33"/>
          <p:cNvSpPr/>
          <p:nvPr/>
        </p:nvSpPr>
        <p:spPr>
          <a:xfrm>
            <a:off x="4733702" y="1549821"/>
            <a:ext cx="699300" cy="6993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956377" y="1549821"/>
            <a:ext cx="699300" cy="6993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4733702" y="3018871"/>
            <a:ext cx="699300" cy="6993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956377" y="3018871"/>
            <a:ext cx="699300" cy="699300"/>
          </a:xfrm>
          <a:prstGeom prst="rect">
            <a:avLst/>
          </a:prstGeom>
          <a:gradFill>
            <a:gsLst>
              <a:gs pos="0">
                <a:srgbClr val="1155CC">
                  <a:alpha val="54117"/>
                </a:srgbClr>
              </a:gs>
              <a:gs pos="72000">
                <a:srgbClr val="1155CC">
                  <a:alpha val="0"/>
                </a:srgbClr>
              </a:gs>
              <a:gs pos="100000">
                <a:srgbClr val="1155C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33"/>
          <p:cNvGrpSpPr/>
          <p:nvPr/>
        </p:nvGrpSpPr>
        <p:grpSpPr>
          <a:xfrm>
            <a:off x="4901583" y="3185838"/>
            <a:ext cx="363522" cy="365373"/>
            <a:chOff x="-62150375" y="2297875"/>
            <a:chExt cx="314275" cy="315875"/>
          </a:xfrm>
        </p:grpSpPr>
        <p:sp>
          <p:nvSpPr>
            <p:cNvPr id="951" name="Google Shape;951;p33"/>
            <p:cNvSpPr/>
            <p:nvPr/>
          </p:nvSpPr>
          <p:spPr>
            <a:xfrm>
              <a:off x="-61994425" y="2297875"/>
              <a:ext cx="64600" cy="69925"/>
            </a:xfrm>
            <a:custGeom>
              <a:avLst/>
              <a:gdLst/>
              <a:ahLst/>
              <a:cxnLst/>
              <a:rect l="l" t="t" r="r" b="b"/>
              <a:pathLst>
                <a:path w="2584" h="2797" extrusionOk="0">
                  <a:moveTo>
                    <a:pt x="1324" y="1"/>
                  </a:moveTo>
                  <a:cubicBezTo>
                    <a:pt x="1072" y="1"/>
                    <a:pt x="883" y="190"/>
                    <a:pt x="883" y="442"/>
                  </a:cubicBezTo>
                  <a:lnTo>
                    <a:pt x="883" y="1387"/>
                  </a:lnTo>
                  <a:lnTo>
                    <a:pt x="757" y="1261"/>
                  </a:lnTo>
                  <a:cubicBezTo>
                    <a:pt x="678" y="1182"/>
                    <a:pt x="568" y="1143"/>
                    <a:pt x="457" y="1143"/>
                  </a:cubicBezTo>
                  <a:cubicBezTo>
                    <a:pt x="347" y="1143"/>
                    <a:pt x="237" y="1182"/>
                    <a:pt x="158" y="1261"/>
                  </a:cubicBezTo>
                  <a:cubicBezTo>
                    <a:pt x="1" y="1419"/>
                    <a:pt x="1" y="1702"/>
                    <a:pt x="158" y="1860"/>
                  </a:cubicBezTo>
                  <a:lnTo>
                    <a:pt x="1009" y="2679"/>
                  </a:lnTo>
                  <a:cubicBezTo>
                    <a:pt x="1088" y="2758"/>
                    <a:pt x="1190" y="2797"/>
                    <a:pt x="1292" y="2797"/>
                  </a:cubicBezTo>
                  <a:cubicBezTo>
                    <a:pt x="1395" y="2797"/>
                    <a:pt x="1497" y="2758"/>
                    <a:pt x="1576" y="2679"/>
                  </a:cubicBezTo>
                  <a:lnTo>
                    <a:pt x="2426" y="1860"/>
                  </a:lnTo>
                  <a:cubicBezTo>
                    <a:pt x="2584" y="1702"/>
                    <a:pt x="2584" y="1419"/>
                    <a:pt x="2426" y="1261"/>
                  </a:cubicBezTo>
                  <a:cubicBezTo>
                    <a:pt x="2348" y="1182"/>
                    <a:pt x="2237" y="1143"/>
                    <a:pt x="2127" y="1143"/>
                  </a:cubicBezTo>
                  <a:cubicBezTo>
                    <a:pt x="2017" y="1143"/>
                    <a:pt x="1907" y="1182"/>
                    <a:pt x="1828" y="1261"/>
                  </a:cubicBezTo>
                  <a:lnTo>
                    <a:pt x="1702" y="1387"/>
                  </a:lnTo>
                  <a:lnTo>
                    <a:pt x="1702" y="442"/>
                  </a:lnTo>
                  <a:cubicBezTo>
                    <a:pt x="1733" y="190"/>
                    <a:pt x="1544"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a:off x="-62150375" y="2338050"/>
              <a:ext cx="314275" cy="275700"/>
            </a:xfrm>
            <a:custGeom>
              <a:avLst/>
              <a:gdLst/>
              <a:ahLst/>
              <a:cxnLst/>
              <a:rect l="l" t="t" r="r" b="b"/>
              <a:pathLst>
                <a:path w="12571" h="11028" extrusionOk="0">
                  <a:moveTo>
                    <a:pt x="11752" y="2805"/>
                  </a:moveTo>
                  <a:lnTo>
                    <a:pt x="11059" y="6932"/>
                  </a:lnTo>
                  <a:lnTo>
                    <a:pt x="3970" y="6932"/>
                  </a:lnTo>
                  <a:lnTo>
                    <a:pt x="3183" y="2805"/>
                  </a:lnTo>
                  <a:close/>
                  <a:moveTo>
                    <a:pt x="5199" y="9421"/>
                  </a:moveTo>
                  <a:cubicBezTo>
                    <a:pt x="5388" y="9452"/>
                    <a:pt x="5514" y="9610"/>
                    <a:pt x="5514" y="9830"/>
                  </a:cubicBezTo>
                  <a:cubicBezTo>
                    <a:pt x="5514" y="10051"/>
                    <a:pt x="5293" y="10240"/>
                    <a:pt x="5073" y="10240"/>
                  </a:cubicBezTo>
                  <a:cubicBezTo>
                    <a:pt x="4821" y="10240"/>
                    <a:pt x="4663" y="10051"/>
                    <a:pt x="4663" y="9830"/>
                  </a:cubicBezTo>
                  <a:cubicBezTo>
                    <a:pt x="4663" y="9610"/>
                    <a:pt x="4789" y="9452"/>
                    <a:pt x="4978" y="9421"/>
                  </a:cubicBezTo>
                  <a:close/>
                  <a:moveTo>
                    <a:pt x="9830" y="9421"/>
                  </a:moveTo>
                  <a:cubicBezTo>
                    <a:pt x="10019" y="9452"/>
                    <a:pt x="10145" y="9610"/>
                    <a:pt x="10145" y="9830"/>
                  </a:cubicBezTo>
                  <a:cubicBezTo>
                    <a:pt x="10145" y="10051"/>
                    <a:pt x="9956" y="10240"/>
                    <a:pt x="9704" y="10240"/>
                  </a:cubicBezTo>
                  <a:cubicBezTo>
                    <a:pt x="9484" y="10240"/>
                    <a:pt x="9326" y="10051"/>
                    <a:pt x="9326" y="9830"/>
                  </a:cubicBezTo>
                  <a:cubicBezTo>
                    <a:pt x="9358" y="9610"/>
                    <a:pt x="9484" y="9452"/>
                    <a:pt x="9673" y="9421"/>
                  </a:cubicBezTo>
                  <a:close/>
                  <a:moveTo>
                    <a:pt x="284" y="1"/>
                  </a:moveTo>
                  <a:cubicBezTo>
                    <a:pt x="190" y="64"/>
                    <a:pt x="1" y="253"/>
                    <a:pt x="1" y="473"/>
                  </a:cubicBezTo>
                  <a:cubicBezTo>
                    <a:pt x="1" y="725"/>
                    <a:pt x="190" y="883"/>
                    <a:pt x="379" y="883"/>
                  </a:cubicBezTo>
                  <a:lnTo>
                    <a:pt x="1954" y="883"/>
                  </a:lnTo>
                  <a:lnTo>
                    <a:pt x="3151" y="7058"/>
                  </a:lnTo>
                  <a:cubicBezTo>
                    <a:pt x="2710" y="7247"/>
                    <a:pt x="2427" y="7688"/>
                    <a:pt x="2427" y="8192"/>
                  </a:cubicBezTo>
                  <a:cubicBezTo>
                    <a:pt x="2427" y="8885"/>
                    <a:pt x="2994" y="9421"/>
                    <a:pt x="3655" y="9421"/>
                  </a:cubicBezTo>
                  <a:lnTo>
                    <a:pt x="3844" y="9421"/>
                  </a:lnTo>
                  <a:cubicBezTo>
                    <a:pt x="3813" y="9547"/>
                    <a:pt x="3781" y="9704"/>
                    <a:pt x="3781" y="9830"/>
                  </a:cubicBezTo>
                  <a:cubicBezTo>
                    <a:pt x="3781" y="10492"/>
                    <a:pt x="4317" y="11027"/>
                    <a:pt x="5010" y="11027"/>
                  </a:cubicBezTo>
                  <a:cubicBezTo>
                    <a:pt x="5672" y="11027"/>
                    <a:pt x="6207" y="10492"/>
                    <a:pt x="6207" y="9830"/>
                  </a:cubicBezTo>
                  <a:cubicBezTo>
                    <a:pt x="6207" y="9673"/>
                    <a:pt x="6176" y="9547"/>
                    <a:pt x="6144" y="9421"/>
                  </a:cubicBezTo>
                  <a:lnTo>
                    <a:pt x="8475" y="9421"/>
                  </a:lnTo>
                  <a:cubicBezTo>
                    <a:pt x="8412" y="9547"/>
                    <a:pt x="8381" y="9704"/>
                    <a:pt x="8381" y="9830"/>
                  </a:cubicBezTo>
                  <a:cubicBezTo>
                    <a:pt x="8381" y="10492"/>
                    <a:pt x="8948" y="11027"/>
                    <a:pt x="9610" y="11027"/>
                  </a:cubicBezTo>
                  <a:cubicBezTo>
                    <a:pt x="10271" y="11027"/>
                    <a:pt x="10870" y="10492"/>
                    <a:pt x="10870" y="9830"/>
                  </a:cubicBezTo>
                  <a:cubicBezTo>
                    <a:pt x="10870" y="9673"/>
                    <a:pt x="10838" y="9547"/>
                    <a:pt x="10775" y="9421"/>
                  </a:cubicBezTo>
                  <a:lnTo>
                    <a:pt x="11405" y="9421"/>
                  </a:lnTo>
                  <a:cubicBezTo>
                    <a:pt x="11657" y="9421"/>
                    <a:pt x="11815" y="9231"/>
                    <a:pt x="11815" y="9042"/>
                  </a:cubicBezTo>
                  <a:cubicBezTo>
                    <a:pt x="11815" y="8822"/>
                    <a:pt x="11626" y="8601"/>
                    <a:pt x="11405" y="8601"/>
                  </a:cubicBezTo>
                  <a:lnTo>
                    <a:pt x="3529" y="8601"/>
                  </a:lnTo>
                  <a:cubicBezTo>
                    <a:pt x="3309" y="8601"/>
                    <a:pt x="3151" y="8412"/>
                    <a:pt x="3151" y="8160"/>
                  </a:cubicBezTo>
                  <a:cubicBezTo>
                    <a:pt x="3151" y="7940"/>
                    <a:pt x="3340" y="7719"/>
                    <a:pt x="3529" y="7719"/>
                  </a:cubicBezTo>
                  <a:lnTo>
                    <a:pt x="11311" y="7719"/>
                  </a:lnTo>
                  <a:cubicBezTo>
                    <a:pt x="11500" y="7719"/>
                    <a:pt x="11689" y="7562"/>
                    <a:pt x="11689" y="7373"/>
                  </a:cubicBezTo>
                  <a:lnTo>
                    <a:pt x="12508" y="2426"/>
                  </a:lnTo>
                  <a:cubicBezTo>
                    <a:pt x="12571" y="2174"/>
                    <a:pt x="12351" y="1954"/>
                    <a:pt x="12130" y="1954"/>
                  </a:cubicBezTo>
                  <a:lnTo>
                    <a:pt x="2899" y="1954"/>
                  </a:lnTo>
                  <a:lnTo>
                    <a:pt x="2584" y="379"/>
                  </a:lnTo>
                  <a:cubicBezTo>
                    <a:pt x="2553" y="158"/>
                    <a:pt x="2395" y="1"/>
                    <a:pt x="2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61972375" y="2430200"/>
              <a:ext cx="20500" cy="60675"/>
            </a:xfrm>
            <a:custGeom>
              <a:avLst/>
              <a:gdLst/>
              <a:ahLst/>
              <a:cxnLst/>
              <a:rect l="l" t="t" r="r" b="b"/>
              <a:pathLst>
                <a:path w="820" h="2427" extrusionOk="0">
                  <a:moveTo>
                    <a:pt x="442" y="1"/>
                  </a:moveTo>
                  <a:cubicBezTo>
                    <a:pt x="190" y="1"/>
                    <a:pt x="1" y="190"/>
                    <a:pt x="1" y="379"/>
                  </a:cubicBezTo>
                  <a:lnTo>
                    <a:pt x="1" y="2048"/>
                  </a:lnTo>
                  <a:cubicBezTo>
                    <a:pt x="32" y="2269"/>
                    <a:pt x="221" y="2427"/>
                    <a:pt x="442" y="2427"/>
                  </a:cubicBezTo>
                  <a:cubicBezTo>
                    <a:pt x="662" y="2427"/>
                    <a:pt x="820" y="2237"/>
                    <a:pt x="820" y="2048"/>
                  </a:cubicBezTo>
                  <a:lnTo>
                    <a:pt x="820" y="379"/>
                  </a:lnTo>
                  <a:cubicBezTo>
                    <a:pt x="820" y="158"/>
                    <a:pt x="631"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a:off x="-61909350" y="2430200"/>
              <a:ext cx="19700" cy="60675"/>
            </a:xfrm>
            <a:custGeom>
              <a:avLst/>
              <a:gdLst/>
              <a:ahLst/>
              <a:cxnLst/>
              <a:rect l="l" t="t" r="r" b="b"/>
              <a:pathLst>
                <a:path w="788" h="2427" extrusionOk="0">
                  <a:moveTo>
                    <a:pt x="378" y="1"/>
                  </a:moveTo>
                  <a:cubicBezTo>
                    <a:pt x="189" y="1"/>
                    <a:pt x="0" y="190"/>
                    <a:pt x="0" y="379"/>
                  </a:cubicBezTo>
                  <a:lnTo>
                    <a:pt x="0" y="2048"/>
                  </a:lnTo>
                  <a:cubicBezTo>
                    <a:pt x="0" y="2269"/>
                    <a:pt x="189" y="2427"/>
                    <a:pt x="378" y="2427"/>
                  </a:cubicBezTo>
                  <a:cubicBezTo>
                    <a:pt x="630" y="2427"/>
                    <a:pt x="788" y="2237"/>
                    <a:pt x="788" y="2048"/>
                  </a:cubicBezTo>
                  <a:lnTo>
                    <a:pt x="788" y="379"/>
                  </a:lnTo>
                  <a:cubicBezTo>
                    <a:pt x="788" y="158"/>
                    <a:pt x="599" y="1"/>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62033800" y="2430200"/>
              <a:ext cx="21275" cy="60675"/>
            </a:xfrm>
            <a:custGeom>
              <a:avLst/>
              <a:gdLst/>
              <a:ahLst/>
              <a:cxnLst/>
              <a:rect l="l" t="t" r="r" b="b"/>
              <a:pathLst>
                <a:path w="851" h="2427" extrusionOk="0">
                  <a:moveTo>
                    <a:pt x="410" y="1"/>
                  </a:moveTo>
                  <a:cubicBezTo>
                    <a:pt x="158" y="1"/>
                    <a:pt x="0" y="190"/>
                    <a:pt x="0" y="379"/>
                  </a:cubicBezTo>
                  <a:lnTo>
                    <a:pt x="0" y="2048"/>
                  </a:lnTo>
                  <a:cubicBezTo>
                    <a:pt x="0" y="2269"/>
                    <a:pt x="221" y="2427"/>
                    <a:pt x="410" y="2427"/>
                  </a:cubicBezTo>
                  <a:cubicBezTo>
                    <a:pt x="630" y="2427"/>
                    <a:pt x="851" y="2237"/>
                    <a:pt x="851" y="2048"/>
                  </a:cubicBezTo>
                  <a:lnTo>
                    <a:pt x="851" y="379"/>
                  </a:lnTo>
                  <a:cubicBezTo>
                    <a:pt x="851" y="158"/>
                    <a:pt x="630" y="1"/>
                    <a:pt x="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33"/>
          <p:cNvGrpSpPr/>
          <p:nvPr/>
        </p:nvGrpSpPr>
        <p:grpSpPr>
          <a:xfrm>
            <a:off x="1116073" y="1716459"/>
            <a:ext cx="379918" cy="366038"/>
            <a:chOff x="-63665750" y="1914325"/>
            <a:chExt cx="328450" cy="316450"/>
          </a:xfrm>
        </p:grpSpPr>
        <p:sp>
          <p:nvSpPr>
            <p:cNvPr id="957" name="Google Shape;957;p33"/>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33"/>
          <p:cNvGrpSpPr/>
          <p:nvPr/>
        </p:nvGrpSpPr>
        <p:grpSpPr>
          <a:xfrm>
            <a:off x="1122910" y="3185390"/>
            <a:ext cx="366269" cy="366269"/>
            <a:chOff x="-61783350" y="2297100"/>
            <a:chExt cx="316650" cy="316650"/>
          </a:xfrm>
        </p:grpSpPr>
        <p:sp>
          <p:nvSpPr>
            <p:cNvPr id="960" name="Google Shape;960;p33"/>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33"/>
          <p:cNvGrpSpPr/>
          <p:nvPr/>
        </p:nvGrpSpPr>
        <p:grpSpPr>
          <a:xfrm>
            <a:off x="4900011" y="1716264"/>
            <a:ext cx="366648" cy="366420"/>
            <a:chOff x="6479471" y="2079003"/>
            <a:chExt cx="348923" cy="348706"/>
          </a:xfrm>
        </p:grpSpPr>
        <p:sp>
          <p:nvSpPr>
            <p:cNvPr id="963" name="Google Shape;963;p33"/>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33"/>
            <p:cNvGrpSpPr/>
            <p:nvPr/>
          </p:nvGrpSpPr>
          <p:grpSpPr>
            <a:xfrm>
              <a:off x="6520582" y="2079003"/>
              <a:ext cx="307811" cy="348706"/>
              <a:chOff x="-60218325" y="2304850"/>
              <a:chExt cx="279625" cy="316775"/>
            </a:xfrm>
          </p:grpSpPr>
          <p:sp>
            <p:nvSpPr>
              <p:cNvPr id="965" name="Google Shape;965;p33"/>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3D Metrology Software Pitch Deck by Slidesgo">
  <a:themeElements>
    <a:clrScheme name="Simple Light">
      <a:dk1>
        <a:srgbClr val="FFFFFF"/>
      </a:dk1>
      <a:lt1>
        <a:srgbClr val="0D1348"/>
      </a:lt1>
      <a:dk2>
        <a:srgbClr val="131F63"/>
      </a:dk2>
      <a:lt2>
        <a:srgbClr val="76BEF8"/>
      </a:lt2>
      <a:accent1>
        <a:srgbClr val="1155CC"/>
      </a:accent1>
      <a:accent2>
        <a:srgbClr val="D736F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IBM Plex Sans</vt:lpstr>
      <vt:lpstr>Arial</vt:lpstr>
      <vt:lpstr>Open Sans</vt:lpstr>
      <vt:lpstr>Abel</vt:lpstr>
      <vt:lpstr>3D Metrology Software Pitch Deck by Slidesgo</vt:lpstr>
      <vt:lpstr>The Unknown AI AI Powered Search </vt:lpstr>
      <vt:lpstr>Table of contents</vt:lpstr>
      <vt:lpstr>Whats is AI Powered Search?</vt:lpstr>
      <vt:lpstr>Introduction</vt:lpstr>
      <vt:lpstr>Introduction</vt:lpstr>
      <vt:lpstr>(02) Problem Statement</vt:lpstr>
      <vt:lpstr>(03) Approach Overview</vt:lpstr>
      <vt:lpstr>(04) Search Functionality</vt:lpstr>
      <vt:lpstr>(05)Limitations And Future Work</vt:lpstr>
      <vt:lpstr>(06)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Unknown AI AI Powered Search </dc:title>
  <cp:lastModifiedBy>Bisma Naeem</cp:lastModifiedBy>
  <cp:revision>1</cp:revision>
  <dcterms:modified xsi:type="dcterms:W3CDTF">2023-08-30T14:12:13Z</dcterms:modified>
</cp:coreProperties>
</file>