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10972800"/>
  <p:notesSz cx="10972800" cy="14630400"/>
  <p:embeddedFontLst>
    <p:embeddedFont>
      <p:font typeface="Inconsolata" pitchFamily="1" charset="0"/>
      <p:regular r:id="rId10"/>
    </p:embeddedFont>
    <p:embeddedFont>
      <p:font typeface="Montserrat Black" panose="00000A00000000000000" pitchFamily="2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EC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792" y="-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9037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109728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11706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Programming Fundamentals Project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587478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Presented by: Syeda Bismah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649283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Roll Number: F2024266530</a:t>
            </a:r>
            <a:endParaRPr lang="en-US" sz="175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9ED9CD-BE25-440B-6CB2-608EDCA7CF7D}"/>
              </a:ext>
            </a:extLst>
          </p:cNvPr>
          <p:cNvSpPr/>
          <p:nvPr/>
        </p:nvSpPr>
        <p:spPr>
          <a:xfrm>
            <a:off x="12371273" y="10471354"/>
            <a:ext cx="2259127" cy="362903"/>
          </a:xfrm>
          <a:prstGeom prst="round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3072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About My Project 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796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Overview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67415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This program is designed to assist library managers in efficiently handling their tasks.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29220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Key Features: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91026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Manage student records.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635246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Track borrowed books: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679465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 librarian can enter the book's name, and the program will display who borrowed it.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723685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Add and view helpful notes: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767905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 notes feature ensures the librarian stays organized and remembers important details.</a:t>
            </a:r>
            <a:endParaRPr lang="en-US" sz="175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FFD0B3D-6553-E491-9FED-BFC901470B01}"/>
              </a:ext>
            </a:extLst>
          </p:cNvPr>
          <p:cNvSpPr/>
          <p:nvPr/>
        </p:nvSpPr>
        <p:spPr>
          <a:xfrm>
            <a:off x="12371273" y="10471354"/>
            <a:ext cx="2259127" cy="362903"/>
          </a:xfrm>
          <a:prstGeom prst="round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109728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36160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About My Project 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410545"/>
            <a:ext cx="7556421" cy="5200531"/>
          </a:xfrm>
          <a:prstGeom prst="roundRect">
            <a:avLst>
              <a:gd name="adj" fmla="val 176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1028224" y="3644979"/>
            <a:ext cx="303383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Additional Features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4135398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1. Learning Commons Booking: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28224" y="4634389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 librarian can manage bookings for learning commons.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028224" y="5133380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 program keeps track of: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1028224" y="5632371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 total number of available learning commons.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028224" y="6074569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Booking details like time and learning commons number.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1028224" y="6516767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 booking list can be viewed later for reference.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1028224" y="7015758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2. Why This Program?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028224" y="7514749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Simplifies the librarian's tasks.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1028224" y="8013740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Saves time and reduces errors.</a:t>
            </a:r>
            <a:endParaRPr lang="en-US" sz="175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B06C88B-0D29-C0AF-D0BB-14D89278ED4C}"/>
              </a:ext>
            </a:extLst>
          </p:cNvPr>
          <p:cNvSpPr/>
          <p:nvPr/>
        </p:nvSpPr>
        <p:spPr>
          <a:xfrm>
            <a:off x="12371273" y="10471354"/>
            <a:ext cx="2259127" cy="362903"/>
          </a:xfrm>
          <a:prstGeom prst="round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344585"/>
            <a:ext cx="980420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Introduction to My Code (Part 1)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620339"/>
            <a:ext cx="415170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Development Environment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520148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Tool Used: Dev-C++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4620339"/>
            <a:ext cx="492871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Programming Concepts Applied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520148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Modular Programming: Using functions to break the code into smaller, reusable parts.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61313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Boilerplate Code: Template code for basic structure.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669833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Conditional Statements and Loops: To handle decisions and repetitive tasks.</a:t>
            </a:r>
            <a:endParaRPr lang="en-US" sz="175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176AF3-3442-C0B2-BEEE-4BAD454A578C}"/>
              </a:ext>
            </a:extLst>
          </p:cNvPr>
          <p:cNvSpPr/>
          <p:nvPr/>
        </p:nvSpPr>
        <p:spPr>
          <a:xfrm>
            <a:off x="12371273" y="10471354"/>
            <a:ext cx="2259127" cy="362903"/>
          </a:xfrm>
          <a:prstGeom prst="round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109728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80380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Introduction to My Code (Part 2)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816679"/>
            <a:ext cx="396835" cy="396835"/>
          </a:xfrm>
          <a:prstGeom prst="roundRect">
            <a:avLst>
              <a:gd name="adj" fmla="val 2304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1417439" y="5816679"/>
            <a:ext cx="328124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Data Structures Used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417439" y="6307098"/>
            <a:ext cx="693277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Arrays: For managing collections of data efficiently.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417439" y="6806089"/>
            <a:ext cx="693277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Structs: To organize and group related data.</a:t>
            </a:r>
            <a:endParaRPr lang="en-US" sz="175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2B4B587-1D58-D013-52A8-9C5C4EEB2D7E}"/>
              </a:ext>
            </a:extLst>
          </p:cNvPr>
          <p:cNvSpPr/>
          <p:nvPr/>
        </p:nvSpPr>
        <p:spPr>
          <a:xfrm>
            <a:off x="12371273" y="10471354"/>
            <a:ext cx="2259127" cy="362903"/>
          </a:xfrm>
          <a:prstGeom prst="round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109728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794516"/>
            <a:ext cx="636317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Code Demonstration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3843457"/>
            <a:ext cx="1134070" cy="433482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4070271"/>
            <a:ext cx="536483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Let Me Walk You Through My Code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4560689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 this section, I will explain the structure and functionality of my program.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7754422" y="5422583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 detailed step-by-step walkthrough of my code will highlight: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7754422" y="6284476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How the features were implemented.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7754422" y="6726674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 logic behind the program's functions.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7754422" y="7225665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 will also present a video demonstration to showcase the program's features in action.</a:t>
            </a:r>
            <a:endParaRPr lang="en-US" sz="175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A6EA3AB-33F5-A9B0-6AEF-50E9B9A8C832}"/>
              </a:ext>
            </a:extLst>
          </p:cNvPr>
          <p:cNvSpPr/>
          <p:nvPr/>
        </p:nvSpPr>
        <p:spPr>
          <a:xfrm>
            <a:off x="12371273" y="10471354"/>
            <a:ext cx="2259127" cy="362903"/>
          </a:xfrm>
          <a:prstGeom prst="round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0812" y="814268"/>
            <a:ext cx="8848606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endParaRPr lang="en-US" sz="17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12" y="1422202"/>
            <a:ext cx="8703469" cy="870346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181392" y="836533"/>
            <a:ext cx="3675698" cy="27889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3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                                              ANY QUESTIONS???</a:t>
            </a:r>
            <a:endParaRPr lang="en-US" sz="435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B06586-BA47-8CDA-D9F8-976A02DE7F77}"/>
              </a:ext>
            </a:extLst>
          </p:cNvPr>
          <p:cNvSpPr/>
          <p:nvPr/>
        </p:nvSpPr>
        <p:spPr>
          <a:xfrm>
            <a:off x="12371273" y="10471354"/>
            <a:ext cx="2259127" cy="362903"/>
          </a:xfrm>
          <a:prstGeom prst="round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303</Words>
  <Application>Microsoft Office PowerPoint</Application>
  <PresentationFormat>Custom</PresentationFormat>
  <Paragraphs>49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Montserrat Black</vt:lpstr>
      <vt:lpstr>Arial</vt:lpstr>
      <vt:lpstr>Inconsolata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abeeha zaid</cp:lastModifiedBy>
  <cp:revision>3</cp:revision>
  <dcterms:created xsi:type="dcterms:W3CDTF">2025-01-28T16:34:06Z</dcterms:created>
  <dcterms:modified xsi:type="dcterms:W3CDTF">2025-01-28T16:38:48Z</dcterms:modified>
</cp:coreProperties>
</file>