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0B4D35-372B-4342-B0E0-F9CBCE5A5663}">
          <p14:sldIdLst>
            <p14:sldId id="256"/>
            <p14:sldId id="257"/>
            <p14:sldId id="258"/>
            <p14:sldId id="259"/>
          </p14:sldIdLst>
        </p14:section>
        <p14:section name="Untitled Section" id="{6914B0EF-5CF0-4CEF-B717-F58556908A13}">
          <p14:sldIdLst>
            <p14:sldId id="260"/>
            <p14:sldId id="262"/>
            <p14:sldId id="261"/>
            <p14:sldId id="263"/>
            <p14:sldId id="264"/>
            <p14:sldId id="265"/>
            <p14:sldId id="270"/>
            <p14:sldId id="266"/>
            <p14:sldId id="267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6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8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8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6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2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CEF0-0068-4876-B47B-955B53A0139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355C-293B-4C95-9E71-69A304D0C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5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2926" y="195942"/>
            <a:ext cx="9144000" cy="1001895"/>
          </a:xfrm>
        </p:spPr>
        <p:txBody>
          <a:bodyPr/>
          <a:lstStyle/>
          <a:p>
            <a:r>
              <a:rPr lang="en-US" b="1" dirty="0" smtClean="0"/>
              <a:t>Hackathon day 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931" y="1747112"/>
            <a:ext cx="9144000" cy="461449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2060"/>
                </a:solidFill>
              </a:rPr>
              <a:t>OBJECTIVE:</a:t>
            </a:r>
          </a:p>
          <a:p>
            <a:pPr>
              <a:lnSpc>
                <a:spcPct val="110000"/>
              </a:lnSpc>
            </a:pPr>
            <a:r>
              <a:rPr lang="en-US" sz="3600" dirty="0" smtClean="0"/>
              <a:t>The main goal of Day 4 was to add </a:t>
            </a:r>
            <a:r>
              <a:rPr lang="en-US" sz="3600" dirty="0" smtClean="0">
                <a:solidFill>
                  <a:srgbClr val="00B050"/>
                </a:solidFill>
              </a:rPr>
              <a:t>Functionality</a:t>
            </a:r>
            <a:r>
              <a:rPr lang="en-US" sz="3600" dirty="0" smtClean="0"/>
              <a:t> ,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dynamic routing </a:t>
            </a:r>
            <a:r>
              <a:rPr lang="en-US" sz="3600" dirty="0" smtClean="0"/>
              <a:t>so users can view different car details. </a:t>
            </a:r>
            <a:r>
              <a:rPr lang="en-US" sz="3600" dirty="0"/>
              <a:t>I</a:t>
            </a:r>
            <a:r>
              <a:rPr lang="en-US" sz="3600" dirty="0" smtClean="0"/>
              <a:t> also focused on improving the website's design 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(UI) </a:t>
            </a:r>
            <a:r>
              <a:rPr lang="en-US" sz="3600" dirty="0" smtClean="0"/>
              <a:t>and making sure it works well on all devices (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responsiveness</a:t>
            </a:r>
            <a:r>
              <a:rPr lang="en-US" sz="3600" dirty="0" smtClean="0"/>
              <a:t>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235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2" y="3238953"/>
            <a:ext cx="10870474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To enhance user experience, I implemented an Add to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Wishlist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feature in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my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car website project. This functionality allows users to save their favorite cars for easy access later. The implementation involved the following steps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  <a:b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. </a:t>
            </a:r>
            <a:r>
              <a:rPr lang="en-US" b="1" dirty="0" err="1">
                <a:solidFill>
                  <a:srgbClr val="00B050"/>
                </a:solidFill>
              </a:rPr>
              <a:t>Wishlist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Context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:I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created a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wishlistcontext.tsx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file to manage the state of the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wishlist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globally using React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Context.This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file ensures that the </a:t>
            </a:r>
            <a:r>
              <a:rPr lang="en-US" b="1" dirty="0" err="1">
                <a:solidFill>
                  <a:schemeClr val="bg2">
                    <a:lumMod val="10000"/>
                  </a:schemeClr>
                </a:solidFill>
              </a:rPr>
              <a:t>wishlist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data is accessible across all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relevant components.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67691" y="34199"/>
            <a:ext cx="108704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70C0"/>
                </a:solidFill>
              </a:rPr>
              <a:t> Add to </a:t>
            </a:r>
            <a:r>
              <a:rPr lang="en-US" b="1" dirty="0" err="1" smtClean="0">
                <a:solidFill>
                  <a:srgbClr val="0070C0"/>
                </a:solidFill>
              </a:rPr>
              <a:t>wishlist</a:t>
            </a:r>
            <a:r>
              <a:rPr lang="en-US" b="1" dirty="0" smtClean="0">
                <a:solidFill>
                  <a:srgbClr val="0070C0"/>
                </a:solidFill>
              </a:rPr>
              <a:t> functionality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23" y="2690313"/>
            <a:ext cx="10515600" cy="9672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  <a:r>
              <a:rPr lang="en-US" b="1" dirty="0" err="1">
                <a:solidFill>
                  <a:srgbClr val="00B050"/>
                </a:solidFill>
              </a:rPr>
              <a:t>Wishlist</a:t>
            </a:r>
            <a:r>
              <a:rPr lang="en-US" b="1" dirty="0">
                <a:solidFill>
                  <a:srgbClr val="00B050"/>
                </a:solidFill>
              </a:rPr>
              <a:t> Detail Page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dedicated route was created for the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Wishlist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Detail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Page. This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page displays all the cars added to the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wishlist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providing users with a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seamless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browsing experience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b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feature improves the website's usability by offering a personalized and convenient way for users to keep track of their preferences.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93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95" y="129993"/>
            <a:ext cx="10515600" cy="431709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Wishlist</a:t>
            </a:r>
            <a:r>
              <a:rPr lang="en-US" dirty="0" smtClean="0"/>
              <a:t> </a:t>
            </a:r>
            <a:r>
              <a:rPr lang="en-US" dirty="0" err="1" smtClean="0"/>
              <a:t>Context.tsx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9" y="678547"/>
            <a:ext cx="11594962" cy="617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9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8"/>
          <a:stretch/>
        </p:blipFill>
        <p:spPr>
          <a:xfrm>
            <a:off x="-40254" y="156755"/>
            <a:ext cx="12232254" cy="588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6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can also remove cars from </a:t>
            </a:r>
            <a:r>
              <a:rPr lang="en-US" dirty="0" err="1" smtClean="0"/>
              <a:t>wishlist</a:t>
            </a:r>
            <a:r>
              <a:rPr lang="en-US" dirty="0" smtClean="0"/>
              <a:t> by clicking on this button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6"/>
          <a:stretch/>
        </p:blipFill>
        <p:spPr>
          <a:xfrm>
            <a:off x="0" y="1541417"/>
            <a:ext cx="12028572" cy="4732532"/>
          </a:xfrm>
        </p:spPr>
      </p:pic>
    </p:spTree>
    <p:extLst>
      <p:ext uri="{BB962C8B-B14F-4D97-AF65-F5344CB8AC3E}">
        <p14:creationId xmlns:p14="http://schemas.microsoft.com/office/powerpoint/2010/main" val="63750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6" y="365126"/>
            <a:ext cx="12151184" cy="601526"/>
          </a:xfrm>
        </p:spPr>
        <p:txBody>
          <a:bodyPr>
            <a:noAutofit/>
          </a:bodyPr>
          <a:lstStyle/>
          <a:p>
            <a:r>
              <a:rPr lang="en-US" sz="3200" dirty="0"/>
              <a:t>When </a:t>
            </a:r>
            <a:r>
              <a:rPr lang="en-US" sz="3200" dirty="0" err="1"/>
              <a:t>wishlist</a:t>
            </a:r>
            <a:r>
              <a:rPr lang="en-US" sz="3200" dirty="0"/>
              <a:t> is empty the page displaying a message as shown below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" t="4576" r="160" b="5704"/>
          <a:stretch/>
        </p:blipFill>
        <p:spPr>
          <a:xfrm>
            <a:off x="40816" y="1067342"/>
            <a:ext cx="12110368" cy="5790658"/>
          </a:xfrm>
        </p:spPr>
      </p:pic>
    </p:spTree>
    <p:extLst>
      <p:ext uri="{BB962C8B-B14F-4D97-AF65-F5344CB8AC3E}">
        <p14:creationId xmlns:p14="http://schemas.microsoft.com/office/powerpoint/2010/main" val="289530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19"/>
            <a:ext cx="9144000" cy="975769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Search bar Functionality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" y="4620941"/>
            <a:ext cx="1176963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“A </a:t>
            </a:r>
            <a:r>
              <a:rPr lang="en-US" b="1" dirty="0"/>
              <a:t>dynamic search filter in </a:t>
            </a:r>
            <a:r>
              <a:rPr lang="en-US" b="1" dirty="0" smtClean="0"/>
              <a:t>my </a:t>
            </a:r>
            <a:r>
              <a:rPr lang="en-US" b="1" dirty="0"/>
              <a:t>car's </a:t>
            </a:r>
            <a:r>
              <a:rPr lang="en-US" b="1" dirty="0" smtClean="0"/>
              <a:t>website </a:t>
            </a:r>
            <a:r>
              <a:rPr lang="en-US" b="1" dirty="0"/>
              <a:t>enables users to quickly find their desired destinations or points of </a:t>
            </a:r>
            <a:r>
              <a:rPr lang="en-US" b="1" dirty="0" smtClean="0"/>
              <a:t>interest. As </a:t>
            </a:r>
            <a:r>
              <a:rPr lang="en-US" b="1" dirty="0"/>
              <a:t>users type, the filter automatically refines search results in real-time.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This feature reduces the time spent searching for locations and provides a seamless navigation </a:t>
            </a:r>
            <a:r>
              <a:rPr lang="en-US" b="1" dirty="0" smtClean="0"/>
              <a:t>experience. With </a:t>
            </a:r>
            <a:r>
              <a:rPr lang="en-US" b="1" dirty="0"/>
              <a:t>dynamic search filtering, drivers can focus on the road while effortlessly finding their desired routes</a:t>
            </a:r>
            <a:r>
              <a:rPr lang="en-US" b="1" dirty="0" smtClean="0"/>
              <a:t>.“</a:t>
            </a:r>
          </a:p>
          <a:p>
            <a:pPr algn="r"/>
            <a:r>
              <a:rPr lang="en-US" sz="1900" b="1" dirty="0" smtClean="0"/>
              <a:t> prepared by :</a:t>
            </a:r>
            <a:r>
              <a:rPr lang="en-US" sz="1900" b="1" dirty="0" err="1" smtClean="0"/>
              <a:t>Bisma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Naeem</a:t>
            </a:r>
            <a:endParaRPr lang="en-US" sz="19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1" r="13080" b="54252"/>
          <a:stretch/>
        </p:blipFill>
        <p:spPr>
          <a:xfrm>
            <a:off x="0" y="1589722"/>
            <a:ext cx="12004766" cy="23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8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55" y="613319"/>
            <a:ext cx="10515600" cy="5722166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Step 1: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Update the Schema in Sanity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200" dirty="0" smtClean="0"/>
              <a:t>Added a slug field to the car schema in Sanity. Defined the slug field as a type of slug with the option to automatically generate it from the car's name.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b="1" dirty="0" smtClean="0"/>
              <a:t>Step 2: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Modify the Query  File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200" dirty="0" smtClean="0"/>
              <a:t>Updated the query in the </a:t>
            </a:r>
            <a:r>
              <a:rPr lang="en-US" sz="3200" dirty="0" err="1" smtClean="0"/>
              <a:t>query.ts</a:t>
            </a:r>
            <a:r>
              <a:rPr lang="en-US" sz="3200" dirty="0" smtClean="0"/>
              <a:t> file to include the slug field. Ensured that the query fetches the slug along with other car details such as name, brand, price,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066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8" y="1267097"/>
            <a:ext cx="10515600" cy="1332412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Step 3:</a:t>
            </a:r>
            <a:br>
              <a:rPr lang="en-US" sz="4900" b="1" dirty="0" smtClean="0"/>
            </a:br>
            <a:r>
              <a:rPr lang="en-US" sz="4900" b="1" dirty="0" smtClean="0"/>
              <a:t>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Updated the script file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600" dirty="0" smtClean="0"/>
              <a:t>to include logic for generating and handling the slug field. Added validation and error handling to ensure the slug is correctly created and used</a:t>
            </a:r>
            <a:r>
              <a:rPr lang="en-US" sz="3100" dirty="0" smtClean="0"/>
              <a:t/>
            </a:r>
            <a:br>
              <a:rPr lang="en-US" sz="3100" dirty="0" smtClean="0"/>
            </a:b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7308" y="3191690"/>
            <a:ext cx="10515600" cy="366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b="1" dirty="0" smtClean="0"/>
              <a:t>Step 4: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b="1" dirty="0" smtClean="0">
                <a:solidFill>
                  <a:schemeClr val="accent6">
                    <a:lumMod val="75000"/>
                  </a:schemeClr>
                </a:solidFill>
              </a:rPr>
              <a:t>Verify in Sanity Studio</a:t>
            </a:r>
            <a:r>
              <a:rPr lang="en-US" sz="3300" dirty="0" smtClean="0"/>
              <a:t>: Checked the Sanity Studio to ensure the slug field is visible for each car entry. Ensured the slug field is populated correctly with a URL-friendly version of the car’s name as shown below.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6342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1" y="273685"/>
            <a:ext cx="12192000" cy="90197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Captured a snap of sanity showing the slug field in car entries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6"/>
          <a:stretch/>
        </p:blipFill>
        <p:spPr>
          <a:xfrm>
            <a:off x="339633" y="1175657"/>
            <a:ext cx="11652069" cy="554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5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23" y="2677885"/>
            <a:ext cx="11965577" cy="263869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ADDING DYNAMIC ROUTING :</a:t>
            </a:r>
            <a:br>
              <a:rPr lang="en-US" sz="4800" b="1" dirty="0" smtClean="0">
                <a:solidFill>
                  <a:srgbClr val="002060"/>
                </a:solidFill>
              </a:rPr>
            </a:br>
            <a:r>
              <a:rPr lang="en-US" sz="4800" b="1" dirty="0">
                <a:solidFill>
                  <a:srgbClr val="002060"/>
                </a:solidFill>
              </a:rPr>
              <a:t/>
            </a:r>
            <a:br>
              <a:rPr lang="en-US" sz="4800" b="1" dirty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92D050"/>
                </a:solidFill>
              </a:rPr>
              <a:t>Step </a:t>
            </a:r>
            <a:r>
              <a:rPr lang="en-US" sz="4000" b="1" dirty="0">
                <a:solidFill>
                  <a:srgbClr val="92D050"/>
                </a:solidFill>
              </a:rPr>
              <a:t>1: </a:t>
            </a: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Set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</a:rPr>
              <a:t>up the dynamic routing in the frontend using [slug].</a:t>
            </a:r>
            <a:r>
              <a:rPr lang="en-US" sz="4000" b="1" dirty="0" err="1">
                <a:solidFill>
                  <a:schemeClr val="bg2">
                    <a:lumMod val="10000"/>
                  </a:schemeClr>
                </a:solidFill>
              </a:rPr>
              <a:t>tsx</a:t>
            </a: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b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92D050"/>
                </a:solidFill>
              </a:rPr>
              <a:t>Step </a:t>
            </a:r>
            <a:r>
              <a:rPr lang="en-US" sz="4000" b="1" dirty="0">
                <a:solidFill>
                  <a:srgbClr val="92D050"/>
                </a:solidFill>
              </a:rPr>
              <a:t>2</a:t>
            </a:r>
            <a:r>
              <a:rPr lang="en-US" sz="4000" b="1" dirty="0" smtClean="0">
                <a:solidFill>
                  <a:srgbClr val="92D050"/>
                </a:solidFill>
              </a:rPr>
              <a:t>:</a:t>
            </a: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bg2">
                    <a:lumMod val="10000"/>
                  </a:schemeClr>
                </a:solidFill>
              </a:rPr>
              <a:t>Fetch the slug data dynamically </a:t>
            </a:r>
            <a: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  <a:t>from Sanity.</a:t>
            </a:r>
            <a:br>
              <a:rPr lang="en-US" sz="4000" b="1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800" b="1" dirty="0" smtClean="0">
                <a:solidFill>
                  <a:srgbClr val="002060"/>
                </a:solidFill>
              </a:rPr>
              <a:t/>
            </a:r>
            <a:br>
              <a:rPr lang="en-US" sz="4800" b="1" dirty="0" smtClean="0">
                <a:solidFill>
                  <a:srgbClr val="002060"/>
                </a:solidFill>
              </a:rPr>
            </a:br>
            <a:endParaRPr lang="en-US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2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5" y="-248829"/>
            <a:ext cx="2166257" cy="1325563"/>
          </a:xfrm>
        </p:spPr>
        <p:txBody>
          <a:bodyPr/>
          <a:lstStyle/>
          <a:p>
            <a:r>
              <a:rPr lang="en-US" dirty="0" smtClean="0"/>
              <a:t>[slug].</a:t>
            </a:r>
            <a:r>
              <a:rPr lang="en-US" dirty="0" err="1" smtClean="0"/>
              <a:t>tsx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705394"/>
            <a:ext cx="12100560" cy="606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1697537"/>
            <a:ext cx="10515600" cy="293977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Step </a:t>
            </a:r>
            <a:r>
              <a:rPr lang="en-US" b="1" dirty="0">
                <a:solidFill>
                  <a:srgbClr val="92D050"/>
                </a:solidFill>
              </a:rPr>
              <a:t>3: 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Display </a:t>
            </a:r>
            <a:r>
              <a:rPr lang="en-US" b="1" dirty="0">
                <a:solidFill>
                  <a:srgbClr val="002060"/>
                </a:solidFill>
              </a:rPr>
              <a:t>the content of the selected card on the details page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92D050"/>
                </a:solidFill>
              </a:rPr>
              <a:t>Step </a:t>
            </a:r>
            <a:r>
              <a:rPr lang="en-US" b="1" dirty="0">
                <a:solidFill>
                  <a:srgbClr val="92D050"/>
                </a:solidFill>
              </a:rPr>
              <a:t>4: 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Test </a:t>
            </a:r>
            <a:r>
              <a:rPr lang="en-US" b="1" dirty="0">
                <a:solidFill>
                  <a:srgbClr val="002060"/>
                </a:solidFill>
              </a:rPr>
              <a:t>the dynamic routing functionality to ensure each card loads its specific details.</a:t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06" y="-196578"/>
            <a:ext cx="3812177" cy="1325563"/>
          </a:xfrm>
        </p:spPr>
        <p:txBody>
          <a:bodyPr/>
          <a:lstStyle/>
          <a:p>
            <a:r>
              <a:rPr lang="en-US" dirty="0" smtClean="0"/>
              <a:t>Dynamic pages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"/>
          <a:stretch/>
        </p:blipFill>
        <p:spPr>
          <a:xfrm>
            <a:off x="0" y="744583"/>
            <a:ext cx="12100349" cy="6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4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0"/>
          <a:stretch/>
        </p:blipFill>
        <p:spPr>
          <a:xfrm>
            <a:off x="0" y="143056"/>
            <a:ext cx="12059469" cy="61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7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197</Words>
  <Application>Microsoft Office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Hackathon day 4</vt:lpstr>
      <vt:lpstr>Step 1:  Update the Schema in Sanity: Added a slug field to the car schema in Sanity. Defined the slug field as a type of slug with the option to automatically generate it from the car's name.  Step 2:  Modify the Query  File: Updated the query in the query.ts file to include the slug field. Ensured that the query fetches the slug along with other car details such as name, brand, price, etc.</vt:lpstr>
      <vt:lpstr>Step 3:  Updated the script file: to include logic for generating and handling the slug field. Added validation and error handling to ensure the slug is correctly created and used </vt:lpstr>
      <vt:lpstr>Captured a snap of sanity showing the slug field in car entries</vt:lpstr>
      <vt:lpstr>ADDING DYNAMIC ROUTING :  Step 1:  Set up the dynamic routing in the frontend using [slug].tsx.  Step 2:  Fetch the slug data dynamically from Sanity.   </vt:lpstr>
      <vt:lpstr>[slug].tsx</vt:lpstr>
      <vt:lpstr>Step 3:  Display the content of the selected card on the details page.  Step 4:  Test the dynamic routing functionality to ensure each card loads its specific details. </vt:lpstr>
      <vt:lpstr>Dynamic pages</vt:lpstr>
      <vt:lpstr>PowerPoint Presentation</vt:lpstr>
      <vt:lpstr>To enhance user experience, I implemented an Add to Wishlist feature in my car website project. This functionality allows users to save their favorite cars for easy access later. The implementation involved the following steps:  1. Wishlist Context:I created a wishlistcontext.tsx file to manage the state of the wishlist globally using React Context.This file ensures that the wishlist data is accessible across all relevant components.</vt:lpstr>
      <vt:lpstr>2. Wishlist Detail Page: A dedicated route was created for the Wishlist Detail Page. This page displays all the cars added to the wishlist, providing users with a seamless browsing experience.   This feature improves the website's usability by offering a personalized and convenient way for users to keep track of their preferences.</vt:lpstr>
      <vt:lpstr>Wishlist Context.tsx</vt:lpstr>
      <vt:lpstr>PowerPoint Presentation</vt:lpstr>
      <vt:lpstr>Users can also remove cars from wishlist by clicking on this button</vt:lpstr>
      <vt:lpstr>When wishlist is empty the page displaying a message as shown below</vt:lpstr>
      <vt:lpstr>Search bar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day 4</dc:title>
  <dc:creator>HP</dc:creator>
  <cp:lastModifiedBy>HP</cp:lastModifiedBy>
  <cp:revision>13</cp:revision>
  <dcterms:created xsi:type="dcterms:W3CDTF">2025-01-19T14:39:59Z</dcterms:created>
  <dcterms:modified xsi:type="dcterms:W3CDTF">2025-01-25T18:16:18Z</dcterms:modified>
</cp:coreProperties>
</file>