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F154C-1701-4ECF-BF6B-A09853B43F11}"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2995520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154C-1701-4ECF-BF6B-A09853B43F11}"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158142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154C-1701-4ECF-BF6B-A09853B43F11}"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388757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F154C-1701-4ECF-BF6B-A09853B43F11}"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407141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F154C-1701-4ECF-BF6B-A09853B43F11}"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219589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F154C-1701-4ECF-BF6B-A09853B43F11}"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247080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F154C-1701-4ECF-BF6B-A09853B43F11}"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36909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F154C-1701-4ECF-BF6B-A09853B43F11}"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2483409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F154C-1701-4ECF-BF6B-A09853B43F11}"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107204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F154C-1701-4ECF-BF6B-A09853B43F11}"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22365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F154C-1701-4ECF-BF6B-A09853B43F11}"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41AE-324D-4EF5-A8CD-49FBD4945830}" type="slidenum">
              <a:rPr lang="en-US" smtClean="0"/>
              <a:t>‹#›</a:t>
            </a:fld>
            <a:endParaRPr lang="en-US"/>
          </a:p>
        </p:txBody>
      </p:sp>
    </p:spTree>
    <p:extLst>
      <p:ext uri="{BB962C8B-B14F-4D97-AF65-F5344CB8AC3E}">
        <p14:creationId xmlns:p14="http://schemas.microsoft.com/office/powerpoint/2010/main" val="42277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F154C-1701-4ECF-BF6B-A09853B43F11}" type="datetimeFigureOut">
              <a:rPr lang="en-US" smtClean="0"/>
              <a:t>1/26/2025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E41AE-324D-4EF5-A8CD-49FBD4945830}" type="slidenum">
              <a:rPr lang="en-US" smtClean="0"/>
              <a:t>‹#›</a:t>
            </a:fld>
            <a:endParaRPr lang="en-US"/>
          </a:p>
        </p:txBody>
      </p:sp>
    </p:spTree>
    <p:extLst>
      <p:ext uri="{BB962C8B-B14F-4D97-AF65-F5344CB8AC3E}">
        <p14:creationId xmlns:p14="http://schemas.microsoft.com/office/powerpoint/2010/main" val="330074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373" y="222067"/>
            <a:ext cx="10924902" cy="792889"/>
          </a:xfrm>
        </p:spPr>
        <p:txBody>
          <a:bodyPr>
            <a:normAutofit fontScale="90000"/>
          </a:bodyPr>
          <a:lstStyle/>
          <a:p>
            <a:r>
              <a:rPr lang="en-US" b="1" dirty="0" smtClean="0">
                <a:solidFill>
                  <a:srgbClr val="FF0000"/>
                </a:solidFill>
              </a:rPr>
              <a:t>Day:5  Documentation Error Handling</a:t>
            </a:r>
            <a:endParaRPr lang="en-US" b="1" dirty="0">
              <a:solidFill>
                <a:srgbClr val="FF0000"/>
              </a:solidFill>
            </a:endParaRPr>
          </a:p>
        </p:txBody>
      </p:sp>
      <p:sp>
        <p:nvSpPr>
          <p:cNvPr id="6" name="Rectangle 2"/>
          <p:cNvSpPr>
            <a:spLocks noGrp="1" noChangeArrowheads="1"/>
          </p:cNvSpPr>
          <p:nvPr>
            <p:ph type="subTitle" idx="1"/>
          </p:nvPr>
        </p:nvSpPr>
        <p:spPr bwMode="auto">
          <a:xfrm>
            <a:off x="1293224" y="1135585"/>
            <a:ext cx="9601200" cy="5448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1C2B33"/>
                </a:solidFill>
                <a:effectLst/>
                <a:latin typeface="var(--body-font-family)"/>
              </a:rPr>
              <a:t>Error handling is a crucial aspect of web development that enables us to anticipate, detect, and manage errors that may occur during execution. By implementing effective error handling mechanisms, we can prevent application crashes, data corruption, and security breaches.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1C2B33"/>
                </a:solidFill>
                <a:effectLst/>
                <a:latin typeface="var(--body-font-family)"/>
              </a:rPr>
              <a:t>Error handling ensures that 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1C2B33"/>
              </a:solidFill>
              <a:effectLst/>
              <a:latin typeface="var(--body-font-famil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1C2B33"/>
                </a:solidFill>
                <a:effectLst/>
                <a:latin typeface="var(--body-font-family)"/>
              </a:rPr>
              <a:t>Remains stable and reliable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rgbClr val="1C2B33"/>
              </a:solidFill>
              <a:effectLst/>
              <a:latin typeface="var(--body-font-famil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1C2B33"/>
                </a:solidFill>
                <a:effectLst/>
                <a:latin typeface="var(--body-font-family)"/>
              </a:rPr>
              <a:t>Provides informative error messages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rgbClr val="1C2B33"/>
              </a:solidFill>
              <a:effectLst/>
              <a:latin typeface="var(--body-font-famil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1C2B33"/>
                </a:solidFill>
                <a:effectLst/>
                <a:latin typeface="var(--body-font-family)"/>
              </a:rPr>
              <a:t>Recovers gracefully from errors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rgbClr val="1C2B33"/>
              </a:solidFill>
              <a:effectLst/>
              <a:latin typeface="var(--body-font-family)"/>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1C2B33"/>
                </a:solidFill>
                <a:effectLst/>
                <a:latin typeface="var(--body-font-family)"/>
              </a:rPr>
              <a:t>Maintains data integrity and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rgbClr val="1C2B33"/>
              </a:solidFill>
              <a:effectLst/>
              <a:latin typeface="var(--body-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1C2B33"/>
                </a:solidFill>
                <a:effectLst/>
                <a:latin typeface="var(--body-font-family)"/>
              </a:rPr>
              <a:t>By prioritizing error handling, we can deliver robust, reliable, and user-friendly applications that meet the highest standards of quality.</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5056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177" y="404948"/>
            <a:ext cx="7506788" cy="1433604"/>
          </a:xfrm>
        </p:spPr>
        <p:txBody>
          <a:bodyPr>
            <a:normAutofit fontScale="90000"/>
          </a:bodyPr>
          <a:lstStyle/>
          <a:p>
            <a:r>
              <a:rPr lang="en-US" b="1" dirty="0" smtClean="0">
                <a:ln w="0"/>
                <a:solidFill>
                  <a:srgbClr val="FF0000"/>
                </a:solidFill>
              </a:rPr>
              <a:t>Search bar error handling</a:t>
            </a:r>
            <a:br>
              <a:rPr lang="en-US" b="1" dirty="0" smtClean="0">
                <a:ln w="0"/>
                <a:solidFill>
                  <a:srgbClr val="FF0000"/>
                </a:solidFill>
              </a:rPr>
            </a:br>
            <a:endParaRPr lang="en-US" b="1" dirty="0">
              <a:ln w="0"/>
              <a:solidFill>
                <a:srgbClr val="FF0000"/>
              </a:solidFill>
            </a:endParaRPr>
          </a:p>
        </p:txBody>
      </p:sp>
      <p:sp>
        <p:nvSpPr>
          <p:cNvPr id="3" name="Subtitle 2"/>
          <p:cNvSpPr>
            <a:spLocks noGrp="1"/>
          </p:cNvSpPr>
          <p:nvPr>
            <p:ph type="subTitle" idx="1"/>
          </p:nvPr>
        </p:nvSpPr>
        <p:spPr>
          <a:xfrm>
            <a:off x="1336765" y="1267097"/>
            <a:ext cx="9144000" cy="5473337"/>
          </a:xfrm>
        </p:spPr>
        <p:style>
          <a:lnRef idx="2">
            <a:schemeClr val="dk1"/>
          </a:lnRef>
          <a:fillRef idx="1">
            <a:schemeClr val="lt1"/>
          </a:fillRef>
          <a:effectRef idx="0">
            <a:schemeClr val="dk1"/>
          </a:effectRef>
          <a:fontRef idx="minor">
            <a:schemeClr val="dk1"/>
          </a:fontRef>
        </p:style>
        <p:txBody>
          <a:bodyPr>
            <a:normAutofit/>
          </a:bodyPr>
          <a:lstStyle/>
          <a:p>
            <a:pPr algn="l"/>
            <a:r>
              <a:rPr lang="en-US" sz="4000" dirty="0" smtClean="0"/>
              <a:t>      </a:t>
            </a:r>
            <a:r>
              <a:rPr lang="en-US" sz="3600" dirty="0" smtClean="0"/>
              <a:t>Objective:</a:t>
            </a:r>
            <a:endParaRPr lang="en-US" sz="4000" dirty="0" smtClean="0"/>
          </a:p>
          <a:p>
            <a:r>
              <a:rPr lang="en-US" sz="2800" dirty="0" smtClean="0"/>
              <a:t>Demonstrating How to implement search functionality with proper error </a:t>
            </a:r>
            <a:r>
              <a:rPr lang="en-US" sz="2800" dirty="0" err="1" smtClean="0"/>
              <a:t>handilng</a:t>
            </a:r>
            <a:r>
              <a:rPr lang="en-US" sz="2800" dirty="0" smtClean="0"/>
              <a:t>.</a:t>
            </a:r>
            <a:endParaRPr lang="en-US" sz="2800" dirty="0"/>
          </a:p>
          <a:p>
            <a:pPr algn="l"/>
            <a:r>
              <a:rPr lang="en-US" sz="3600" dirty="0" smtClean="0"/>
              <a:t>    </a:t>
            </a:r>
            <a:r>
              <a:rPr lang="en-US" sz="3200" dirty="0" smtClean="0"/>
              <a:t>Key Focus:</a:t>
            </a:r>
          </a:p>
          <a:p>
            <a:r>
              <a:rPr lang="en-US" sz="2800" dirty="0" smtClean="0"/>
              <a:t>Handling incorrect search queries. Showing a </a:t>
            </a:r>
            <a:r>
              <a:rPr lang="en-US" sz="2800" dirty="0" smtClean="0">
                <a:solidFill>
                  <a:srgbClr val="FF0000"/>
                </a:solidFill>
              </a:rPr>
              <a:t>"No result found" </a:t>
            </a:r>
            <a:r>
              <a:rPr lang="en-US" sz="2800" dirty="0" smtClean="0"/>
              <a:t>message when no matches are found. Providing a seamless user experience even with invalid long search inputs</a:t>
            </a:r>
            <a:endParaRPr lang="en-US" sz="2800" dirty="0"/>
          </a:p>
        </p:txBody>
      </p:sp>
    </p:spTree>
    <p:extLst>
      <p:ext uri="{BB962C8B-B14F-4D97-AF65-F5344CB8AC3E}">
        <p14:creationId xmlns:p14="http://schemas.microsoft.com/office/powerpoint/2010/main" val="2018517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365125"/>
            <a:ext cx="11053354" cy="1325563"/>
          </a:xfrm>
        </p:spPr>
        <p:txBody>
          <a:bodyPr/>
          <a:lstStyle/>
          <a:p>
            <a:r>
              <a:rPr lang="en-US" b="1" dirty="0" smtClean="0">
                <a:solidFill>
                  <a:srgbClr val="FF0000"/>
                </a:solidFill>
              </a:rPr>
              <a:t> Why is Search with Error Handling Important?</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Enhanced User Experience:</a:t>
            </a:r>
          </a:p>
          <a:p>
            <a:r>
              <a:rPr lang="en-US" sz="2400" dirty="0" smtClean="0"/>
              <a:t>Users expect immediate feedback when searching.</a:t>
            </a:r>
          </a:p>
          <a:p>
            <a:r>
              <a:rPr lang="en-US" sz="2400" dirty="0" smtClean="0"/>
              <a:t>Proper error handling prevents confusion and enhances usability.</a:t>
            </a:r>
          </a:p>
          <a:p>
            <a:r>
              <a:rPr lang="en-US" sz="2400" dirty="0" smtClean="0"/>
              <a:t>Error Handling:</a:t>
            </a:r>
          </a:p>
          <a:p>
            <a:r>
              <a:rPr lang="en-US" sz="2400" dirty="0" smtClean="0"/>
              <a:t>Informs the user when no results match their query.</a:t>
            </a:r>
          </a:p>
          <a:p>
            <a:r>
              <a:rPr lang="en-US" sz="2400" dirty="0" smtClean="0"/>
              <a:t>Helps users refine their search or adjust their input.</a:t>
            </a:r>
            <a:endParaRPr lang="en-US" sz="2400" dirty="0"/>
          </a:p>
        </p:txBody>
      </p:sp>
      <p:pic>
        <p:nvPicPr>
          <p:cNvPr id="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t="8779" b="64642"/>
          <a:stretch/>
        </p:blipFill>
        <p:spPr>
          <a:xfrm>
            <a:off x="145539" y="4950189"/>
            <a:ext cx="11900922" cy="1685742"/>
          </a:xfrm>
          <a:prstGeom prst="rect">
            <a:avLst/>
          </a:prstGeom>
        </p:spPr>
      </p:pic>
    </p:spTree>
    <p:extLst>
      <p:ext uri="{BB962C8B-B14F-4D97-AF65-F5344CB8AC3E}">
        <p14:creationId xmlns:p14="http://schemas.microsoft.com/office/powerpoint/2010/main" val="2812718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3"/>
            <a:ext cx="10515600" cy="1325563"/>
          </a:xfrm>
        </p:spPr>
        <p:txBody>
          <a:bodyPr/>
          <a:lstStyle/>
          <a:p>
            <a:r>
              <a:rPr lang="en-US" dirty="0" err="1" smtClean="0"/>
              <a:t>Dynmaic</a:t>
            </a:r>
            <a:r>
              <a:rPr lang="en-US" dirty="0" smtClean="0"/>
              <a:t> Route Error Handling</a:t>
            </a:r>
            <a:endParaRPr lang="en-US" dirty="0"/>
          </a:p>
        </p:txBody>
      </p:sp>
      <p:sp>
        <p:nvSpPr>
          <p:cNvPr id="5" name="Content Placeholder 4"/>
          <p:cNvSpPr>
            <a:spLocks noGrp="1"/>
          </p:cNvSpPr>
          <p:nvPr>
            <p:ph idx="1"/>
          </p:nvPr>
        </p:nvSpPr>
        <p:spPr/>
        <p:txBody>
          <a:bodyPr>
            <a:normAutofit/>
          </a:bodyPr>
          <a:lstStyle/>
          <a:p>
            <a:r>
              <a:rPr lang="en-US" dirty="0" smtClean="0">
                <a:solidFill>
                  <a:srgbClr val="FF0000"/>
                </a:solidFill>
              </a:rPr>
              <a:t>API Failures &amp; Invalid Responses</a:t>
            </a:r>
            <a:r>
              <a:rPr lang="en-US" sz="2400" dirty="0" smtClean="0"/>
              <a:t>: Handle errors when API calls fail or return invalid data, ensuring that the app doesn't break and provides clear error messages to users.</a:t>
            </a:r>
          </a:p>
          <a:p>
            <a:r>
              <a:rPr lang="en-US" dirty="0" smtClean="0">
                <a:solidFill>
                  <a:srgbClr val="FF0000"/>
                </a:solidFill>
              </a:rPr>
              <a:t>Loading States</a:t>
            </a:r>
            <a:r>
              <a:rPr lang="en-US" sz="2400" dirty="0" smtClean="0"/>
              <a:t>: Use loaders or spinners while data is being fetched, keeping users informed that content is loading and preventing a frozen UI experience.</a:t>
            </a:r>
          </a:p>
          <a:p>
            <a:r>
              <a:rPr lang="en-US" dirty="0" smtClean="0">
                <a:solidFill>
                  <a:srgbClr val="FF0000"/>
                </a:solidFill>
              </a:rPr>
              <a:t>Error Handling for Missing Data</a:t>
            </a:r>
            <a:r>
              <a:rPr lang="en-US" sz="2400" dirty="0" smtClean="0"/>
              <a:t>: Implement user-friendly messages like "</a:t>
            </a:r>
            <a:r>
              <a:rPr lang="en-US" sz="2400" dirty="0" smtClean="0">
                <a:solidFill>
                  <a:srgbClr val="FF0000"/>
                </a:solidFill>
              </a:rPr>
              <a:t>Car not found</a:t>
            </a:r>
            <a:r>
              <a:rPr lang="en-US" sz="2400" dirty="0" smtClean="0"/>
              <a:t>" when data cannot be fetched due to network issues or when the resource doesn't exist.</a:t>
            </a:r>
          </a:p>
          <a:p>
            <a:r>
              <a:rPr lang="en-US" dirty="0" smtClean="0">
                <a:solidFill>
                  <a:srgbClr val="FF0000"/>
                </a:solidFill>
              </a:rPr>
              <a:t>Data Validation &amp; Developer Logs</a:t>
            </a:r>
            <a:r>
              <a:rPr lang="en-US" sz="2400" dirty="0" smtClean="0"/>
              <a:t>: Ensure incoming data is validated for consistency and provide detailed logs for developers to debug errors effectively.</a:t>
            </a:r>
            <a:endParaRPr lang="en-US" sz="2400" dirty="0"/>
          </a:p>
        </p:txBody>
      </p:sp>
    </p:spTree>
    <p:extLst>
      <p:ext uri="{BB962C8B-B14F-4D97-AF65-F5344CB8AC3E}">
        <p14:creationId xmlns:p14="http://schemas.microsoft.com/office/powerpoint/2010/main" val="2306162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2" y="979080"/>
            <a:ext cx="10515600" cy="1325563"/>
          </a:xfrm>
        </p:spPr>
        <p:txBody>
          <a:bodyPr>
            <a:noAutofit/>
          </a:bodyPr>
          <a:lstStyle/>
          <a:p>
            <a:r>
              <a:rPr lang="en-US" sz="3200" dirty="0" smtClean="0"/>
              <a:t>implement user-friendly messages like "</a:t>
            </a:r>
            <a:r>
              <a:rPr lang="en-US" sz="3200" b="1" dirty="0" smtClean="0">
                <a:solidFill>
                  <a:srgbClr val="FF0000"/>
                </a:solidFill>
              </a:rPr>
              <a:t>Car not found</a:t>
            </a:r>
            <a:r>
              <a:rPr lang="en-US" sz="3200" dirty="0" smtClean="0"/>
              <a:t>" when data cannot be fetched due to network issues or when the resource doesn't exist.</a:t>
            </a: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9679" b="39286"/>
          <a:stretch/>
        </p:blipFill>
        <p:spPr>
          <a:xfrm>
            <a:off x="277472" y="2512429"/>
            <a:ext cx="11558677" cy="3143788"/>
          </a:xfrm>
        </p:spPr>
      </p:pic>
    </p:spTree>
    <p:extLst>
      <p:ext uri="{BB962C8B-B14F-4D97-AF65-F5344CB8AC3E}">
        <p14:creationId xmlns:p14="http://schemas.microsoft.com/office/powerpoint/2010/main" val="2940197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360" y="-144327"/>
            <a:ext cx="10515600" cy="1325563"/>
          </a:xfrm>
        </p:spPr>
        <p:txBody>
          <a:bodyPr/>
          <a:lstStyle/>
          <a:p>
            <a:r>
              <a:rPr lang="en-US" b="1" dirty="0" smtClean="0"/>
              <a:t>Add to </a:t>
            </a:r>
            <a:r>
              <a:rPr lang="en-US" b="1" dirty="0" err="1" smtClean="0"/>
              <a:t>wishlist</a:t>
            </a:r>
            <a:r>
              <a:rPr lang="en-US" b="1" dirty="0" smtClean="0"/>
              <a:t> error handling</a:t>
            </a:r>
            <a:endParaRPr lang="en-US" b="1" dirty="0"/>
          </a:p>
        </p:txBody>
      </p:sp>
      <p:sp>
        <p:nvSpPr>
          <p:cNvPr id="3" name="Content Placeholder 2"/>
          <p:cNvSpPr>
            <a:spLocks noGrp="1"/>
          </p:cNvSpPr>
          <p:nvPr>
            <p:ph idx="1"/>
          </p:nvPr>
        </p:nvSpPr>
        <p:spPr>
          <a:xfrm>
            <a:off x="472440" y="1181236"/>
            <a:ext cx="10515600" cy="4351338"/>
          </a:xfrm>
        </p:spPr>
        <p:txBody>
          <a:bodyPr>
            <a:noAutofit/>
          </a:bodyPr>
          <a:lstStyle/>
          <a:p>
            <a:r>
              <a:rPr lang="en-US" dirty="0" smtClean="0">
                <a:solidFill>
                  <a:srgbClr val="FF0000"/>
                </a:solidFill>
              </a:rPr>
              <a:t>Heart Icon Click Handling</a:t>
            </a:r>
            <a:r>
              <a:rPr lang="en-US" sz="2400" dirty="0" smtClean="0"/>
              <a:t>: Ensure that the heart icon functions properly when clicked. Handle scenarios where the icon doesn't toggle (red) due to UI or backend failures, such as network issues.</a:t>
            </a:r>
          </a:p>
          <a:p>
            <a:r>
              <a:rPr lang="en-US" dirty="0" smtClean="0">
                <a:solidFill>
                  <a:srgbClr val="FF0000"/>
                </a:solidFill>
              </a:rPr>
              <a:t>Notification Update on </a:t>
            </a:r>
            <a:r>
              <a:rPr lang="en-US" dirty="0" err="1" smtClean="0">
                <a:solidFill>
                  <a:srgbClr val="FF0000"/>
                </a:solidFill>
              </a:rPr>
              <a:t>Wishlist</a:t>
            </a:r>
            <a:r>
              <a:rPr lang="en-US" dirty="0" smtClean="0">
                <a:solidFill>
                  <a:srgbClr val="FF0000"/>
                </a:solidFill>
              </a:rPr>
              <a:t> Change</a:t>
            </a:r>
            <a:r>
              <a:rPr lang="en-US" sz="2400" dirty="0" smtClean="0"/>
              <a:t>: When an item is added to the </a:t>
            </a:r>
            <a:r>
              <a:rPr lang="en-US" sz="2400" dirty="0" err="1" smtClean="0"/>
              <a:t>wishlist</a:t>
            </a:r>
            <a:r>
              <a:rPr lang="en-US" sz="2400" dirty="0" smtClean="0"/>
              <a:t>, update the notification bar in the header to reflect the new quantity. Handle edge cases where the notification bar fails to update or displays incorrect data.</a:t>
            </a:r>
          </a:p>
          <a:p>
            <a:r>
              <a:rPr lang="en-US" sz="3200" dirty="0" smtClean="0">
                <a:solidFill>
                  <a:srgbClr val="FF0000"/>
                </a:solidFill>
              </a:rPr>
              <a:t>Navigating to </a:t>
            </a:r>
            <a:r>
              <a:rPr lang="en-US" sz="3200" dirty="0" err="1" smtClean="0">
                <a:solidFill>
                  <a:srgbClr val="FF0000"/>
                </a:solidFill>
              </a:rPr>
              <a:t>Wishlist</a:t>
            </a:r>
            <a:r>
              <a:rPr lang="en-US" sz="3200" dirty="0" smtClean="0">
                <a:solidFill>
                  <a:srgbClr val="FF0000"/>
                </a:solidFill>
              </a:rPr>
              <a:t> Page</a:t>
            </a:r>
            <a:r>
              <a:rPr lang="en-US" sz="2400" dirty="0" smtClean="0"/>
              <a:t>: Allow smooth navigation to the </a:t>
            </a:r>
            <a:r>
              <a:rPr lang="en-US" sz="2400" dirty="0" err="1" smtClean="0"/>
              <a:t>wishlist</a:t>
            </a:r>
            <a:r>
              <a:rPr lang="en-US" sz="2400" dirty="0" smtClean="0"/>
              <a:t> page when the heart icon is clicked in the header. Handle errors like navigation failures, improper data rendering, or blank pages when fetching </a:t>
            </a:r>
            <a:r>
              <a:rPr lang="en-US" sz="2400" dirty="0" err="1" smtClean="0"/>
              <a:t>wishlist</a:t>
            </a:r>
            <a:r>
              <a:rPr lang="en-US" sz="2400" dirty="0" smtClean="0"/>
              <a:t> </a:t>
            </a:r>
            <a:r>
              <a:rPr lang="en-US" sz="2400" dirty="0" err="1" smtClean="0"/>
              <a:t>data.Remove</a:t>
            </a:r>
            <a:r>
              <a:rPr lang="en-US" sz="2400" dirty="0" smtClean="0"/>
              <a:t> from </a:t>
            </a:r>
            <a:r>
              <a:rPr lang="en-US" sz="2400" dirty="0" err="1" smtClean="0"/>
              <a:t>Wishlist</a:t>
            </a:r>
            <a:r>
              <a:rPr lang="en-US" sz="2400" dirty="0" smtClean="0"/>
              <a:t> Functionality:</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2283" t="10529" b="80211"/>
          <a:stretch/>
        </p:blipFill>
        <p:spPr>
          <a:xfrm>
            <a:off x="995433" y="5532574"/>
            <a:ext cx="10279178" cy="1107338"/>
          </a:xfrm>
          <a:prstGeom prst="rect">
            <a:avLst/>
          </a:prstGeom>
        </p:spPr>
      </p:pic>
    </p:spTree>
    <p:extLst>
      <p:ext uri="{BB962C8B-B14F-4D97-AF65-F5344CB8AC3E}">
        <p14:creationId xmlns:p14="http://schemas.microsoft.com/office/powerpoint/2010/main" val="38095796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Performance: https://pagespeed.web.dev/analysis/https-marketplace-hackathon-builder-2025-vercel-app/p2inzzed32?hl=en-US&amp;form_factor=mobile</a:t>
            </a:r>
            <a:endParaRPr lang="en-US" sz="2400"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9379"/>
          <a:stretch/>
        </p:blipFill>
        <p:spPr>
          <a:xfrm>
            <a:off x="377248" y="1867354"/>
            <a:ext cx="11437504" cy="5523820"/>
          </a:xfrm>
        </p:spPr>
      </p:pic>
    </p:spTree>
    <p:extLst>
      <p:ext uri="{BB962C8B-B14F-4D97-AF65-F5344CB8AC3E}">
        <p14:creationId xmlns:p14="http://schemas.microsoft.com/office/powerpoint/2010/main" val="2689212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5" y="339000"/>
            <a:ext cx="11625943" cy="1325563"/>
          </a:xfrm>
        </p:spPr>
        <p:txBody>
          <a:bodyPr>
            <a:noAutofit/>
          </a:bodyPr>
          <a:lstStyle/>
          <a:p>
            <a:r>
              <a:rPr lang="en-US" sz="3200" dirty="0" err="1" smtClean="0"/>
              <a:t>Csv:https</a:t>
            </a:r>
            <a:r>
              <a:rPr lang="en-US" sz="3200" dirty="0"/>
              <a:t>://docs.google.com/spreadsheets/d/1Q3D_Qv8tcXd5hMvSniXJuiY-T_sV5nyX9LEywoxxGE4/edit?gid=393469164#gid=393469164</a:t>
            </a:r>
            <a:endParaRPr lang="en-US" sz="32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0280" b="41988"/>
          <a:stretch/>
        </p:blipFill>
        <p:spPr>
          <a:xfrm>
            <a:off x="413657" y="1543906"/>
            <a:ext cx="11040365" cy="4480561"/>
          </a:xfrm>
        </p:spPr>
      </p:pic>
      <p:sp>
        <p:nvSpPr>
          <p:cNvPr id="5" name="Title 1"/>
          <p:cNvSpPr txBox="1">
            <a:spLocks/>
          </p:cNvSpPr>
          <p:nvPr/>
        </p:nvSpPr>
        <p:spPr>
          <a:xfrm>
            <a:off x="7759337" y="5903810"/>
            <a:ext cx="4432663"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Prepare by :</a:t>
            </a:r>
            <a:r>
              <a:rPr lang="en-US" sz="2400" dirty="0" err="1" smtClean="0"/>
              <a:t>Bisma</a:t>
            </a:r>
            <a:r>
              <a:rPr lang="en-US" sz="2400" dirty="0" smtClean="0"/>
              <a:t> </a:t>
            </a:r>
            <a:r>
              <a:rPr lang="en-US" sz="2400" dirty="0" err="1" smtClean="0"/>
              <a:t>Naeem</a:t>
            </a:r>
            <a:endParaRPr lang="en-US" sz="2400" dirty="0"/>
          </a:p>
        </p:txBody>
      </p:sp>
    </p:spTree>
    <p:extLst>
      <p:ext uri="{BB962C8B-B14F-4D97-AF65-F5344CB8AC3E}">
        <p14:creationId xmlns:p14="http://schemas.microsoft.com/office/powerpoint/2010/main" val="3011008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Words>474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var(--body-font-family)</vt:lpstr>
      <vt:lpstr>Office Theme</vt:lpstr>
      <vt:lpstr>Day:5  Documentation Error Handling</vt:lpstr>
      <vt:lpstr>Search bar error handling </vt:lpstr>
      <vt:lpstr> Why is Search with Error Handling Important?</vt:lpstr>
      <vt:lpstr>Dynmaic Route Error Handling</vt:lpstr>
      <vt:lpstr>implement user-friendly messages like "Car not found" when data cannot be fetched due to network issues or when the resource doesn't exist.</vt:lpstr>
      <vt:lpstr>Add to wishlist error handling</vt:lpstr>
      <vt:lpstr>Performance: https://pagespeed.web.dev/analysis/https-marketplace-hackathon-builder-2025-vercel-app/p2inzzed32?hl=en-US&amp;form_factor=mobile</vt:lpstr>
      <vt:lpstr>Csv:https://docs.google.com/spreadsheets/d/1Q3D_Qv8tcXd5hMvSniXJuiY-T_sV5nyX9LEywoxxGE4/edit?gid=393469164#gid=393469164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5</dc:title>
  <dc:creator>HP</dc:creator>
  <cp:lastModifiedBy>HP</cp:lastModifiedBy>
  <cp:revision>12</cp:revision>
  <dcterms:created xsi:type="dcterms:W3CDTF">2025-01-25T16:28:40Z</dcterms:created>
  <dcterms:modified xsi:type="dcterms:W3CDTF">2025-01-26T09:52:32Z</dcterms:modified>
</cp:coreProperties>
</file>