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  <p:sldId id="266" r:id="rId12"/>
    <p:sldId id="267" r:id="rId13"/>
    <p:sldId id="268" r:id="rId14"/>
    <p:sldId id="269" r:id="rId15"/>
    <p:sldId id="270" r:id="rId16"/>
    <p:sldId id="272" r:id="rId17"/>
    <p:sldId id="274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Multithreading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486400"/>
            <a:ext cx="6400800" cy="762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Muhammad </a:t>
            </a:r>
            <a:r>
              <a:rPr lang="en-US" dirty="0" err="1" smtClean="0"/>
              <a:t>Saeed</a:t>
            </a:r>
            <a:endParaRPr lang="en-US" dirty="0" smtClean="0"/>
          </a:p>
          <a:p>
            <a:r>
              <a:rPr lang="en-US" dirty="0" smtClean="0"/>
              <a:t>saeed@uok.edu.pk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Start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95400"/>
            <a:ext cx="4351313" cy="3733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4343400"/>
            <a:ext cx="5694310" cy="2362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828800"/>
            <a:ext cx="4724400" cy="4242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</a:t>
            </a:r>
            <a:r>
              <a:rPr lang="en-US" dirty="0" smtClean="0">
                <a:sym typeface="Wingdings" pitchFamily="2" charset="2"/>
              </a:rPr>
              <a:t> Join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00200"/>
            <a:ext cx="5291328" cy="2133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599" y="3352800"/>
            <a:ext cx="5602469" cy="3124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</a:t>
            </a:r>
            <a:r>
              <a:rPr lang="en-US" dirty="0" smtClean="0">
                <a:sym typeface="Wingdings" pitchFamily="2" charset="2"/>
              </a:rPr>
              <a:t> Sleep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676400"/>
            <a:ext cx="5301452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</a:t>
            </a:r>
            <a:r>
              <a:rPr lang="en-US" dirty="0" smtClean="0">
                <a:sym typeface="Wingdings" pitchFamily="2" charset="2"/>
              </a:rPr>
              <a:t> Passing Argument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999" y="1371600"/>
            <a:ext cx="4650115" cy="2514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4038600"/>
            <a:ext cx="8547798" cy="2438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</a:t>
            </a:r>
            <a:r>
              <a:rPr lang="en-US" dirty="0" smtClean="0">
                <a:sym typeface="Wingdings" pitchFamily="2" charset="2"/>
              </a:rPr>
              <a:t> Passing Argument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00200"/>
            <a:ext cx="7677615" cy="2057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886200"/>
            <a:ext cx="8360285" cy="2667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Thread </a:t>
            </a:r>
            <a:r>
              <a:rPr lang="en-US" dirty="0" smtClean="0">
                <a:sym typeface="Wingdings" pitchFamily="2" charset="2"/>
              </a:rPr>
              <a:t> Passing Multiple Arguments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524000"/>
            <a:ext cx="8066567" cy="1828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465" y="4038600"/>
            <a:ext cx="8894135" cy="1600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76400"/>
            <a:ext cx="865446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Multitasking </a:t>
            </a:r>
            <a:r>
              <a:rPr lang="en-US" dirty="0" err="1" smtClean="0"/>
              <a:t>vs</a:t>
            </a:r>
            <a:r>
              <a:rPr lang="en-US" dirty="0" smtClean="0"/>
              <a:t> Multithreading</a:t>
            </a:r>
          </a:p>
          <a:p>
            <a:pPr lvl="1"/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Threads</a:t>
            </a:r>
          </a:p>
          <a:p>
            <a:pPr lvl="1"/>
            <a:r>
              <a:rPr lang="en-US" dirty="0" smtClean="0"/>
              <a:t>Why Threading</a:t>
            </a:r>
          </a:p>
          <a:p>
            <a:pPr lvl="1"/>
            <a:r>
              <a:rPr lang="en-US" dirty="0" smtClean="0"/>
              <a:t>Shared Memory &amp; Thread Safe</a:t>
            </a:r>
          </a:p>
          <a:p>
            <a:r>
              <a:rPr lang="en-US" dirty="0" smtClean="0"/>
              <a:t>Threads</a:t>
            </a:r>
          </a:p>
          <a:p>
            <a:pPr lvl="1"/>
            <a:r>
              <a:rPr lang="en-US" dirty="0" smtClean="0"/>
              <a:t>Start</a:t>
            </a:r>
          </a:p>
          <a:p>
            <a:pPr lvl="1"/>
            <a:r>
              <a:rPr lang="en-US" dirty="0" smtClean="0"/>
              <a:t>Join</a:t>
            </a:r>
          </a:p>
          <a:p>
            <a:pPr lvl="1"/>
            <a:r>
              <a:rPr lang="en-US" dirty="0" smtClean="0"/>
              <a:t>Sleep</a:t>
            </a:r>
          </a:p>
          <a:p>
            <a:pPr lvl="1"/>
            <a:r>
              <a:rPr lang="en-US" dirty="0" smtClean="0"/>
              <a:t>Passing Arguments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83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pic>
        <p:nvPicPr>
          <p:cNvPr id="2053" name="Picture 5" descr="C:\Users\muhammadsaeed.IBAPK\Desktop\process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426" y="1479306"/>
            <a:ext cx="5623774" cy="507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68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</a:t>
            </a:r>
            <a:endParaRPr lang="en-US" dirty="0"/>
          </a:p>
        </p:txBody>
      </p:sp>
      <p:pic>
        <p:nvPicPr>
          <p:cNvPr id="3074" name="Picture 2" descr="C:\Users\muhammadsaeed.IBAPK\Desktop\threads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352" y="1600200"/>
            <a:ext cx="5255503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15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Multitasking </a:t>
            </a:r>
            <a:r>
              <a:rPr lang="en-US" sz="3200" dirty="0" err="1"/>
              <a:t>vs</a:t>
            </a:r>
            <a:r>
              <a:rPr lang="en-US" sz="3200" dirty="0"/>
              <a:t> </a:t>
            </a:r>
            <a:r>
              <a:rPr lang="en-US" sz="3200" dirty="0" smtClean="0"/>
              <a:t>Multithreading</a:t>
            </a:r>
            <a:endParaRPr lang="en-US" sz="32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724025"/>
            <a:ext cx="8477250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076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Multitasking</a:t>
            </a:r>
          </a:p>
          <a:p>
            <a:pPr lvl="1"/>
            <a:r>
              <a:rPr lang="en-US" b="1" dirty="0" smtClean="0"/>
              <a:t>fork()</a:t>
            </a:r>
            <a:r>
              <a:rPr lang="en-US" dirty="0" smtClean="0"/>
              <a:t> in UNIX/LINUX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Problems</a:t>
            </a:r>
          </a:p>
          <a:p>
            <a:pPr marL="742950" lvl="2" indent="-342900"/>
            <a:r>
              <a:rPr lang="en-US" dirty="0" smtClean="0"/>
              <a:t>Time </a:t>
            </a:r>
            <a:r>
              <a:rPr lang="en-US" dirty="0"/>
              <a:t>to create </a:t>
            </a:r>
            <a:r>
              <a:rPr lang="en-US" dirty="0" smtClean="0"/>
              <a:t>new process</a:t>
            </a:r>
          </a:p>
          <a:p>
            <a:pPr marL="742950" lvl="2" indent="-342900"/>
            <a:r>
              <a:rPr lang="en-US" dirty="0" smtClean="0"/>
              <a:t>Memory requirements </a:t>
            </a:r>
          </a:p>
          <a:p>
            <a:pPr marL="742950" lvl="2" indent="-342900"/>
            <a:r>
              <a:rPr lang="en-US" dirty="0" smtClean="0"/>
              <a:t>Switching Time for scheduling</a:t>
            </a:r>
            <a:endParaRPr lang="en-US" dirty="0"/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Multithreading</a:t>
            </a:r>
          </a:p>
          <a:p>
            <a:pPr lvl="2"/>
            <a:r>
              <a:rPr lang="en-US" b="1" dirty="0" err="1"/>
              <a:t>pthread_create</a:t>
            </a:r>
            <a:r>
              <a:rPr lang="en-US" b="1" dirty="0"/>
              <a:t>()</a:t>
            </a:r>
            <a:r>
              <a:rPr lang="en-US" dirty="0"/>
              <a:t> </a:t>
            </a:r>
            <a:r>
              <a:rPr lang="en-US" dirty="0" smtClean="0"/>
              <a:t> in  UNIX/LINUX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31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Less time to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a new thread than a process</a:t>
            </a:r>
          </a:p>
          <a:p>
            <a:pPr lvl="1"/>
            <a:r>
              <a:rPr lang="en-US" dirty="0" smtClean="0"/>
              <a:t>terminate </a:t>
            </a:r>
            <a:r>
              <a:rPr lang="en-US" dirty="0"/>
              <a:t>a thread than a process</a:t>
            </a:r>
          </a:p>
          <a:p>
            <a:pPr lvl="1"/>
            <a:r>
              <a:rPr lang="en-US" dirty="0" smtClean="0"/>
              <a:t>switch </a:t>
            </a:r>
            <a:r>
              <a:rPr lang="en-US" dirty="0"/>
              <a:t>between two threads within the same process</a:t>
            </a:r>
          </a:p>
          <a:p>
            <a:r>
              <a:rPr lang="en-US" dirty="0"/>
              <a:t>Since threads within the same process share memory and files, they can </a:t>
            </a:r>
            <a:r>
              <a:rPr lang="en-US" b="1" dirty="0"/>
              <a:t>communicate with each other without invoking the </a:t>
            </a:r>
            <a:r>
              <a:rPr lang="en-US" b="1" dirty="0" smtClean="0"/>
              <a:t>Operating System kernel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1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209800"/>
            <a:ext cx="492506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81000" y="1295400"/>
            <a:ext cx="845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All threads have access to the same global, shared memory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Threads also have their own private data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Programmers are responsible for synchronizing access (protecting) globally shared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“Thread Safe”</a:t>
            </a:r>
            <a:endParaRPr lang="en-US" dirty="0"/>
          </a:p>
        </p:txBody>
      </p:sp>
      <p:pic>
        <p:nvPicPr>
          <p:cNvPr id="5122" name="Picture 2" descr="C:\Users\muhammadsaeed.IBAPK\Desktop\thread-saf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1" y="1600200"/>
            <a:ext cx="8993529" cy="426720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5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165</Words>
  <Application>Microsoft Office PowerPoint</Application>
  <PresentationFormat>On-screen Show (4:3)</PresentationFormat>
  <Paragraphs>49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Multithreading</vt:lpstr>
      <vt:lpstr>Topics</vt:lpstr>
      <vt:lpstr>Process</vt:lpstr>
      <vt:lpstr>Thread</vt:lpstr>
      <vt:lpstr>Multitasking vs Multithreading</vt:lpstr>
      <vt:lpstr>Why Threading</vt:lpstr>
      <vt:lpstr>Benefits of Threads</vt:lpstr>
      <vt:lpstr>Shared Memory</vt:lpstr>
      <vt:lpstr>“Thread Safe”</vt:lpstr>
      <vt:lpstr>Thread  Start</vt:lpstr>
      <vt:lpstr>Output</vt:lpstr>
      <vt:lpstr>Thread  Join</vt:lpstr>
      <vt:lpstr>Output</vt:lpstr>
      <vt:lpstr>Thread  Sleep</vt:lpstr>
      <vt:lpstr>Thread  Passing Argument</vt:lpstr>
      <vt:lpstr>Thread  Passing Argument</vt:lpstr>
      <vt:lpstr>Thread  Passing Multiple Arguments</vt:lpstr>
      <vt:lpstr>Output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Socket Programming</dc:title>
  <dc:creator>Muhammad Saeed</dc:creator>
  <cp:lastModifiedBy>saeed</cp:lastModifiedBy>
  <cp:revision>9</cp:revision>
  <dcterms:created xsi:type="dcterms:W3CDTF">2006-08-16T00:00:00Z</dcterms:created>
  <dcterms:modified xsi:type="dcterms:W3CDTF">2013-10-10T16:37:43Z</dcterms:modified>
</cp:coreProperties>
</file>