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E0062-1A08-4C59-A1F3-96B20B7B7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509EC6-65AB-41D3-A7E4-3975DDFA2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B43D3F-8EEA-47F5-8EF9-DE6CBEA3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688B-1CC2-4D01-9D0F-AE5E0B419DAC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323260-6987-4448-BF39-2ABE4410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2D4037-7873-45FA-83BC-D1633B95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075E-8F99-41F9-A739-5216D3C5F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00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5E5FE-C00B-4A80-A2EF-B7953F5D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FDABE4-33B3-4512-8D42-B89B68A4E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C458E8-2E0F-4808-B6F6-30AF4E68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688B-1CC2-4D01-9D0F-AE5E0B419DAC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A5303E-029B-4A8C-9D1E-7F69FFA8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E935A8-9226-4CED-A95C-C5B27692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075E-8F99-41F9-A739-5216D3C5F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38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B58CA70-4FD3-43B5-A508-837D98CB8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665224-103C-4148-81AB-07A40AF1F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91DA6D-31BB-4EAE-833E-9CE96E3D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688B-1CC2-4D01-9D0F-AE5E0B419DAC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DBCC02-F923-4DA1-AFC1-4AB0EDC0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01315F-490F-4986-AA1F-A0B3BD6D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075E-8F99-41F9-A739-5216D3C5F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59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79F2F-0D6F-480B-9B99-AFE9040F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57BA17-A51C-4126-B605-4CAA2F85A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92E4E1-DBBC-42FA-93C2-45A62B0B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688B-1CC2-4D01-9D0F-AE5E0B419DAC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18A78-ECB2-47CC-9775-5F7F2F1E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36B071-997A-4820-97D9-6CC0389A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075E-8F99-41F9-A739-5216D3C5F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39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7FEA9-35F3-40B8-B354-C25DB2AB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21930D-7C0C-4A27-A28B-793A4C504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4A330E-BF02-4AD6-BD8F-54C2AC0C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688B-1CC2-4D01-9D0F-AE5E0B419DAC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24437C-EB89-4896-BFAC-BE9C00AF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9FF2FD-DDC0-4E33-86BF-32D6E75C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075E-8F99-41F9-A739-5216D3C5F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51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46C78D-F00C-484C-B699-E7B07731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6B79-F3E8-49A8-8C5E-D87FB0FD5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1036CA-FA01-45B3-A3F3-B8BD258AD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EC90FE-1103-48E0-A690-FCCD1726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688B-1CC2-4D01-9D0F-AE5E0B419DAC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DF6A4A-DFE6-4DB5-9EA0-18494D06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7A3A2C-E345-463E-80E6-B27CFDC6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075E-8F99-41F9-A739-5216D3C5F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55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A88B6-A9AD-488A-8DFE-02B4BD82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9495D1-95A3-4107-B5F7-70CC0A783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0545A4-5705-4E26-B5E9-9B2700814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32A9BA-BFCE-4132-B246-1DBE0E23C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C7127A-4A83-415D-965F-A84EA1AF7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549594-65C6-4C92-9D6D-C879BFD8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688B-1CC2-4D01-9D0F-AE5E0B419DAC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7CE88E6-0D29-4871-B6FF-2943FE55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8B632C5-5252-4FE3-A4B4-3C9CC712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075E-8F99-41F9-A739-5216D3C5F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19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E9E08-F2DD-47AC-88F5-47F1C345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270217-2105-4550-9BFA-B316F3AA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688B-1CC2-4D01-9D0F-AE5E0B419DAC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EBCEA1-9CA0-441D-B79B-D1D7EBB4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E2944A-C766-4494-A7C3-A3153657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075E-8F99-41F9-A739-5216D3C5F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69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0D54C4C-F682-4130-97D7-0C7CFBFC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688B-1CC2-4D01-9D0F-AE5E0B419DAC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0BE8CE-1270-4D25-AE68-1413E3BB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2D1AF8-7AF0-4DFD-8BF2-BE7D5228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075E-8F99-41F9-A739-5216D3C5F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11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67CAE-60C8-4A7E-B9BC-BA59496D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ED8B52-51B2-4074-BBC6-8E57BBE10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38F13F-50EC-493A-9A69-D1FAD5642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879C54-64F7-482B-A2A7-B1A7011D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688B-1CC2-4D01-9D0F-AE5E0B419DAC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F34394-899E-4AE9-A019-08FC3727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594D55-F469-4D7B-97AF-358DBF15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075E-8F99-41F9-A739-5216D3C5F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51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F8159-DDE8-44D3-A693-BFC4478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2AC764D-9BBD-46CC-A3F1-D42DC5D5C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95A2DF-C789-4E15-A11F-A9ED52744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D0E364-E7E3-400C-A220-669D1FF3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688B-1CC2-4D01-9D0F-AE5E0B419DAC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7B92A8-92C2-422B-B0F5-63359170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6C94D4-D38C-4933-858A-100181E3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075E-8F99-41F9-A739-5216D3C5F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03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6803D-20CC-4643-9B0A-B6DCF261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818625-F038-4981-A30C-89D5F13A2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89DADA-D7B0-4FB4-AD7F-F3044901E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4688B-1CC2-4D01-9D0F-AE5E0B419DAC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E4BB44-73BA-40E8-BAA5-78E628C86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ECDABF-1B53-4C97-9F18-D5AB6C2B8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3075E-8F99-41F9-A739-5216D3C5F4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42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msdo.rea.ru/course/view.php?id=262#section-3" TargetMode="External"/><Relationship Id="rId2" Type="http://schemas.openxmlformats.org/officeDocument/2006/relationships/hyperlink" Target="https://lmsdo.rea.ru/course/view.php?id=262#section-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msdo.rea.ru/course/view.php?id=262#section-12" TargetMode="External"/><Relationship Id="rId4" Type="http://schemas.openxmlformats.org/officeDocument/2006/relationships/hyperlink" Target="https://lmsdo.rea.ru/course/view.php?id=262#section-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07F06F5-AE29-4D8E-9898-5B7FB0C68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Итоговый проект на тему: </a:t>
            </a:r>
            <a:br>
              <a:rPr lang="en-US" sz="4800" dirty="0"/>
            </a:br>
            <a:r>
              <a:rPr lang="ru-RU" sz="4800" dirty="0"/>
              <a:t>« Интернет магазин»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459C227A-B6F3-4A5E-9348-C81F1930D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Программа профессиональной переподготовки: </a:t>
            </a:r>
            <a:r>
              <a:rPr lang="ru-RU" dirty="0" err="1"/>
              <a:t>Fullstackразработка</a:t>
            </a:r>
            <a:r>
              <a:rPr lang="ru-RU" dirty="0"/>
              <a:t> на языке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11C2E-9F20-40E8-9B8A-FC630A287C0F}"/>
              </a:ext>
            </a:extLst>
          </p:cNvPr>
          <p:cNvSpPr txBox="1"/>
          <p:nvPr/>
        </p:nvSpPr>
        <p:spPr>
          <a:xfrm>
            <a:off x="9092725" y="5828232"/>
            <a:ext cx="3016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Ахмадиев</a:t>
            </a:r>
            <a:r>
              <a:rPr lang="ru-RU" dirty="0"/>
              <a:t> Артем </a:t>
            </a:r>
            <a:r>
              <a:rPr lang="ru-RU" dirty="0" err="1"/>
              <a:t>Филюсович</a:t>
            </a:r>
            <a:endParaRPr lang="ru-RU" dirty="0"/>
          </a:p>
          <a:p>
            <a:r>
              <a:rPr lang="ru-RU" dirty="0"/>
              <a:t>Группа</a:t>
            </a:r>
            <a:r>
              <a:rPr lang="en-US" dirty="0"/>
              <a:t>: FSJ</a:t>
            </a:r>
            <a:r>
              <a:rPr lang="ru-RU" dirty="0"/>
              <a:t>-2-22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774C1-1BD1-4AE2-BC82-BC64D984F7D7}"/>
              </a:ext>
            </a:extLst>
          </p:cNvPr>
          <p:cNvSpPr txBox="1"/>
          <p:nvPr/>
        </p:nvSpPr>
        <p:spPr>
          <a:xfrm>
            <a:off x="1612307" y="383437"/>
            <a:ext cx="9144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/>
              <a:t>ФГБОУ ВО «Российский экономический университет им. Г.В. Плеханова»</a:t>
            </a:r>
          </a:p>
        </p:txBody>
      </p:sp>
    </p:spTree>
    <p:extLst>
      <p:ext uri="{BB962C8B-B14F-4D97-AF65-F5344CB8AC3E}">
        <p14:creationId xmlns:p14="http://schemas.microsoft.com/office/powerpoint/2010/main" val="7361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7B1A3-D9C1-4281-84D1-96A12316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Инт</a:t>
            </a:r>
            <a:r>
              <a:rPr lang="en-US" dirty="0"/>
              <a:t>e</a:t>
            </a:r>
            <a:r>
              <a:rPr lang="ru-RU" dirty="0" err="1"/>
              <a:t>рнет</a:t>
            </a:r>
            <a:r>
              <a:rPr lang="ru-RU" dirty="0"/>
              <a:t> магазин кузнечной мастерской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5CF1E9-095F-464F-8161-C6D94D799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магазин</a:t>
            </a:r>
            <a:r>
              <a:rPr lang="en-US" dirty="0"/>
              <a:t>,</a:t>
            </a:r>
            <a:r>
              <a:rPr lang="ru-RU" dirty="0"/>
              <a:t> где можно купить различную продукцию кузнецов и мастеров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212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9FBE0F-2991-44A7-A2EA-CFFD706E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</a:t>
            </a:r>
            <a:r>
              <a:rPr lang="ru-RU" dirty="0"/>
              <a:t>модель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3466376-7732-49F1-BEE9-D358D83D6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105" y="1690688"/>
            <a:ext cx="8656889" cy="4631821"/>
          </a:xfrm>
        </p:spPr>
      </p:pic>
    </p:spTree>
    <p:extLst>
      <p:ext uri="{BB962C8B-B14F-4D97-AF65-F5344CB8AC3E}">
        <p14:creationId xmlns:p14="http://schemas.microsoft.com/office/powerpoint/2010/main" val="172721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F6D12-C40B-44C1-818C-53371D2A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Инструментальные средства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5B76DB-96C5-4502-A2A7-8279A4DB8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0" u="none" strike="noStrike" dirty="0">
                <a:solidFill>
                  <a:srgbClr val="38579B"/>
                </a:solidFill>
                <a:effectLst/>
                <a:latin typeface="Segoe UI" panose="020B0502040204020203" pitchFamily="34" charset="0"/>
                <a:hlinkClick r:id="rId2"/>
              </a:rPr>
              <a:t>Проектирование и разработка баз данных на SQL</a:t>
            </a:r>
            <a:endParaRPr lang="ru-RU" b="0" i="0" dirty="0">
              <a:solidFill>
                <a:srgbClr val="1F2F53"/>
              </a:solidFill>
              <a:effectLst/>
              <a:latin typeface="Segoe UI" panose="020B0502040204020203" pitchFamily="34" charset="0"/>
            </a:endParaRPr>
          </a:p>
          <a:p>
            <a:r>
              <a:rPr lang="ru-RU" b="1" i="0" u="none" strike="noStrike" dirty="0">
                <a:solidFill>
                  <a:srgbClr val="38579B"/>
                </a:solidFill>
                <a:effectLst/>
                <a:latin typeface="Segoe UI" panose="020B0502040204020203" pitchFamily="34" charset="0"/>
                <a:hlinkClick r:id="rId3"/>
              </a:rPr>
              <a:t>Верстка WEB-страниц на HTML и CSS</a:t>
            </a:r>
            <a:endParaRPr lang="ru-RU" b="0" i="0" dirty="0">
              <a:solidFill>
                <a:srgbClr val="1F2F53"/>
              </a:solidFill>
              <a:effectLst/>
              <a:latin typeface="Segoe UI" panose="020B0502040204020203" pitchFamily="34" charset="0"/>
            </a:endParaRPr>
          </a:p>
          <a:p>
            <a:r>
              <a:rPr lang="ru-RU" b="1" i="0" u="none" strike="noStrike" dirty="0" err="1">
                <a:solidFill>
                  <a:srgbClr val="38579B"/>
                </a:solidFill>
                <a:effectLst/>
                <a:latin typeface="Segoe UI" panose="020B0502040204020203" pitchFamily="34" charset="0"/>
                <a:hlinkClick r:id="rId4"/>
              </a:rPr>
              <a:t>Backend</a:t>
            </a:r>
            <a:r>
              <a:rPr lang="ru-RU" b="1" i="0" u="none" strike="noStrike" dirty="0">
                <a:solidFill>
                  <a:srgbClr val="38579B"/>
                </a:solidFill>
                <a:effectLst/>
                <a:latin typeface="Segoe UI" panose="020B0502040204020203" pitchFamily="34" charset="0"/>
                <a:hlinkClick r:id="rId4"/>
              </a:rPr>
              <a:t> - разработка на языке Java</a:t>
            </a:r>
            <a:endParaRPr lang="ru-RU" b="0" i="0" dirty="0">
              <a:solidFill>
                <a:srgbClr val="1F2F53"/>
              </a:solidFill>
              <a:effectLst/>
              <a:latin typeface="Segoe UI" panose="020B0502040204020203" pitchFamily="34" charset="0"/>
            </a:endParaRPr>
          </a:p>
          <a:p>
            <a:r>
              <a:rPr lang="ru-RU" b="1" i="0" u="none" strike="noStrike" dirty="0" err="1">
                <a:solidFill>
                  <a:srgbClr val="38579B"/>
                </a:solidFill>
                <a:effectLst/>
                <a:latin typeface="Segoe UI" panose="020B0502040204020203" pitchFamily="34" charset="0"/>
                <a:hlinkClick r:id="rId5"/>
              </a:rPr>
              <a:t>Frontend</a:t>
            </a:r>
            <a:r>
              <a:rPr lang="ru-RU" b="1" i="0" u="none" strike="noStrike" dirty="0">
                <a:solidFill>
                  <a:srgbClr val="38579B"/>
                </a:solidFill>
                <a:effectLst/>
                <a:latin typeface="Segoe UI" panose="020B0502040204020203" pitchFamily="34" charset="0"/>
                <a:hlinkClick r:id="rId5"/>
              </a:rPr>
              <a:t> - разработка на языке JavaScript</a:t>
            </a:r>
            <a:endParaRPr lang="ru-RU" b="0" i="0" dirty="0">
              <a:solidFill>
                <a:srgbClr val="1F2F53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1" dirty="0">
                <a:solidFill>
                  <a:srgbClr val="38579B"/>
                </a:solidFill>
                <a:latin typeface="Segoe UI" panose="020B0502040204020203" pitchFamily="34" charset="0"/>
              </a:rPr>
              <a:t>Spring Framework</a:t>
            </a:r>
            <a:endParaRPr lang="en-US" b="0" i="0" dirty="0">
              <a:solidFill>
                <a:srgbClr val="1F2F53"/>
              </a:solidFill>
              <a:effectLst/>
              <a:latin typeface="Segoe UI" panose="020B0502040204020203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784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E335B-D1E0-4E84-B89A-1D3752D4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1CEB586-58A5-43C3-BBDB-BD939806ED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5272" y="1609579"/>
            <a:ext cx="5181600" cy="2300121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ED68E933-FFD7-481D-9B60-07A1FBE1B4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39626" y="1609579"/>
            <a:ext cx="4808434" cy="2300121"/>
          </a:xfrm>
        </p:spPr>
      </p:pic>
    </p:spTree>
    <p:extLst>
      <p:ext uri="{BB962C8B-B14F-4D97-AF65-F5344CB8AC3E}">
        <p14:creationId xmlns:p14="http://schemas.microsoft.com/office/powerpoint/2010/main" val="212133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7EDC7-E171-47E5-A195-C556F5D1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EC7E0A-073C-4D92-B413-0900EDA13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062345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94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Тема Office</vt:lpstr>
      <vt:lpstr>Итоговый проект на тему:  « Интернет магазин»</vt:lpstr>
      <vt:lpstr>Интeрнет магазин кузнечной мастерской</vt:lpstr>
      <vt:lpstr>ER-модель</vt:lpstr>
      <vt:lpstr>Инструментальные средства</vt:lpstr>
      <vt:lpstr>Результат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на тему:  « Название проекта »</dc:title>
  <dc:creator>Тёма Тёма</dc:creator>
  <cp:lastModifiedBy>Тёма Тёма</cp:lastModifiedBy>
  <cp:revision>3</cp:revision>
  <dcterms:created xsi:type="dcterms:W3CDTF">2022-12-14T16:20:27Z</dcterms:created>
  <dcterms:modified xsi:type="dcterms:W3CDTF">2022-12-14T19:49:08Z</dcterms:modified>
</cp:coreProperties>
</file>