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92" r:id="rId3"/>
    <p:sldId id="280" r:id="rId4"/>
    <p:sldId id="281" r:id="rId5"/>
    <p:sldId id="282" r:id="rId6"/>
    <p:sldId id="290" r:id="rId7"/>
    <p:sldId id="286" r:id="rId8"/>
    <p:sldId id="287" r:id="rId9"/>
    <p:sldId id="288" r:id="rId10"/>
    <p:sldId id="289" r:id="rId11"/>
    <p:sldId id="299" r:id="rId12"/>
    <p:sldId id="297" r:id="rId13"/>
    <p:sldId id="293" r:id="rId14"/>
    <p:sldId id="294" r:id="rId15"/>
    <p:sldId id="295" r:id="rId16"/>
    <p:sldId id="296" r:id="rId17"/>
    <p:sldId id="29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CE353-503C-44C1-84F3-D22938C81D0D}" type="doc">
      <dgm:prSet loTypeId="urn:microsoft.com/office/officeart/2005/8/layout/default#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0F4D42F-8BC4-4380-8A5D-5324962569FD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Wisata</a:t>
          </a:r>
          <a:r>
            <a:rPr lang="en-US" sz="2800" b="1" i="1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Budaya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6F40192C-9E81-45A0-9B41-B2D582B8CF3F}" type="parTrans" cxnId="{0302971A-6786-492E-A0D6-DCF3639400D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CDAF245-592E-48D2-881E-1A7C0FBB1E72}" type="sibTrans" cxnId="{0302971A-6786-492E-A0D6-DCF3639400D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A4ED62A6-18D8-4826-A7FF-1B448873F9C4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Wisata</a:t>
          </a:r>
          <a:r>
            <a:rPr lang="en-US" sz="2800" b="1" i="1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Alam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E3C829BA-D794-4CDF-9296-273966E4C8F0}" type="parTrans" cxnId="{E1579718-4C97-40E1-9D34-F742F17889F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6AD12C99-B153-455F-AD24-350EE34FC8AC}" type="sibTrans" cxnId="{E1579718-4C97-40E1-9D34-F742F17889F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86BCE0F2-8476-4615-A2C2-034A8FD2A268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Wisata</a:t>
          </a:r>
          <a:r>
            <a:rPr lang="en-US" sz="2800" b="1" i="1" dirty="0" smtClean="0">
              <a:solidFill>
                <a:schemeClr val="tx2">
                  <a:lumMod val="50000"/>
                </a:schemeClr>
              </a:solidFill>
            </a:rPr>
            <a:t> Festival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52140F70-A8BE-4299-8BEE-74222398A496}" type="parTrans" cxnId="{6BF407A9-325C-47F3-B8D3-B334A7E93084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66059BB9-AC6B-4BF0-A185-5368D2BA3921}" type="sibTrans" cxnId="{6BF407A9-325C-47F3-B8D3-B334A7E93084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66EC8AB4-1391-4EA4-92C3-74E0563651A5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smtClean="0">
              <a:solidFill>
                <a:schemeClr val="tx2">
                  <a:lumMod val="50000"/>
                </a:schemeClr>
              </a:solidFill>
            </a:rPr>
            <a:t>Hotel &amp; </a:t>
          </a:r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Penginapan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F07460CC-DDF7-4E93-AE30-EB924F0AF649}" type="parTrans" cxnId="{B9EC5610-24E7-41FE-A7B5-F0F4BAD68009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EA9A8E5A-B485-4ADB-85AD-505698AC14F2}" type="sibTrans" cxnId="{B9EC5610-24E7-41FE-A7B5-F0F4BAD68009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E3817DBA-B063-42D1-A7A3-7CC71442BFC1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Wisata</a:t>
          </a:r>
          <a:r>
            <a:rPr lang="en-US" sz="2800" b="1" i="1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Kuliner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BC2AE019-E952-4B66-BB5E-4ECEDC34DAAA}" type="parTrans" cxnId="{45497AC3-44AA-449A-9530-9E9485FD071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B8378443-15B5-4438-8547-42ACD49401CA}" type="sibTrans" cxnId="{45497AC3-44AA-449A-9530-9E9485FD071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88CE6275-12C5-4ACD-B215-CDCF82C9DBB2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Usulan</a:t>
          </a:r>
          <a:r>
            <a:rPr lang="en-US" sz="2800" b="1" i="1" dirty="0" smtClean="0">
              <a:solidFill>
                <a:schemeClr val="tx2">
                  <a:lumMod val="50000"/>
                </a:schemeClr>
              </a:solidFill>
            </a:rPr>
            <a:t> </a:t>
          </a:r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Netizen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1F3EEA8C-2DA7-49FD-AF7B-65E77E4FCD7B}" type="parTrans" cxnId="{3CFE8E9F-6AE8-4336-91DE-1FE9833840C2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585383A7-D369-42F8-93BE-6AE7A4007F10}" type="sibTrans" cxnId="{3CFE8E9F-6AE8-4336-91DE-1FE9833840C2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A2573D64-9BAF-49BE-B030-331C948C551D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smtClean="0">
              <a:solidFill>
                <a:schemeClr val="tx2">
                  <a:lumMod val="50000"/>
                </a:schemeClr>
              </a:solidFill>
            </a:rPr>
            <a:t>Finding </a:t>
          </a:r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Nearme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8FB667AE-E66C-4A04-8500-6EEA140E6FF4}" type="parTrans" cxnId="{E91C0E70-31B4-43D4-8DD0-F783B022F573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D3B39DCD-2726-4BC0-BC4E-A72CEC545FF1}" type="sibTrans" cxnId="{E91C0E70-31B4-43D4-8DD0-F783B022F573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F75985C-D154-43C6-859F-DB6A9D673DDF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smtClean="0">
              <a:solidFill>
                <a:schemeClr val="tx2">
                  <a:lumMod val="50000"/>
                </a:schemeClr>
              </a:solidFill>
            </a:rPr>
            <a:t>Tourism Blog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3678DFB3-BEFB-49A2-8C25-5B42020DA5FC}" type="parTrans" cxnId="{E7C54C4B-E75E-4B1F-996F-A025A659306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89DBE3F5-A2E0-45BE-B892-8252A41E36E0}" type="sibTrans" cxnId="{E7C54C4B-E75E-4B1F-996F-A025A659306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494F148B-BD03-4466-AC0E-3872DB9C612B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tba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44962729-4DA6-413D-894E-77C6DAC33C65}" type="parTrans" cxnId="{ACA396F3-9EFF-4159-A9C9-A6911BD542BE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DF65CEC8-8EBA-4A7F-B501-37AFF98F300E}" type="sibTrans" cxnId="{ACA396F3-9EFF-4159-A9C9-A6911BD542BE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F67E8332-5A0D-41AD-8B33-7B24B04BE170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tba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6050A09E-7ACD-4157-98ED-D37E8FFF075E}" type="parTrans" cxnId="{DF05556E-9EFD-411D-A6B5-C886E2B4CC79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DB3AD95-0154-40AD-A5E0-60F8121AB9E2}" type="sibTrans" cxnId="{DF05556E-9EFD-411D-A6B5-C886E2B4CC79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FE91A63F-3875-414E-8B2F-4027FE691341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tba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E127F1AC-B44E-41DE-8EF5-0E421F485853}" type="parTrans" cxnId="{E14E0789-11A6-4419-8F4C-93B313B6ABB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4D9D2951-0FF5-434E-B8B3-723C2C6CBF31}" type="sibTrans" cxnId="{E14E0789-11A6-4419-8F4C-93B313B6ABB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9F0E9D34-9F20-46B1-8C4E-B06D13349023}">
      <dgm:prSet phldrT="[Text]" custT="1"/>
      <dgm:spPr>
        <a:solidFill>
          <a:srgbClr val="A6A6A6"/>
        </a:solid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i="1" dirty="0" err="1" smtClean="0">
              <a:solidFill>
                <a:schemeClr val="tx2">
                  <a:lumMod val="50000"/>
                </a:schemeClr>
              </a:solidFill>
            </a:rPr>
            <a:t>tba</a:t>
          </a:r>
          <a:endParaRPr lang="en-US" sz="2800" b="1" i="1" dirty="0">
            <a:solidFill>
              <a:schemeClr val="tx2">
                <a:lumMod val="50000"/>
              </a:schemeClr>
            </a:solidFill>
          </a:endParaRPr>
        </a:p>
      </dgm:t>
    </dgm:pt>
    <dgm:pt modelId="{243DEABC-CB6A-417C-8830-24034AC6A0F7}" type="parTrans" cxnId="{B46C9A5E-33DD-40F5-9DD7-181E03EAF272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826296EF-7746-4084-8F89-1590A089A336}" type="sibTrans" cxnId="{B46C9A5E-33DD-40F5-9DD7-181E03EAF272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00E4F2CB-9EF6-45C0-AC29-1E087DB7CA73}" type="pres">
      <dgm:prSet presAssocID="{83ACE353-503C-44C1-84F3-D22938C81D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DA1C18-C6B6-4E98-88AC-B8CE64689FA8}" type="pres">
      <dgm:prSet presAssocID="{E0F4D42F-8BC4-4380-8A5D-5324962569FD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290B2-DA92-4BD9-BE02-E3FA293CBE5E}" type="pres">
      <dgm:prSet presAssocID="{7CDAF245-592E-48D2-881E-1A7C0FBB1E72}" presName="sibTrans" presStyleCnt="0"/>
      <dgm:spPr/>
      <dgm:t>
        <a:bodyPr/>
        <a:lstStyle/>
        <a:p>
          <a:endParaRPr lang="en-US"/>
        </a:p>
      </dgm:t>
    </dgm:pt>
    <dgm:pt modelId="{EADE77C6-85F5-4DFB-BBDB-147D494F927C}" type="pres">
      <dgm:prSet presAssocID="{A4ED62A6-18D8-4826-A7FF-1B448873F9C4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11873-B84D-4A61-82E1-074562ED7406}" type="pres">
      <dgm:prSet presAssocID="{6AD12C99-B153-455F-AD24-350EE34FC8AC}" presName="sibTrans" presStyleCnt="0"/>
      <dgm:spPr/>
      <dgm:t>
        <a:bodyPr/>
        <a:lstStyle/>
        <a:p>
          <a:endParaRPr lang="en-US"/>
        </a:p>
      </dgm:t>
    </dgm:pt>
    <dgm:pt modelId="{07FE2068-01FB-4F11-AD26-2633303401DC}" type="pres">
      <dgm:prSet presAssocID="{86BCE0F2-8476-4615-A2C2-034A8FD2A26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3ECF9-7FDC-4D51-BE28-6749C5FB5D93}" type="pres">
      <dgm:prSet presAssocID="{66059BB9-AC6B-4BF0-A185-5368D2BA3921}" presName="sibTrans" presStyleCnt="0"/>
      <dgm:spPr/>
      <dgm:t>
        <a:bodyPr/>
        <a:lstStyle/>
        <a:p>
          <a:endParaRPr lang="en-US"/>
        </a:p>
      </dgm:t>
    </dgm:pt>
    <dgm:pt modelId="{0885E8E0-6C1A-4EFD-9728-9DE8567FA699}" type="pres">
      <dgm:prSet presAssocID="{66EC8AB4-1391-4EA4-92C3-74E0563651A5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CB8C4-190F-4505-8955-9541BEBB9BC1}" type="pres">
      <dgm:prSet presAssocID="{EA9A8E5A-B485-4ADB-85AD-505698AC14F2}" presName="sibTrans" presStyleCnt="0"/>
      <dgm:spPr/>
      <dgm:t>
        <a:bodyPr/>
        <a:lstStyle/>
        <a:p>
          <a:endParaRPr lang="en-US"/>
        </a:p>
      </dgm:t>
    </dgm:pt>
    <dgm:pt modelId="{7E0318FD-862B-4136-B852-C41D5EC9E19D}" type="pres">
      <dgm:prSet presAssocID="{E3817DBA-B063-42D1-A7A3-7CC71442BFC1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34233-0CE4-4398-9920-5F72960593A4}" type="pres">
      <dgm:prSet presAssocID="{B8378443-15B5-4438-8547-42ACD49401CA}" presName="sibTrans" presStyleCnt="0"/>
      <dgm:spPr/>
      <dgm:t>
        <a:bodyPr/>
        <a:lstStyle/>
        <a:p>
          <a:endParaRPr lang="en-US"/>
        </a:p>
      </dgm:t>
    </dgm:pt>
    <dgm:pt modelId="{C81AE0E8-3EC5-4EDD-B19C-FF45E0959201}" type="pres">
      <dgm:prSet presAssocID="{88CE6275-12C5-4ACD-B215-CDCF82C9DBB2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7B1A2-6620-4C4C-927D-51F00757E21A}" type="pres">
      <dgm:prSet presAssocID="{585383A7-D369-42F8-93BE-6AE7A4007F10}" presName="sibTrans" presStyleCnt="0"/>
      <dgm:spPr/>
      <dgm:t>
        <a:bodyPr/>
        <a:lstStyle/>
        <a:p>
          <a:endParaRPr lang="en-US"/>
        </a:p>
      </dgm:t>
    </dgm:pt>
    <dgm:pt modelId="{69146DF2-1C2B-452A-9054-CC492EB4A32F}" type="pres">
      <dgm:prSet presAssocID="{A2573D64-9BAF-49BE-B030-331C948C551D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56A74-BD87-4028-9C81-D1E6110368BD}" type="pres">
      <dgm:prSet presAssocID="{D3B39DCD-2726-4BC0-BC4E-A72CEC545FF1}" presName="sibTrans" presStyleCnt="0"/>
      <dgm:spPr/>
      <dgm:t>
        <a:bodyPr/>
        <a:lstStyle/>
        <a:p>
          <a:endParaRPr lang="en-US"/>
        </a:p>
      </dgm:t>
    </dgm:pt>
    <dgm:pt modelId="{E47FE761-52DF-43D4-8749-EFA2009A4C1F}" type="pres">
      <dgm:prSet presAssocID="{7F75985C-D154-43C6-859F-DB6A9D673DDF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3AA4B-6693-4BAA-BCC0-6FC1359E078C}" type="pres">
      <dgm:prSet presAssocID="{89DBE3F5-A2E0-45BE-B892-8252A41E36E0}" presName="sibTrans" presStyleCnt="0"/>
      <dgm:spPr/>
      <dgm:t>
        <a:bodyPr/>
        <a:lstStyle/>
        <a:p>
          <a:endParaRPr lang="en-US"/>
        </a:p>
      </dgm:t>
    </dgm:pt>
    <dgm:pt modelId="{836EAC79-D19A-4B29-A05A-0A38ACCE1F2D}" type="pres">
      <dgm:prSet presAssocID="{494F148B-BD03-4466-AC0E-3872DB9C612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B699A-BE8A-458C-AAB2-A8AC0E722A5B}" type="pres">
      <dgm:prSet presAssocID="{DF65CEC8-8EBA-4A7F-B501-37AFF98F300E}" presName="sibTrans" presStyleCnt="0"/>
      <dgm:spPr/>
      <dgm:t>
        <a:bodyPr/>
        <a:lstStyle/>
        <a:p>
          <a:endParaRPr lang="en-US"/>
        </a:p>
      </dgm:t>
    </dgm:pt>
    <dgm:pt modelId="{0EBF34B7-DCCE-42CF-A014-EB70C5EB0296}" type="pres">
      <dgm:prSet presAssocID="{F67E8332-5A0D-41AD-8B33-7B24B04BE170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81FCD-2AC1-4144-AC08-ACBB7E62EA8A}" type="pres">
      <dgm:prSet presAssocID="{7DB3AD95-0154-40AD-A5E0-60F8121AB9E2}" presName="sibTrans" presStyleCnt="0"/>
      <dgm:spPr/>
      <dgm:t>
        <a:bodyPr/>
        <a:lstStyle/>
        <a:p>
          <a:endParaRPr lang="en-US"/>
        </a:p>
      </dgm:t>
    </dgm:pt>
    <dgm:pt modelId="{8DDD9744-C2ED-47D4-A2A7-1B24674A85B8}" type="pres">
      <dgm:prSet presAssocID="{FE91A63F-3875-414E-8B2F-4027FE691341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49516-E472-4990-8AC4-4C03FED96774}" type="pres">
      <dgm:prSet presAssocID="{4D9D2951-0FF5-434E-B8B3-723C2C6CBF31}" presName="sibTrans" presStyleCnt="0"/>
      <dgm:spPr/>
      <dgm:t>
        <a:bodyPr/>
        <a:lstStyle/>
        <a:p>
          <a:endParaRPr lang="en-US"/>
        </a:p>
      </dgm:t>
    </dgm:pt>
    <dgm:pt modelId="{E2C03431-AA78-4D15-95DC-CA979E98A39F}" type="pres">
      <dgm:prSet presAssocID="{9F0E9D34-9F20-46B1-8C4E-B06D13349023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497AC3-44AA-449A-9530-9E9485FD071B}" srcId="{83ACE353-503C-44C1-84F3-D22938C81D0D}" destId="{E3817DBA-B063-42D1-A7A3-7CC71442BFC1}" srcOrd="4" destOrd="0" parTransId="{BC2AE019-E952-4B66-BB5E-4ECEDC34DAAA}" sibTransId="{B8378443-15B5-4438-8547-42ACD49401CA}"/>
    <dgm:cxn modelId="{E7C54C4B-E75E-4B1F-996F-A025A659306D}" srcId="{83ACE353-503C-44C1-84F3-D22938C81D0D}" destId="{7F75985C-D154-43C6-859F-DB6A9D673DDF}" srcOrd="7" destOrd="0" parTransId="{3678DFB3-BEFB-49A2-8C25-5B42020DA5FC}" sibTransId="{89DBE3F5-A2E0-45BE-B892-8252A41E36E0}"/>
    <dgm:cxn modelId="{B46C9A5E-33DD-40F5-9DD7-181E03EAF272}" srcId="{83ACE353-503C-44C1-84F3-D22938C81D0D}" destId="{9F0E9D34-9F20-46B1-8C4E-B06D13349023}" srcOrd="11" destOrd="0" parTransId="{243DEABC-CB6A-417C-8830-24034AC6A0F7}" sibTransId="{826296EF-7746-4084-8F89-1590A089A336}"/>
    <dgm:cxn modelId="{E14E0789-11A6-4419-8F4C-93B313B6ABBD}" srcId="{83ACE353-503C-44C1-84F3-D22938C81D0D}" destId="{FE91A63F-3875-414E-8B2F-4027FE691341}" srcOrd="10" destOrd="0" parTransId="{E127F1AC-B44E-41DE-8EF5-0E421F485853}" sibTransId="{4D9D2951-0FF5-434E-B8B3-723C2C6CBF31}"/>
    <dgm:cxn modelId="{E1579718-4C97-40E1-9D34-F742F17889F0}" srcId="{83ACE353-503C-44C1-84F3-D22938C81D0D}" destId="{A4ED62A6-18D8-4826-A7FF-1B448873F9C4}" srcOrd="1" destOrd="0" parTransId="{E3C829BA-D794-4CDF-9296-273966E4C8F0}" sibTransId="{6AD12C99-B153-455F-AD24-350EE34FC8AC}"/>
    <dgm:cxn modelId="{622D086B-5149-BD4A-B81A-3BC44D4325C1}" type="presOf" srcId="{FE91A63F-3875-414E-8B2F-4027FE691341}" destId="{8DDD9744-C2ED-47D4-A2A7-1B24674A85B8}" srcOrd="0" destOrd="0" presId="urn:microsoft.com/office/officeart/2005/8/layout/default#2"/>
    <dgm:cxn modelId="{A1A1039A-B046-CF4B-A059-A72CB94C5CA8}" type="presOf" srcId="{F67E8332-5A0D-41AD-8B33-7B24B04BE170}" destId="{0EBF34B7-DCCE-42CF-A014-EB70C5EB0296}" srcOrd="0" destOrd="0" presId="urn:microsoft.com/office/officeart/2005/8/layout/default#2"/>
    <dgm:cxn modelId="{6BF407A9-325C-47F3-B8D3-B334A7E93084}" srcId="{83ACE353-503C-44C1-84F3-D22938C81D0D}" destId="{86BCE0F2-8476-4615-A2C2-034A8FD2A268}" srcOrd="2" destOrd="0" parTransId="{52140F70-A8BE-4299-8BEE-74222398A496}" sibTransId="{66059BB9-AC6B-4BF0-A185-5368D2BA3921}"/>
    <dgm:cxn modelId="{0302971A-6786-492E-A0D6-DCF3639400DB}" srcId="{83ACE353-503C-44C1-84F3-D22938C81D0D}" destId="{E0F4D42F-8BC4-4380-8A5D-5324962569FD}" srcOrd="0" destOrd="0" parTransId="{6F40192C-9E81-45A0-9B41-B2D582B8CF3F}" sibTransId="{7CDAF245-592E-48D2-881E-1A7C0FBB1E72}"/>
    <dgm:cxn modelId="{5ED4A722-FDA8-3349-A942-828F47D361D0}" type="presOf" srcId="{494F148B-BD03-4466-AC0E-3872DB9C612B}" destId="{836EAC79-D19A-4B29-A05A-0A38ACCE1F2D}" srcOrd="0" destOrd="0" presId="urn:microsoft.com/office/officeart/2005/8/layout/default#2"/>
    <dgm:cxn modelId="{C76AC476-3D64-2345-A61D-48256BDE54D3}" type="presOf" srcId="{E3817DBA-B063-42D1-A7A3-7CC71442BFC1}" destId="{7E0318FD-862B-4136-B852-C41D5EC9E19D}" srcOrd="0" destOrd="0" presId="urn:microsoft.com/office/officeart/2005/8/layout/default#2"/>
    <dgm:cxn modelId="{B9EC5610-24E7-41FE-A7B5-F0F4BAD68009}" srcId="{83ACE353-503C-44C1-84F3-D22938C81D0D}" destId="{66EC8AB4-1391-4EA4-92C3-74E0563651A5}" srcOrd="3" destOrd="0" parTransId="{F07460CC-DDF7-4E93-AE30-EB924F0AF649}" sibTransId="{EA9A8E5A-B485-4ADB-85AD-505698AC14F2}"/>
    <dgm:cxn modelId="{DF05556E-9EFD-411D-A6B5-C886E2B4CC79}" srcId="{83ACE353-503C-44C1-84F3-D22938C81D0D}" destId="{F67E8332-5A0D-41AD-8B33-7B24B04BE170}" srcOrd="9" destOrd="0" parTransId="{6050A09E-7ACD-4157-98ED-D37E8FFF075E}" sibTransId="{7DB3AD95-0154-40AD-A5E0-60F8121AB9E2}"/>
    <dgm:cxn modelId="{D09E4C82-E979-A242-ABEF-219207866FDE}" type="presOf" srcId="{66EC8AB4-1391-4EA4-92C3-74E0563651A5}" destId="{0885E8E0-6C1A-4EFD-9728-9DE8567FA699}" srcOrd="0" destOrd="0" presId="urn:microsoft.com/office/officeart/2005/8/layout/default#2"/>
    <dgm:cxn modelId="{3FDA1A92-7791-214C-B3A2-C86E77172F87}" type="presOf" srcId="{86BCE0F2-8476-4615-A2C2-034A8FD2A268}" destId="{07FE2068-01FB-4F11-AD26-2633303401DC}" srcOrd="0" destOrd="0" presId="urn:microsoft.com/office/officeart/2005/8/layout/default#2"/>
    <dgm:cxn modelId="{664E400C-4209-8849-B06A-6F1477757414}" type="presOf" srcId="{A2573D64-9BAF-49BE-B030-331C948C551D}" destId="{69146DF2-1C2B-452A-9054-CC492EB4A32F}" srcOrd="0" destOrd="0" presId="urn:microsoft.com/office/officeart/2005/8/layout/default#2"/>
    <dgm:cxn modelId="{361FAF0B-5C5C-CE42-943E-217C7AF77DD7}" type="presOf" srcId="{83ACE353-503C-44C1-84F3-D22938C81D0D}" destId="{00E4F2CB-9EF6-45C0-AC29-1E087DB7CA73}" srcOrd="0" destOrd="0" presId="urn:microsoft.com/office/officeart/2005/8/layout/default#2"/>
    <dgm:cxn modelId="{E91C0E70-31B4-43D4-8DD0-F783B022F573}" srcId="{83ACE353-503C-44C1-84F3-D22938C81D0D}" destId="{A2573D64-9BAF-49BE-B030-331C948C551D}" srcOrd="6" destOrd="0" parTransId="{8FB667AE-E66C-4A04-8500-6EEA140E6FF4}" sibTransId="{D3B39DCD-2726-4BC0-BC4E-A72CEC545FF1}"/>
    <dgm:cxn modelId="{27E5B406-A15A-D146-9215-5FDF9931ECC6}" type="presOf" srcId="{A4ED62A6-18D8-4826-A7FF-1B448873F9C4}" destId="{EADE77C6-85F5-4DFB-BBDB-147D494F927C}" srcOrd="0" destOrd="0" presId="urn:microsoft.com/office/officeart/2005/8/layout/default#2"/>
    <dgm:cxn modelId="{ACA396F3-9EFF-4159-A9C9-A6911BD542BE}" srcId="{83ACE353-503C-44C1-84F3-D22938C81D0D}" destId="{494F148B-BD03-4466-AC0E-3872DB9C612B}" srcOrd="8" destOrd="0" parTransId="{44962729-4DA6-413D-894E-77C6DAC33C65}" sibTransId="{DF65CEC8-8EBA-4A7F-B501-37AFF98F300E}"/>
    <dgm:cxn modelId="{55C3976D-F154-354B-B0EA-38715C73EEA0}" type="presOf" srcId="{E0F4D42F-8BC4-4380-8A5D-5324962569FD}" destId="{01DA1C18-C6B6-4E98-88AC-B8CE64689FA8}" srcOrd="0" destOrd="0" presId="urn:microsoft.com/office/officeart/2005/8/layout/default#2"/>
    <dgm:cxn modelId="{F088E515-D8A9-8F4B-9198-AB407C272911}" type="presOf" srcId="{9F0E9D34-9F20-46B1-8C4E-B06D13349023}" destId="{E2C03431-AA78-4D15-95DC-CA979E98A39F}" srcOrd="0" destOrd="0" presId="urn:microsoft.com/office/officeart/2005/8/layout/default#2"/>
    <dgm:cxn modelId="{BBA7DA4C-FF9D-424B-99F4-C8E675F902B1}" type="presOf" srcId="{88CE6275-12C5-4ACD-B215-CDCF82C9DBB2}" destId="{C81AE0E8-3EC5-4EDD-B19C-FF45E0959201}" srcOrd="0" destOrd="0" presId="urn:microsoft.com/office/officeart/2005/8/layout/default#2"/>
    <dgm:cxn modelId="{3CFE8E9F-6AE8-4336-91DE-1FE9833840C2}" srcId="{83ACE353-503C-44C1-84F3-D22938C81D0D}" destId="{88CE6275-12C5-4ACD-B215-CDCF82C9DBB2}" srcOrd="5" destOrd="0" parTransId="{1F3EEA8C-2DA7-49FD-AF7B-65E77E4FCD7B}" sibTransId="{585383A7-D369-42F8-93BE-6AE7A4007F10}"/>
    <dgm:cxn modelId="{F3A25552-F6F5-7141-B7F7-64A3EF2AF75E}" type="presOf" srcId="{7F75985C-D154-43C6-859F-DB6A9D673DDF}" destId="{E47FE761-52DF-43D4-8749-EFA2009A4C1F}" srcOrd="0" destOrd="0" presId="urn:microsoft.com/office/officeart/2005/8/layout/default#2"/>
    <dgm:cxn modelId="{9B73BB50-C294-BE48-A836-8680B0011B71}" type="presParOf" srcId="{00E4F2CB-9EF6-45C0-AC29-1E087DB7CA73}" destId="{01DA1C18-C6B6-4E98-88AC-B8CE64689FA8}" srcOrd="0" destOrd="0" presId="urn:microsoft.com/office/officeart/2005/8/layout/default#2"/>
    <dgm:cxn modelId="{4E288525-E016-3A4B-8544-ECF5AC9D6B5A}" type="presParOf" srcId="{00E4F2CB-9EF6-45C0-AC29-1E087DB7CA73}" destId="{C5A290B2-DA92-4BD9-BE02-E3FA293CBE5E}" srcOrd="1" destOrd="0" presId="urn:microsoft.com/office/officeart/2005/8/layout/default#2"/>
    <dgm:cxn modelId="{0EC09582-6EB0-B144-9D2F-1182B0269C87}" type="presParOf" srcId="{00E4F2CB-9EF6-45C0-AC29-1E087DB7CA73}" destId="{EADE77C6-85F5-4DFB-BBDB-147D494F927C}" srcOrd="2" destOrd="0" presId="urn:microsoft.com/office/officeart/2005/8/layout/default#2"/>
    <dgm:cxn modelId="{4BAB3C47-648B-AA49-97CF-5E7BC8ABBEEE}" type="presParOf" srcId="{00E4F2CB-9EF6-45C0-AC29-1E087DB7CA73}" destId="{94511873-B84D-4A61-82E1-074562ED7406}" srcOrd="3" destOrd="0" presId="urn:microsoft.com/office/officeart/2005/8/layout/default#2"/>
    <dgm:cxn modelId="{9CE371D4-C8D9-514A-8CC3-F2E927968297}" type="presParOf" srcId="{00E4F2CB-9EF6-45C0-AC29-1E087DB7CA73}" destId="{07FE2068-01FB-4F11-AD26-2633303401DC}" srcOrd="4" destOrd="0" presId="urn:microsoft.com/office/officeart/2005/8/layout/default#2"/>
    <dgm:cxn modelId="{55A69593-C002-7944-A739-2E1102E3DDBB}" type="presParOf" srcId="{00E4F2CB-9EF6-45C0-AC29-1E087DB7CA73}" destId="{6483ECF9-7FDC-4D51-BE28-6749C5FB5D93}" srcOrd="5" destOrd="0" presId="urn:microsoft.com/office/officeart/2005/8/layout/default#2"/>
    <dgm:cxn modelId="{1BE3DD0D-5330-9A4B-8E7C-8B91FB4AE103}" type="presParOf" srcId="{00E4F2CB-9EF6-45C0-AC29-1E087DB7CA73}" destId="{0885E8E0-6C1A-4EFD-9728-9DE8567FA699}" srcOrd="6" destOrd="0" presId="urn:microsoft.com/office/officeart/2005/8/layout/default#2"/>
    <dgm:cxn modelId="{F23F1AD0-AB73-B747-90C6-D6DC7ECA021B}" type="presParOf" srcId="{00E4F2CB-9EF6-45C0-AC29-1E087DB7CA73}" destId="{0E7CB8C4-190F-4505-8955-9541BEBB9BC1}" srcOrd="7" destOrd="0" presId="urn:microsoft.com/office/officeart/2005/8/layout/default#2"/>
    <dgm:cxn modelId="{0BDBF3CB-0AB8-0F4F-B3F9-49035FE071AF}" type="presParOf" srcId="{00E4F2CB-9EF6-45C0-AC29-1E087DB7CA73}" destId="{7E0318FD-862B-4136-B852-C41D5EC9E19D}" srcOrd="8" destOrd="0" presId="urn:microsoft.com/office/officeart/2005/8/layout/default#2"/>
    <dgm:cxn modelId="{E0B8F71C-C488-EE4D-A2BB-5785E9473033}" type="presParOf" srcId="{00E4F2CB-9EF6-45C0-AC29-1E087DB7CA73}" destId="{2F534233-0CE4-4398-9920-5F72960593A4}" srcOrd="9" destOrd="0" presId="urn:microsoft.com/office/officeart/2005/8/layout/default#2"/>
    <dgm:cxn modelId="{90083B84-B68A-E340-9E58-AA02FAC6F76E}" type="presParOf" srcId="{00E4F2CB-9EF6-45C0-AC29-1E087DB7CA73}" destId="{C81AE0E8-3EC5-4EDD-B19C-FF45E0959201}" srcOrd="10" destOrd="0" presId="urn:microsoft.com/office/officeart/2005/8/layout/default#2"/>
    <dgm:cxn modelId="{B3420FD3-902F-8D47-85F5-C615ACB7C066}" type="presParOf" srcId="{00E4F2CB-9EF6-45C0-AC29-1E087DB7CA73}" destId="{8667B1A2-6620-4C4C-927D-51F00757E21A}" srcOrd="11" destOrd="0" presId="urn:microsoft.com/office/officeart/2005/8/layout/default#2"/>
    <dgm:cxn modelId="{C9C53032-50F4-AD4B-9EBF-9C8CE3603510}" type="presParOf" srcId="{00E4F2CB-9EF6-45C0-AC29-1E087DB7CA73}" destId="{69146DF2-1C2B-452A-9054-CC492EB4A32F}" srcOrd="12" destOrd="0" presId="urn:microsoft.com/office/officeart/2005/8/layout/default#2"/>
    <dgm:cxn modelId="{BC47AD46-D54A-BE4C-BFB3-460EE6B559C6}" type="presParOf" srcId="{00E4F2CB-9EF6-45C0-AC29-1E087DB7CA73}" destId="{FF456A74-BD87-4028-9C81-D1E6110368BD}" srcOrd="13" destOrd="0" presId="urn:microsoft.com/office/officeart/2005/8/layout/default#2"/>
    <dgm:cxn modelId="{9B4C849D-FF30-3E4D-9D73-202ECAAAE590}" type="presParOf" srcId="{00E4F2CB-9EF6-45C0-AC29-1E087DB7CA73}" destId="{E47FE761-52DF-43D4-8749-EFA2009A4C1F}" srcOrd="14" destOrd="0" presId="urn:microsoft.com/office/officeart/2005/8/layout/default#2"/>
    <dgm:cxn modelId="{C2BBAA41-866C-1142-9067-CDCACB0BBAC1}" type="presParOf" srcId="{00E4F2CB-9EF6-45C0-AC29-1E087DB7CA73}" destId="{6D03AA4B-6693-4BAA-BCC0-6FC1359E078C}" srcOrd="15" destOrd="0" presId="urn:microsoft.com/office/officeart/2005/8/layout/default#2"/>
    <dgm:cxn modelId="{18EE624E-BB57-3343-AB6D-5579D6E0D105}" type="presParOf" srcId="{00E4F2CB-9EF6-45C0-AC29-1E087DB7CA73}" destId="{836EAC79-D19A-4B29-A05A-0A38ACCE1F2D}" srcOrd="16" destOrd="0" presId="urn:microsoft.com/office/officeart/2005/8/layout/default#2"/>
    <dgm:cxn modelId="{81CD1A15-6459-6045-B13B-933D632A4F5A}" type="presParOf" srcId="{00E4F2CB-9EF6-45C0-AC29-1E087DB7CA73}" destId="{5FDB699A-BE8A-458C-AAB2-A8AC0E722A5B}" srcOrd="17" destOrd="0" presId="urn:microsoft.com/office/officeart/2005/8/layout/default#2"/>
    <dgm:cxn modelId="{7EFA1526-0D79-DB44-A148-5701B809C04C}" type="presParOf" srcId="{00E4F2CB-9EF6-45C0-AC29-1E087DB7CA73}" destId="{0EBF34B7-DCCE-42CF-A014-EB70C5EB0296}" srcOrd="18" destOrd="0" presId="urn:microsoft.com/office/officeart/2005/8/layout/default#2"/>
    <dgm:cxn modelId="{A3DFDE63-DB6C-DD4C-94DC-C52A6BFBE6B8}" type="presParOf" srcId="{00E4F2CB-9EF6-45C0-AC29-1E087DB7CA73}" destId="{CB081FCD-2AC1-4144-AC08-ACBB7E62EA8A}" srcOrd="19" destOrd="0" presId="urn:microsoft.com/office/officeart/2005/8/layout/default#2"/>
    <dgm:cxn modelId="{9D0056FE-B111-8A42-89A6-6835F233DA97}" type="presParOf" srcId="{00E4F2CB-9EF6-45C0-AC29-1E087DB7CA73}" destId="{8DDD9744-C2ED-47D4-A2A7-1B24674A85B8}" srcOrd="20" destOrd="0" presId="urn:microsoft.com/office/officeart/2005/8/layout/default#2"/>
    <dgm:cxn modelId="{5DB4A58C-C347-6C49-B900-9FF46ECF99E6}" type="presParOf" srcId="{00E4F2CB-9EF6-45C0-AC29-1E087DB7CA73}" destId="{29749516-E472-4990-8AC4-4C03FED96774}" srcOrd="21" destOrd="0" presId="urn:microsoft.com/office/officeart/2005/8/layout/default#2"/>
    <dgm:cxn modelId="{97DA9E69-C227-3F46-95BE-4B812E9858F5}" type="presParOf" srcId="{00E4F2CB-9EF6-45C0-AC29-1E087DB7CA73}" destId="{E2C03431-AA78-4D15-95DC-CA979E98A39F}" srcOrd="22" destOrd="0" presId="urn:microsoft.com/office/officeart/2005/8/layout/default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D10EE-FEA6-4730-8FBA-6968B366BE22}" type="doc">
      <dgm:prSet loTypeId="urn:microsoft.com/office/officeart/2005/8/layout/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BBD4698-DE0A-4390-9EA8-511C7493C97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Budaya</a:t>
          </a:r>
          <a:endParaRPr lang="en-US" dirty="0"/>
        </a:p>
      </dgm:t>
    </dgm:pt>
    <dgm:pt modelId="{F8CECBA4-9ECA-4877-87B0-B6D87F771A80}" type="parTrans" cxnId="{8A9A841B-3214-4C9C-9392-C18B83AEF398}">
      <dgm:prSet/>
      <dgm:spPr/>
      <dgm:t>
        <a:bodyPr/>
        <a:lstStyle/>
        <a:p>
          <a:endParaRPr lang="en-US"/>
        </a:p>
      </dgm:t>
    </dgm:pt>
    <dgm:pt modelId="{9B16E9C0-B6D8-43A6-81F6-AB94540F8373}" type="sibTrans" cxnId="{8A9A841B-3214-4C9C-9392-C18B83AEF398}">
      <dgm:prSet/>
      <dgm:spPr/>
      <dgm:t>
        <a:bodyPr/>
        <a:lstStyle/>
        <a:p>
          <a:endParaRPr lang="en-US"/>
        </a:p>
      </dgm:t>
    </dgm:pt>
    <dgm:pt modelId="{2E477273-43C8-4561-A27A-CBD7D5D23DC8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Alam</a:t>
          </a:r>
          <a:endParaRPr lang="en-US" dirty="0"/>
        </a:p>
      </dgm:t>
    </dgm:pt>
    <dgm:pt modelId="{19130091-A386-48D1-9098-24EDBBDC7A3C}" type="parTrans" cxnId="{60827963-3443-4320-AACF-04A341B9A498}">
      <dgm:prSet/>
      <dgm:spPr/>
      <dgm:t>
        <a:bodyPr/>
        <a:lstStyle/>
        <a:p>
          <a:endParaRPr lang="en-US"/>
        </a:p>
      </dgm:t>
    </dgm:pt>
    <dgm:pt modelId="{356A6D60-ABA7-4F39-ADF8-66CB7623EF4F}" type="sibTrans" cxnId="{60827963-3443-4320-AACF-04A341B9A498}">
      <dgm:prSet/>
      <dgm:spPr/>
      <dgm:t>
        <a:bodyPr/>
        <a:lstStyle/>
        <a:p>
          <a:endParaRPr lang="en-US"/>
        </a:p>
      </dgm:t>
    </dgm:pt>
    <dgm:pt modelId="{996F519A-B842-4D5B-9431-7B80615E7943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 smtClean="0"/>
            <a:t>Wisata</a:t>
          </a:r>
          <a:r>
            <a:rPr lang="en-US" dirty="0" smtClean="0"/>
            <a:t> Festival</a:t>
          </a:r>
          <a:endParaRPr lang="en-US" dirty="0"/>
        </a:p>
      </dgm:t>
    </dgm:pt>
    <dgm:pt modelId="{CCED8E94-2862-4646-AEC4-4B1D5A94A49B}" type="parTrans" cxnId="{C62517F1-0122-4E11-9703-AEB74F1BA771}">
      <dgm:prSet/>
      <dgm:spPr/>
      <dgm:t>
        <a:bodyPr/>
        <a:lstStyle/>
        <a:p>
          <a:endParaRPr lang="en-US"/>
        </a:p>
      </dgm:t>
    </dgm:pt>
    <dgm:pt modelId="{EF2A03F8-DE2B-477A-9B6A-9E9D954A3C57}" type="sibTrans" cxnId="{C62517F1-0122-4E11-9703-AEB74F1BA771}">
      <dgm:prSet/>
      <dgm:spPr/>
      <dgm:t>
        <a:bodyPr/>
        <a:lstStyle/>
        <a:p>
          <a:endParaRPr lang="en-US"/>
        </a:p>
      </dgm:t>
    </dgm:pt>
    <dgm:pt modelId="{B154D5A9-B7CC-49F0-893A-21587BD1F12B}">
      <dgm:prSet phldrT="[Text]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 err="1" smtClean="0"/>
            <a:t>Daftar</a:t>
          </a:r>
          <a:r>
            <a:rPr lang="en-US" dirty="0" smtClean="0"/>
            <a:t> </a:t>
          </a:r>
          <a:r>
            <a:rPr lang="en-US" dirty="0" err="1" smtClean="0"/>
            <a:t>tempat-tempat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budaya</a:t>
          </a:r>
          <a:r>
            <a:rPr lang="en-US" dirty="0" smtClean="0"/>
            <a:t>, </a:t>
          </a:r>
          <a:r>
            <a:rPr lang="en-US" dirty="0" err="1" smtClean="0"/>
            <a:t>beserta</a:t>
          </a:r>
          <a:r>
            <a:rPr lang="en-US" dirty="0" smtClean="0"/>
            <a:t> </a:t>
          </a:r>
          <a:r>
            <a:rPr lang="en-US" dirty="0" err="1" smtClean="0"/>
            <a:t>tarif</a:t>
          </a:r>
          <a:r>
            <a:rPr lang="en-US" dirty="0" smtClean="0"/>
            <a:t> </a:t>
          </a:r>
          <a:r>
            <a:rPr lang="en-US" dirty="0" err="1" smtClean="0"/>
            <a:t>masuk</a:t>
          </a:r>
          <a:endParaRPr lang="en-US" dirty="0"/>
        </a:p>
      </dgm:t>
    </dgm:pt>
    <dgm:pt modelId="{C7247F6A-B474-4AAF-964E-B3D5DFECA549}" type="parTrans" cxnId="{1771D471-B9A5-4EAC-9DC2-46A77B3C8050}">
      <dgm:prSet/>
      <dgm:spPr/>
      <dgm:t>
        <a:bodyPr/>
        <a:lstStyle/>
        <a:p>
          <a:endParaRPr lang="en-US"/>
        </a:p>
      </dgm:t>
    </dgm:pt>
    <dgm:pt modelId="{812C4E89-426D-43ED-A418-CD16107A28BF}" type="sibTrans" cxnId="{1771D471-B9A5-4EAC-9DC2-46A77B3C8050}">
      <dgm:prSet/>
      <dgm:spPr/>
      <dgm:t>
        <a:bodyPr/>
        <a:lstStyle/>
        <a:p>
          <a:endParaRPr lang="en-US"/>
        </a:p>
      </dgm:t>
    </dgm:pt>
    <dgm:pt modelId="{76845AD6-D1DA-420C-B4A0-8D003D7CBC50}">
      <dgm:prSet phldrT="[Text]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 smtClean="0"/>
            <a:t>List  </a:t>
          </a:r>
          <a:r>
            <a:rPr lang="en-US" dirty="0" err="1" smtClean="0"/>
            <a:t>jadwal</a:t>
          </a:r>
          <a:r>
            <a:rPr lang="en-US" dirty="0" smtClean="0"/>
            <a:t> festival/</a:t>
          </a:r>
          <a:r>
            <a:rPr lang="en-US" dirty="0" err="1" smtClean="0"/>
            <a:t>pentas</a:t>
          </a:r>
          <a:r>
            <a:rPr lang="en-US" dirty="0" smtClean="0"/>
            <a:t> </a:t>
          </a:r>
          <a:r>
            <a:rPr lang="en-US" dirty="0" err="1" smtClean="0"/>
            <a:t>seni</a:t>
          </a:r>
          <a:r>
            <a:rPr lang="en-US" dirty="0" smtClean="0"/>
            <a:t> </a:t>
          </a:r>
          <a:r>
            <a:rPr lang="en-US" dirty="0" err="1" smtClean="0"/>
            <a:t>selama</a:t>
          </a:r>
          <a:r>
            <a:rPr lang="en-US" dirty="0" smtClean="0"/>
            <a:t> </a:t>
          </a:r>
          <a:r>
            <a:rPr lang="en-US" dirty="0" err="1" smtClean="0"/>
            <a:t>satu</a:t>
          </a:r>
          <a:r>
            <a:rPr lang="en-US" dirty="0" smtClean="0"/>
            <a:t> </a:t>
          </a:r>
          <a:r>
            <a:rPr lang="en-US" dirty="0" err="1" smtClean="0"/>
            <a:t>tahun</a:t>
          </a:r>
          <a:r>
            <a:rPr lang="en-US" dirty="0" smtClean="0"/>
            <a:t>, </a:t>
          </a:r>
          <a:r>
            <a:rPr lang="en-US" dirty="0" err="1" smtClean="0"/>
            <a:t>beserta</a:t>
          </a:r>
          <a:r>
            <a:rPr lang="en-US" dirty="0" smtClean="0"/>
            <a:t> </a:t>
          </a:r>
          <a:r>
            <a:rPr lang="en-US" dirty="0" err="1" smtClean="0"/>
            <a:t>tarif</a:t>
          </a:r>
          <a:r>
            <a:rPr lang="en-US" dirty="0" smtClean="0"/>
            <a:t> </a:t>
          </a:r>
          <a:r>
            <a:rPr lang="en-US" dirty="0" err="1" smtClean="0"/>
            <a:t>masuk</a:t>
          </a:r>
          <a:endParaRPr lang="en-US" dirty="0"/>
        </a:p>
      </dgm:t>
    </dgm:pt>
    <dgm:pt modelId="{35088841-4CA5-442B-AFD7-10DA32BD0F26}" type="parTrans" cxnId="{BEA5EBC6-A68B-41CF-82DE-3162D6C286CE}">
      <dgm:prSet/>
      <dgm:spPr/>
      <dgm:t>
        <a:bodyPr/>
        <a:lstStyle/>
        <a:p>
          <a:endParaRPr lang="en-US"/>
        </a:p>
      </dgm:t>
    </dgm:pt>
    <dgm:pt modelId="{8993DE35-2497-4FB0-8866-0540A8CE1A23}" type="sibTrans" cxnId="{BEA5EBC6-A68B-41CF-82DE-3162D6C286CE}">
      <dgm:prSet/>
      <dgm:spPr/>
      <dgm:t>
        <a:bodyPr/>
        <a:lstStyle/>
        <a:p>
          <a:endParaRPr lang="en-US"/>
        </a:p>
      </dgm:t>
    </dgm:pt>
    <dgm:pt modelId="{479AE2DD-1A6F-4525-8C3C-DE23BF2A4C1E}">
      <dgm:prSet phldrT="[Text]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 err="1" smtClean="0"/>
            <a:t>Daftar</a:t>
          </a:r>
          <a:r>
            <a:rPr lang="en-US" dirty="0" smtClean="0"/>
            <a:t> </a:t>
          </a:r>
          <a:r>
            <a:rPr lang="en-US" dirty="0" err="1" smtClean="0"/>
            <a:t>tempat-tempat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Alam</a:t>
          </a:r>
          <a:r>
            <a:rPr lang="en-US" dirty="0" smtClean="0"/>
            <a:t>, </a:t>
          </a:r>
          <a:r>
            <a:rPr lang="en-US" dirty="0" err="1" smtClean="0"/>
            <a:t>beserta</a:t>
          </a:r>
          <a:r>
            <a:rPr lang="en-US" dirty="0" smtClean="0"/>
            <a:t> </a:t>
          </a:r>
          <a:r>
            <a:rPr lang="en-US" dirty="0" err="1" smtClean="0"/>
            <a:t>tarif</a:t>
          </a:r>
          <a:r>
            <a:rPr lang="en-US" dirty="0" smtClean="0"/>
            <a:t> </a:t>
          </a:r>
          <a:r>
            <a:rPr lang="en-US" dirty="0" err="1" smtClean="0"/>
            <a:t>masuk</a:t>
          </a:r>
          <a:endParaRPr lang="en-US" dirty="0"/>
        </a:p>
      </dgm:t>
    </dgm:pt>
    <dgm:pt modelId="{680D1F15-2416-4BEC-901B-1622D6B0CF96}" type="parTrans" cxnId="{1BD596C9-3AF8-499B-BEF8-E80C92BDAC60}">
      <dgm:prSet/>
      <dgm:spPr/>
      <dgm:t>
        <a:bodyPr/>
        <a:lstStyle/>
        <a:p>
          <a:endParaRPr lang="en-US"/>
        </a:p>
      </dgm:t>
    </dgm:pt>
    <dgm:pt modelId="{8FDA7925-E3AE-423A-8206-3D884F3841A8}" type="sibTrans" cxnId="{1BD596C9-3AF8-499B-BEF8-E80C92BDAC60}">
      <dgm:prSet/>
      <dgm:spPr/>
      <dgm:t>
        <a:bodyPr/>
        <a:lstStyle/>
        <a:p>
          <a:endParaRPr lang="en-US"/>
        </a:p>
      </dgm:t>
    </dgm:pt>
    <dgm:pt modelId="{5D0DAB64-EE7C-4C70-8DED-82491ED7B3E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 smtClean="0"/>
            <a:t>How to get there</a:t>
          </a:r>
        </a:p>
      </dgm:t>
    </dgm:pt>
    <dgm:pt modelId="{16D26F7B-76C5-404F-82D5-43E532ACC3FE}" type="parTrans" cxnId="{21B2E9B9-EEBE-47FD-8B5A-6B6418551328}">
      <dgm:prSet/>
      <dgm:spPr/>
      <dgm:t>
        <a:bodyPr/>
        <a:lstStyle/>
        <a:p>
          <a:endParaRPr lang="en-US"/>
        </a:p>
      </dgm:t>
    </dgm:pt>
    <dgm:pt modelId="{B6072145-16A2-44CC-82C0-BF6D4DC76275}" type="sibTrans" cxnId="{21B2E9B9-EEBE-47FD-8B5A-6B6418551328}">
      <dgm:prSet/>
      <dgm:spPr/>
      <dgm:t>
        <a:bodyPr/>
        <a:lstStyle/>
        <a:p>
          <a:endParaRPr lang="en-US"/>
        </a:p>
      </dgm:t>
    </dgm:pt>
    <dgm:pt modelId="{14D8A97B-BF65-48FA-A905-2EA92E2681B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 err="1" smtClean="0"/>
            <a:t>Penjelasan</a:t>
          </a:r>
          <a:r>
            <a:rPr lang="en-US" dirty="0" smtClean="0"/>
            <a:t> </a:t>
          </a:r>
          <a:r>
            <a:rPr lang="en-US" dirty="0" err="1" smtClean="0"/>
            <a:t>singkat</a:t>
          </a:r>
          <a:r>
            <a:rPr lang="en-US" dirty="0" smtClean="0"/>
            <a:t> </a:t>
          </a:r>
          <a:r>
            <a:rPr lang="en-US" dirty="0" err="1" smtClean="0"/>
            <a:t>terkait</a:t>
          </a:r>
          <a:r>
            <a:rPr lang="en-US" dirty="0" smtClean="0"/>
            <a:t> </a:t>
          </a:r>
          <a:r>
            <a:rPr lang="en-US" dirty="0" err="1" smtClean="0"/>
            <a:t>tempat</a:t>
          </a:r>
          <a:r>
            <a:rPr lang="en-US" dirty="0" smtClean="0"/>
            <a:t>/</a:t>
          </a:r>
          <a:r>
            <a:rPr lang="en-US" dirty="0" err="1" smtClean="0"/>
            <a:t>lokasi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budaya</a:t>
          </a:r>
          <a:endParaRPr lang="en-US" dirty="0"/>
        </a:p>
      </dgm:t>
    </dgm:pt>
    <dgm:pt modelId="{B227D32A-8A57-4601-A80A-A44DE5AF95AE}" type="parTrans" cxnId="{B28FB93E-2334-482B-B4DD-1E9B6A8ECC02}">
      <dgm:prSet/>
      <dgm:spPr/>
      <dgm:t>
        <a:bodyPr/>
        <a:lstStyle/>
        <a:p>
          <a:endParaRPr lang="en-US"/>
        </a:p>
      </dgm:t>
    </dgm:pt>
    <dgm:pt modelId="{98644C8A-C713-480E-A5AF-2501F37F7753}" type="sibTrans" cxnId="{B28FB93E-2334-482B-B4DD-1E9B6A8ECC02}">
      <dgm:prSet/>
      <dgm:spPr/>
      <dgm:t>
        <a:bodyPr/>
        <a:lstStyle/>
        <a:p>
          <a:endParaRPr lang="en-US"/>
        </a:p>
      </dgm:t>
    </dgm:pt>
    <dgm:pt modelId="{573F94D2-65DD-45CF-A5D9-523B53C06F04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 err="1" smtClean="0"/>
            <a:t>Jadwal</a:t>
          </a:r>
          <a:r>
            <a:rPr lang="en-US" dirty="0" smtClean="0"/>
            <a:t> </a:t>
          </a:r>
          <a:r>
            <a:rPr lang="en-US" dirty="0" err="1" smtClean="0"/>
            <a:t>pagelaran</a:t>
          </a:r>
          <a:r>
            <a:rPr lang="en-US" dirty="0" smtClean="0"/>
            <a:t>/event </a:t>
          </a:r>
          <a:r>
            <a:rPr lang="en-US" dirty="0" err="1" smtClean="0"/>
            <a:t>terkait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budaya</a:t>
          </a:r>
          <a:r>
            <a:rPr lang="en-US" dirty="0" smtClean="0"/>
            <a:t>, link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Festival </a:t>
          </a:r>
          <a:endParaRPr lang="en-US" dirty="0"/>
        </a:p>
      </dgm:t>
    </dgm:pt>
    <dgm:pt modelId="{F832C424-23A4-48C5-993F-63139177DFB8}" type="parTrans" cxnId="{218A517B-6E68-49D2-B32E-02A545427F13}">
      <dgm:prSet/>
      <dgm:spPr/>
      <dgm:t>
        <a:bodyPr/>
        <a:lstStyle/>
        <a:p>
          <a:endParaRPr lang="en-US"/>
        </a:p>
      </dgm:t>
    </dgm:pt>
    <dgm:pt modelId="{43C0A02F-2DD6-42D8-8631-3A04DFEE58A6}" type="sibTrans" cxnId="{218A517B-6E68-49D2-B32E-02A545427F13}">
      <dgm:prSet/>
      <dgm:spPr/>
      <dgm:t>
        <a:bodyPr/>
        <a:lstStyle/>
        <a:p>
          <a:endParaRPr lang="en-US"/>
        </a:p>
      </dgm:t>
    </dgm:pt>
    <dgm:pt modelId="{ACB1D6D3-FC76-4A4A-8AD7-40A4E3ABC7C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mtClean="0"/>
            <a:t>How to get there</a:t>
          </a:r>
          <a:endParaRPr lang="en-US" dirty="0" smtClean="0"/>
        </a:p>
      </dgm:t>
    </dgm:pt>
    <dgm:pt modelId="{543A4DD9-2178-4543-B5B9-081375513ED1}" type="parTrans" cxnId="{5835A493-A312-43BB-9F1A-83702290A349}">
      <dgm:prSet/>
      <dgm:spPr/>
      <dgm:t>
        <a:bodyPr/>
        <a:lstStyle/>
        <a:p>
          <a:endParaRPr lang="en-US"/>
        </a:p>
      </dgm:t>
    </dgm:pt>
    <dgm:pt modelId="{CC33806D-50F6-4938-9564-50751FB0F228}" type="sibTrans" cxnId="{5835A493-A312-43BB-9F1A-83702290A349}">
      <dgm:prSet/>
      <dgm:spPr/>
      <dgm:t>
        <a:bodyPr/>
        <a:lstStyle/>
        <a:p>
          <a:endParaRPr lang="en-US"/>
        </a:p>
      </dgm:t>
    </dgm:pt>
    <dgm:pt modelId="{6BA15C82-880C-423A-A154-51ABE6002E7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 err="1" smtClean="0"/>
            <a:t>Penjelasan</a:t>
          </a:r>
          <a:r>
            <a:rPr lang="en-US" dirty="0" smtClean="0"/>
            <a:t> </a:t>
          </a:r>
          <a:r>
            <a:rPr lang="en-US" dirty="0" err="1" smtClean="0"/>
            <a:t>singkat</a:t>
          </a:r>
          <a:r>
            <a:rPr lang="en-US" dirty="0" smtClean="0"/>
            <a:t> </a:t>
          </a:r>
          <a:r>
            <a:rPr lang="en-US" dirty="0" err="1" smtClean="0"/>
            <a:t>terkait</a:t>
          </a:r>
          <a:r>
            <a:rPr lang="en-US" dirty="0" smtClean="0"/>
            <a:t> </a:t>
          </a:r>
          <a:r>
            <a:rPr lang="en-US" dirty="0" err="1" smtClean="0"/>
            <a:t>tempat</a:t>
          </a:r>
          <a:r>
            <a:rPr lang="en-US" dirty="0" smtClean="0"/>
            <a:t>/</a:t>
          </a:r>
          <a:r>
            <a:rPr lang="en-US" dirty="0" err="1" smtClean="0"/>
            <a:t>lokasi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alam</a:t>
          </a:r>
          <a:endParaRPr lang="en-US" dirty="0"/>
        </a:p>
      </dgm:t>
    </dgm:pt>
    <dgm:pt modelId="{C92B9706-DBCA-4CCA-A182-3D06961E019D}" type="parTrans" cxnId="{D27E891B-BDAA-4722-94B2-6B58BF6A24CB}">
      <dgm:prSet/>
      <dgm:spPr/>
      <dgm:t>
        <a:bodyPr/>
        <a:lstStyle/>
        <a:p>
          <a:endParaRPr lang="en-US"/>
        </a:p>
      </dgm:t>
    </dgm:pt>
    <dgm:pt modelId="{D8FC1D59-5ED3-4089-A2BA-ABE070DFC949}" type="sibTrans" cxnId="{D27E891B-BDAA-4722-94B2-6B58BF6A24CB}">
      <dgm:prSet/>
      <dgm:spPr/>
      <dgm:t>
        <a:bodyPr/>
        <a:lstStyle/>
        <a:p>
          <a:endParaRPr lang="en-US"/>
        </a:p>
      </dgm:t>
    </dgm:pt>
    <dgm:pt modelId="{4A39DB2A-25A2-4C1A-9529-795F0415A9BB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 err="1" smtClean="0"/>
            <a:t>Jadwal</a:t>
          </a:r>
          <a:r>
            <a:rPr lang="en-US" dirty="0" smtClean="0"/>
            <a:t> </a:t>
          </a:r>
          <a:r>
            <a:rPr lang="en-US" dirty="0" err="1" smtClean="0"/>
            <a:t>pagelaran</a:t>
          </a:r>
          <a:r>
            <a:rPr lang="en-US" dirty="0" smtClean="0"/>
            <a:t>/event </a:t>
          </a:r>
          <a:r>
            <a:rPr lang="en-US" dirty="0" err="1" smtClean="0"/>
            <a:t>terkait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alam</a:t>
          </a:r>
          <a:r>
            <a:rPr lang="en-US" dirty="0" smtClean="0"/>
            <a:t>, link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id-ID" dirty="0" smtClean="0"/>
            <a:t>Alam</a:t>
          </a:r>
          <a:endParaRPr lang="en-US" dirty="0"/>
        </a:p>
      </dgm:t>
    </dgm:pt>
    <dgm:pt modelId="{67D9553B-0BD4-460E-90A9-703C11C0A962}" type="parTrans" cxnId="{2C274DD4-1384-4BF4-AC6C-132C207A3342}">
      <dgm:prSet/>
      <dgm:spPr/>
      <dgm:t>
        <a:bodyPr/>
        <a:lstStyle/>
        <a:p>
          <a:endParaRPr lang="en-US"/>
        </a:p>
      </dgm:t>
    </dgm:pt>
    <dgm:pt modelId="{0D9ED830-1426-4A79-BA9D-301E0BC4EEBB}" type="sibTrans" cxnId="{2C274DD4-1384-4BF4-AC6C-132C207A3342}">
      <dgm:prSet/>
      <dgm:spPr/>
      <dgm:t>
        <a:bodyPr/>
        <a:lstStyle/>
        <a:p>
          <a:endParaRPr lang="en-US"/>
        </a:p>
      </dgm:t>
    </dgm:pt>
    <dgm:pt modelId="{414749D0-4D66-4382-80BC-7A16F9C4F7CF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 smtClean="0"/>
            <a:t>How to get there</a:t>
          </a:r>
        </a:p>
      </dgm:t>
    </dgm:pt>
    <dgm:pt modelId="{62DD7231-1320-4BB3-B28B-DB35AADD563D}" type="parTrans" cxnId="{AFA6BF73-7BD4-4988-A9C9-C978A44A5193}">
      <dgm:prSet/>
      <dgm:spPr/>
      <dgm:t>
        <a:bodyPr/>
        <a:lstStyle/>
        <a:p>
          <a:endParaRPr lang="en-US"/>
        </a:p>
      </dgm:t>
    </dgm:pt>
    <dgm:pt modelId="{7E702B95-7982-4C41-B799-2B36DB48486F}" type="sibTrans" cxnId="{AFA6BF73-7BD4-4988-A9C9-C978A44A5193}">
      <dgm:prSet/>
      <dgm:spPr/>
      <dgm:t>
        <a:bodyPr/>
        <a:lstStyle/>
        <a:p>
          <a:endParaRPr lang="en-US"/>
        </a:p>
      </dgm:t>
    </dgm:pt>
    <dgm:pt modelId="{A1194067-857C-4872-82E2-E785EB45F85F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 err="1" smtClean="0"/>
            <a:t>Penjelasan</a:t>
          </a:r>
          <a:r>
            <a:rPr lang="en-US" dirty="0" smtClean="0"/>
            <a:t> </a:t>
          </a:r>
          <a:r>
            <a:rPr lang="en-US" dirty="0" err="1" smtClean="0"/>
            <a:t>singkat</a:t>
          </a:r>
          <a:r>
            <a:rPr lang="en-US" dirty="0" smtClean="0"/>
            <a:t> </a:t>
          </a:r>
          <a:r>
            <a:rPr lang="en-US" dirty="0" err="1" smtClean="0"/>
            <a:t>terkait</a:t>
          </a:r>
          <a:r>
            <a:rPr lang="en-US" dirty="0" smtClean="0"/>
            <a:t> event festival/</a:t>
          </a:r>
          <a:r>
            <a:rPr lang="en-US" dirty="0" err="1" smtClean="0"/>
            <a:t>pentas</a:t>
          </a:r>
          <a:r>
            <a:rPr lang="en-US" dirty="0" smtClean="0"/>
            <a:t> </a:t>
          </a:r>
          <a:r>
            <a:rPr lang="en-US" dirty="0" err="1" smtClean="0"/>
            <a:t>seni</a:t>
          </a:r>
          <a:endParaRPr lang="en-US" dirty="0"/>
        </a:p>
      </dgm:t>
    </dgm:pt>
    <dgm:pt modelId="{3E6D86C8-D44F-417A-B976-89D4F78EE047}" type="parTrans" cxnId="{634585D0-D5D3-4AF7-8692-D6FE787D3B45}">
      <dgm:prSet/>
      <dgm:spPr/>
      <dgm:t>
        <a:bodyPr/>
        <a:lstStyle/>
        <a:p>
          <a:endParaRPr lang="en-US"/>
        </a:p>
      </dgm:t>
    </dgm:pt>
    <dgm:pt modelId="{0BF24CB9-7841-462C-BE8A-B4841BAE4E66}" type="sibTrans" cxnId="{634585D0-D5D3-4AF7-8692-D6FE787D3B45}">
      <dgm:prSet/>
      <dgm:spPr/>
      <dgm:t>
        <a:bodyPr/>
        <a:lstStyle/>
        <a:p>
          <a:endParaRPr lang="en-US"/>
        </a:p>
      </dgm:t>
    </dgm:pt>
    <dgm:pt modelId="{B557BE14-20C9-4C50-AC37-39CDEB7D566A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 err="1" smtClean="0"/>
            <a:t>Jadwal</a:t>
          </a:r>
          <a:r>
            <a:rPr lang="en-US" dirty="0" smtClean="0"/>
            <a:t> </a:t>
          </a:r>
          <a:r>
            <a:rPr lang="en-US" dirty="0" err="1" smtClean="0"/>
            <a:t>pagelaran</a:t>
          </a:r>
          <a:r>
            <a:rPr lang="en-US" dirty="0" smtClean="0"/>
            <a:t>/event  link </a:t>
          </a:r>
          <a:r>
            <a:rPr lang="en-US" dirty="0" err="1" smtClean="0"/>
            <a:t>ke</a:t>
          </a:r>
          <a:r>
            <a:rPr lang="en-US" dirty="0" smtClean="0"/>
            <a:t> Hotel/</a:t>
          </a:r>
          <a:r>
            <a:rPr lang="en-US" dirty="0" err="1" smtClean="0"/>
            <a:t>Penginapan</a:t>
          </a:r>
          <a:r>
            <a:rPr lang="en-US" dirty="0" smtClean="0"/>
            <a:t> </a:t>
          </a:r>
          <a:r>
            <a:rPr lang="en-US" dirty="0" err="1" smtClean="0"/>
            <a:t>terdekat</a:t>
          </a:r>
          <a:r>
            <a:rPr lang="en-US" dirty="0" smtClean="0"/>
            <a:t> </a:t>
          </a:r>
          <a:endParaRPr lang="en-US" dirty="0"/>
        </a:p>
      </dgm:t>
    </dgm:pt>
    <dgm:pt modelId="{CD139A9E-D76A-420B-88A7-F1F2522605FB}" type="parTrans" cxnId="{8D8ED76B-BC6F-4EEE-900B-A5E37E9DAC3B}">
      <dgm:prSet/>
      <dgm:spPr/>
      <dgm:t>
        <a:bodyPr/>
        <a:lstStyle/>
        <a:p>
          <a:endParaRPr lang="en-US"/>
        </a:p>
      </dgm:t>
    </dgm:pt>
    <dgm:pt modelId="{2DFF0B72-7130-4634-AACF-292EC784DB9F}" type="sibTrans" cxnId="{8D8ED76B-BC6F-4EEE-900B-A5E37E9DAC3B}">
      <dgm:prSet/>
      <dgm:spPr/>
      <dgm:t>
        <a:bodyPr/>
        <a:lstStyle/>
        <a:p>
          <a:endParaRPr lang="en-US"/>
        </a:p>
      </dgm:t>
    </dgm:pt>
    <dgm:pt modelId="{69F57F77-65F3-4472-9363-2B0A089D5C89}" type="pres">
      <dgm:prSet presAssocID="{56AD10EE-FEA6-4730-8FBA-6968B366BE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91C33D-C98F-4632-B2E9-12BE0DC9C1FC}" type="pres">
      <dgm:prSet presAssocID="{4BBD4698-DE0A-4390-9EA8-511C7493C97F}" presName="parentLin" presStyleCnt="0"/>
      <dgm:spPr/>
      <dgm:t>
        <a:bodyPr/>
        <a:lstStyle/>
        <a:p>
          <a:endParaRPr lang="en-US"/>
        </a:p>
      </dgm:t>
    </dgm:pt>
    <dgm:pt modelId="{E385D55F-C742-497A-9FEC-C4D63585819E}" type="pres">
      <dgm:prSet presAssocID="{4BBD4698-DE0A-4390-9EA8-511C7493C97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4BC0995-EB11-4B76-BEA8-9E590E860E86}" type="pres">
      <dgm:prSet presAssocID="{4BBD4698-DE0A-4390-9EA8-511C7493C97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91436-BEC8-4788-BE56-96DA13EEAF8E}" type="pres">
      <dgm:prSet presAssocID="{4BBD4698-DE0A-4390-9EA8-511C7493C97F}" presName="negativeSpace" presStyleCnt="0"/>
      <dgm:spPr/>
      <dgm:t>
        <a:bodyPr/>
        <a:lstStyle/>
        <a:p>
          <a:endParaRPr lang="en-US"/>
        </a:p>
      </dgm:t>
    </dgm:pt>
    <dgm:pt modelId="{267948AA-2BE2-4DA6-B7C8-D67D4BE42947}" type="pres">
      <dgm:prSet presAssocID="{4BBD4698-DE0A-4390-9EA8-511C7493C97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85AF3-3E28-441B-80F1-9541192753AB}" type="pres">
      <dgm:prSet presAssocID="{9B16E9C0-B6D8-43A6-81F6-AB94540F8373}" presName="spaceBetweenRectangles" presStyleCnt="0"/>
      <dgm:spPr/>
      <dgm:t>
        <a:bodyPr/>
        <a:lstStyle/>
        <a:p>
          <a:endParaRPr lang="en-US"/>
        </a:p>
      </dgm:t>
    </dgm:pt>
    <dgm:pt modelId="{B3C0FA16-4AA5-4FC7-9811-7AD6E0960207}" type="pres">
      <dgm:prSet presAssocID="{2E477273-43C8-4561-A27A-CBD7D5D23DC8}" presName="parentLin" presStyleCnt="0"/>
      <dgm:spPr/>
      <dgm:t>
        <a:bodyPr/>
        <a:lstStyle/>
        <a:p>
          <a:endParaRPr lang="en-US"/>
        </a:p>
      </dgm:t>
    </dgm:pt>
    <dgm:pt modelId="{69AC1955-2095-435C-AF59-AEAA4B116029}" type="pres">
      <dgm:prSet presAssocID="{2E477273-43C8-4561-A27A-CBD7D5D23DC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E72830-1E78-4D7A-A93C-FB8F90E7A16D}" type="pres">
      <dgm:prSet presAssocID="{2E477273-43C8-4561-A27A-CBD7D5D23DC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81AA8-2FDB-4AA0-8CA9-B9E2FCE717D5}" type="pres">
      <dgm:prSet presAssocID="{2E477273-43C8-4561-A27A-CBD7D5D23DC8}" presName="negativeSpace" presStyleCnt="0"/>
      <dgm:spPr/>
      <dgm:t>
        <a:bodyPr/>
        <a:lstStyle/>
        <a:p>
          <a:endParaRPr lang="en-US"/>
        </a:p>
      </dgm:t>
    </dgm:pt>
    <dgm:pt modelId="{05102B22-50E8-4A90-A312-C219E05F8F31}" type="pres">
      <dgm:prSet presAssocID="{2E477273-43C8-4561-A27A-CBD7D5D23DC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EC332-C9D6-4219-8281-F05C91E29DA6}" type="pres">
      <dgm:prSet presAssocID="{356A6D60-ABA7-4F39-ADF8-66CB7623EF4F}" presName="spaceBetweenRectangles" presStyleCnt="0"/>
      <dgm:spPr/>
      <dgm:t>
        <a:bodyPr/>
        <a:lstStyle/>
        <a:p>
          <a:endParaRPr lang="en-US"/>
        </a:p>
      </dgm:t>
    </dgm:pt>
    <dgm:pt modelId="{14ED93C9-CAA5-41E6-8023-D7D494731487}" type="pres">
      <dgm:prSet presAssocID="{996F519A-B842-4D5B-9431-7B80615E7943}" presName="parentLin" presStyleCnt="0"/>
      <dgm:spPr/>
      <dgm:t>
        <a:bodyPr/>
        <a:lstStyle/>
        <a:p>
          <a:endParaRPr lang="en-US"/>
        </a:p>
      </dgm:t>
    </dgm:pt>
    <dgm:pt modelId="{C1EC4A56-8717-4BC9-A0CB-2B2406BE5404}" type="pres">
      <dgm:prSet presAssocID="{996F519A-B842-4D5B-9431-7B80615E794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F3ECAE8-37B9-4B5A-B52D-D0E379BEF3B7}" type="pres">
      <dgm:prSet presAssocID="{996F519A-B842-4D5B-9431-7B80615E79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C1612-6FAA-4A80-BAE7-B9E6147508C4}" type="pres">
      <dgm:prSet presAssocID="{996F519A-B842-4D5B-9431-7B80615E7943}" presName="negativeSpace" presStyleCnt="0"/>
      <dgm:spPr/>
      <dgm:t>
        <a:bodyPr/>
        <a:lstStyle/>
        <a:p>
          <a:endParaRPr lang="en-US"/>
        </a:p>
      </dgm:t>
    </dgm:pt>
    <dgm:pt modelId="{EA759707-FF4F-43B5-A848-1E5729DFFEC7}" type="pres">
      <dgm:prSet presAssocID="{996F519A-B842-4D5B-9431-7B80615E794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3A77C-4822-C846-8BD0-2F9576B5CCF5}" type="presOf" srcId="{6BA15C82-880C-423A-A154-51ABE6002E71}" destId="{05102B22-50E8-4A90-A312-C219E05F8F31}" srcOrd="0" destOrd="2" presId="urn:microsoft.com/office/officeart/2005/8/layout/list1"/>
    <dgm:cxn modelId="{E82DEEB5-A643-EA4D-895E-F983F06F62E7}" type="presOf" srcId="{B557BE14-20C9-4C50-AC37-39CDEB7D566A}" destId="{EA759707-FF4F-43B5-A848-1E5729DFFEC7}" srcOrd="0" destOrd="3" presId="urn:microsoft.com/office/officeart/2005/8/layout/list1"/>
    <dgm:cxn modelId="{4DBBF880-F08D-AC4B-8548-3A51189BDB26}" type="presOf" srcId="{ACB1D6D3-FC76-4A4A-8AD7-40A4E3ABC7C6}" destId="{05102B22-50E8-4A90-A312-C219E05F8F31}" srcOrd="0" destOrd="1" presId="urn:microsoft.com/office/officeart/2005/8/layout/list1"/>
    <dgm:cxn modelId="{1BD596C9-3AF8-499B-BEF8-E80C92BDAC60}" srcId="{2E477273-43C8-4561-A27A-CBD7D5D23DC8}" destId="{479AE2DD-1A6F-4525-8C3C-DE23BF2A4C1E}" srcOrd="0" destOrd="0" parTransId="{680D1F15-2416-4BEC-901B-1622D6B0CF96}" sibTransId="{8FDA7925-E3AE-423A-8206-3D884F3841A8}"/>
    <dgm:cxn modelId="{634F0529-BB28-FE44-BBE0-70F83F043ABE}" type="presOf" srcId="{14D8A97B-BF65-48FA-A905-2EA92E2681B3}" destId="{267948AA-2BE2-4DA6-B7C8-D67D4BE42947}" srcOrd="0" destOrd="2" presId="urn:microsoft.com/office/officeart/2005/8/layout/list1"/>
    <dgm:cxn modelId="{839FAE9D-893C-BB4D-A335-3B99567E4F68}" type="presOf" srcId="{4BBD4698-DE0A-4390-9EA8-511C7493C97F}" destId="{A4BC0995-EB11-4B76-BEA8-9E590E860E86}" srcOrd="1" destOrd="0" presId="urn:microsoft.com/office/officeart/2005/8/layout/list1"/>
    <dgm:cxn modelId="{B28FB93E-2334-482B-B4DD-1E9B6A8ECC02}" srcId="{4BBD4698-DE0A-4390-9EA8-511C7493C97F}" destId="{14D8A97B-BF65-48FA-A905-2EA92E2681B3}" srcOrd="2" destOrd="0" parTransId="{B227D32A-8A57-4601-A80A-A44DE5AF95AE}" sibTransId="{98644C8A-C713-480E-A5AF-2501F37F7753}"/>
    <dgm:cxn modelId="{C1DD5DFC-ED72-0541-9455-861E7BDA4712}" type="presOf" srcId="{5D0DAB64-EE7C-4C70-8DED-82491ED7B3E1}" destId="{267948AA-2BE2-4DA6-B7C8-D67D4BE42947}" srcOrd="0" destOrd="1" presId="urn:microsoft.com/office/officeart/2005/8/layout/list1"/>
    <dgm:cxn modelId="{58259BCA-7666-5F45-9718-8C3DC84A484C}" type="presOf" srcId="{4BBD4698-DE0A-4390-9EA8-511C7493C97F}" destId="{E385D55F-C742-497A-9FEC-C4D63585819E}" srcOrd="0" destOrd="0" presId="urn:microsoft.com/office/officeart/2005/8/layout/list1"/>
    <dgm:cxn modelId="{EF7D5C6B-8DB9-194C-A87F-0D0C11024A3D}" type="presOf" srcId="{56AD10EE-FEA6-4730-8FBA-6968B366BE22}" destId="{69F57F77-65F3-4472-9363-2B0A089D5C89}" srcOrd="0" destOrd="0" presId="urn:microsoft.com/office/officeart/2005/8/layout/list1"/>
    <dgm:cxn modelId="{BEA5EBC6-A68B-41CF-82DE-3162D6C286CE}" srcId="{996F519A-B842-4D5B-9431-7B80615E7943}" destId="{76845AD6-D1DA-420C-B4A0-8D003D7CBC50}" srcOrd="0" destOrd="0" parTransId="{35088841-4CA5-442B-AFD7-10DA32BD0F26}" sibTransId="{8993DE35-2497-4FB0-8866-0540A8CE1A23}"/>
    <dgm:cxn modelId="{8A9A841B-3214-4C9C-9392-C18B83AEF398}" srcId="{56AD10EE-FEA6-4730-8FBA-6968B366BE22}" destId="{4BBD4698-DE0A-4390-9EA8-511C7493C97F}" srcOrd="0" destOrd="0" parTransId="{F8CECBA4-9ECA-4877-87B0-B6D87F771A80}" sibTransId="{9B16E9C0-B6D8-43A6-81F6-AB94540F8373}"/>
    <dgm:cxn modelId="{634585D0-D5D3-4AF7-8692-D6FE787D3B45}" srcId="{996F519A-B842-4D5B-9431-7B80615E7943}" destId="{A1194067-857C-4872-82E2-E785EB45F85F}" srcOrd="2" destOrd="0" parTransId="{3E6D86C8-D44F-417A-B976-89D4F78EE047}" sibTransId="{0BF24CB9-7841-462C-BE8A-B4841BAE4E66}"/>
    <dgm:cxn modelId="{60827963-3443-4320-AACF-04A341B9A498}" srcId="{56AD10EE-FEA6-4730-8FBA-6968B366BE22}" destId="{2E477273-43C8-4561-A27A-CBD7D5D23DC8}" srcOrd="1" destOrd="0" parTransId="{19130091-A386-48D1-9098-24EDBBDC7A3C}" sibTransId="{356A6D60-ABA7-4F39-ADF8-66CB7623EF4F}"/>
    <dgm:cxn modelId="{65C94F42-7A9B-8847-BD13-65B55A76E9EB}" type="presOf" srcId="{996F519A-B842-4D5B-9431-7B80615E7943}" destId="{C1EC4A56-8717-4BC9-A0CB-2B2406BE5404}" srcOrd="0" destOrd="0" presId="urn:microsoft.com/office/officeart/2005/8/layout/list1"/>
    <dgm:cxn modelId="{6B3B07A9-6BC9-C341-A7EF-6E833E7F92E1}" type="presOf" srcId="{479AE2DD-1A6F-4525-8C3C-DE23BF2A4C1E}" destId="{05102B22-50E8-4A90-A312-C219E05F8F31}" srcOrd="0" destOrd="0" presId="urn:microsoft.com/office/officeart/2005/8/layout/list1"/>
    <dgm:cxn modelId="{7E8D7D25-02A0-184C-BE6C-372239C787D4}" type="presOf" srcId="{2E477273-43C8-4561-A27A-CBD7D5D23DC8}" destId="{E9E72830-1E78-4D7A-A93C-FB8F90E7A16D}" srcOrd="1" destOrd="0" presId="urn:microsoft.com/office/officeart/2005/8/layout/list1"/>
    <dgm:cxn modelId="{B4901C83-2129-1E4A-BCFB-3DAF92D26A29}" type="presOf" srcId="{B154D5A9-B7CC-49F0-893A-21587BD1F12B}" destId="{267948AA-2BE2-4DA6-B7C8-D67D4BE42947}" srcOrd="0" destOrd="0" presId="urn:microsoft.com/office/officeart/2005/8/layout/list1"/>
    <dgm:cxn modelId="{C62517F1-0122-4E11-9703-AEB74F1BA771}" srcId="{56AD10EE-FEA6-4730-8FBA-6968B366BE22}" destId="{996F519A-B842-4D5B-9431-7B80615E7943}" srcOrd="2" destOrd="0" parTransId="{CCED8E94-2862-4646-AEC4-4B1D5A94A49B}" sibTransId="{EF2A03F8-DE2B-477A-9B6A-9E9D954A3C57}"/>
    <dgm:cxn modelId="{2C274DD4-1384-4BF4-AC6C-132C207A3342}" srcId="{2E477273-43C8-4561-A27A-CBD7D5D23DC8}" destId="{4A39DB2A-25A2-4C1A-9529-795F0415A9BB}" srcOrd="3" destOrd="0" parTransId="{67D9553B-0BD4-460E-90A9-703C11C0A962}" sibTransId="{0D9ED830-1426-4A79-BA9D-301E0BC4EEBB}"/>
    <dgm:cxn modelId="{7EEDC9CF-543E-8A48-AD4C-28C898A0C156}" type="presOf" srcId="{996F519A-B842-4D5B-9431-7B80615E7943}" destId="{7F3ECAE8-37B9-4B5A-B52D-D0E379BEF3B7}" srcOrd="1" destOrd="0" presId="urn:microsoft.com/office/officeart/2005/8/layout/list1"/>
    <dgm:cxn modelId="{1771D471-B9A5-4EAC-9DC2-46A77B3C8050}" srcId="{4BBD4698-DE0A-4390-9EA8-511C7493C97F}" destId="{B154D5A9-B7CC-49F0-893A-21587BD1F12B}" srcOrd="0" destOrd="0" parTransId="{C7247F6A-B474-4AAF-964E-B3D5DFECA549}" sibTransId="{812C4E89-426D-43ED-A418-CD16107A28BF}"/>
    <dgm:cxn modelId="{89BB6337-0DC6-8141-AEA5-5B7D50D327E7}" type="presOf" srcId="{76845AD6-D1DA-420C-B4A0-8D003D7CBC50}" destId="{EA759707-FF4F-43B5-A848-1E5729DFFEC7}" srcOrd="0" destOrd="0" presId="urn:microsoft.com/office/officeart/2005/8/layout/list1"/>
    <dgm:cxn modelId="{AE419629-11DD-8D44-BD6A-FD9E6A9E4E7C}" type="presOf" srcId="{2E477273-43C8-4561-A27A-CBD7D5D23DC8}" destId="{69AC1955-2095-435C-AF59-AEAA4B116029}" srcOrd="0" destOrd="0" presId="urn:microsoft.com/office/officeart/2005/8/layout/list1"/>
    <dgm:cxn modelId="{218A517B-6E68-49D2-B32E-02A545427F13}" srcId="{4BBD4698-DE0A-4390-9EA8-511C7493C97F}" destId="{573F94D2-65DD-45CF-A5D9-523B53C06F04}" srcOrd="3" destOrd="0" parTransId="{F832C424-23A4-48C5-993F-63139177DFB8}" sibTransId="{43C0A02F-2DD6-42D8-8631-3A04DFEE58A6}"/>
    <dgm:cxn modelId="{D27E891B-BDAA-4722-94B2-6B58BF6A24CB}" srcId="{2E477273-43C8-4561-A27A-CBD7D5D23DC8}" destId="{6BA15C82-880C-423A-A154-51ABE6002E71}" srcOrd="2" destOrd="0" parTransId="{C92B9706-DBCA-4CCA-A182-3D06961E019D}" sibTransId="{D8FC1D59-5ED3-4089-A2BA-ABE070DFC949}"/>
    <dgm:cxn modelId="{D5046D57-6FD6-2B48-9685-C49E4A786219}" type="presOf" srcId="{414749D0-4D66-4382-80BC-7A16F9C4F7CF}" destId="{EA759707-FF4F-43B5-A848-1E5729DFFEC7}" srcOrd="0" destOrd="1" presId="urn:microsoft.com/office/officeart/2005/8/layout/list1"/>
    <dgm:cxn modelId="{D6D2D147-0F3D-2344-859C-10E47CA2F5D6}" type="presOf" srcId="{4A39DB2A-25A2-4C1A-9529-795F0415A9BB}" destId="{05102B22-50E8-4A90-A312-C219E05F8F31}" srcOrd="0" destOrd="3" presId="urn:microsoft.com/office/officeart/2005/8/layout/list1"/>
    <dgm:cxn modelId="{5835A493-A312-43BB-9F1A-83702290A349}" srcId="{2E477273-43C8-4561-A27A-CBD7D5D23DC8}" destId="{ACB1D6D3-FC76-4A4A-8AD7-40A4E3ABC7C6}" srcOrd="1" destOrd="0" parTransId="{543A4DD9-2178-4543-B5B9-081375513ED1}" sibTransId="{CC33806D-50F6-4938-9564-50751FB0F228}"/>
    <dgm:cxn modelId="{21B2E9B9-EEBE-47FD-8B5A-6B6418551328}" srcId="{4BBD4698-DE0A-4390-9EA8-511C7493C97F}" destId="{5D0DAB64-EE7C-4C70-8DED-82491ED7B3E1}" srcOrd="1" destOrd="0" parTransId="{16D26F7B-76C5-404F-82D5-43E532ACC3FE}" sibTransId="{B6072145-16A2-44CC-82C0-BF6D4DC76275}"/>
    <dgm:cxn modelId="{AFA6BF73-7BD4-4988-A9C9-C978A44A5193}" srcId="{996F519A-B842-4D5B-9431-7B80615E7943}" destId="{414749D0-4D66-4382-80BC-7A16F9C4F7CF}" srcOrd="1" destOrd="0" parTransId="{62DD7231-1320-4BB3-B28B-DB35AADD563D}" sibTransId="{7E702B95-7982-4C41-B799-2B36DB48486F}"/>
    <dgm:cxn modelId="{8D8ED76B-BC6F-4EEE-900B-A5E37E9DAC3B}" srcId="{996F519A-B842-4D5B-9431-7B80615E7943}" destId="{B557BE14-20C9-4C50-AC37-39CDEB7D566A}" srcOrd="3" destOrd="0" parTransId="{CD139A9E-D76A-420B-88A7-F1F2522605FB}" sibTransId="{2DFF0B72-7130-4634-AACF-292EC784DB9F}"/>
    <dgm:cxn modelId="{52211938-777A-0B43-AE68-3E95011CB06D}" type="presOf" srcId="{A1194067-857C-4872-82E2-E785EB45F85F}" destId="{EA759707-FF4F-43B5-A848-1E5729DFFEC7}" srcOrd="0" destOrd="2" presId="urn:microsoft.com/office/officeart/2005/8/layout/list1"/>
    <dgm:cxn modelId="{77BCD716-D1AF-9940-AC5B-76BB88BA358F}" type="presOf" srcId="{573F94D2-65DD-45CF-A5D9-523B53C06F04}" destId="{267948AA-2BE2-4DA6-B7C8-D67D4BE42947}" srcOrd="0" destOrd="3" presId="urn:microsoft.com/office/officeart/2005/8/layout/list1"/>
    <dgm:cxn modelId="{ABE4D82F-E99B-8747-BE00-3289FD30EB8A}" type="presParOf" srcId="{69F57F77-65F3-4472-9363-2B0A089D5C89}" destId="{9291C33D-C98F-4632-B2E9-12BE0DC9C1FC}" srcOrd="0" destOrd="0" presId="urn:microsoft.com/office/officeart/2005/8/layout/list1"/>
    <dgm:cxn modelId="{AA50DD5D-5DD2-BF49-8C9E-33635854D463}" type="presParOf" srcId="{9291C33D-C98F-4632-B2E9-12BE0DC9C1FC}" destId="{E385D55F-C742-497A-9FEC-C4D63585819E}" srcOrd="0" destOrd="0" presId="urn:microsoft.com/office/officeart/2005/8/layout/list1"/>
    <dgm:cxn modelId="{600DE3A4-9065-1748-BE42-14D4E12133AA}" type="presParOf" srcId="{9291C33D-C98F-4632-B2E9-12BE0DC9C1FC}" destId="{A4BC0995-EB11-4B76-BEA8-9E590E860E86}" srcOrd="1" destOrd="0" presId="urn:microsoft.com/office/officeart/2005/8/layout/list1"/>
    <dgm:cxn modelId="{7D595710-DBA4-4546-95C7-D4DE01D3A635}" type="presParOf" srcId="{69F57F77-65F3-4472-9363-2B0A089D5C89}" destId="{A8B91436-BEC8-4788-BE56-96DA13EEAF8E}" srcOrd="1" destOrd="0" presId="urn:microsoft.com/office/officeart/2005/8/layout/list1"/>
    <dgm:cxn modelId="{A9DC74EE-5A60-3A43-9A33-7FAAEA1C1671}" type="presParOf" srcId="{69F57F77-65F3-4472-9363-2B0A089D5C89}" destId="{267948AA-2BE2-4DA6-B7C8-D67D4BE42947}" srcOrd="2" destOrd="0" presId="urn:microsoft.com/office/officeart/2005/8/layout/list1"/>
    <dgm:cxn modelId="{D32491E5-287C-CD49-9326-C280AF5D7B53}" type="presParOf" srcId="{69F57F77-65F3-4472-9363-2B0A089D5C89}" destId="{25785AF3-3E28-441B-80F1-9541192753AB}" srcOrd="3" destOrd="0" presId="urn:microsoft.com/office/officeart/2005/8/layout/list1"/>
    <dgm:cxn modelId="{66394659-86EA-D64B-9D6F-9EF1E969256B}" type="presParOf" srcId="{69F57F77-65F3-4472-9363-2B0A089D5C89}" destId="{B3C0FA16-4AA5-4FC7-9811-7AD6E0960207}" srcOrd="4" destOrd="0" presId="urn:microsoft.com/office/officeart/2005/8/layout/list1"/>
    <dgm:cxn modelId="{75C2A5E5-B765-EA4B-9A12-BBF010CD8076}" type="presParOf" srcId="{B3C0FA16-4AA5-4FC7-9811-7AD6E0960207}" destId="{69AC1955-2095-435C-AF59-AEAA4B116029}" srcOrd="0" destOrd="0" presId="urn:microsoft.com/office/officeart/2005/8/layout/list1"/>
    <dgm:cxn modelId="{B1A88FF3-EA18-654E-8DC6-7396821280A0}" type="presParOf" srcId="{B3C0FA16-4AA5-4FC7-9811-7AD6E0960207}" destId="{E9E72830-1E78-4D7A-A93C-FB8F90E7A16D}" srcOrd="1" destOrd="0" presId="urn:microsoft.com/office/officeart/2005/8/layout/list1"/>
    <dgm:cxn modelId="{D3B627A1-5318-124F-B6E5-882437890845}" type="presParOf" srcId="{69F57F77-65F3-4472-9363-2B0A089D5C89}" destId="{47A81AA8-2FDB-4AA0-8CA9-B9E2FCE717D5}" srcOrd="5" destOrd="0" presId="urn:microsoft.com/office/officeart/2005/8/layout/list1"/>
    <dgm:cxn modelId="{8B1DEED2-23E8-8E4D-80EE-3BA1019A22AD}" type="presParOf" srcId="{69F57F77-65F3-4472-9363-2B0A089D5C89}" destId="{05102B22-50E8-4A90-A312-C219E05F8F31}" srcOrd="6" destOrd="0" presId="urn:microsoft.com/office/officeart/2005/8/layout/list1"/>
    <dgm:cxn modelId="{108C377E-77F8-4C4F-93D0-7067DE95FC14}" type="presParOf" srcId="{69F57F77-65F3-4472-9363-2B0A089D5C89}" destId="{E5DEC332-C9D6-4219-8281-F05C91E29DA6}" srcOrd="7" destOrd="0" presId="urn:microsoft.com/office/officeart/2005/8/layout/list1"/>
    <dgm:cxn modelId="{4429B964-2DE6-264D-87C6-7FFD2EB3527D}" type="presParOf" srcId="{69F57F77-65F3-4472-9363-2B0A089D5C89}" destId="{14ED93C9-CAA5-41E6-8023-D7D494731487}" srcOrd="8" destOrd="0" presId="urn:microsoft.com/office/officeart/2005/8/layout/list1"/>
    <dgm:cxn modelId="{80353C5E-46FC-0E41-B931-8CD85D763356}" type="presParOf" srcId="{14ED93C9-CAA5-41E6-8023-D7D494731487}" destId="{C1EC4A56-8717-4BC9-A0CB-2B2406BE5404}" srcOrd="0" destOrd="0" presId="urn:microsoft.com/office/officeart/2005/8/layout/list1"/>
    <dgm:cxn modelId="{C30EDD9C-D89D-134B-AFD7-4DE22AB0AEB9}" type="presParOf" srcId="{14ED93C9-CAA5-41E6-8023-D7D494731487}" destId="{7F3ECAE8-37B9-4B5A-B52D-D0E379BEF3B7}" srcOrd="1" destOrd="0" presId="urn:microsoft.com/office/officeart/2005/8/layout/list1"/>
    <dgm:cxn modelId="{4B86C887-C54B-7D4F-82B6-2555074110DF}" type="presParOf" srcId="{69F57F77-65F3-4472-9363-2B0A089D5C89}" destId="{3C0C1612-6FAA-4A80-BAE7-B9E6147508C4}" srcOrd="9" destOrd="0" presId="urn:microsoft.com/office/officeart/2005/8/layout/list1"/>
    <dgm:cxn modelId="{1CA961FA-961D-4F44-87CF-52D43DAF5347}" type="presParOf" srcId="{69F57F77-65F3-4472-9363-2B0A089D5C89}" destId="{EA759707-FF4F-43B5-A848-1E5729DFFE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AD10EE-FEA6-4730-8FBA-6968B366BE22}" type="doc">
      <dgm:prSet loTypeId="urn:microsoft.com/office/officeart/2005/8/layout/list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4BBD4698-DE0A-4390-9EA8-511C7493C97F}">
      <dgm:prSet phldrT="[Text]"/>
      <dgm:spPr>
        <a:solidFill>
          <a:srgbClr val="17375E"/>
        </a:solidFill>
      </dgm:spPr>
      <dgm:t>
        <a:bodyPr/>
        <a:lstStyle/>
        <a:p>
          <a:r>
            <a:rPr lang="en-US" dirty="0" smtClean="0"/>
            <a:t>Hotel &amp; </a:t>
          </a:r>
          <a:r>
            <a:rPr lang="en-US" dirty="0" err="1" smtClean="0"/>
            <a:t>Penginapan</a:t>
          </a:r>
          <a:endParaRPr lang="en-US" dirty="0"/>
        </a:p>
      </dgm:t>
    </dgm:pt>
    <dgm:pt modelId="{F8CECBA4-9ECA-4877-87B0-B6D87F771A80}" type="parTrans" cxnId="{8A9A841B-3214-4C9C-9392-C18B83AEF398}">
      <dgm:prSet/>
      <dgm:spPr/>
      <dgm:t>
        <a:bodyPr/>
        <a:lstStyle/>
        <a:p>
          <a:endParaRPr lang="en-US"/>
        </a:p>
      </dgm:t>
    </dgm:pt>
    <dgm:pt modelId="{9B16E9C0-B6D8-43A6-81F6-AB94540F8373}" type="sibTrans" cxnId="{8A9A841B-3214-4C9C-9392-C18B83AEF398}">
      <dgm:prSet/>
      <dgm:spPr/>
      <dgm:t>
        <a:bodyPr/>
        <a:lstStyle/>
        <a:p>
          <a:endParaRPr lang="en-US"/>
        </a:p>
      </dgm:t>
    </dgm:pt>
    <dgm:pt modelId="{2E477273-43C8-4561-A27A-CBD7D5D23DC8}">
      <dgm:prSet phldrT="[Text]"/>
      <dgm:spPr>
        <a:solidFill>
          <a:srgbClr val="17375E"/>
        </a:solidFill>
      </dgm:spPr>
      <dgm:t>
        <a:bodyPr/>
        <a:lstStyle/>
        <a:p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Kuliner</a:t>
          </a:r>
          <a:endParaRPr lang="en-US" dirty="0"/>
        </a:p>
      </dgm:t>
    </dgm:pt>
    <dgm:pt modelId="{19130091-A386-48D1-9098-24EDBBDC7A3C}" type="parTrans" cxnId="{60827963-3443-4320-AACF-04A341B9A498}">
      <dgm:prSet/>
      <dgm:spPr/>
      <dgm:t>
        <a:bodyPr/>
        <a:lstStyle/>
        <a:p>
          <a:endParaRPr lang="en-US"/>
        </a:p>
      </dgm:t>
    </dgm:pt>
    <dgm:pt modelId="{356A6D60-ABA7-4F39-ADF8-66CB7623EF4F}" type="sibTrans" cxnId="{60827963-3443-4320-AACF-04A341B9A498}">
      <dgm:prSet/>
      <dgm:spPr/>
      <dgm:t>
        <a:bodyPr/>
        <a:lstStyle/>
        <a:p>
          <a:endParaRPr lang="en-US"/>
        </a:p>
      </dgm:t>
    </dgm:pt>
    <dgm:pt modelId="{996F519A-B842-4D5B-9431-7B80615E7943}">
      <dgm:prSet phldrT="[Text]"/>
      <dgm:spPr>
        <a:solidFill>
          <a:srgbClr val="17375E"/>
        </a:solidFill>
      </dgm:spPr>
      <dgm:t>
        <a:bodyPr/>
        <a:lstStyle/>
        <a:p>
          <a:r>
            <a:rPr lang="en-US" dirty="0" err="1" smtClean="0"/>
            <a:t>Usulan</a:t>
          </a:r>
          <a:r>
            <a:rPr lang="en-US" dirty="0" smtClean="0"/>
            <a:t> </a:t>
          </a:r>
          <a:r>
            <a:rPr lang="en-US" dirty="0" err="1" smtClean="0"/>
            <a:t>Netizen</a:t>
          </a:r>
          <a:endParaRPr lang="en-US" dirty="0"/>
        </a:p>
      </dgm:t>
    </dgm:pt>
    <dgm:pt modelId="{CCED8E94-2862-4646-AEC4-4B1D5A94A49B}" type="parTrans" cxnId="{C62517F1-0122-4E11-9703-AEB74F1BA771}">
      <dgm:prSet/>
      <dgm:spPr/>
      <dgm:t>
        <a:bodyPr/>
        <a:lstStyle/>
        <a:p>
          <a:endParaRPr lang="en-US"/>
        </a:p>
      </dgm:t>
    </dgm:pt>
    <dgm:pt modelId="{EF2A03F8-DE2B-477A-9B6A-9E9D954A3C57}" type="sibTrans" cxnId="{C62517F1-0122-4E11-9703-AEB74F1BA771}">
      <dgm:prSet/>
      <dgm:spPr/>
      <dgm:t>
        <a:bodyPr/>
        <a:lstStyle/>
        <a:p>
          <a:endParaRPr lang="en-US"/>
        </a:p>
      </dgm:t>
    </dgm:pt>
    <dgm:pt modelId="{B154D5A9-B7CC-49F0-893A-21587BD1F12B}">
      <dgm:prSet phldrT="[Text]"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err="1" smtClean="0"/>
            <a:t>Daftar</a:t>
          </a:r>
          <a:r>
            <a:rPr lang="en-US" dirty="0" smtClean="0"/>
            <a:t> Hotel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Penginapan</a:t>
          </a:r>
          <a:r>
            <a:rPr lang="en-US" dirty="0" smtClean="0"/>
            <a:t>, </a:t>
          </a:r>
          <a:r>
            <a:rPr lang="en-US" dirty="0" err="1" smtClean="0"/>
            <a:t>beserta</a:t>
          </a:r>
          <a:r>
            <a:rPr lang="en-US" dirty="0" smtClean="0"/>
            <a:t> rating</a:t>
          </a:r>
          <a:endParaRPr lang="en-US" dirty="0"/>
        </a:p>
      </dgm:t>
    </dgm:pt>
    <dgm:pt modelId="{C7247F6A-B474-4AAF-964E-B3D5DFECA549}" type="parTrans" cxnId="{1771D471-B9A5-4EAC-9DC2-46A77B3C8050}">
      <dgm:prSet/>
      <dgm:spPr/>
      <dgm:t>
        <a:bodyPr/>
        <a:lstStyle/>
        <a:p>
          <a:endParaRPr lang="en-US"/>
        </a:p>
      </dgm:t>
    </dgm:pt>
    <dgm:pt modelId="{812C4E89-426D-43ED-A418-CD16107A28BF}" type="sibTrans" cxnId="{1771D471-B9A5-4EAC-9DC2-46A77B3C8050}">
      <dgm:prSet/>
      <dgm:spPr/>
      <dgm:t>
        <a:bodyPr/>
        <a:lstStyle/>
        <a:p>
          <a:endParaRPr lang="en-US"/>
        </a:p>
      </dgm:t>
    </dgm:pt>
    <dgm:pt modelId="{76845AD6-D1DA-420C-B4A0-8D003D7CBC50}">
      <dgm:prSet phldrT="[Text]"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err="1" smtClean="0"/>
            <a:t>Merupakan</a:t>
          </a:r>
          <a:r>
            <a:rPr lang="en-US" dirty="0" smtClean="0"/>
            <a:t> menu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menampung</a:t>
          </a:r>
          <a:r>
            <a:rPr lang="en-US" dirty="0" smtClean="0"/>
            <a:t> </a:t>
          </a:r>
          <a:r>
            <a:rPr lang="en-US" dirty="0" err="1" smtClean="0"/>
            <a:t>usulan</a:t>
          </a:r>
          <a:r>
            <a:rPr lang="en-US" dirty="0" smtClean="0"/>
            <a:t> </a:t>
          </a:r>
          <a:r>
            <a:rPr lang="en-US" dirty="0" err="1" smtClean="0"/>
            <a:t>netizen</a:t>
          </a:r>
          <a:r>
            <a:rPr lang="en-US" dirty="0" smtClean="0"/>
            <a:t> </a:t>
          </a:r>
          <a:r>
            <a:rPr lang="en-US" dirty="0" err="1" smtClean="0"/>
            <a:t>terkait</a:t>
          </a:r>
          <a:r>
            <a:rPr lang="en-US" dirty="0" smtClean="0"/>
            <a:t> </a:t>
          </a:r>
          <a:r>
            <a:rPr lang="en-US" dirty="0" err="1" smtClean="0"/>
            <a:t>pariwisata</a:t>
          </a:r>
          <a:r>
            <a:rPr lang="en-US" dirty="0" smtClean="0"/>
            <a:t>, </a:t>
          </a:r>
          <a:r>
            <a:rPr lang="en-US" dirty="0" err="1" smtClean="0"/>
            <a:t>baik</a:t>
          </a:r>
          <a:r>
            <a:rPr lang="en-US" dirty="0" smtClean="0"/>
            <a:t> event, </a:t>
          </a:r>
          <a:r>
            <a:rPr lang="en-US" dirty="0" err="1" smtClean="0"/>
            <a:t>perbaikan</a:t>
          </a:r>
          <a:r>
            <a:rPr lang="en-US" dirty="0" smtClean="0"/>
            <a:t> </a:t>
          </a:r>
          <a:r>
            <a:rPr lang="en-US" dirty="0" err="1" smtClean="0"/>
            <a:t>sarana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maupun</a:t>
          </a:r>
          <a:r>
            <a:rPr lang="en-US" dirty="0" smtClean="0"/>
            <a:t> </a:t>
          </a:r>
          <a:r>
            <a:rPr lang="en-US" dirty="0" err="1" smtClean="0"/>
            <a:t>hal</a:t>
          </a:r>
          <a:r>
            <a:rPr lang="en-US" dirty="0" smtClean="0"/>
            <a:t> </a:t>
          </a:r>
          <a:r>
            <a:rPr lang="en-US" dirty="0" err="1" smtClean="0"/>
            <a:t>kreatif</a:t>
          </a:r>
          <a:r>
            <a:rPr lang="en-US" dirty="0" smtClean="0"/>
            <a:t> </a:t>
          </a:r>
          <a:r>
            <a:rPr lang="en-US" dirty="0" err="1" smtClean="0"/>
            <a:t>terkait</a:t>
          </a:r>
          <a:r>
            <a:rPr lang="en-US" dirty="0" smtClean="0"/>
            <a:t> tourism</a:t>
          </a:r>
          <a:endParaRPr lang="en-US" dirty="0"/>
        </a:p>
      </dgm:t>
    </dgm:pt>
    <dgm:pt modelId="{35088841-4CA5-442B-AFD7-10DA32BD0F26}" type="parTrans" cxnId="{BEA5EBC6-A68B-41CF-82DE-3162D6C286CE}">
      <dgm:prSet/>
      <dgm:spPr/>
      <dgm:t>
        <a:bodyPr/>
        <a:lstStyle/>
        <a:p>
          <a:endParaRPr lang="en-US"/>
        </a:p>
      </dgm:t>
    </dgm:pt>
    <dgm:pt modelId="{8993DE35-2497-4FB0-8866-0540A8CE1A23}" type="sibTrans" cxnId="{BEA5EBC6-A68B-41CF-82DE-3162D6C286CE}">
      <dgm:prSet/>
      <dgm:spPr/>
      <dgm:t>
        <a:bodyPr/>
        <a:lstStyle/>
        <a:p>
          <a:endParaRPr lang="en-US"/>
        </a:p>
      </dgm:t>
    </dgm:pt>
    <dgm:pt modelId="{479AE2DD-1A6F-4525-8C3C-DE23BF2A4C1E}">
      <dgm:prSet phldrT="[Text]"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err="1" smtClean="0"/>
            <a:t>Daftar</a:t>
          </a:r>
          <a:r>
            <a:rPr lang="en-US" dirty="0" smtClean="0"/>
            <a:t> </a:t>
          </a:r>
          <a:r>
            <a:rPr lang="en-US" dirty="0" err="1" smtClean="0"/>
            <a:t>tempat-tempat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kuliner</a:t>
          </a:r>
          <a:endParaRPr lang="en-US" dirty="0"/>
        </a:p>
      </dgm:t>
    </dgm:pt>
    <dgm:pt modelId="{680D1F15-2416-4BEC-901B-1622D6B0CF96}" type="parTrans" cxnId="{1BD596C9-3AF8-499B-BEF8-E80C92BDAC60}">
      <dgm:prSet/>
      <dgm:spPr/>
      <dgm:t>
        <a:bodyPr/>
        <a:lstStyle/>
        <a:p>
          <a:endParaRPr lang="en-US"/>
        </a:p>
      </dgm:t>
    </dgm:pt>
    <dgm:pt modelId="{8FDA7925-E3AE-423A-8206-3D884F3841A8}" type="sibTrans" cxnId="{1BD596C9-3AF8-499B-BEF8-E80C92BDAC60}">
      <dgm:prSet/>
      <dgm:spPr/>
      <dgm:t>
        <a:bodyPr/>
        <a:lstStyle/>
        <a:p>
          <a:endParaRPr lang="en-US"/>
        </a:p>
      </dgm:t>
    </dgm:pt>
    <dgm:pt modelId="{5D0DAB64-EE7C-4C70-8DED-82491ED7B3E1}">
      <dgm:prSet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smtClean="0"/>
            <a:t>How to get there</a:t>
          </a:r>
        </a:p>
      </dgm:t>
    </dgm:pt>
    <dgm:pt modelId="{16D26F7B-76C5-404F-82D5-43E532ACC3FE}" type="parTrans" cxnId="{21B2E9B9-EEBE-47FD-8B5A-6B6418551328}">
      <dgm:prSet/>
      <dgm:spPr/>
      <dgm:t>
        <a:bodyPr/>
        <a:lstStyle/>
        <a:p>
          <a:endParaRPr lang="en-US"/>
        </a:p>
      </dgm:t>
    </dgm:pt>
    <dgm:pt modelId="{B6072145-16A2-44CC-82C0-BF6D4DC76275}" type="sibTrans" cxnId="{21B2E9B9-EEBE-47FD-8B5A-6B6418551328}">
      <dgm:prSet/>
      <dgm:spPr/>
      <dgm:t>
        <a:bodyPr/>
        <a:lstStyle/>
        <a:p>
          <a:endParaRPr lang="en-US"/>
        </a:p>
      </dgm:t>
    </dgm:pt>
    <dgm:pt modelId="{573F94D2-65DD-45CF-A5D9-523B53C06F04}">
      <dgm:prSet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err="1" smtClean="0"/>
            <a:t>Lokasi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dekat</a:t>
          </a:r>
          <a:r>
            <a:rPr lang="en-US" dirty="0" smtClean="0"/>
            <a:t> hotel/</a:t>
          </a:r>
          <a:r>
            <a:rPr lang="en-US" dirty="0" err="1" smtClean="0"/>
            <a:t>penginapan</a:t>
          </a:r>
          <a:endParaRPr lang="en-US" dirty="0"/>
        </a:p>
      </dgm:t>
    </dgm:pt>
    <dgm:pt modelId="{F832C424-23A4-48C5-993F-63139177DFB8}" type="parTrans" cxnId="{218A517B-6E68-49D2-B32E-02A545427F13}">
      <dgm:prSet/>
      <dgm:spPr/>
      <dgm:t>
        <a:bodyPr/>
        <a:lstStyle/>
        <a:p>
          <a:endParaRPr lang="en-US"/>
        </a:p>
      </dgm:t>
    </dgm:pt>
    <dgm:pt modelId="{43C0A02F-2DD6-42D8-8631-3A04DFEE58A6}" type="sibTrans" cxnId="{218A517B-6E68-49D2-B32E-02A545427F13}">
      <dgm:prSet/>
      <dgm:spPr/>
      <dgm:t>
        <a:bodyPr/>
        <a:lstStyle/>
        <a:p>
          <a:endParaRPr lang="en-US"/>
        </a:p>
      </dgm:t>
    </dgm:pt>
    <dgm:pt modelId="{ACB1D6D3-FC76-4A4A-8AD7-40A4E3ABC7C6}">
      <dgm:prSet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smtClean="0"/>
            <a:t>How to get there</a:t>
          </a:r>
        </a:p>
      </dgm:t>
    </dgm:pt>
    <dgm:pt modelId="{543A4DD9-2178-4543-B5B9-081375513ED1}" type="parTrans" cxnId="{5835A493-A312-43BB-9F1A-83702290A349}">
      <dgm:prSet/>
      <dgm:spPr/>
      <dgm:t>
        <a:bodyPr/>
        <a:lstStyle/>
        <a:p>
          <a:endParaRPr lang="en-US"/>
        </a:p>
      </dgm:t>
    </dgm:pt>
    <dgm:pt modelId="{CC33806D-50F6-4938-9564-50751FB0F228}" type="sibTrans" cxnId="{5835A493-A312-43BB-9F1A-83702290A349}">
      <dgm:prSet/>
      <dgm:spPr/>
      <dgm:t>
        <a:bodyPr/>
        <a:lstStyle/>
        <a:p>
          <a:endParaRPr lang="en-US"/>
        </a:p>
      </dgm:t>
    </dgm:pt>
    <dgm:pt modelId="{4A39DB2A-25A2-4C1A-9529-795F0415A9BB}">
      <dgm:prSet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smtClean="0"/>
            <a:t>Link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terdekat</a:t>
          </a:r>
          <a:endParaRPr lang="en-US" dirty="0"/>
        </a:p>
      </dgm:t>
    </dgm:pt>
    <dgm:pt modelId="{67D9553B-0BD4-460E-90A9-703C11C0A962}" type="parTrans" cxnId="{2C274DD4-1384-4BF4-AC6C-132C207A3342}">
      <dgm:prSet/>
      <dgm:spPr/>
      <dgm:t>
        <a:bodyPr/>
        <a:lstStyle/>
        <a:p>
          <a:endParaRPr lang="en-US"/>
        </a:p>
      </dgm:t>
    </dgm:pt>
    <dgm:pt modelId="{0D9ED830-1426-4A79-BA9D-301E0BC4EEBB}" type="sibTrans" cxnId="{2C274DD4-1384-4BF4-AC6C-132C207A3342}">
      <dgm:prSet/>
      <dgm:spPr/>
      <dgm:t>
        <a:bodyPr/>
        <a:lstStyle/>
        <a:p>
          <a:endParaRPr lang="en-US"/>
        </a:p>
      </dgm:t>
    </dgm:pt>
    <dgm:pt modelId="{69F57F77-65F3-4472-9363-2B0A089D5C89}" type="pres">
      <dgm:prSet presAssocID="{56AD10EE-FEA6-4730-8FBA-6968B366BE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91C33D-C98F-4632-B2E9-12BE0DC9C1FC}" type="pres">
      <dgm:prSet presAssocID="{4BBD4698-DE0A-4390-9EA8-511C7493C97F}" presName="parentLin" presStyleCnt="0"/>
      <dgm:spPr/>
      <dgm:t>
        <a:bodyPr/>
        <a:lstStyle/>
        <a:p>
          <a:endParaRPr lang="en-US"/>
        </a:p>
      </dgm:t>
    </dgm:pt>
    <dgm:pt modelId="{E385D55F-C742-497A-9FEC-C4D63585819E}" type="pres">
      <dgm:prSet presAssocID="{4BBD4698-DE0A-4390-9EA8-511C7493C97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4BC0995-EB11-4B76-BEA8-9E590E860E86}" type="pres">
      <dgm:prSet presAssocID="{4BBD4698-DE0A-4390-9EA8-511C7493C97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91436-BEC8-4788-BE56-96DA13EEAF8E}" type="pres">
      <dgm:prSet presAssocID="{4BBD4698-DE0A-4390-9EA8-511C7493C97F}" presName="negativeSpace" presStyleCnt="0"/>
      <dgm:spPr/>
      <dgm:t>
        <a:bodyPr/>
        <a:lstStyle/>
        <a:p>
          <a:endParaRPr lang="en-US"/>
        </a:p>
      </dgm:t>
    </dgm:pt>
    <dgm:pt modelId="{267948AA-2BE2-4DA6-B7C8-D67D4BE42947}" type="pres">
      <dgm:prSet presAssocID="{4BBD4698-DE0A-4390-9EA8-511C7493C97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85AF3-3E28-441B-80F1-9541192753AB}" type="pres">
      <dgm:prSet presAssocID="{9B16E9C0-B6D8-43A6-81F6-AB94540F8373}" presName="spaceBetweenRectangles" presStyleCnt="0"/>
      <dgm:spPr/>
      <dgm:t>
        <a:bodyPr/>
        <a:lstStyle/>
        <a:p>
          <a:endParaRPr lang="en-US"/>
        </a:p>
      </dgm:t>
    </dgm:pt>
    <dgm:pt modelId="{B3C0FA16-4AA5-4FC7-9811-7AD6E0960207}" type="pres">
      <dgm:prSet presAssocID="{2E477273-43C8-4561-A27A-CBD7D5D23DC8}" presName="parentLin" presStyleCnt="0"/>
      <dgm:spPr/>
      <dgm:t>
        <a:bodyPr/>
        <a:lstStyle/>
        <a:p>
          <a:endParaRPr lang="en-US"/>
        </a:p>
      </dgm:t>
    </dgm:pt>
    <dgm:pt modelId="{69AC1955-2095-435C-AF59-AEAA4B116029}" type="pres">
      <dgm:prSet presAssocID="{2E477273-43C8-4561-A27A-CBD7D5D23DC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E72830-1E78-4D7A-A93C-FB8F90E7A16D}" type="pres">
      <dgm:prSet presAssocID="{2E477273-43C8-4561-A27A-CBD7D5D23DC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81AA8-2FDB-4AA0-8CA9-B9E2FCE717D5}" type="pres">
      <dgm:prSet presAssocID="{2E477273-43C8-4561-A27A-CBD7D5D23DC8}" presName="negativeSpace" presStyleCnt="0"/>
      <dgm:spPr/>
      <dgm:t>
        <a:bodyPr/>
        <a:lstStyle/>
        <a:p>
          <a:endParaRPr lang="en-US"/>
        </a:p>
      </dgm:t>
    </dgm:pt>
    <dgm:pt modelId="{05102B22-50E8-4A90-A312-C219E05F8F31}" type="pres">
      <dgm:prSet presAssocID="{2E477273-43C8-4561-A27A-CBD7D5D23DC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EC332-C9D6-4219-8281-F05C91E29DA6}" type="pres">
      <dgm:prSet presAssocID="{356A6D60-ABA7-4F39-ADF8-66CB7623EF4F}" presName="spaceBetweenRectangles" presStyleCnt="0"/>
      <dgm:spPr/>
      <dgm:t>
        <a:bodyPr/>
        <a:lstStyle/>
        <a:p>
          <a:endParaRPr lang="en-US"/>
        </a:p>
      </dgm:t>
    </dgm:pt>
    <dgm:pt modelId="{14ED93C9-CAA5-41E6-8023-D7D494731487}" type="pres">
      <dgm:prSet presAssocID="{996F519A-B842-4D5B-9431-7B80615E7943}" presName="parentLin" presStyleCnt="0"/>
      <dgm:spPr/>
      <dgm:t>
        <a:bodyPr/>
        <a:lstStyle/>
        <a:p>
          <a:endParaRPr lang="en-US"/>
        </a:p>
      </dgm:t>
    </dgm:pt>
    <dgm:pt modelId="{C1EC4A56-8717-4BC9-A0CB-2B2406BE5404}" type="pres">
      <dgm:prSet presAssocID="{996F519A-B842-4D5B-9431-7B80615E794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F3ECAE8-37B9-4B5A-B52D-D0E379BEF3B7}" type="pres">
      <dgm:prSet presAssocID="{996F519A-B842-4D5B-9431-7B80615E79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C1612-6FAA-4A80-BAE7-B9E6147508C4}" type="pres">
      <dgm:prSet presAssocID="{996F519A-B842-4D5B-9431-7B80615E7943}" presName="negativeSpace" presStyleCnt="0"/>
      <dgm:spPr/>
      <dgm:t>
        <a:bodyPr/>
        <a:lstStyle/>
        <a:p>
          <a:endParaRPr lang="en-US"/>
        </a:p>
      </dgm:t>
    </dgm:pt>
    <dgm:pt modelId="{EA759707-FF4F-43B5-A848-1E5729DFFEC7}" type="pres">
      <dgm:prSet presAssocID="{996F519A-B842-4D5B-9431-7B80615E794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C5268C-44D0-0F42-BEB6-AE55946BC929}" type="presOf" srcId="{4BBD4698-DE0A-4390-9EA8-511C7493C97F}" destId="{E385D55F-C742-497A-9FEC-C4D63585819E}" srcOrd="0" destOrd="0" presId="urn:microsoft.com/office/officeart/2005/8/layout/list1"/>
    <dgm:cxn modelId="{21B2E9B9-EEBE-47FD-8B5A-6B6418551328}" srcId="{4BBD4698-DE0A-4390-9EA8-511C7493C97F}" destId="{5D0DAB64-EE7C-4C70-8DED-82491ED7B3E1}" srcOrd="1" destOrd="0" parTransId="{16D26F7B-76C5-404F-82D5-43E532ACC3FE}" sibTransId="{B6072145-16A2-44CC-82C0-BF6D4DC76275}"/>
    <dgm:cxn modelId="{2C274DD4-1384-4BF4-AC6C-132C207A3342}" srcId="{2E477273-43C8-4561-A27A-CBD7D5D23DC8}" destId="{4A39DB2A-25A2-4C1A-9529-795F0415A9BB}" srcOrd="2" destOrd="0" parTransId="{67D9553B-0BD4-460E-90A9-703C11C0A962}" sibTransId="{0D9ED830-1426-4A79-BA9D-301E0BC4EEBB}"/>
    <dgm:cxn modelId="{CC5E566E-16E1-A543-80E1-5D8BBEBBF161}" type="presOf" srcId="{479AE2DD-1A6F-4525-8C3C-DE23BF2A4C1E}" destId="{05102B22-50E8-4A90-A312-C219E05F8F31}" srcOrd="0" destOrd="0" presId="urn:microsoft.com/office/officeart/2005/8/layout/list1"/>
    <dgm:cxn modelId="{94A3F786-1DF4-D347-A85B-27F698D783F8}" type="presOf" srcId="{76845AD6-D1DA-420C-B4A0-8D003D7CBC50}" destId="{EA759707-FF4F-43B5-A848-1E5729DFFEC7}" srcOrd="0" destOrd="0" presId="urn:microsoft.com/office/officeart/2005/8/layout/list1"/>
    <dgm:cxn modelId="{D3811A7B-A8F2-E943-80DD-E8D1F72CA380}" type="presOf" srcId="{2E477273-43C8-4561-A27A-CBD7D5D23DC8}" destId="{E9E72830-1E78-4D7A-A93C-FB8F90E7A16D}" srcOrd="1" destOrd="0" presId="urn:microsoft.com/office/officeart/2005/8/layout/list1"/>
    <dgm:cxn modelId="{BEA5EBC6-A68B-41CF-82DE-3162D6C286CE}" srcId="{996F519A-B842-4D5B-9431-7B80615E7943}" destId="{76845AD6-D1DA-420C-B4A0-8D003D7CBC50}" srcOrd="0" destOrd="0" parTransId="{35088841-4CA5-442B-AFD7-10DA32BD0F26}" sibTransId="{8993DE35-2497-4FB0-8866-0540A8CE1A23}"/>
    <dgm:cxn modelId="{2881CD03-9D0F-4442-AA26-FA3CD515E6BC}" type="presOf" srcId="{B154D5A9-B7CC-49F0-893A-21587BD1F12B}" destId="{267948AA-2BE2-4DA6-B7C8-D67D4BE42947}" srcOrd="0" destOrd="0" presId="urn:microsoft.com/office/officeart/2005/8/layout/list1"/>
    <dgm:cxn modelId="{5835A493-A312-43BB-9F1A-83702290A349}" srcId="{2E477273-43C8-4561-A27A-CBD7D5D23DC8}" destId="{ACB1D6D3-FC76-4A4A-8AD7-40A4E3ABC7C6}" srcOrd="1" destOrd="0" parTransId="{543A4DD9-2178-4543-B5B9-081375513ED1}" sibTransId="{CC33806D-50F6-4938-9564-50751FB0F228}"/>
    <dgm:cxn modelId="{1771D471-B9A5-4EAC-9DC2-46A77B3C8050}" srcId="{4BBD4698-DE0A-4390-9EA8-511C7493C97F}" destId="{B154D5A9-B7CC-49F0-893A-21587BD1F12B}" srcOrd="0" destOrd="0" parTransId="{C7247F6A-B474-4AAF-964E-B3D5DFECA549}" sibTransId="{812C4E89-426D-43ED-A418-CD16107A28BF}"/>
    <dgm:cxn modelId="{A7CBF935-97E0-EE40-BCC7-F3F728A3C9C0}" type="presOf" srcId="{2E477273-43C8-4561-A27A-CBD7D5D23DC8}" destId="{69AC1955-2095-435C-AF59-AEAA4B116029}" srcOrd="0" destOrd="0" presId="urn:microsoft.com/office/officeart/2005/8/layout/list1"/>
    <dgm:cxn modelId="{465FC667-EE1E-8C4D-91B5-0CE00250F777}" type="presOf" srcId="{56AD10EE-FEA6-4730-8FBA-6968B366BE22}" destId="{69F57F77-65F3-4472-9363-2B0A089D5C89}" srcOrd="0" destOrd="0" presId="urn:microsoft.com/office/officeart/2005/8/layout/list1"/>
    <dgm:cxn modelId="{8A9A841B-3214-4C9C-9392-C18B83AEF398}" srcId="{56AD10EE-FEA6-4730-8FBA-6968B366BE22}" destId="{4BBD4698-DE0A-4390-9EA8-511C7493C97F}" srcOrd="0" destOrd="0" parTransId="{F8CECBA4-9ECA-4877-87B0-B6D87F771A80}" sibTransId="{9B16E9C0-B6D8-43A6-81F6-AB94540F8373}"/>
    <dgm:cxn modelId="{218A517B-6E68-49D2-B32E-02A545427F13}" srcId="{4BBD4698-DE0A-4390-9EA8-511C7493C97F}" destId="{573F94D2-65DD-45CF-A5D9-523B53C06F04}" srcOrd="2" destOrd="0" parTransId="{F832C424-23A4-48C5-993F-63139177DFB8}" sibTransId="{43C0A02F-2DD6-42D8-8631-3A04DFEE58A6}"/>
    <dgm:cxn modelId="{60827963-3443-4320-AACF-04A341B9A498}" srcId="{56AD10EE-FEA6-4730-8FBA-6968B366BE22}" destId="{2E477273-43C8-4561-A27A-CBD7D5D23DC8}" srcOrd="1" destOrd="0" parTransId="{19130091-A386-48D1-9098-24EDBBDC7A3C}" sibTransId="{356A6D60-ABA7-4F39-ADF8-66CB7623EF4F}"/>
    <dgm:cxn modelId="{C62517F1-0122-4E11-9703-AEB74F1BA771}" srcId="{56AD10EE-FEA6-4730-8FBA-6968B366BE22}" destId="{996F519A-B842-4D5B-9431-7B80615E7943}" srcOrd="2" destOrd="0" parTransId="{CCED8E94-2862-4646-AEC4-4B1D5A94A49B}" sibTransId="{EF2A03F8-DE2B-477A-9B6A-9E9D954A3C57}"/>
    <dgm:cxn modelId="{71CA6225-FDCC-AE4F-85D9-BFF0303811E1}" type="presOf" srcId="{573F94D2-65DD-45CF-A5D9-523B53C06F04}" destId="{267948AA-2BE2-4DA6-B7C8-D67D4BE42947}" srcOrd="0" destOrd="2" presId="urn:microsoft.com/office/officeart/2005/8/layout/list1"/>
    <dgm:cxn modelId="{1BD596C9-3AF8-499B-BEF8-E80C92BDAC60}" srcId="{2E477273-43C8-4561-A27A-CBD7D5D23DC8}" destId="{479AE2DD-1A6F-4525-8C3C-DE23BF2A4C1E}" srcOrd="0" destOrd="0" parTransId="{680D1F15-2416-4BEC-901B-1622D6B0CF96}" sibTransId="{8FDA7925-E3AE-423A-8206-3D884F3841A8}"/>
    <dgm:cxn modelId="{E14E509E-F946-8D4F-B905-868FAACA7A78}" type="presOf" srcId="{5D0DAB64-EE7C-4C70-8DED-82491ED7B3E1}" destId="{267948AA-2BE2-4DA6-B7C8-D67D4BE42947}" srcOrd="0" destOrd="1" presId="urn:microsoft.com/office/officeart/2005/8/layout/list1"/>
    <dgm:cxn modelId="{B30062E6-7A11-BB4C-BF0A-CADC5A5464E1}" type="presOf" srcId="{ACB1D6D3-FC76-4A4A-8AD7-40A4E3ABC7C6}" destId="{05102B22-50E8-4A90-A312-C219E05F8F31}" srcOrd="0" destOrd="1" presId="urn:microsoft.com/office/officeart/2005/8/layout/list1"/>
    <dgm:cxn modelId="{654DA66F-F4FB-4D48-BC3A-50444EA96730}" type="presOf" srcId="{996F519A-B842-4D5B-9431-7B80615E7943}" destId="{7F3ECAE8-37B9-4B5A-B52D-D0E379BEF3B7}" srcOrd="1" destOrd="0" presId="urn:microsoft.com/office/officeart/2005/8/layout/list1"/>
    <dgm:cxn modelId="{4EE30D78-065A-9140-8F39-93B0EB7DAC19}" type="presOf" srcId="{996F519A-B842-4D5B-9431-7B80615E7943}" destId="{C1EC4A56-8717-4BC9-A0CB-2B2406BE5404}" srcOrd="0" destOrd="0" presId="urn:microsoft.com/office/officeart/2005/8/layout/list1"/>
    <dgm:cxn modelId="{7AE4D33C-A060-1E43-8A67-487B813166F9}" type="presOf" srcId="{4BBD4698-DE0A-4390-9EA8-511C7493C97F}" destId="{A4BC0995-EB11-4B76-BEA8-9E590E860E86}" srcOrd="1" destOrd="0" presId="urn:microsoft.com/office/officeart/2005/8/layout/list1"/>
    <dgm:cxn modelId="{2CF3EB64-F7D5-794B-86A2-698F27E02D9A}" type="presOf" srcId="{4A39DB2A-25A2-4C1A-9529-795F0415A9BB}" destId="{05102B22-50E8-4A90-A312-C219E05F8F31}" srcOrd="0" destOrd="2" presId="urn:microsoft.com/office/officeart/2005/8/layout/list1"/>
    <dgm:cxn modelId="{AE8705EE-5346-844C-9BE7-3BC173E1600F}" type="presParOf" srcId="{69F57F77-65F3-4472-9363-2B0A089D5C89}" destId="{9291C33D-C98F-4632-B2E9-12BE0DC9C1FC}" srcOrd="0" destOrd="0" presId="urn:microsoft.com/office/officeart/2005/8/layout/list1"/>
    <dgm:cxn modelId="{60B3DE0B-2518-EB45-A659-8FAF13A50497}" type="presParOf" srcId="{9291C33D-C98F-4632-B2E9-12BE0DC9C1FC}" destId="{E385D55F-C742-497A-9FEC-C4D63585819E}" srcOrd="0" destOrd="0" presId="urn:microsoft.com/office/officeart/2005/8/layout/list1"/>
    <dgm:cxn modelId="{8834387C-84D9-5D4D-8FD7-327A7D4FBB40}" type="presParOf" srcId="{9291C33D-C98F-4632-B2E9-12BE0DC9C1FC}" destId="{A4BC0995-EB11-4B76-BEA8-9E590E860E86}" srcOrd="1" destOrd="0" presId="urn:microsoft.com/office/officeart/2005/8/layout/list1"/>
    <dgm:cxn modelId="{53004B40-9903-984C-AF42-3AAC663B55A3}" type="presParOf" srcId="{69F57F77-65F3-4472-9363-2B0A089D5C89}" destId="{A8B91436-BEC8-4788-BE56-96DA13EEAF8E}" srcOrd="1" destOrd="0" presId="urn:microsoft.com/office/officeart/2005/8/layout/list1"/>
    <dgm:cxn modelId="{7865DEB0-36B4-B94B-80A3-6D66C207EEFD}" type="presParOf" srcId="{69F57F77-65F3-4472-9363-2B0A089D5C89}" destId="{267948AA-2BE2-4DA6-B7C8-D67D4BE42947}" srcOrd="2" destOrd="0" presId="urn:microsoft.com/office/officeart/2005/8/layout/list1"/>
    <dgm:cxn modelId="{0D3AEDF0-68BC-1847-A115-D9DDC34BE842}" type="presParOf" srcId="{69F57F77-65F3-4472-9363-2B0A089D5C89}" destId="{25785AF3-3E28-441B-80F1-9541192753AB}" srcOrd="3" destOrd="0" presId="urn:microsoft.com/office/officeart/2005/8/layout/list1"/>
    <dgm:cxn modelId="{A6549932-CE1C-804B-8321-04CFB82E975A}" type="presParOf" srcId="{69F57F77-65F3-4472-9363-2B0A089D5C89}" destId="{B3C0FA16-4AA5-4FC7-9811-7AD6E0960207}" srcOrd="4" destOrd="0" presId="urn:microsoft.com/office/officeart/2005/8/layout/list1"/>
    <dgm:cxn modelId="{BEA4EC2E-0367-3E42-82A1-8DA37D1988C9}" type="presParOf" srcId="{B3C0FA16-4AA5-4FC7-9811-7AD6E0960207}" destId="{69AC1955-2095-435C-AF59-AEAA4B116029}" srcOrd="0" destOrd="0" presId="urn:microsoft.com/office/officeart/2005/8/layout/list1"/>
    <dgm:cxn modelId="{0BA51898-17AF-5F49-86A7-7FFAFCF25AC5}" type="presParOf" srcId="{B3C0FA16-4AA5-4FC7-9811-7AD6E0960207}" destId="{E9E72830-1E78-4D7A-A93C-FB8F90E7A16D}" srcOrd="1" destOrd="0" presId="urn:microsoft.com/office/officeart/2005/8/layout/list1"/>
    <dgm:cxn modelId="{698BF3BE-9829-1447-AD16-0C553A3B4E86}" type="presParOf" srcId="{69F57F77-65F3-4472-9363-2B0A089D5C89}" destId="{47A81AA8-2FDB-4AA0-8CA9-B9E2FCE717D5}" srcOrd="5" destOrd="0" presId="urn:microsoft.com/office/officeart/2005/8/layout/list1"/>
    <dgm:cxn modelId="{09CE57FB-30B7-2A4F-A01E-FEBBDD7822F8}" type="presParOf" srcId="{69F57F77-65F3-4472-9363-2B0A089D5C89}" destId="{05102B22-50E8-4A90-A312-C219E05F8F31}" srcOrd="6" destOrd="0" presId="urn:microsoft.com/office/officeart/2005/8/layout/list1"/>
    <dgm:cxn modelId="{75DFC33F-F2C5-3849-A44A-CF8589DA47BE}" type="presParOf" srcId="{69F57F77-65F3-4472-9363-2B0A089D5C89}" destId="{E5DEC332-C9D6-4219-8281-F05C91E29DA6}" srcOrd="7" destOrd="0" presId="urn:microsoft.com/office/officeart/2005/8/layout/list1"/>
    <dgm:cxn modelId="{9EA1440F-07A9-2743-A9C1-FB52FF7A27E2}" type="presParOf" srcId="{69F57F77-65F3-4472-9363-2B0A089D5C89}" destId="{14ED93C9-CAA5-41E6-8023-D7D494731487}" srcOrd="8" destOrd="0" presId="urn:microsoft.com/office/officeart/2005/8/layout/list1"/>
    <dgm:cxn modelId="{828EFA45-ACA4-6C4E-B151-B087B0BEEA37}" type="presParOf" srcId="{14ED93C9-CAA5-41E6-8023-D7D494731487}" destId="{C1EC4A56-8717-4BC9-A0CB-2B2406BE5404}" srcOrd="0" destOrd="0" presId="urn:microsoft.com/office/officeart/2005/8/layout/list1"/>
    <dgm:cxn modelId="{1C6F768A-B99F-AF4A-8C38-97556274FA45}" type="presParOf" srcId="{14ED93C9-CAA5-41E6-8023-D7D494731487}" destId="{7F3ECAE8-37B9-4B5A-B52D-D0E379BEF3B7}" srcOrd="1" destOrd="0" presId="urn:microsoft.com/office/officeart/2005/8/layout/list1"/>
    <dgm:cxn modelId="{CE3B392F-A8E3-7342-9217-09302B58CC4B}" type="presParOf" srcId="{69F57F77-65F3-4472-9363-2B0A089D5C89}" destId="{3C0C1612-6FAA-4A80-BAE7-B9E6147508C4}" srcOrd="9" destOrd="0" presId="urn:microsoft.com/office/officeart/2005/8/layout/list1"/>
    <dgm:cxn modelId="{5529F69F-44E1-9F4A-AC4D-34AE81FAC5BE}" type="presParOf" srcId="{69F57F77-65F3-4472-9363-2B0A089D5C89}" destId="{EA759707-FF4F-43B5-A848-1E5729DFFE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D10EE-FEA6-4730-8FBA-6968B366BE22}" type="doc">
      <dgm:prSet loTypeId="urn:microsoft.com/office/officeart/2005/8/layout/list1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BBD4698-DE0A-4390-9EA8-511C7493C97F}">
      <dgm:prSet phldrT="[Text]"/>
      <dgm:spPr>
        <a:solidFill>
          <a:srgbClr val="17375E"/>
        </a:solidFill>
      </dgm:spPr>
      <dgm:t>
        <a:bodyPr/>
        <a:lstStyle/>
        <a:p>
          <a:r>
            <a:rPr lang="en-US" dirty="0" smtClean="0"/>
            <a:t>Finding </a:t>
          </a:r>
          <a:r>
            <a:rPr lang="en-US" dirty="0" err="1" smtClean="0"/>
            <a:t>Nearme</a:t>
          </a:r>
          <a:endParaRPr lang="en-US" dirty="0"/>
        </a:p>
      </dgm:t>
    </dgm:pt>
    <dgm:pt modelId="{F8CECBA4-9ECA-4877-87B0-B6D87F771A80}" type="parTrans" cxnId="{8A9A841B-3214-4C9C-9392-C18B83AEF398}">
      <dgm:prSet/>
      <dgm:spPr/>
      <dgm:t>
        <a:bodyPr/>
        <a:lstStyle/>
        <a:p>
          <a:endParaRPr lang="en-US"/>
        </a:p>
      </dgm:t>
    </dgm:pt>
    <dgm:pt modelId="{9B16E9C0-B6D8-43A6-81F6-AB94540F8373}" type="sibTrans" cxnId="{8A9A841B-3214-4C9C-9392-C18B83AEF398}">
      <dgm:prSet/>
      <dgm:spPr/>
      <dgm:t>
        <a:bodyPr/>
        <a:lstStyle/>
        <a:p>
          <a:endParaRPr lang="en-US"/>
        </a:p>
      </dgm:t>
    </dgm:pt>
    <dgm:pt modelId="{2E477273-43C8-4561-A27A-CBD7D5D23DC8}">
      <dgm:prSet phldrT="[Text]"/>
      <dgm:spPr>
        <a:solidFill>
          <a:srgbClr val="17375E"/>
        </a:solidFill>
      </dgm:spPr>
      <dgm:t>
        <a:bodyPr/>
        <a:lstStyle/>
        <a:p>
          <a:r>
            <a:rPr lang="en-US" dirty="0" smtClean="0"/>
            <a:t>Tourism Blog</a:t>
          </a:r>
          <a:endParaRPr lang="en-US" dirty="0"/>
        </a:p>
      </dgm:t>
    </dgm:pt>
    <dgm:pt modelId="{19130091-A386-48D1-9098-24EDBBDC7A3C}" type="parTrans" cxnId="{60827963-3443-4320-AACF-04A341B9A498}">
      <dgm:prSet/>
      <dgm:spPr/>
      <dgm:t>
        <a:bodyPr/>
        <a:lstStyle/>
        <a:p>
          <a:endParaRPr lang="en-US"/>
        </a:p>
      </dgm:t>
    </dgm:pt>
    <dgm:pt modelId="{356A6D60-ABA7-4F39-ADF8-66CB7623EF4F}" type="sibTrans" cxnId="{60827963-3443-4320-AACF-04A341B9A498}">
      <dgm:prSet/>
      <dgm:spPr/>
      <dgm:t>
        <a:bodyPr/>
        <a:lstStyle/>
        <a:p>
          <a:endParaRPr lang="en-US"/>
        </a:p>
      </dgm:t>
    </dgm:pt>
    <dgm:pt modelId="{996F519A-B842-4D5B-9431-7B80615E7943}">
      <dgm:prSet phldrT="[Text]"/>
      <dgm:spPr>
        <a:solidFill>
          <a:srgbClr val="17375E"/>
        </a:solidFill>
      </dgm:spPr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Tergantung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Pemda</a:t>
          </a:r>
          <a:endParaRPr lang="en-US" dirty="0"/>
        </a:p>
      </dgm:t>
    </dgm:pt>
    <dgm:pt modelId="{CCED8E94-2862-4646-AEC4-4B1D5A94A49B}" type="parTrans" cxnId="{C62517F1-0122-4E11-9703-AEB74F1BA771}">
      <dgm:prSet/>
      <dgm:spPr/>
      <dgm:t>
        <a:bodyPr/>
        <a:lstStyle/>
        <a:p>
          <a:endParaRPr lang="en-US"/>
        </a:p>
      </dgm:t>
    </dgm:pt>
    <dgm:pt modelId="{EF2A03F8-DE2B-477A-9B6A-9E9D954A3C57}" type="sibTrans" cxnId="{C62517F1-0122-4E11-9703-AEB74F1BA771}">
      <dgm:prSet/>
      <dgm:spPr/>
      <dgm:t>
        <a:bodyPr/>
        <a:lstStyle/>
        <a:p>
          <a:endParaRPr lang="en-US"/>
        </a:p>
      </dgm:t>
    </dgm:pt>
    <dgm:pt modelId="{B154D5A9-B7CC-49F0-893A-21587BD1F12B}">
      <dgm:prSet phldrT="[Text]"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err="1" smtClean="0"/>
            <a:t>Merupakan</a:t>
          </a:r>
          <a:r>
            <a:rPr lang="en-US" dirty="0" smtClean="0"/>
            <a:t> menu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menemukan</a:t>
          </a:r>
          <a:r>
            <a:rPr lang="en-US" dirty="0" smtClean="0"/>
            <a:t> </a:t>
          </a:r>
          <a:r>
            <a:rPr lang="en-US" dirty="0" err="1" smtClean="0"/>
            <a:t>tempat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r>
            <a:rPr lang="en-US" dirty="0" smtClean="0"/>
            <a:t> </a:t>
          </a:r>
          <a:r>
            <a:rPr lang="en-US" dirty="0" err="1" smtClean="0"/>
            <a:t>terdekat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posisi</a:t>
          </a:r>
          <a:r>
            <a:rPr lang="en-US" dirty="0" smtClean="0"/>
            <a:t> </a:t>
          </a:r>
          <a:r>
            <a:rPr lang="en-US" dirty="0" err="1" smtClean="0"/>
            <a:t>turis</a:t>
          </a:r>
          <a:endParaRPr lang="en-US" dirty="0"/>
        </a:p>
      </dgm:t>
    </dgm:pt>
    <dgm:pt modelId="{C7247F6A-B474-4AAF-964E-B3D5DFECA549}" type="parTrans" cxnId="{1771D471-B9A5-4EAC-9DC2-46A77B3C8050}">
      <dgm:prSet/>
      <dgm:spPr/>
      <dgm:t>
        <a:bodyPr/>
        <a:lstStyle/>
        <a:p>
          <a:endParaRPr lang="en-US"/>
        </a:p>
      </dgm:t>
    </dgm:pt>
    <dgm:pt modelId="{812C4E89-426D-43ED-A418-CD16107A28BF}" type="sibTrans" cxnId="{1771D471-B9A5-4EAC-9DC2-46A77B3C8050}">
      <dgm:prSet/>
      <dgm:spPr/>
      <dgm:t>
        <a:bodyPr/>
        <a:lstStyle/>
        <a:p>
          <a:endParaRPr lang="en-US"/>
        </a:p>
      </dgm:t>
    </dgm:pt>
    <dgm:pt modelId="{76845AD6-D1DA-420C-B4A0-8D003D7CBC50}">
      <dgm:prSet phldrT="[Text]"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35088841-4CA5-442B-AFD7-10DA32BD0F26}" type="parTrans" cxnId="{BEA5EBC6-A68B-41CF-82DE-3162D6C286CE}">
      <dgm:prSet/>
      <dgm:spPr/>
      <dgm:t>
        <a:bodyPr/>
        <a:lstStyle/>
        <a:p>
          <a:endParaRPr lang="en-US"/>
        </a:p>
      </dgm:t>
    </dgm:pt>
    <dgm:pt modelId="{8993DE35-2497-4FB0-8866-0540A8CE1A23}" type="sibTrans" cxnId="{BEA5EBC6-A68B-41CF-82DE-3162D6C286CE}">
      <dgm:prSet/>
      <dgm:spPr/>
      <dgm:t>
        <a:bodyPr/>
        <a:lstStyle/>
        <a:p>
          <a:endParaRPr lang="en-US"/>
        </a:p>
      </dgm:t>
    </dgm:pt>
    <dgm:pt modelId="{479AE2DD-1A6F-4525-8C3C-DE23BF2A4C1E}">
      <dgm:prSet phldrT="[Text]"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err="1" smtClean="0"/>
            <a:t>Merupakan</a:t>
          </a:r>
          <a:r>
            <a:rPr lang="en-US" dirty="0" smtClean="0"/>
            <a:t> </a:t>
          </a:r>
          <a:r>
            <a:rPr lang="en-US" dirty="0" err="1" smtClean="0"/>
            <a:t>fitur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menampilkan</a:t>
          </a:r>
          <a:r>
            <a:rPr lang="en-US" dirty="0" smtClean="0"/>
            <a:t> </a:t>
          </a:r>
          <a:r>
            <a:rPr lang="en-US" dirty="0" err="1" smtClean="0"/>
            <a:t>tulisan-tulisan</a:t>
          </a:r>
          <a:r>
            <a:rPr lang="en-US" dirty="0" smtClean="0"/>
            <a:t> </a:t>
          </a:r>
          <a:r>
            <a:rPr lang="en-US" dirty="0" err="1" smtClean="0"/>
            <a:t>maupun</a:t>
          </a:r>
          <a:r>
            <a:rPr lang="en-US" dirty="0" smtClean="0"/>
            <a:t> tips </a:t>
          </a:r>
          <a:r>
            <a:rPr lang="en-US" dirty="0" err="1" smtClean="0"/>
            <a:t>terkait</a:t>
          </a:r>
          <a:r>
            <a:rPr lang="en-US" dirty="0" smtClean="0"/>
            <a:t> tourism</a:t>
          </a:r>
          <a:endParaRPr lang="en-US" dirty="0"/>
        </a:p>
      </dgm:t>
    </dgm:pt>
    <dgm:pt modelId="{680D1F15-2416-4BEC-901B-1622D6B0CF96}" type="parTrans" cxnId="{1BD596C9-3AF8-499B-BEF8-E80C92BDAC60}">
      <dgm:prSet/>
      <dgm:spPr/>
      <dgm:t>
        <a:bodyPr/>
        <a:lstStyle/>
        <a:p>
          <a:endParaRPr lang="en-US"/>
        </a:p>
      </dgm:t>
    </dgm:pt>
    <dgm:pt modelId="{8FDA7925-E3AE-423A-8206-3D884F3841A8}" type="sibTrans" cxnId="{1BD596C9-3AF8-499B-BEF8-E80C92BDAC60}">
      <dgm:prSet/>
      <dgm:spPr/>
      <dgm:t>
        <a:bodyPr/>
        <a:lstStyle/>
        <a:p>
          <a:endParaRPr lang="en-US"/>
        </a:p>
      </dgm:t>
    </dgm:pt>
    <dgm:pt modelId="{5D0DAB64-EE7C-4C70-8DED-82491ED7B3E1}">
      <dgm:prSet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err="1" smtClean="0"/>
            <a:t>Berbasis</a:t>
          </a:r>
          <a:r>
            <a:rPr lang="en-US" dirty="0" smtClean="0"/>
            <a:t> </a:t>
          </a:r>
          <a:r>
            <a:rPr lang="en-US" dirty="0" err="1" smtClean="0"/>
            <a:t>google</a:t>
          </a:r>
          <a:r>
            <a:rPr lang="en-US" dirty="0" smtClean="0"/>
            <a:t> maps</a:t>
          </a:r>
        </a:p>
      </dgm:t>
    </dgm:pt>
    <dgm:pt modelId="{16D26F7B-76C5-404F-82D5-43E532ACC3FE}" type="parTrans" cxnId="{21B2E9B9-EEBE-47FD-8B5A-6B6418551328}">
      <dgm:prSet/>
      <dgm:spPr/>
      <dgm:t>
        <a:bodyPr/>
        <a:lstStyle/>
        <a:p>
          <a:endParaRPr lang="en-US"/>
        </a:p>
      </dgm:t>
    </dgm:pt>
    <dgm:pt modelId="{B6072145-16A2-44CC-82C0-BF6D4DC76275}" type="sibTrans" cxnId="{21B2E9B9-EEBE-47FD-8B5A-6B6418551328}">
      <dgm:prSet/>
      <dgm:spPr/>
      <dgm:t>
        <a:bodyPr/>
        <a:lstStyle/>
        <a:p>
          <a:endParaRPr lang="en-US"/>
        </a:p>
      </dgm:t>
    </dgm:pt>
    <dgm:pt modelId="{ACB1D6D3-FC76-4A4A-8AD7-40A4E3ABC7C6}">
      <dgm:prSet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err="1" smtClean="0"/>
            <a:t>Materi</a:t>
          </a:r>
          <a:r>
            <a:rPr lang="en-US" dirty="0" smtClean="0"/>
            <a:t> </a:t>
          </a:r>
          <a:r>
            <a:rPr lang="en-US" dirty="0" err="1" smtClean="0"/>
            <a:t>tulisan</a:t>
          </a:r>
          <a:r>
            <a:rPr lang="en-US" dirty="0" smtClean="0"/>
            <a:t>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berasal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blogger yang </a:t>
          </a:r>
          <a:r>
            <a:rPr lang="en-US" dirty="0" err="1" smtClean="0"/>
            <a:t>mengikuti</a:t>
          </a:r>
          <a:r>
            <a:rPr lang="en-US" dirty="0" smtClean="0"/>
            <a:t> trip </a:t>
          </a:r>
          <a:r>
            <a:rPr lang="en-US" dirty="0" err="1" smtClean="0"/>
            <a:t>maupun</a:t>
          </a:r>
          <a:r>
            <a:rPr lang="en-US" dirty="0" smtClean="0"/>
            <a:t> </a:t>
          </a:r>
          <a:r>
            <a:rPr lang="en-US" dirty="0" err="1" smtClean="0"/>
            <a:t>diproduksi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pemda</a:t>
          </a:r>
          <a:r>
            <a:rPr lang="en-US" dirty="0" smtClean="0"/>
            <a:t> </a:t>
          </a:r>
          <a:r>
            <a:rPr lang="en-US" dirty="0" err="1" smtClean="0"/>
            <a:t>sendiri</a:t>
          </a:r>
          <a:endParaRPr lang="en-US" dirty="0" smtClean="0"/>
        </a:p>
      </dgm:t>
    </dgm:pt>
    <dgm:pt modelId="{543A4DD9-2178-4543-B5B9-081375513ED1}" type="parTrans" cxnId="{5835A493-A312-43BB-9F1A-83702290A349}">
      <dgm:prSet/>
      <dgm:spPr/>
      <dgm:t>
        <a:bodyPr/>
        <a:lstStyle/>
        <a:p>
          <a:endParaRPr lang="en-US"/>
        </a:p>
      </dgm:t>
    </dgm:pt>
    <dgm:pt modelId="{CC33806D-50F6-4938-9564-50751FB0F228}" type="sibTrans" cxnId="{5835A493-A312-43BB-9F1A-83702290A349}">
      <dgm:prSet/>
      <dgm:spPr/>
      <dgm:t>
        <a:bodyPr/>
        <a:lstStyle/>
        <a:p>
          <a:endParaRPr lang="en-US"/>
        </a:p>
      </dgm:t>
    </dgm:pt>
    <dgm:pt modelId="{6BA15C82-880C-423A-A154-51ABE6002E71}">
      <dgm:prSet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err="1" smtClean="0"/>
            <a:t>Astikel</a:t>
          </a:r>
          <a:r>
            <a:rPr lang="en-US" dirty="0" smtClean="0"/>
            <a:t> </a:t>
          </a:r>
          <a:r>
            <a:rPr lang="en-US" dirty="0" err="1" smtClean="0"/>
            <a:t>juga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publish </a:t>
          </a:r>
          <a:r>
            <a:rPr lang="en-US" dirty="0" err="1" smtClean="0"/>
            <a:t>di</a:t>
          </a:r>
          <a:r>
            <a:rPr lang="en-US" dirty="0" smtClean="0"/>
            <a:t> web</a:t>
          </a:r>
          <a:endParaRPr lang="en-US" dirty="0"/>
        </a:p>
      </dgm:t>
    </dgm:pt>
    <dgm:pt modelId="{C92B9706-DBCA-4CCA-A182-3D06961E019D}" type="parTrans" cxnId="{D27E891B-BDAA-4722-94B2-6B58BF6A24CB}">
      <dgm:prSet/>
      <dgm:spPr/>
      <dgm:t>
        <a:bodyPr/>
        <a:lstStyle/>
        <a:p>
          <a:endParaRPr lang="en-US"/>
        </a:p>
      </dgm:t>
    </dgm:pt>
    <dgm:pt modelId="{D8FC1D59-5ED3-4089-A2BA-ABE070DFC949}" type="sibTrans" cxnId="{D27E891B-BDAA-4722-94B2-6B58BF6A24CB}">
      <dgm:prSet/>
      <dgm:spPr/>
      <dgm:t>
        <a:bodyPr/>
        <a:lstStyle/>
        <a:p>
          <a:endParaRPr lang="en-US"/>
        </a:p>
      </dgm:t>
    </dgm:pt>
    <dgm:pt modelId="{414749D0-4D66-4382-80BC-7A16F9C4F7CF}">
      <dgm:prSet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smtClean="0"/>
            <a:t>-</a:t>
          </a:r>
        </a:p>
      </dgm:t>
    </dgm:pt>
    <dgm:pt modelId="{62DD7231-1320-4BB3-B28B-DB35AADD563D}" type="parTrans" cxnId="{AFA6BF73-7BD4-4988-A9C9-C978A44A5193}">
      <dgm:prSet/>
      <dgm:spPr/>
      <dgm:t>
        <a:bodyPr/>
        <a:lstStyle/>
        <a:p>
          <a:endParaRPr lang="en-US"/>
        </a:p>
      </dgm:t>
    </dgm:pt>
    <dgm:pt modelId="{7E702B95-7982-4C41-B799-2B36DB48486F}" type="sibTrans" cxnId="{AFA6BF73-7BD4-4988-A9C9-C978A44A5193}">
      <dgm:prSet/>
      <dgm:spPr/>
      <dgm:t>
        <a:bodyPr/>
        <a:lstStyle/>
        <a:p>
          <a:endParaRPr lang="en-US"/>
        </a:p>
      </dgm:t>
    </dgm:pt>
    <dgm:pt modelId="{A1194067-857C-4872-82E2-E785EB45F85F}">
      <dgm:prSet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3E6D86C8-D44F-417A-B976-89D4F78EE047}" type="parTrans" cxnId="{634585D0-D5D3-4AF7-8692-D6FE787D3B45}">
      <dgm:prSet/>
      <dgm:spPr/>
      <dgm:t>
        <a:bodyPr/>
        <a:lstStyle/>
        <a:p>
          <a:endParaRPr lang="en-US"/>
        </a:p>
      </dgm:t>
    </dgm:pt>
    <dgm:pt modelId="{0BF24CB9-7841-462C-BE8A-B4841BAE4E66}" type="sibTrans" cxnId="{634585D0-D5D3-4AF7-8692-D6FE787D3B45}">
      <dgm:prSet/>
      <dgm:spPr/>
      <dgm:t>
        <a:bodyPr/>
        <a:lstStyle/>
        <a:p>
          <a:endParaRPr lang="en-US"/>
        </a:p>
      </dgm:t>
    </dgm:pt>
    <dgm:pt modelId="{B557BE14-20C9-4C50-AC37-39CDEB7D566A}">
      <dgm:prSet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CD139A9E-D76A-420B-88A7-F1F2522605FB}" type="parTrans" cxnId="{8D8ED76B-BC6F-4EEE-900B-A5E37E9DAC3B}">
      <dgm:prSet/>
      <dgm:spPr/>
      <dgm:t>
        <a:bodyPr/>
        <a:lstStyle/>
        <a:p>
          <a:endParaRPr lang="en-US"/>
        </a:p>
      </dgm:t>
    </dgm:pt>
    <dgm:pt modelId="{2DFF0B72-7130-4634-AACF-292EC784DB9F}" type="sibTrans" cxnId="{8D8ED76B-BC6F-4EEE-900B-A5E37E9DAC3B}">
      <dgm:prSet/>
      <dgm:spPr/>
      <dgm:t>
        <a:bodyPr/>
        <a:lstStyle/>
        <a:p>
          <a:endParaRPr lang="en-US"/>
        </a:p>
      </dgm:t>
    </dgm:pt>
    <dgm:pt modelId="{5A275525-265E-47C1-8234-3287F4B146E2}">
      <dgm:prSet/>
      <dgm:spPr>
        <a:ln>
          <a:solidFill>
            <a:srgbClr val="595959"/>
          </a:solidFill>
        </a:ln>
      </dgm:spPr>
      <dgm:t>
        <a:bodyPr/>
        <a:lstStyle/>
        <a:p>
          <a:r>
            <a:rPr lang="en-US" dirty="0" err="1" smtClean="0"/>
            <a:t>Materi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hanya</a:t>
          </a:r>
          <a:r>
            <a:rPr lang="en-US" dirty="0" smtClean="0"/>
            <a:t> </a:t>
          </a:r>
          <a:r>
            <a:rPr lang="en-US" dirty="0" err="1" smtClean="0"/>
            <a:t>berupa</a:t>
          </a:r>
          <a:r>
            <a:rPr lang="en-US" dirty="0" smtClean="0"/>
            <a:t> </a:t>
          </a:r>
          <a:r>
            <a:rPr lang="en-US" dirty="0" err="1" smtClean="0"/>
            <a:t>tulisan</a:t>
          </a:r>
          <a:r>
            <a:rPr lang="en-US" dirty="0" smtClean="0"/>
            <a:t>, </a:t>
          </a:r>
          <a:r>
            <a:rPr lang="en-US" dirty="0" err="1" smtClean="0"/>
            <a:t>tapi</a:t>
          </a:r>
          <a:r>
            <a:rPr lang="en-US" dirty="0" smtClean="0"/>
            <a:t>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foto</a:t>
          </a:r>
          <a:r>
            <a:rPr lang="en-US" dirty="0" smtClean="0"/>
            <a:t> </a:t>
          </a:r>
          <a:r>
            <a:rPr lang="en-US" dirty="0" err="1" smtClean="0"/>
            <a:t>maupun</a:t>
          </a:r>
          <a:r>
            <a:rPr lang="en-US" dirty="0" smtClean="0"/>
            <a:t> </a:t>
          </a:r>
          <a:r>
            <a:rPr lang="en-US" dirty="0" err="1" smtClean="0"/>
            <a:t>vlog</a:t>
          </a:r>
          <a:endParaRPr lang="en-US" dirty="0"/>
        </a:p>
      </dgm:t>
    </dgm:pt>
    <dgm:pt modelId="{16C8C7EB-4799-4B39-96FD-6A68CB639D75}" type="parTrans" cxnId="{2D08EFDA-0327-448F-A440-3B0E506820C4}">
      <dgm:prSet/>
      <dgm:spPr/>
      <dgm:t>
        <a:bodyPr/>
        <a:lstStyle/>
        <a:p>
          <a:endParaRPr lang="en-US"/>
        </a:p>
      </dgm:t>
    </dgm:pt>
    <dgm:pt modelId="{C436BB6D-16C2-4637-BE9D-B228143F3878}" type="sibTrans" cxnId="{2D08EFDA-0327-448F-A440-3B0E506820C4}">
      <dgm:prSet/>
      <dgm:spPr/>
      <dgm:t>
        <a:bodyPr/>
        <a:lstStyle/>
        <a:p>
          <a:endParaRPr lang="en-US"/>
        </a:p>
      </dgm:t>
    </dgm:pt>
    <dgm:pt modelId="{69F57F77-65F3-4472-9363-2B0A089D5C89}" type="pres">
      <dgm:prSet presAssocID="{56AD10EE-FEA6-4730-8FBA-6968B366BE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91C33D-C98F-4632-B2E9-12BE0DC9C1FC}" type="pres">
      <dgm:prSet presAssocID="{4BBD4698-DE0A-4390-9EA8-511C7493C97F}" presName="parentLin" presStyleCnt="0"/>
      <dgm:spPr/>
      <dgm:t>
        <a:bodyPr/>
        <a:lstStyle/>
        <a:p>
          <a:endParaRPr lang="en-US"/>
        </a:p>
      </dgm:t>
    </dgm:pt>
    <dgm:pt modelId="{E385D55F-C742-497A-9FEC-C4D63585819E}" type="pres">
      <dgm:prSet presAssocID="{4BBD4698-DE0A-4390-9EA8-511C7493C97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4BC0995-EB11-4B76-BEA8-9E590E860E86}" type="pres">
      <dgm:prSet presAssocID="{4BBD4698-DE0A-4390-9EA8-511C7493C97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91436-BEC8-4788-BE56-96DA13EEAF8E}" type="pres">
      <dgm:prSet presAssocID="{4BBD4698-DE0A-4390-9EA8-511C7493C97F}" presName="negativeSpace" presStyleCnt="0"/>
      <dgm:spPr/>
      <dgm:t>
        <a:bodyPr/>
        <a:lstStyle/>
        <a:p>
          <a:endParaRPr lang="en-US"/>
        </a:p>
      </dgm:t>
    </dgm:pt>
    <dgm:pt modelId="{267948AA-2BE2-4DA6-B7C8-D67D4BE42947}" type="pres">
      <dgm:prSet presAssocID="{4BBD4698-DE0A-4390-9EA8-511C7493C97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85AF3-3E28-441B-80F1-9541192753AB}" type="pres">
      <dgm:prSet presAssocID="{9B16E9C0-B6D8-43A6-81F6-AB94540F8373}" presName="spaceBetweenRectangles" presStyleCnt="0"/>
      <dgm:spPr/>
      <dgm:t>
        <a:bodyPr/>
        <a:lstStyle/>
        <a:p>
          <a:endParaRPr lang="en-US"/>
        </a:p>
      </dgm:t>
    </dgm:pt>
    <dgm:pt modelId="{B3C0FA16-4AA5-4FC7-9811-7AD6E0960207}" type="pres">
      <dgm:prSet presAssocID="{2E477273-43C8-4561-A27A-CBD7D5D23DC8}" presName="parentLin" presStyleCnt="0"/>
      <dgm:spPr/>
      <dgm:t>
        <a:bodyPr/>
        <a:lstStyle/>
        <a:p>
          <a:endParaRPr lang="en-US"/>
        </a:p>
      </dgm:t>
    </dgm:pt>
    <dgm:pt modelId="{69AC1955-2095-435C-AF59-AEAA4B116029}" type="pres">
      <dgm:prSet presAssocID="{2E477273-43C8-4561-A27A-CBD7D5D23DC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E72830-1E78-4D7A-A93C-FB8F90E7A16D}" type="pres">
      <dgm:prSet presAssocID="{2E477273-43C8-4561-A27A-CBD7D5D23DC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81AA8-2FDB-4AA0-8CA9-B9E2FCE717D5}" type="pres">
      <dgm:prSet presAssocID="{2E477273-43C8-4561-A27A-CBD7D5D23DC8}" presName="negativeSpace" presStyleCnt="0"/>
      <dgm:spPr/>
      <dgm:t>
        <a:bodyPr/>
        <a:lstStyle/>
        <a:p>
          <a:endParaRPr lang="en-US"/>
        </a:p>
      </dgm:t>
    </dgm:pt>
    <dgm:pt modelId="{05102B22-50E8-4A90-A312-C219E05F8F31}" type="pres">
      <dgm:prSet presAssocID="{2E477273-43C8-4561-A27A-CBD7D5D23DC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EC332-C9D6-4219-8281-F05C91E29DA6}" type="pres">
      <dgm:prSet presAssocID="{356A6D60-ABA7-4F39-ADF8-66CB7623EF4F}" presName="spaceBetweenRectangles" presStyleCnt="0"/>
      <dgm:spPr/>
      <dgm:t>
        <a:bodyPr/>
        <a:lstStyle/>
        <a:p>
          <a:endParaRPr lang="en-US"/>
        </a:p>
      </dgm:t>
    </dgm:pt>
    <dgm:pt modelId="{14ED93C9-CAA5-41E6-8023-D7D494731487}" type="pres">
      <dgm:prSet presAssocID="{996F519A-B842-4D5B-9431-7B80615E7943}" presName="parentLin" presStyleCnt="0"/>
      <dgm:spPr/>
      <dgm:t>
        <a:bodyPr/>
        <a:lstStyle/>
        <a:p>
          <a:endParaRPr lang="en-US"/>
        </a:p>
      </dgm:t>
    </dgm:pt>
    <dgm:pt modelId="{C1EC4A56-8717-4BC9-A0CB-2B2406BE5404}" type="pres">
      <dgm:prSet presAssocID="{996F519A-B842-4D5B-9431-7B80615E794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F3ECAE8-37B9-4B5A-B52D-D0E379BEF3B7}" type="pres">
      <dgm:prSet presAssocID="{996F519A-B842-4D5B-9431-7B80615E79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C1612-6FAA-4A80-BAE7-B9E6147508C4}" type="pres">
      <dgm:prSet presAssocID="{996F519A-B842-4D5B-9431-7B80615E7943}" presName="negativeSpace" presStyleCnt="0"/>
      <dgm:spPr/>
      <dgm:t>
        <a:bodyPr/>
        <a:lstStyle/>
        <a:p>
          <a:endParaRPr lang="en-US"/>
        </a:p>
      </dgm:t>
    </dgm:pt>
    <dgm:pt modelId="{EA759707-FF4F-43B5-A848-1E5729DFFEC7}" type="pres">
      <dgm:prSet presAssocID="{996F519A-B842-4D5B-9431-7B80615E794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F6F2F-F3AA-8E46-8476-82E1A3F3FC24}" type="presOf" srcId="{76845AD6-D1DA-420C-B4A0-8D003D7CBC50}" destId="{EA759707-FF4F-43B5-A848-1E5729DFFEC7}" srcOrd="0" destOrd="0" presId="urn:microsoft.com/office/officeart/2005/8/layout/list1"/>
    <dgm:cxn modelId="{DC4344EB-1F2E-4D43-9713-6C22C7751B37}" type="presOf" srcId="{414749D0-4D66-4382-80BC-7A16F9C4F7CF}" destId="{EA759707-FF4F-43B5-A848-1E5729DFFEC7}" srcOrd="0" destOrd="1" presId="urn:microsoft.com/office/officeart/2005/8/layout/list1"/>
    <dgm:cxn modelId="{C50E14AF-E34C-894D-AC9B-8497982E0720}" type="presOf" srcId="{5A275525-265E-47C1-8234-3287F4B146E2}" destId="{05102B22-50E8-4A90-A312-C219E05F8F31}" srcOrd="0" destOrd="3" presId="urn:microsoft.com/office/officeart/2005/8/layout/list1"/>
    <dgm:cxn modelId="{86CAEB39-05BD-4C4F-B33D-5ABB10C5EBA9}" type="presOf" srcId="{56AD10EE-FEA6-4730-8FBA-6968B366BE22}" destId="{69F57F77-65F3-4472-9363-2B0A089D5C89}" srcOrd="0" destOrd="0" presId="urn:microsoft.com/office/officeart/2005/8/layout/list1"/>
    <dgm:cxn modelId="{494A067F-CAF5-A749-8FB0-FA2ABF37E127}" type="presOf" srcId="{ACB1D6D3-FC76-4A4A-8AD7-40A4E3ABC7C6}" destId="{05102B22-50E8-4A90-A312-C219E05F8F31}" srcOrd="0" destOrd="1" presId="urn:microsoft.com/office/officeart/2005/8/layout/list1"/>
    <dgm:cxn modelId="{F7843DCE-8BC7-814F-B79C-8A29118E9766}" type="presOf" srcId="{996F519A-B842-4D5B-9431-7B80615E7943}" destId="{C1EC4A56-8717-4BC9-A0CB-2B2406BE5404}" srcOrd="0" destOrd="0" presId="urn:microsoft.com/office/officeart/2005/8/layout/list1"/>
    <dgm:cxn modelId="{21B2E9B9-EEBE-47FD-8B5A-6B6418551328}" srcId="{4BBD4698-DE0A-4390-9EA8-511C7493C97F}" destId="{5D0DAB64-EE7C-4C70-8DED-82491ED7B3E1}" srcOrd="1" destOrd="0" parTransId="{16D26F7B-76C5-404F-82D5-43E532ACC3FE}" sibTransId="{B6072145-16A2-44CC-82C0-BF6D4DC76275}"/>
    <dgm:cxn modelId="{D27E891B-BDAA-4722-94B2-6B58BF6A24CB}" srcId="{2E477273-43C8-4561-A27A-CBD7D5D23DC8}" destId="{6BA15C82-880C-423A-A154-51ABE6002E71}" srcOrd="2" destOrd="0" parTransId="{C92B9706-DBCA-4CCA-A182-3D06961E019D}" sibTransId="{D8FC1D59-5ED3-4089-A2BA-ABE070DFC949}"/>
    <dgm:cxn modelId="{AFA6BF73-7BD4-4988-A9C9-C978A44A5193}" srcId="{996F519A-B842-4D5B-9431-7B80615E7943}" destId="{414749D0-4D66-4382-80BC-7A16F9C4F7CF}" srcOrd="1" destOrd="0" parTransId="{62DD7231-1320-4BB3-B28B-DB35AADD563D}" sibTransId="{7E702B95-7982-4C41-B799-2B36DB48486F}"/>
    <dgm:cxn modelId="{634585D0-D5D3-4AF7-8692-D6FE787D3B45}" srcId="{996F519A-B842-4D5B-9431-7B80615E7943}" destId="{A1194067-857C-4872-82E2-E785EB45F85F}" srcOrd="2" destOrd="0" parTransId="{3E6D86C8-D44F-417A-B976-89D4F78EE047}" sibTransId="{0BF24CB9-7841-462C-BE8A-B4841BAE4E66}"/>
    <dgm:cxn modelId="{BEA5EBC6-A68B-41CF-82DE-3162D6C286CE}" srcId="{996F519A-B842-4D5B-9431-7B80615E7943}" destId="{76845AD6-D1DA-420C-B4A0-8D003D7CBC50}" srcOrd="0" destOrd="0" parTransId="{35088841-4CA5-442B-AFD7-10DA32BD0F26}" sibTransId="{8993DE35-2497-4FB0-8866-0540A8CE1A23}"/>
    <dgm:cxn modelId="{740CA939-1DFE-4342-B72F-ACDAAF89CE3E}" type="presOf" srcId="{B154D5A9-B7CC-49F0-893A-21587BD1F12B}" destId="{267948AA-2BE2-4DA6-B7C8-D67D4BE42947}" srcOrd="0" destOrd="0" presId="urn:microsoft.com/office/officeart/2005/8/layout/list1"/>
    <dgm:cxn modelId="{2B15D568-A4A8-B64E-83CF-CDE2AF73E65C}" type="presOf" srcId="{4BBD4698-DE0A-4390-9EA8-511C7493C97F}" destId="{A4BC0995-EB11-4B76-BEA8-9E590E860E86}" srcOrd="1" destOrd="0" presId="urn:microsoft.com/office/officeart/2005/8/layout/list1"/>
    <dgm:cxn modelId="{5835A493-A312-43BB-9F1A-83702290A349}" srcId="{2E477273-43C8-4561-A27A-CBD7D5D23DC8}" destId="{ACB1D6D3-FC76-4A4A-8AD7-40A4E3ABC7C6}" srcOrd="1" destOrd="0" parTransId="{543A4DD9-2178-4543-B5B9-081375513ED1}" sibTransId="{CC33806D-50F6-4938-9564-50751FB0F228}"/>
    <dgm:cxn modelId="{1771D471-B9A5-4EAC-9DC2-46A77B3C8050}" srcId="{4BBD4698-DE0A-4390-9EA8-511C7493C97F}" destId="{B154D5A9-B7CC-49F0-893A-21587BD1F12B}" srcOrd="0" destOrd="0" parTransId="{C7247F6A-B474-4AAF-964E-B3D5DFECA549}" sibTransId="{812C4E89-426D-43ED-A418-CD16107A28BF}"/>
    <dgm:cxn modelId="{3ED366E4-33AD-DA41-994D-A1EAB8E24701}" type="presOf" srcId="{996F519A-B842-4D5B-9431-7B80615E7943}" destId="{7F3ECAE8-37B9-4B5A-B52D-D0E379BEF3B7}" srcOrd="1" destOrd="0" presId="urn:microsoft.com/office/officeart/2005/8/layout/list1"/>
    <dgm:cxn modelId="{8A9A841B-3214-4C9C-9392-C18B83AEF398}" srcId="{56AD10EE-FEA6-4730-8FBA-6968B366BE22}" destId="{4BBD4698-DE0A-4390-9EA8-511C7493C97F}" srcOrd="0" destOrd="0" parTransId="{F8CECBA4-9ECA-4877-87B0-B6D87F771A80}" sibTransId="{9B16E9C0-B6D8-43A6-81F6-AB94540F8373}"/>
    <dgm:cxn modelId="{60827963-3443-4320-AACF-04A341B9A498}" srcId="{56AD10EE-FEA6-4730-8FBA-6968B366BE22}" destId="{2E477273-43C8-4561-A27A-CBD7D5D23DC8}" srcOrd="1" destOrd="0" parTransId="{19130091-A386-48D1-9098-24EDBBDC7A3C}" sibTransId="{356A6D60-ABA7-4F39-ADF8-66CB7623EF4F}"/>
    <dgm:cxn modelId="{F6A77D40-C5FD-3841-9B24-F5030A0AC5C8}" type="presOf" srcId="{2E477273-43C8-4561-A27A-CBD7D5D23DC8}" destId="{69AC1955-2095-435C-AF59-AEAA4B116029}" srcOrd="0" destOrd="0" presId="urn:microsoft.com/office/officeart/2005/8/layout/list1"/>
    <dgm:cxn modelId="{C62517F1-0122-4E11-9703-AEB74F1BA771}" srcId="{56AD10EE-FEA6-4730-8FBA-6968B366BE22}" destId="{996F519A-B842-4D5B-9431-7B80615E7943}" srcOrd="2" destOrd="0" parTransId="{CCED8E94-2862-4646-AEC4-4B1D5A94A49B}" sibTransId="{EF2A03F8-DE2B-477A-9B6A-9E9D954A3C57}"/>
    <dgm:cxn modelId="{41469E44-6778-D043-A22E-B70D84F12EEA}" type="presOf" srcId="{2E477273-43C8-4561-A27A-CBD7D5D23DC8}" destId="{E9E72830-1E78-4D7A-A93C-FB8F90E7A16D}" srcOrd="1" destOrd="0" presId="urn:microsoft.com/office/officeart/2005/8/layout/list1"/>
    <dgm:cxn modelId="{1BD596C9-3AF8-499B-BEF8-E80C92BDAC60}" srcId="{2E477273-43C8-4561-A27A-CBD7D5D23DC8}" destId="{479AE2DD-1A6F-4525-8C3C-DE23BF2A4C1E}" srcOrd="0" destOrd="0" parTransId="{680D1F15-2416-4BEC-901B-1622D6B0CF96}" sibTransId="{8FDA7925-E3AE-423A-8206-3D884F3841A8}"/>
    <dgm:cxn modelId="{57617A78-F8B0-2644-AB84-D3D9142A3C2D}" type="presOf" srcId="{4BBD4698-DE0A-4390-9EA8-511C7493C97F}" destId="{E385D55F-C742-497A-9FEC-C4D63585819E}" srcOrd="0" destOrd="0" presId="urn:microsoft.com/office/officeart/2005/8/layout/list1"/>
    <dgm:cxn modelId="{90FF8963-A7B9-7543-88F0-3B6917CB4F39}" type="presOf" srcId="{479AE2DD-1A6F-4525-8C3C-DE23BF2A4C1E}" destId="{05102B22-50E8-4A90-A312-C219E05F8F31}" srcOrd="0" destOrd="0" presId="urn:microsoft.com/office/officeart/2005/8/layout/list1"/>
    <dgm:cxn modelId="{648D6853-F70D-AB4B-9933-6A273ECD0DB0}" type="presOf" srcId="{5D0DAB64-EE7C-4C70-8DED-82491ED7B3E1}" destId="{267948AA-2BE2-4DA6-B7C8-D67D4BE42947}" srcOrd="0" destOrd="1" presId="urn:microsoft.com/office/officeart/2005/8/layout/list1"/>
    <dgm:cxn modelId="{0F31FCCC-CB5D-3F4E-9B25-1350F9090552}" type="presOf" srcId="{6BA15C82-880C-423A-A154-51ABE6002E71}" destId="{05102B22-50E8-4A90-A312-C219E05F8F31}" srcOrd="0" destOrd="2" presId="urn:microsoft.com/office/officeart/2005/8/layout/list1"/>
    <dgm:cxn modelId="{3CF977E6-7FE8-1A40-A3E0-F35C7273EA3A}" type="presOf" srcId="{B557BE14-20C9-4C50-AC37-39CDEB7D566A}" destId="{EA759707-FF4F-43B5-A848-1E5729DFFEC7}" srcOrd="0" destOrd="3" presId="urn:microsoft.com/office/officeart/2005/8/layout/list1"/>
    <dgm:cxn modelId="{8D8ED76B-BC6F-4EEE-900B-A5E37E9DAC3B}" srcId="{996F519A-B842-4D5B-9431-7B80615E7943}" destId="{B557BE14-20C9-4C50-AC37-39CDEB7D566A}" srcOrd="3" destOrd="0" parTransId="{CD139A9E-D76A-420B-88A7-F1F2522605FB}" sibTransId="{2DFF0B72-7130-4634-AACF-292EC784DB9F}"/>
    <dgm:cxn modelId="{2D08EFDA-0327-448F-A440-3B0E506820C4}" srcId="{2E477273-43C8-4561-A27A-CBD7D5D23DC8}" destId="{5A275525-265E-47C1-8234-3287F4B146E2}" srcOrd="3" destOrd="0" parTransId="{16C8C7EB-4799-4B39-96FD-6A68CB639D75}" sibTransId="{C436BB6D-16C2-4637-BE9D-B228143F3878}"/>
    <dgm:cxn modelId="{8793C1FE-1C03-D541-A610-8344E2AEFA30}" type="presOf" srcId="{A1194067-857C-4872-82E2-E785EB45F85F}" destId="{EA759707-FF4F-43B5-A848-1E5729DFFEC7}" srcOrd="0" destOrd="2" presId="urn:microsoft.com/office/officeart/2005/8/layout/list1"/>
    <dgm:cxn modelId="{502269F9-CD5F-C54F-962E-EDBE69C19F57}" type="presParOf" srcId="{69F57F77-65F3-4472-9363-2B0A089D5C89}" destId="{9291C33D-C98F-4632-B2E9-12BE0DC9C1FC}" srcOrd="0" destOrd="0" presId="urn:microsoft.com/office/officeart/2005/8/layout/list1"/>
    <dgm:cxn modelId="{636C86E1-5821-444E-B1B9-A64CC10CB267}" type="presParOf" srcId="{9291C33D-C98F-4632-B2E9-12BE0DC9C1FC}" destId="{E385D55F-C742-497A-9FEC-C4D63585819E}" srcOrd="0" destOrd="0" presId="urn:microsoft.com/office/officeart/2005/8/layout/list1"/>
    <dgm:cxn modelId="{02695A44-DC8D-8D49-9028-19F088378073}" type="presParOf" srcId="{9291C33D-C98F-4632-B2E9-12BE0DC9C1FC}" destId="{A4BC0995-EB11-4B76-BEA8-9E590E860E86}" srcOrd="1" destOrd="0" presId="urn:microsoft.com/office/officeart/2005/8/layout/list1"/>
    <dgm:cxn modelId="{034D6E58-DAA4-B04E-9E18-F66448932CE6}" type="presParOf" srcId="{69F57F77-65F3-4472-9363-2B0A089D5C89}" destId="{A8B91436-BEC8-4788-BE56-96DA13EEAF8E}" srcOrd="1" destOrd="0" presId="urn:microsoft.com/office/officeart/2005/8/layout/list1"/>
    <dgm:cxn modelId="{6238177A-761F-A043-9B3F-DF5C3596FABA}" type="presParOf" srcId="{69F57F77-65F3-4472-9363-2B0A089D5C89}" destId="{267948AA-2BE2-4DA6-B7C8-D67D4BE42947}" srcOrd="2" destOrd="0" presId="urn:microsoft.com/office/officeart/2005/8/layout/list1"/>
    <dgm:cxn modelId="{D2839B5D-E87A-6A4A-8C8A-37EC5EC6BDE4}" type="presParOf" srcId="{69F57F77-65F3-4472-9363-2B0A089D5C89}" destId="{25785AF3-3E28-441B-80F1-9541192753AB}" srcOrd="3" destOrd="0" presId="urn:microsoft.com/office/officeart/2005/8/layout/list1"/>
    <dgm:cxn modelId="{3850DF76-CF72-E447-93DD-23B94C8A031D}" type="presParOf" srcId="{69F57F77-65F3-4472-9363-2B0A089D5C89}" destId="{B3C0FA16-4AA5-4FC7-9811-7AD6E0960207}" srcOrd="4" destOrd="0" presId="urn:microsoft.com/office/officeart/2005/8/layout/list1"/>
    <dgm:cxn modelId="{35D9DD36-BA33-794D-B136-8AE954E2262A}" type="presParOf" srcId="{B3C0FA16-4AA5-4FC7-9811-7AD6E0960207}" destId="{69AC1955-2095-435C-AF59-AEAA4B116029}" srcOrd="0" destOrd="0" presId="urn:microsoft.com/office/officeart/2005/8/layout/list1"/>
    <dgm:cxn modelId="{59BB88F5-BECE-3947-B37C-DFA376650DC5}" type="presParOf" srcId="{B3C0FA16-4AA5-4FC7-9811-7AD6E0960207}" destId="{E9E72830-1E78-4D7A-A93C-FB8F90E7A16D}" srcOrd="1" destOrd="0" presId="urn:microsoft.com/office/officeart/2005/8/layout/list1"/>
    <dgm:cxn modelId="{37A09CA4-EE77-5144-A2D9-175BE7086E4A}" type="presParOf" srcId="{69F57F77-65F3-4472-9363-2B0A089D5C89}" destId="{47A81AA8-2FDB-4AA0-8CA9-B9E2FCE717D5}" srcOrd="5" destOrd="0" presId="urn:microsoft.com/office/officeart/2005/8/layout/list1"/>
    <dgm:cxn modelId="{4203CB53-064E-0148-9037-3116250AFEF9}" type="presParOf" srcId="{69F57F77-65F3-4472-9363-2B0A089D5C89}" destId="{05102B22-50E8-4A90-A312-C219E05F8F31}" srcOrd="6" destOrd="0" presId="urn:microsoft.com/office/officeart/2005/8/layout/list1"/>
    <dgm:cxn modelId="{B8DA286A-61B2-FD43-8EA2-9DD36B78DF40}" type="presParOf" srcId="{69F57F77-65F3-4472-9363-2B0A089D5C89}" destId="{E5DEC332-C9D6-4219-8281-F05C91E29DA6}" srcOrd="7" destOrd="0" presId="urn:microsoft.com/office/officeart/2005/8/layout/list1"/>
    <dgm:cxn modelId="{C65756BA-D831-B040-9750-F7B0B84C75C5}" type="presParOf" srcId="{69F57F77-65F3-4472-9363-2B0A089D5C89}" destId="{14ED93C9-CAA5-41E6-8023-D7D494731487}" srcOrd="8" destOrd="0" presId="urn:microsoft.com/office/officeart/2005/8/layout/list1"/>
    <dgm:cxn modelId="{49477AA8-011A-ED48-9DF6-A2B7505AD7C5}" type="presParOf" srcId="{14ED93C9-CAA5-41E6-8023-D7D494731487}" destId="{C1EC4A56-8717-4BC9-A0CB-2B2406BE5404}" srcOrd="0" destOrd="0" presId="urn:microsoft.com/office/officeart/2005/8/layout/list1"/>
    <dgm:cxn modelId="{7D12F3A9-DD2C-774A-ABB8-9E083055D45F}" type="presParOf" srcId="{14ED93C9-CAA5-41E6-8023-D7D494731487}" destId="{7F3ECAE8-37B9-4B5A-B52D-D0E379BEF3B7}" srcOrd="1" destOrd="0" presId="urn:microsoft.com/office/officeart/2005/8/layout/list1"/>
    <dgm:cxn modelId="{40660537-5DE9-EE48-8A28-8EDD3113B27A}" type="presParOf" srcId="{69F57F77-65F3-4472-9363-2B0A089D5C89}" destId="{3C0C1612-6FAA-4A80-BAE7-B9E6147508C4}" srcOrd="9" destOrd="0" presId="urn:microsoft.com/office/officeart/2005/8/layout/list1"/>
    <dgm:cxn modelId="{6AF70B5E-FABA-5A4A-8F00-2F663D4478E9}" type="presParOf" srcId="{69F57F77-65F3-4472-9363-2B0A089D5C89}" destId="{EA759707-FF4F-43B5-A848-1E5729DFFE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D3CD5-F8CF-D84A-93EC-F09BD26FC34E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74469-DFD4-6E42-986E-0059A6E70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BBCF-3B84-4D97-BE78-6319FEC2AC88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DB5F-FC71-46D0-AF23-45764B6D3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29600" y="27710"/>
            <a:ext cx="914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1" name="Right Triangle 10"/>
          <p:cNvSpPr/>
          <p:nvPr userDrawn="1"/>
        </p:nvSpPr>
        <p:spPr>
          <a:xfrm rot="5400000">
            <a:off x="2895600" y="-3276600"/>
            <a:ext cx="914400" cy="7162800"/>
          </a:xfrm>
          <a:prstGeom prst="rt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 userDrawn="1"/>
        </p:nvSpPr>
        <p:spPr>
          <a:xfrm rot="16200000">
            <a:off x="5334000" y="2971800"/>
            <a:ext cx="914400" cy="7162800"/>
          </a:xfrm>
          <a:prstGeom prst="rtTriangl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1981200"/>
            <a:ext cx="1714976" cy="198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858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i="1" dirty="0" smtClean="0">
                <a:solidFill>
                  <a:schemeClr val="tx2">
                    <a:lumMod val="50000"/>
                  </a:schemeClr>
                </a:solidFill>
              </a:rPr>
              <a:t>Tourism-</a:t>
            </a:r>
            <a:r>
              <a:rPr lang="en-US" sz="4800" b="1" i="1" dirty="0" err="1" smtClean="0">
                <a:solidFill>
                  <a:schemeClr val="tx2">
                    <a:lumMod val="50000"/>
                  </a:schemeClr>
                </a:solidFill>
              </a:rPr>
              <a:t>pedia</a:t>
            </a:r>
            <a:r>
              <a:rPr lang="en-US" sz="4800" b="1" i="1" dirty="0" smtClean="0">
                <a:solidFill>
                  <a:schemeClr val="tx2">
                    <a:lumMod val="50000"/>
                  </a:schemeClr>
                </a:solidFill>
              </a:rPr>
              <a:t> Development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800600"/>
            <a:ext cx="5448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215101"/>
              </p:ext>
            </p:extLst>
          </p:nvPr>
        </p:nvGraphicFramePr>
        <p:xfrm>
          <a:off x="1325567" y="1243918"/>
          <a:ext cx="6818333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614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b="1" i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Detil</a:t>
            </a:r>
            <a:r>
              <a:rPr lang="en-US" sz="36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Menu </a:t>
            </a:r>
            <a:r>
              <a:rPr lang="en-US" sz="3600" b="1" i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Aplikasi</a:t>
            </a:r>
            <a:endParaRPr lang="en-US" sz="3600" b="1" i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39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42999"/>
          <a:ext cx="8229600" cy="2840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963"/>
                <a:gridCol w="3290194"/>
                <a:gridCol w="4460443"/>
              </a:tblGrid>
              <a:tr h="7001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Pekerjaan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Keterangan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</a:tr>
              <a:tr h="4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Analisa dan Desain Mockup Aplikasi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Memberikan proses kerja dan gambaran aplikasi kepada pelanggan.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</a:tr>
              <a:tr h="4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Proses Development Aplikasi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Pengembangan aplikasi sesuai kebutuhan dan permintaan dari pelanggan.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</a:tr>
              <a:tr h="4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Laporan Hasil Pekerjaan Aplikasi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Laporan untuk uji coba aplikasi oleh pelanggan secara langsung.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</a:tr>
              <a:tr h="4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Bug Fixing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Perbaikan pelaporan ketika terjadi kerusakan kode aplikasi baik ditemukan oleh kami ataupun pelanggan.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</a:tr>
              <a:tr h="428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Finalisasi dan Launching Aplikasi</a:t>
                      </a:r>
                      <a:endParaRPr lang="en-US" sz="100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Tahap penyelesaian aplikasi dan serah terima pekerjaan aplikasi kepada pelanggan.</a:t>
                      </a:r>
                      <a:endParaRPr lang="en-US" sz="1000" dirty="0">
                        <a:effectLst/>
                        <a:latin typeface="Trebuchet MS"/>
                        <a:ea typeface="Times New Roman"/>
                        <a:cs typeface="Tahoma"/>
                      </a:endParaRPr>
                    </a:p>
                  </a:txBody>
                  <a:tcPr marL="66803" marR="6680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15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Alur Akses Umum Menu </a:t>
            </a:r>
            <a:r>
              <a:rPr lang="id-ID" dirty="0" err="1" smtClean="0"/>
              <a:t>Website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690563" y="3200400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 smtClean="0"/>
              <a:t>List</a:t>
            </a:r>
            <a:r>
              <a:rPr lang="id-ID" dirty="0" smtClean="0"/>
              <a:t> Menu Utama Beserta Gambar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509963" y="3200400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 smtClean="0"/>
              <a:t>List</a:t>
            </a:r>
            <a:r>
              <a:rPr lang="id-ID" dirty="0" smtClean="0"/>
              <a:t> Menu Deskripsi Singkat Destinasi Wisata yang Dipilih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6324600" y="3200400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Penjelasan Lengkap Destinasi Wisata yang Dipilih</a:t>
            </a:r>
            <a:endParaRPr lang="id-ID" dirty="0"/>
          </a:p>
        </p:txBody>
      </p:sp>
      <p:sp>
        <p:nvSpPr>
          <p:cNvPr id="7" name="Right Arrow 6"/>
          <p:cNvSpPr/>
          <p:nvPr/>
        </p:nvSpPr>
        <p:spPr>
          <a:xfrm>
            <a:off x="2821781" y="36195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5631656" y="3633787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7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id-ID" dirty="0" err="1" smtClean="0"/>
              <a:t>Mockup</a:t>
            </a:r>
            <a:r>
              <a:rPr lang="id-ID" dirty="0" smtClean="0"/>
              <a:t> Alur Aplikasi</a:t>
            </a:r>
            <a:endParaRPr lang="id-ID" dirty="0"/>
          </a:p>
        </p:txBody>
      </p:sp>
      <p:sp>
        <p:nvSpPr>
          <p:cNvPr id="4" name="Left Bracket 3"/>
          <p:cNvSpPr/>
          <p:nvPr/>
        </p:nvSpPr>
        <p:spPr>
          <a:xfrm>
            <a:off x="452437" y="1219200"/>
            <a:ext cx="157163" cy="5257800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93871" y="1181099"/>
            <a:ext cx="27100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Tourismpedia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Left Bracket 6"/>
          <p:cNvSpPr/>
          <p:nvPr/>
        </p:nvSpPr>
        <p:spPr>
          <a:xfrm flipH="1">
            <a:off x="8072437" y="1219200"/>
            <a:ext cx="157163" cy="5257800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685201" y="1865531"/>
            <a:ext cx="2401669" cy="301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685200" y="4953001"/>
            <a:ext cx="2401669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3162470" y="1870293"/>
            <a:ext cx="2401669" cy="13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162469" y="3276601"/>
            <a:ext cx="2401669" cy="129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171994" y="4648201"/>
            <a:ext cx="2401669" cy="1790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5623143" y="1870293"/>
            <a:ext cx="2401669" cy="13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5623142" y="3276601"/>
            <a:ext cx="2401669" cy="179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5632667" y="5148309"/>
            <a:ext cx="2401669" cy="129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634231" y="1865532"/>
            <a:ext cx="24806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Wisata</a:t>
            </a:r>
            <a:r>
              <a:rPr lang="en-US" sz="2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Budaya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3883" y="5863651"/>
            <a:ext cx="24082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Wisata</a:t>
            </a:r>
            <a:r>
              <a:rPr lang="en-US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3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Alam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7834" y="2753381"/>
            <a:ext cx="21973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Wisata</a:t>
            </a:r>
            <a:r>
              <a:rPr 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Festival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36155" y="4126351"/>
            <a:ext cx="21375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Wisata</a:t>
            </a:r>
            <a:r>
              <a:rPr 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Kuliner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73831" y="4631120"/>
            <a:ext cx="24248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Hotel &amp; </a:t>
            </a:r>
            <a:r>
              <a:rPr lang="en-US" sz="20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Penginapan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14845" y="4645967"/>
            <a:ext cx="21998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Usulan</a:t>
            </a:r>
            <a:r>
              <a:rPr 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Netizen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02238" y="1850172"/>
            <a:ext cx="2300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Finding 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Nearme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44500" y="5977235"/>
            <a:ext cx="1903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Tourism Blog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Picture 26" descr="reog-ponor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108" y="2764781"/>
            <a:ext cx="2392998" cy="17947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06" y="4935559"/>
            <a:ext cx="2123207" cy="12040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035" y="1865531"/>
            <a:ext cx="1545003" cy="10441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773" y="3301371"/>
            <a:ext cx="1839328" cy="10342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557" y="5072108"/>
            <a:ext cx="2305881" cy="13667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6037" y="2155390"/>
            <a:ext cx="2153300" cy="11212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937" y="3409073"/>
            <a:ext cx="1856338" cy="12405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2207" y="5155160"/>
            <a:ext cx="1937798" cy="9844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555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id-ID" dirty="0" err="1" smtClean="0"/>
              <a:t>Mockup</a:t>
            </a:r>
            <a:r>
              <a:rPr lang="id-ID" dirty="0" smtClean="0"/>
              <a:t> Alur Aplikasi</a:t>
            </a:r>
            <a:endParaRPr lang="id-ID" dirty="0"/>
          </a:p>
        </p:txBody>
      </p:sp>
      <p:sp>
        <p:nvSpPr>
          <p:cNvPr id="4" name="Left Bracket 3"/>
          <p:cNvSpPr/>
          <p:nvPr/>
        </p:nvSpPr>
        <p:spPr>
          <a:xfrm>
            <a:off x="452437" y="1219200"/>
            <a:ext cx="157163" cy="5257800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93871" y="1181099"/>
            <a:ext cx="41554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Menu Wisata Budaya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Left Bracket 6"/>
          <p:cNvSpPr/>
          <p:nvPr/>
        </p:nvSpPr>
        <p:spPr>
          <a:xfrm flipH="1">
            <a:off x="8072437" y="1219200"/>
            <a:ext cx="157163" cy="5257800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685201" y="1865531"/>
            <a:ext cx="2401669" cy="4611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820855" y="1865532"/>
            <a:ext cx="21073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Wisata </a:t>
            </a:r>
            <a:r>
              <a:rPr lang="id-ID" sz="28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Reog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Picture 26" descr="reog-ponor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743706"/>
            <a:ext cx="2392998" cy="17947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762000" y="4648200"/>
            <a:ext cx="2240598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d-ID" sz="1200" dirty="0" smtClean="0"/>
              <a:t>Wisata </a:t>
            </a:r>
            <a:r>
              <a:rPr lang="id-ID" sz="1200" dirty="0" err="1" smtClean="0"/>
              <a:t>Reog</a:t>
            </a:r>
            <a:r>
              <a:rPr lang="id-ID" sz="1200" dirty="0" smtClean="0"/>
              <a:t> adalah </a:t>
            </a:r>
            <a:r>
              <a:rPr lang="id-ID" sz="1200" dirty="0" err="1" smtClean="0"/>
              <a:t>lorem</a:t>
            </a:r>
            <a:r>
              <a:rPr lang="id-ID" sz="1200" dirty="0" smtClean="0"/>
              <a:t> </a:t>
            </a:r>
            <a:r>
              <a:rPr lang="id-ID" sz="1200" dirty="0" err="1" smtClean="0"/>
              <a:t>ipsum</a:t>
            </a:r>
            <a:r>
              <a:rPr lang="id-ID" sz="1200" dirty="0" smtClean="0"/>
              <a:t> </a:t>
            </a:r>
            <a:r>
              <a:rPr lang="id-ID" sz="1200" dirty="0" err="1" smtClean="0"/>
              <a:t>sit</a:t>
            </a:r>
            <a:r>
              <a:rPr lang="id-ID" sz="1200" dirty="0" smtClean="0"/>
              <a:t> donor.....</a:t>
            </a:r>
          </a:p>
          <a:p>
            <a:endParaRPr lang="id-ID" sz="1200" dirty="0" smtClean="0"/>
          </a:p>
          <a:p>
            <a:r>
              <a:rPr lang="id-ID" sz="1200" dirty="0" smtClean="0"/>
              <a:t>Tarif masuk Rp100.000,-</a:t>
            </a:r>
          </a:p>
          <a:p>
            <a:endParaRPr lang="id-ID" sz="1200" dirty="0" smtClean="0"/>
          </a:p>
          <a:p>
            <a:r>
              <a:rPr lang="id-ID" sz="1200" dirty="0" smtClean="0"/>
              <a:t>Rute menuju lokasi: dari simpang 4 menuju ke </a:t>
            </a:r>
            <a:r>
              <a:rPr lang="id-ID" sz="1200" dirty="0" err="1" smtClean="0"/>
              <a:t>lorem</a:t>
            </a:r>
            <a:r>
              <a:rPr lang="id-ID" sz="1200" dirty="0" smtClean="0"/>
              <a:t> hingga </a:t>
            </a:r>
            <a:r>
              <a:rPr lang="id-ID" sz="1200" dirty="0" err="1" smtClean="0"/>
              <a:t>lorem</a:t>
            </a:r>
            <a:r>
              <a:rPr lang="id-ID" sz="1200" dirty="0" smtClean="0"/>
              <a:t>.</a:t>
            </a:r>
          </a:p>
          <a:p>
            <a:endParaRPr lang="id-ID" sz="1200" dirty="0"/>
          </a:p>
          <a:p>
            <a:r>
              <a:rPr lang="id-ID" sz="1200" dirty="0" smtClean="0"/>
              <a:t>Jadwal pagelaran: 17 Jan 18.</a:t>
            </a:r>
          </a:p>
          <a:p>
            <a:endParaRPr lang="id-ID" sz="1200" dirty="0"/>
          </a:p>
        </p:txBody>
      </p:sp>
      <p:sp>
        <p:nvSpPr>
          <p:cNvPr id="39" name="Rectangle 38"/>
          <p:cNvSpPr/>
          <p:nvPr/>
        </p:nvSpPr>
        <p:spPr>
          <a:xfrm>
            <a:off x="3145725" y="1865531"/>
            <a:ext cx="2401669" cy="4611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3346076" y="1865532"/>
            <a:ext cx="19779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Wisata Lain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1" name="Picture 40" descr="reog-ponor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6324" y="2743706"/>
            <a:ext cx="2392998" cy="17947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" name="Rectangle 41"/>
          <p:cNvSpPr/>
          <p:nvPr/>
        </p:nvSpPr>
        <p:spPr>
          <a:xfrm>
            <a:off x="3222524" y="4648200"/>
            <a:ext cx="2240598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d-ID" sz="1200" dirty="0" smtClean="0"/>
              <a:t>Wisata </a:t>
            </a:r>
            <a:r>
              <a:rPr lang="id-ID" sz="1200" dirty="0" err="1" smtClean="0"/>
              <a:t>Reog</a:t>
            </a:r>
            <a:r>
              <a:rPr lang="id-ID" sz="1200" dirty="0" smtClean="0"/>
              <a:t> adalah </a:t>
            </a:r>
            <a:r>
              <a:rPr lang="id-ID" sz="1200" dirty="0" err="1" smtClean="0"/>
              <a:t>lorem</a:t>
            </a:r>
            <a:r>
              <a:rPr lang="id-ID" sz="1200" dirty="0" smtClean="0"/>
              <a:t> </a:t>
            </a:r>
            <a:r>
              <a:rPr lang="id-ID" sz="1200" dirty="0" err="1" smtClean="0"/>
              <a:t>ipsum</a:t>
            </a:r>
            <a:r>
              <a:rPr lang="id-ID" sz="1200" dirty="0" smtClean="0"/>
              <a:t> </a:t>
            </a:r>
            <a:r>
              <a:rPr lang="id-ID" sz="1200" dirty="0" err="1" smtClean="0"/>
              <a:t>sit</a:t>
            </a:r>
            <a:r>
              <a:rPr lang="id-ID" sz="1200" dirty="0" smtClean="0"/>
              <a:t> donor.....</a:t>
            </a:r>
          </a:p>
          <a:p>
            <a:endParaRPr lang="id-ID" sz="1200" dirty="0" smtClean="0"/>
          </a:p>
          <a:p>
            <a:r>
              <a:rPr lang="id-ID" sz="1200" dirty="0" smtClean="0"/>
              <a:t>Tarif masuk Rp100.000,-</a:t>
            </a:r>
          </a:p>
          <a:p>
            <a:endParaRPr lang="id-ID" sz="1200" dirty="0" smtClean="0"/>
          </a:p>
          <a:p>
            <a:r>
              <a:rPr lang="id-ID" sz="1200" dirty="0" smtClean="0"/>
              <a:t>Rute menuju lokasi: dari simpang 4 menuju ke </a:t>
            </a:r>
            <a:r>
              <a:rPr lang="id-ID" sz="1200" dirty="0" err="1" smtClean="0"/>
              <a:t>lorem</a:t>
            </a:r>
            <a:r>
              <a:rPr lang="id-ID" sz="1200" dirty="0" smtClean="0"/>
              <a:t> hingga </a:t>
            </a:r>
            <a:r>
              <a:rPr lang="id-ID" sz="1200" dirty="0" err="1" smtClean="0"/>
              <a:t>lorem</a:t>
            </a:r>
            <a:r>
              <a:rPr lang="id-ID" sz="1200" dirty="0" smtClean="0"/>
              <a:t>.</a:t>
            </a:r>
          </a:p>
          <a:p>
            <a:endParaRPr lang="id-ID" sz="1200" dirty="0"/>
          </a:p>
          <a:p>
            <a:r>
              <a:rPr lang="id-ID" sz="1200" dirty="0" smtClean="0"/>
              <a:t>Jadwal pagelaran: 17 Jan 18.</a:t>
            </a:r>
          </a:p>
          <a:p>
            <a:endParaRPr lang="id-ID" sz="1200" dirty="0"/>
          </a:p>
        </p:txBody>
      </p:sp>
      <p:sp>
        <p:nvSpPr>
          <p:cNvPr id="43" name="Rectangle 42"/>
          <p:cNvSpPr/>
          <p:nvPr/>
        </p:nvSpPr>
        <p:spPr>
          <a:xfrm>
            <a:off x="5599331" y="1865531"/>
            <a:ext cx="2401669" cy="4611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/>
          <p:cNvSpPr/>
          <p:nvPr/>
        </p:nvSpPr>
        <p:spPr>
          <a:xfrm>
            <a:off x="5648520" y="1865532"/>
            <a:ext cx="22803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Wisata Lain lagi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5" name="Picture 44" descr="reog-ponor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99930" y="2743706"/>
            <a:ext cx="2392998" cy="17947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6" name="Rectangle 45"/>
          <p:cNvSpPr/>
          <p:nvPr/>
        </p:nvSpPr>
        <p:spPr>
          <a:xfrm>
            <a:off x="5676130" y="4648200"/>
            <a:ext cx="2240598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d-ID" sz="1200" dirty="0" smtClean="0"/>
              <a:t>Wisata </a:t>
            </a:r>
            <a:r>
              <a:rPr lang="id-ID" sz="1200" dirty="0" err="1" smtClean="0"/>
              <a:t>Reog</a:t>
            </a:r>
            <a:r>
              <a:rPr lang="id-ID" sz="1200" dirty="0" smtClean="0"/>
              <a:t> adalah </a:t>
            </a:r>
            <a:r>
              <a:rPr lang="id-ID" sz="1200" dirty="0" err="1" smtClean="0"/>
              <a:t>lorem</a:t>
            </a:r>
            <a:r>
              <a:rPr lang="id-ID" sz="1200" dirty="0" smtClean="0"/>
              <a:t> </a:t>
            </a:r>
            <a:r>
              <a:rPr lang="id-ID" sz="1200" dirty="0" err="1" smtClean="0"/>
              <a:t>ipsum</a:t>
            </a:r>
            <a:r>
              <a:rPr lang="id-ID" sz="1200" dirty="0" smtClean="0"/>
              <a:t> </a:t>
            </a:r>
            <a:r>
              <a:rPr lang="id-ID" sz="1200" dirty="0" err="1" smtClean="0"/>
              <a:t>sit</a:t>
            </a:r>
            <a:r>
              <a:rPr lang="id-ID" sz="1200" dirty="0" smtClean="0"/>
              <a:t> donor.....</a:t>
            </a:r>
          </a:p>
          <a:p>
            <a:endParaRPr lang="id-ID" sz="1200" dirty="0" smtClean="0"/>
          </a:p>
          <a:p>
            <a:r>
              <a:rPr lang="id-ID" sz="1200" dirty="0" smtClean="0"/>
              <a:t>Tarif masuk Rp100.000,-</a:t>
            </a:r>
          </a:p>
          <a:p>
            <a:endParaRPr lang="id-ID" sz="1200" dirty="0" smtClean="0"/>
          </a:p>
          <a:p>
            <a:r>
              <a:rPr lang="id-ID" sz="1200" dirty="0" smtClean="0"/>
              <a:t>Rute menuju lokasi: dari simpang 4 menuju ke </a:t>
            </a:r>
            <a:r>
              <a:rPr lang="id-ID" sz="1200" dirty="0" err="1" smtClean="0"/>
              <a:t>lorem</a:t>
            </a:r>
            <a:r>
              <a:rPr lang="id-ID" sz="1200" dirty="0" smtClean="0"/>
              <a:t> hingga </a:t>
            </a:r>
            <a:r>
              <a:rPr lang="id-ID" sz="1200" dirty="0" err="1" smtClean="0"/>
              <a:t>lorem</a:t>
            </a:r>
            <a:r>
              <a:rPr lang="id-ID" sz="1200" dirty="0" smtClean="0"/>
              <a:t>.</a:t>
            </a:r>
          </a:p>
          <a:p>
            <a:endParaRPr lang="id-ID" sz="1200" dirty="0"/>
          </a:p>
          <a:p>
            <a:r>
              <a:rPr lang="id-ID" sz="1200" dirty="0" smtClean="0"/>
              <a:t>Jadwal pagelaran: 17 Jan 18.</a:t>
            </a:r>
          </a:p>
          <a:p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66811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id-ID" dirty="0" err="1" smtClean="0"/>
              <a:t>Mockup</a:t>
            </a:r>
            <a:r>
              <a:rPr lang="id-ID" dirty="0" smtClean="0"/>
              <a:t> Alur Aplikasi</a:t>
            </a:r>
            <a:endParaRPr lang="id-ID" dirty="0"/>
          </a:p>
        </p:txBody>
      </p:sp>
      <p:sp>
        <p:nvSpPr>
          <p:cNvPr id="4" name="Left Bracket 3"/>
          <p:cNvSpPr/>
          <p:nvPr/>
        </p:nvSpPr>
        <p:spPr>
          <a:xfrm>
            <a:off x="452437" y="1219200"/>
            <a:ext cx="157163" cy="5257800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93871" y="1181099"/>
            <a:ext cx="63975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Deskripsi Lengkap Wisata Budaya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Left Bracket 6"/>
          <p:cNvSpPr/>
          <p:nvPr/>
        </p:nvSpPr>
        <p:spPr>
          <a:xfrm flipH="1">
            <a:off x="8072437" y="1219200"/>
            <a:ext cx="157163" cy="5257800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685201" y="1865531"/>
            <a:ext cx="7344374" cy="4611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820855" y="1865532"/>
            <a:ext cx="21073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Wisata </a:t>
            </a:r>
            <a:r>
              <a:rPr lang="id-ID" sz="28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Reog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Picture 26" descr="reog-ponor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645" y="2388752"/>
            <a:ext cx="2392998" cy="17947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3175316" y="2442476"/>
            <a:ext cx="4673283" cy="38059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d-ID" sz="1200" dirty="0" smtClean="0"/>
              <a:t>Deskripsi Lengkap mengenai Wisata </a:t>
            </a:r>
            <a:r>
              <a:rPr lang="id-ID" sz="1200" dirty="0" err="1" smtClean="0"/>
              <a:t>Reog</a:t>
            </a:r>
            <a:r>
              <a:rPr lang="id-ID" sz="1200" dirty="0" smtClean="0"/>
              <a:t>.</a:t>
            </a:r>
          </a:p>
          <a:p>
            <a:endParaRPr lang="id-ID" sz="1200" dirty="0"/>
          </a:p>
          <a:p>
            <a:r>
              <a:rPr lang="id-ID" sz="1200" b="1" dirty="0" smtClean="0"/>
              <a:t>Wisata </a:t>
            </a:r>
            <a:r>
              <a:rPr lang="id-ID" sz="1200" b="1" dirty="0" err="1" smtClean="0"/>
              <a:t>Reog</a:t>
            </a:r>
            <a:r>
              <a:rPr lang="id-ID" sz="1200" b="1" dirty="0" smtClean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simply dummy text of the printing and typesetting industry. </a:t>
            </a:r>
            <a:r>
              <a:rPr lang="en-US" sz="1200" dirty="0" err="1"/>
              <a:t>Lorem</a:t>
            </a:r>
            <a:r>
              <a:rPr lang="en-US" sz="1200" dirty="0"/>
              <a:t> </a:t>
            </a:r>
            <a:r>
              <a:rPr lang="en-US" sz="1200" dirty="0" err="1"/>
              <a:t>Ipsum</a:t>
            </a:r>
            <a:r>
              <a:rPr lang="en-US" sz="1200" dirty="0"/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200" dirty="0" err="1"/>
              <a:t>popularised</a:t>
            </a:r>
            <a:r>
              <a:rPr lang="en-US" sz="1200" dirty="0"/>
              <a:t> in the 1960s with the release of </a:t>
            </a:r>
            <a:r>
              <a:rPr lang="en-US" sz="1200" dirty="0" err="1"/>
              <a:t>Letraset</a:t>
            </a:r>
            <a:r>
              <a:rPr lang="en-US" sz="1200" dirty="0"/>
              <a:t> sheets containing </a:t>
            </a:r>
            <a:r>
              <a:rPr lang="en-US" sz="1200" dirty="0" err="1"/>
              <a:t>Lorem</a:t>
            </a:r>
            <a:r>
              <a:rPr lang="en-US" sz="1200" dirty="0"/>
              <a:t> </a:t>
            </a:r>
            <a:r>
              <a:rPr lang="en-US" sz="1200" dirty="0" err="1"/>
              <a:t>Ipsum</a:t>
            </a:r>
            <a:r>
              <a:rPr lang="en-US" sz="1200" dirty="0"/>
              <a:t> passages, and more recently with desktop publishing software like Aldus PageMaker including versions of </a:t>
            </a:r>
            <a:r>
              <a:rPr lang="en-US" sz="1200" dirty="0" err="1"/>
              <a:t>Lorem</a:t>
            </a:r>
            <a:r>
              <a:rPr lang="en-US" sz="1200" dirty="0"/>
              <a:t> </a:t>
            </a:r>
            <a:r>
              <a:rPr lang="en-US" sz="1200" dirty="0" err="1"/>
              <a:t>Ipsum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endParaRPr lang="id-ID" sz="1200" dirty="0"/>
          </a:p>
          <a:p>
            <a:r>
              <a:rPr lang="id-ID" sz="1200" b="1" dirty="0" smtClean="0"/>
              <a:t>Wisata ini </a:t>
            </a:r>
            <a:r>
              <a:rPr lang="en-US" sz="1200" dirty="0" smtClean="0"/>
              <a:t>is </a:t>
            </a:r>
            <a:r>
              <a:rPr lang="en-US" sz="1200" dirty="0"/>
              <a:t>simply dummy text of the printing and typesetting industry. </a:t>
            </a:r>
            <a:r>
              <a:rPr lang="en-US" sz="1200" dirty="0" err="1"/>
              <a:t>Lorem</a:t>
            </a:r>
            <a:r>
              <a:rPr lang="en-US" sz="1200" dirty="0"/>
              <a:t> </a:t>
            </a:r>
            <a:r>
              <a:rPr lang="en-US" sz="1200" dirty="0" err="1"/>
              <a:t>Ipsum</a:t>
            </a:r>
            <a:r>
              <a:rPr lang="en-US" sz="1200" dirty="0"/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00825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id-ID" dirty="0" err="1" smtClean="0"/>
              <a:t>Mockup</a:t>
            </a:r>
            <a:r>
              <a:rPr lang="id-ID" dirty="0" smtClean="0"/>
              <a:t> Alur Aplikasi</a:t>
            </a:r>
            <a:endParaRPr lang="id-ID" dirty="0"/>
          </a:p>
        </p:txBody>
      </p:sp>
      <p:sp>
        <p:nvSpPr>
          <p:cNvPr id="4" name="Left Bracket 3"/>
          <p:cNvSpPr/>
          <p:nvPr/>
        </p:nvSpPr>
        <p:spPr>
          <a:xfrm>
            <a:off x="452437" y="1219200"/>
            <a:ext cx="157163" cy="5257800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93871" y="1181099"/>
            <a:ext cx="70012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Menu Tempat Wisata Terdekat (</a:t>
            </a:r>
            <a:r>
              <a:rPr lang="id-ID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near</a:t>
            </a:r>
            <a:r>
              <a:rPr lang="id-ID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d-ID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</a:t>
            </a:r>
            <a:r>
              <a:rPr lang="id-ID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Left Bracket 6"/>
          <p:cNvSpPr/>
          <p:nvPr/>
        </p:nvSpPr>
        <p:spPr>
          <a:xfrm flipH="1">
            <a:off x="8072437" y="1219200"/>
            <a:ext cx="157163" cy="5257800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685201" y="1865531"/>
            <a:ext cx="2401669" cy="301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3162470" y="1870293"/>
            <a:ext cx="2401669" cy="13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162469" y="3276601"/>
            <a:ext cx="2401669" cy="129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5623143" y="1870293"/>
            <a:ext cx="2401669" cy="13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5623142" y="3276601"/>
            <a:ext cx="2401669" cy="179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634231" y="1865532"/>
            <a:ext cx="24806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Wisata</a:t>
            </a:r>
            <a:r>
              <a:rPr lang="en-US" sz="2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Budaya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7834" y="2753381"/>
            <a:ext cx="21973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Wisata</a:t>
            </a:r>
            <a:r>
              <a:rPr 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Festival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36155" y="4126351"/>
            <a:ext cx="21375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Wisata</a:t>
            </a:r>
            <a:r>
              <a:rPr 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Kuliner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73831" y="4631120"/>
            <a:ext cx="24248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Hotel &amp; </a:t>
            </a:r>
            <a:r>
              <a:rPr lang="en-US" sz="20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Penginapan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14845" y="4645967"/>
            <a:ext cx="21998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Usulan</a:t>
            </a:r>
            <a:r>
              <a:rPr 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Netizen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02238" y="1850172"/>
            <a:ext cx="2300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Finding </a:t>
            </a:r>
            <a:r>
              <a:rPr lang="en-US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Nearme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Picture 26" descr="reog-ponor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108" y="2764781"/>
            <a:ext cx="2392998" cy="17947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35" y="1865531"/>
            <a:ext cx="1545003" cy="10441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773" y="3301371"/>
            <a:ext cx="1839328" cy="10342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037" y="2155390"/>
            <a:ext cx="2153300" cy="11212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937" y="3409073"/>
            <a:ext cx="1856338" cy="12405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5" y="1824633"/>
            <a:ext cx="7402870" cy="3070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" y="4899443"/>
            <a:ext cx="7416339" cy="10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Jadwal/</a:t>
            </a:r>
            <a:r>
              <a:rPr lang="id-ID" dirty="0" err="1" smtClean="0"/>
              <a:t>Timeline</a:t>
            </a:r>
            <a:r>
              <a:rPr lang="id-ID" dirty="0" smtClean="0"/>
              <a:t> Pekerjaan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422400"/>
            <a:ext cx="818694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3048000"/>
            <a:ext cx="265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10253F"/>
                </a:solidFill>
              </a:rPr>
              <a:t>Terima</a:t>
            </a:r>
            <a:r>
              <a:rPr lang="en-US" sz="3600" b="1" dirty="0" smtClean="0">
                <a:solidFill>
                  <a:srgbClr val="10253F"/>
                </a:solidFill>
              </a:rPr>
              <a:t> </a:t>
            </a:r>
            <a:r>
              <a:rPr lang="en-US" sz="3600" b="1" dirty="0" err="1" smtClean="0">
                <a:solidFill>
                  <a:srgbClr val="10253F"/>
                </a:solidFill>
              </a:rPr>
              <a:t>Kasih</a:t>
            </a:r>
            <a:endParaRPr lang="en-US" sz="3600" b="1" dirty="0">
              <a:solidFill>
                <a:srgbClr val="102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905000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wisatawan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semakin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wisatawan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berkunjung</a:t>
            </a:r>
            <a:r>
              <a:rPr lang="en-US" sz="2800" dirty="0" smtClean="0"/>
              <a:t>….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Informasi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terkait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Tourism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begitu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sulit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di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….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og-ponor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33256"/>
            <a:ext cx="9144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Ingin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melihat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megahnya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kesenian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reog</a:t>
            </a:r>
            <a:r>
              <a:rPr lang="en-US" sz="3600" dirty="0" smtClean="0">
                <a:solidFill>
                  <a:schemeClr val="bg1"/>
                </a:solidFill>
              </a:rPr>
              <a:t>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rimpi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53026"/>
            <a:ext cx="9144000" cy="6964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33256"/>
            <a:ext cx="9144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Atau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mistisnya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Tari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Srimpi</a:t>
            </a:r>
            <a:r>
              <a:rPr lang="en-US" sz="3600" dirty="0" smtClean="0">
                <a:solidFill>
                  <a:schemeClr val="bg1"/>
                </a:solidFill>
              </a:rPr>
              <a:t>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rimpi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88386"/>
            <a:ext cx="4572000" cy="3464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822" y="620688"/>
            <a:ext cx="23869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Tapi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mana</a:t>
            </a:r>
            <a:r>
              <a:rPr lang="en-US" sz="3000" b="1" dirty="0" smtClean="0"/>
              <a:t>?</a:t>
            </a:r>
            <a:endParaRPr lang="en-US" sz="3000" b="1" dirty="0"/>
          </a:p>
        </p:txBody>
      </p:sp>
      <p:pic>
        <p:nvPicPr>
          <p:cNvPr id="7" name="Picture 6" descr="reog-ponor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3054" y="1124744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Ponorogo</a:t>
            </a:r>
            <a:r>
              <a:rPr lang="en-US" sz="2400" dirty="0" smtClean="0"/>
              <a:t> </a:t>
            </a:r>
            <a:r>
              <a:rPr lang="en-US" sz="2400" dirty="0" err="1" smtClean="0"/>
              <a:t>sebelah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4758" y="1556792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Jogja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sebelah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mana</a:t>
            </a:r>
            <a:r>
              <a:rPr lang="en-US" sz="2400" dirty="0" smtClean="0">
                <a:solidFill>
                  <a:srgbClr val="000000"/>
                </a:solidFill>
              </a:rPr>
              <a:t>?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196" y="1959302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Bagaimana</a:t>
            </a:r>
            <a:r>
              <a:rPr lang="en-US" sz="2400" dirty="0" smtClean="0"/>
              <a:t> Cara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sana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4196" y="2401724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Hotel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paling </a:t>
            </a:r>
            <a:r>
              <a:rPr lang="en-US" sz="2400" dirty="0" err="1" smtClean="0"/>
              <a:t>dekat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4077072"/>
            <a:ext cx="42351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Kapan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jadwal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pentasnya</a:t>
            </a:r>
            <a:r>
              <a:rPr lang="en-US" sz="3000" b="1" dirty="0" smtClean="0"/>
              <a:t>?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61264" y="4581128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wisata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sana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862968" y="5013176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Sekalian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ada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kulinernya</a:t>
            </a:r>
            <a:r>
              <a:rPr lang="en-US" sz="2400" dirty="0" smtClean="0">
                <a:solidFill>
                  <a:srgbClr val="000000"/>
                </a:solidFill>
              </a:rPr>
              <a:t>?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406" y="5415686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Kalau</a:t>
            </a:r>
            <a:r>
              <a:rPr lang="en-US" sz="2400" dirty="0" smtClean="0"/>
              <a:t> </a:t>
            </a:r>
            <a:r>
              <a:rPr lang="en-US" sz="2400" dirty="0" err="1" smtClean="0"/>
              <a:t>bawa</a:t>
            </a:r>
            <a:r>
              <a:rPr lang="en-US" sz="2400" dirty="0" smtClean="0"/>
              <a:t> </a:t>
            </a:r>
            <a:r>
              <a:rPr lang="en-US" sz="2400" dirty="0" err="1" smtClean="0"/>
              <a:t>keluarga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62406" y="5858108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masuknya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19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i="1" dirty="0" err="1" smtClean="0">
                <a:solidFill>
                  <a:srgbClr val="10253F"/>
                </a:solidFill>
                <a:latin typeface="+mj-lt"/>
                <a:cs typeface="Arial" pitchFamily="34" charset="0"/>
              </a:rPr>
              <a:t>Definisi</a:t>
            </a:r>
            <a:r>
              <a:rPr lang="en-US" sz="3600" b="1" i="1" dirty="0" smtClean="0">
                <a:solidFill>
                  <a:srgbClr val="10253F"/>
                </a:solidFill>
                <a:latin typeface="+mj-lt"/>
                <a:cs typeface="Arial" pitchFamily="34" charset="0"/>
              </a:rPr>
              <a:t> </a:t>
            </a:r>
            <a:r>
              <a:rPr lang="en-US" sz="3600" b="1" i="1" dirty="0" err="1" smtClean="0">
                <a:solidFill>
                  <a:srgbClr val="10253F"/>
                </a:solidFill>
                <a:latin typeface="+mj-lt"/>
                <a:cs typeface="Arial" pitchFamily="34" charset="0"/>
              </a:rPr>
              <a:t>TourismPedia</a:t>
            </a:r>
            <a:endParaRPr lang="en-US" sz="3600" b="1" i="1" dirty="0">
              <a:solidFill>
                <a:srgbClr val="10253F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07720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10253F"/>
                </a:solidFill>
              </a:rPr>
              <a:t>Tourismpedia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adalah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sebuah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aplikasi</a:t>
            </a:r>
            <a:r>
              <a:rPr lang="en-US" sz="2400" i="1" dirty="0" smtClean="0">
                <a:solidFill>
                  <a:srgbClr val="10253F"/>
                </a:solidFill>
              </a:rPr>
              <a:t> mobile </a:t>
            </a:r>
            <a:r>
              <a:rPr lang="en-US" sz="2400" i="1" dirty="0" err="1" smtClean="0">
                <a:solidFill>
                  <a:srgbClr val="10253F"/>
                </a:solidFill>
              </a:rPr>
              <a:t>berbasis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id-ID" sz="2400" i="1" dirty="0" err="1" smtClean="0">
                <a:solidFill>
                  <a:srgbClr val="10253F"/>
                </a:solidFill>
              </a:rPr>
              <a:t>web</a:t>
            </a:r>
            <a:r>
              <a:rPr lang="id-ID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smtClean="0">
                <a:solidFill>
                  <a:srgbClr val="10253F"/>
                </a:solidFill>
              </a:rPr>
              <a:t>yang </a:t>
            </a:r>
            <a:r>
              <a:rPr lang="en-US" sz="2400" i="1" dirty="0" err="1" smtClean="0">
                <a:solidFill>
                  <a:srgbClr val="10253F"/>
                </a:solidFill>
              </a:rPr>
              <a:t>menggabungkan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berbagai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informasi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mengenai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potensi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pariwisata</a:t>
            </a:r>
            <a:r>
              <a:rPr lang="en-US" sz="2400" i="1" dirty="0" smtClean="0">
                <a:solidFill>
                  <a:srgbClr val="10253F"/>
                </a:solidFill>
              </a:rPr>
              <a:t> Kota </a:t>
            </a:r>
            <a:r>
              <a:rPr lang="en-US" sz="2400" i="1" dirty="0" err="1" smtClean="0">
                <a:solidFill>
                  <a:srgbClr val="10253F"/>
                </a:solidFill>
              </a:rPr>
              <a:t>Tangerang</a:t>
            </a:r>
            <a:r>
              <a:rPr lang="en-US" sz="2400" i="1" dirty="0" smtClean="0">
                <a:solidFill>
                  <a:srgbClr val="10253F"/>
                </a:solidFill>
              </a:rPr>
              <a:t>. </a:t>
            </a:r>
          </a:p>
          <a:p>
            <a:endParaRPr lang="en-US" sz="2400" i="1" dirty="0" smtClean="0">
              <a:solidFill>
                <a:srgbClr val="10253F"/>
              </a:solidFill>
            </a:endParaRPr>
          </a:p>
          <a:p>
            <a:r>
              <a:rPr lang="en-US" sz="2400" i="1" dirty="0" err="1" smtClean="0">
                <a:solidFill>
                  <a:srgbClr val="10253F"/>
                </a:solidFill>
              </a:rPr>
              <a:t>Konten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dipenuhi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oleh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Dinas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Pariwisata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Tangerang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dan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masyarakat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umum</a:t>
            </a:r>
            <a:r>
              <a:rPr lang="en-US" sz="2400" i="1" dirty="0" smtClean="0">
                <a:solidFill>
                  <a:srgbClr val="10253F"/>
                </a:solidFill>
              </a:rPr>
              <a:t> yang </a:t>
            </a:r>
            <a:r>
              <a:rPr lang="en-US" sz="2400" i="1" dirty="0" err="1" smtClean="0">
                <a:solidFill>
                  <a:srgbClr val="10253F"/>
                </a:solidFill>
              </a:rPr>
              <a:t>menggunakan</a:t>
            </a:r>
            <a:r>
              <a:rPr lang="en-US" sz="2400" i="1" dirty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aplikasi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untuk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berbagi</a:t>
            </a:r>
            <a:r>
              <a:rPr lang="en-US" sz="2400" i="1" dirty="0" smtClean="0">
                <a:solidFill>
                  <a:srgbClr val="10253F"/>
                </a:solidFill>
              </a:rPr>
              <a:t> </a:t>
            </a:r>
            <a:r>
              <a:rPr lang="en-US" sz="2400" i="1" dirty="0" err="1" smtClean="0">
                <a:solidFill>
                  <a:srgbClr val="10253F"/>
                </a:solidFill>
              </a:rPr>
              <a:t>informasi</a:t>
            </a:r>
            <a:r>
              <a:rPr lang="en-US" sz="2400" i="1" dirty="0" smtClean="0">
                <a:solidFill>
                  <a:srgbClr val="10253F"/>
                </a:solidFill>
              </a:rPr>
              <a:t>…..</a:t>
            </a:r>
            <a:endParaRPr lang="en-US" sz="2400" i="1" dirty="0">
              <a:solidFill>
                <a:srgbClr val="10253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886200"/>
            <a:ext cx="4267200" cy="36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i="1" dirty="0" err="1" smtClean="0">
                <a:latin typeface="+mn-lt"/>
              </a:rPr>
              <a:t>Daftar</a:t>
            </a:r>
            <a:r>
              <a:rPr lang="en-US" sz="3600" b="1" i="1" dirty="0" smtClean="0">
                <a:latin typeface="+mn-lt"/>
              </a:rPr>
              <a:t> Menu </a:t>
            </a:r>
            <a:r>
              <a:rPr lang="en-US" sz="3600" b="1" i="1" dirty="0" err="1" smtClean="0">
                <a:latin typeface="+mn-lt"/>
              </a:rPr>
              <a:t>Aplikasi</a:t>
            </a:r>
            <a:endParaRPr lang="en-US" sz="3600" b="1" i="1" dirty="0"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789682"/>
              </p:ext>
            </p:extLst>
          </p:nvPr>
        </p:nvGraphicFramePr>
        <p:xfrm>
          <a:off x="194710" y="1285860"/>
          <a:ext cx="8806446" cy="5389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3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14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b="1" i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Detil</a:t>
            </a:r>
            <a:r>
              <a:rPr lang="en-US" sz="36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Menu </a:t>
            </a:r>
            <a:r>
              <a:rPr lang="en-US" sz="3600" b="1" i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Aplikasi</a:t>
            </a:r>
            <a:endParaRPr lang="en-US" sz="3600" b="1" i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36277"/>
              </p:ext>
            </p:extLst>
          </p:nvPr>
        </p:nvGraphicFramePr>
        <p:xfrm>
          <a:off x="1390840" y="1103737"/>
          <a:ext cx="6818333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0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928879"/>
              </p:ext>
            </p:extLst>
          </p:nvPr>
        </p:nvGraphicFramePr>
        <p:xfrm>
          <a:off x="1325567" y="1243918"/>
          <a:ext cx="6818333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614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b="1" i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Detil</a:t>
            </a:r>
            <a:r>
              <a:rPr lang="en-US" sz="36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Menu </a:t>
            </a:r>
            <a:r>
              <a:rPr lang="en-US" sz="3600" b="1" i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Aplikasi</a:t>
            </a:r>
            <a:endParaRPr lang="en-US" sz="3600" b="1" i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40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6674</TotalTime>
  <Words>804</Words>
  <Application>Microsoft Office PowerPoint</Application>
  <PresentationFormat>On-screen Show (4:3)</PresentationFormat>
  <Paragraphs>149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Daftar Menu Aplikasi</vt:lpstr>
      <vt:lpstr>Detil Menu Aplikasi</vt:lpstr>
      <vt:lpstr>Detil Menu Aplikasi</vt:lpstr>
      <vt:lpstr>Detil Menu Aplikasi</vt:lpstr>
      <vt:lpstr>PowerPoint Presentation</vt:lpstr>
      <vt:lpstr>Alur Akses Umum Menu Website</vt:lpstr>
      <vt:lpstr>Mockup Alur Aplikasi</vt:lpstr>
      <vt:lpstr>Mockup Alur Aplikasi</vt:lpstr>
      <vt:lpstr>Mockup Alur Aplikasi</vt:lpstr>
      <vt:lpstr>Mockup Alur Aplikasi</vt:lpstr>
      <vt:lpstr>Jadwal/Timeline Pekerjaan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Tourism</dc:title>
  <dc:creator>Fajar</dc:creator>
  <cp:lastModifiedBy>ariefman</cp:lastModifiedBy>
  <cp:revision>258</cp:revision>
  <dcterms:created xsi:type="dcterms:W3CDTF">2016-11-15T03:59:21Z</dcterms:created>
  <dcterms:modified xsi:type="dcterms:W3CDTF">2018-01-20T18:07:00Z</dcterms:modified>
</cp:coreProperties>
</file>