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430"/>
    <a:srgbClr val="538136"/>
    <a:srgbClr val="00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0"/>
  </p:normalViewPr>
  <p:slideViewPr>
    <p:cSldViewPr snapToGrid="0" snapToObjects="1">
      <p:cViewPr>
        <p:scale>
          <a:sx n="86" d="100"/>
          <a:sy n="86" d="100"/>
        </p:scale>
        <p:origin x="48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97AA-8203-1F46-B410-A1E9C66F28A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579-3CE3-5743-9930-FF3E675A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97AA-8203-1F46-B410-A1E9C66F28A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579-3CE3-5743-9930-FF3E675A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97AA-8203-1F46-B410-A1E9C66F28A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579-3CE3-5743-9930-FF3E675A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97AA-8203-1F46-B410-A1E9C66F28A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579-3CE3-5743-9930-FF3E675A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97AA-8203-1F46-B410-A1E9C66F28A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579-3CE3-5743-9930-FF3E675A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97AA-8203-1F46-B410-A1E9C66F28AE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579-3CE3-5743-9930-FF3E675A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97AA-8203-1F46-B410-A1E9C66F28AE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579-3CE3-5743-9930-FF3E675A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97AA-8203-1F46-B410-A1E9C66F28AE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579-3CE3-5743-9930-FF3E675A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8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97AA-8203-1F46-B410-A1E9C66F28AE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579-3CE3-5743-9930-FF3E675A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97AA-8203-1F46-B410-A1E9C66F28AE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579-3CE3-5743-9930-FF3E675A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9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97AA-8203-1F46-B410-A1E9C66F28AE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9579-3CE3-5743-9930-FF3E675A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97AA-8203-1F46-B410-A1E9C66F28A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9579-3CE3-5743-9930-FF3E675A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0" y="1283111"/>
            <a:ext cx="3274142" cy="4277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2200"/>
          <a:stretch/>
        </p:blipFill>
        <p:spPr>
          <a:xfrm>
            <a:off x="4879181" y="3421627"/>
            <a:ext cx="2966961" cy="24438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3897" t="11061" r="57137" b="8738"/>
          <a:stretch/>
        </p:blipFill>
        <p:spPr>
          <a:xfrm>
            <a:off x="4953309" y="1628899"/>
            <a:ext cx="2540626" cy="24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3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3162286">
            <a:off x="3019124" y="-1273555"/>
            <a:ext cx="5275066" cy="816224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1773" y="2813463"/>
            <a:ext cx="2893142" cy="1325563"/>
          </a:xfrm>
        </p:spPr>
        <p:txBody>
          <a:bodyPr>
            <a:normAutofit fontScale="90000"/>
          </a:bodyPr>
          <a:lstStyle/>
          <a:p>
            <a:pPr algn="ctr">
              <a:tabLst>
                <a:tab pos="4656138" algn="l"/>
              </a:tabLst>
            </a:pPr>
            <a:r>
              <a:rPr lang="en-US" dirty="0" smtClean="0">
                <a:solidFill>
                  <a:srgbClr val="709430"/>
                </a:solidFill>
                <a:latin typeface="ADAM.CG PRO" charset="0"/>
                <a:ea typeface="ADAM.CG PRO" charset="0"/>
                <a:cs typeface="ADAM.CG PRO" charset="0"/>
              </a:rPr>
              <a:t>H M I K  U I</a:t>
            </a:r>
            <a:br>
              <a:rPr lang="en-US" dirty="0" smtClean="0">
                <a:solidFill>
                  <a:srgbClr val="709430"/>
                </a:solidFill>
                <a:latin typeface="ADAM.CG PRO" charset="0"/>
                <a:ea typeface="ADAM.CG PRO" charset="0"/>
                <a:cs typeface="ADAM.CG PRO" charset="0"/>
              </a:rPr>
            </a:br>
            <a:r>
              <a:rPr lang="en-US" dirty="0" smtClean="0">
                <a:solidFill>
                  <a:srgbClr val="709430"/>
                </a:solidFill>
                <a:latin typeface="ADAM.CG PRO" charset="0"/>
                <a:ea typeface="ADAM.CG PRO" charset="0"/>
                <a:cs typeface="ADAM.CG PRO" charset="0"/>
              </a:rPr>
              <a:t>2 0 1 7</a:t>
            </a:r>
            <a:endParaRPr lang="en-US" dirty="0">
              <a:solidFill>
                <a:srgbClr val="709430"/>
              </a:solidFill>
              <a:latin typeface="ADAM.CG PRO" charset="0"/>
              <a:ea typeface="ADAM.CG PRO" charset="0"/>
              <a:cs typeface="ADAM.CG PR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50186"/>
            <a:ext cx="12192000" cy="484094"/>
          </a:xfrm>
          <a:prstGeom prst="rect">
            <a:avLst/>
          </a:prstGeom>
          <a:solidFill>
            <a:srgbClr val="709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660829" y="1824980"/>
            <a:ext cx="1333571" cy="3715698"/>
          </a:xfrm>
          <a:prstGeom prst="line">
            <a:avLst/>
          </a:prstGeom>
          <a:ln w="50800">
            <a:solidFill>
              <a:srgbClr val="709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479320" y="5117689"/>
            <a:ext cx="1333571" cy="3715698"/>
          </a:xfrm>
          <a:prstGeom prst="line">
            <a:avLst/>
          </a:prstGeom>
          <a:ln w="9525">
            <a:solidFill>
              <a:srgbClr val="709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254915" y="167133"/>
            <a:ext cx="1333571" cy="3715698"/>
          </a:xfrm>
          <a:prstGeom prst="line">
            <a:avLst/>
          </a:prstGeom>
          <a:ln w="9525">
            <a:solidFill>
              <a:srgbClr val="709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94400" y="233537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709430"/>
                </a:solidFill>
                <a:latin typeface="ADAM.CG PRO" charset="0"/>
                <a:ea typeface="ADAM.CG PRO" charset="0"/>
                <a:cs typeface="ADAM.CG PRO" charset="0"/>
              </a:rPr>
              <a:t>BERSAMA</a:t>
            </a:r>
            <a:endParaRPr lang="en-US" sz="3600" i="1" dirty="0">
              <a:solidFill>
                <a:srgbClr val="709430"/>
              </a:solidFill>
              <a:latin typeface="ADAM.CG PRO" charset="0"/>
              <a:ea typeface="ADAM.CG PRO" charset="0"/>
              <a:cs typeface="ADAM.CG PR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0427" y="2767195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709430"/>
                </a:solidFill>
                <a:latin typeface="ADAM.CG PRO" charset="0"/>
                <a:ea typeface="ADAM.CG PRO" charset="0"/>
                <a:cs typeface="ADAM.CG PRO" charset="0"/>
              </a:rPr>
              <a:t>BERMANFAAT</a:t>
            </a:r>
            <a:endParaRPr lang="en-US" sz="3600" i="1" dirty="0">
              <a:solidFill>
                <a:srgbClr val="709430"/>
              </a:solidFill>
              <a:latin typeface="ADAM.CG PRO" charset="0"/>
              <a:ea typeface="ADAM.CG PRO" charset="0"/>
              <a:cs typeface="ADAM.CG PR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9672" y="347407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09430"/>
                </a:solidFill>
              </a:rPr>
              <a:t>V I S I</a:t>
            </a:r>
            <a:r>
              <a:rPr lang="en-US" i="1" dirty="0">
                <a:solidFill>
                  <a:srgbClr val="709430"/>
                </a:solidFill>
              </a:rPr>
              <a:t>  </a:t>
            </a:r>
            <a:r>
              <a:rPr lang="en-US" i="1" dirty="0" smtClean="0">
                <a:solidFill>
                  <a:srgbClr val="709430"/>
                </a:solidFill>
              </a:rPr>
              <a:t>&amp;  M I S I</a:t>
            </a:r>
            <a:endParaRPr lang="en-US" i="1" dirty="0">
              <a:solidFill>
                <a:srgbClr val="70943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33201" y="39029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09430"/>
                </a:solidFill>
              </a:rPr>
              <a:t>R A N C A N G A N  B E S A R</a:t>
            </a:r>
            <a:endParaRPr lang="en-US" i="1" dirty="0">
              <a:solidFill>
                <a:srgbClr val="70943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2400" y="43473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09430"/>
                </a:solidFill>
              </a:rPr>
              <a:t>S T R U K T U R</a:t>
            </a:r>
            <a:endParaRPr lang="en-US" i="1" dirty="0">
              <a:solidFill>
                <a:srgbClr val="70943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4774" y="477731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rgbClr val="709430"/>
                </a:solidFill>
              </a:rPr>
              <a:t>L O G O  &amp;  S E J A R A H</a:t>
            </a:r>
            <a:endParaRPr lang="en-US" i="1" dirty="0">
              <a:solidFill>
                <a:srgbClr val="7094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78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62"/>
            <a:ext cx="12192000" cy="5120640"/>
          </a:xfrm>
          <a:prstGeom prst="rect">
            <a:avLst/>
          </a:prstGeom>
        </p:spPr>
      </p:pic>
      <p:sp>
        <p:nvSpPr>
          <p:cNvPr id="8" name="Right Triangle 7"/>
          <p:cNvSpPr/>
          <p:nvPr/>
        </p:nvSpPr>
        <p:spPr>
          <a:xfrm>
            <a:off x="0" y="4242216"/>
            <a:ext cx="5936105" cy="11092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10800000">
            <a:off x="6760563" y="-119923"/>
            <a:ext cx="5593829" cy="9893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 rot="643777">
            <a:off x="88013" y="4817622"/>
            <a:ext cx="4047385" cy="1325563"/>
          </a:xfrm>
        </p:spPr>
        <p:txBody>
          <a:bodyPr>
            <a:normAutofit fontScale="90000"/>
          </a:bodyPr>
          <a:lstStyle/>
          <a:p>
            <a:pPr algn="ctr">
              <a:tabLst>
                <a:tab pos="4656138" algn="l"/>
              </a:tabLst>
            </a:pPr>
            <a:r>
              <a:rPr lang="en-US" sz="6000" dirty="0" smtClean="0">
                <a:solidFill>
                  <a:srgbClr val="709430"/>
                </a:solidFill>
                <a:latin typeface="ADAM.CG PRO" charset="0"/>
                <a:ea typeface="ADAM.CG PRO" charset="0"/>
                <a:cs typeface="ADAM.CG PRO" charset="0"/>
              </a:rPr>
              <a:t>P R O F </a:t>
            </a:r>
            <a:r>
              <a:rPr lang="en-US" sz="6000" smtClean="0">
                <a:solidFill>
                  <a:srgbClr val="709430"/>
                </a:solidFill>
                <a:latin typeface="ADAM.CG PRO" charset="0"/>
                <a:ea typeface="ADAM.CG PRO" charset="0"/>
                <a:cs typeface="ADAM.CG PRO" charset="0"/>
              </a:rPr>
              <a:t>I L</a:t>
            </a:r>
            <a:br>
              <a:rPr lang="en-US" sz="6000" smtClean="0">
                <a:solidFill>
                  <a:srgbClr val="709430"/>
                </a:solidFill>
                <a:latin typeface="ADAM.CG PRO" charset="0"/>
                <a:ea typeface="ADAM.CG PRO" charset="0"/>
                <a:cs typeface="ADAM.CG PRO" charset="0"/>
              </a:rPr>
            </a:br>
            <a:r>
              <a:rPr lang="en-US" sz="6000" smtClean="0">
                <a:solidFill>
                  <a:srgbClr val="709430"/>
                </a:solidFill>
                <a:latin typeface="ADAM.CG PRO" charset="0"/>
                <a:ea typeface="ADAM.CG PRO" charset="0"/>
                <a:cs typeface="ADAM.CG PRO" charset="0"/>
              </a:rPr>
              <a:t>K A M I </a:t>
            </a:r>
            <a:endParaRPr lang="en-US" sz="6000" dirty="0">
              <a:solidFill>
                <a:srgbClr val="709430"/>
              </a:solidFill>
              <a:latin typeface="ADAM.CG PRO" charset="0"/>
              <a:ea typeface="ADAM.CG PRO" charset="0"/>
              <a:cs typeface="ADAM.CG PR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6498" y="5459230"/>
            <a:ext cx="2293495" cy="299804"/>
          </a:xfrm>
          <a:prstGeom prst="rect">
            <a:avLst/>
          </a:prstGeom>
          <a:solidFill>
            <a:schemeClr val="bg1"/>
          </a:solidFill>
          <a:ln>
            <a:solidFill>
              <a:srgbClr val="7094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9430"/>
                </a:solidFill>
              </a:rPr>
              <a:t>PENGURUS INTI</a:t>
            </a:r>
            <a:endParaRPr lang="en-US" dirty="0">
              <a:solidFill>
                <a:srgbClr val="70943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02315" y="5543177"/>
            <a:ext cx="2293495" cy="299804"/>
          </a:xfrm>
          <a:prstGeom prst="rect">
            <a:avLst/>
          </a:prstGeom>
          <a:solidFill>
            <a:schemeClr val="bg1"/>
          </a:solidFill>
          <a:ln>
            <a:solidFill>
              <a:srgbClr val="7094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709430"/>
                </a:solidFill>
              </a:rPr>
              <a:t>INTI</a:t>
            </a:r>
            <a:endParaRPr lang="en-US" dirty="0">
              <a:solidFill>
                <a:srgbClr val="7094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80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60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ADAM.CG PRO</vt:lpstr>
      <vt:lpstr>Calibri</vt:lpstr>
      <vt:lpstr>Calibri Light</vt:lpstr>
      <vt:lpstr>Arial</vt:lpstr>
      <vt:lpstr>Office Theme</vt:lpstr>
      <vt:lpstr>PowerPoint Presentation</vt:lpstr>
      <vt:lpstr>H M I K  U I 2 0 1 7</vt:lpstr>
      <vt:lpstr>P R O F I L K A M 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2018-04-04T01:25:20Z</dcterms:created>
  <dcterms:modified xsi:type="dcterms:W3CDTF">2018-04-04T15:04:59Z</dcterms:modified>
</cp:coreProperties>
</file>