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78" r:id="rId8"/>
    <p:sldId id="280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82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5DE76-0C51-804B-8F3A-5780880D83C6}" v="5" dt="2021-12-15T04:34:17.586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033" autoAdjust="0"/>
  </p:normalViewPr>
  <p:slideViewPr>
    <p:cSldViewPr snapToGrid="0">
      <p:cViewPr>
        <p:scale>
          <a:sx n="84" d="100"/>
          <a:sy n="84" d="100"/>
        </p:scale>
        <p:origin x="472" y="1112"/>
      </p:cViewPr>
      <p:guideLst>
        <p:guide pos="758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12/14/21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12/14/21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A5B04-2A0C-49EF-AC0E-822E3C090B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65115" y="2487502"/>
            <a:ext cx="5172075" cy="203358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1800" b="1" dirty="0"/>
              <a:t>Presented By</a:t>
            </a:r>
          </a:p>
          <a:p>
            <a:r>
              <a:rPr lang="en-US" sz="1800" b="1" dirty="0"/>
              <a:t>Group Name: Team #1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Piyush Anand (001567678)</a:t>
            </a:r>
          </a:p>
          <a:p>
            <a:r>
              <a:rPr lang="en-US" sz="1800" b="1" dirty="0"/>
              <a:t>Bismita Behera (002127782)</a:t>
            </a:r>
          </a:p>
          <a:p>
            <a:r>
              <a:rPr lang="en-US" sz="1800" b="1" dirty="0"/>
              <a:t>Mohit </a:t>
            </a:r>
            <a:r>
              <a:rPr lang="en-US" sz="1800" b="1" dirty="0" err="1"/>
              <a:t>Malani</a:t>
            </a:r>
            <a:r>
              <a:rPr lang="en-US" sz="1800" b="1" dirty="0"/>
              <a:t> (001568891)</a:t>
            </a:r>
          </a:p>
        </p:txBody>
      </p:sp>
      <p:pic>
        <p:nvPicPr>
          <p:cNvPr id="67" name="Picture Placeholder 66">
            <a:extLst>
              <a:ext uri="{FF2B5EF4-FFF2-40B4-BE49-F238E27FC236}">
                <a16:creationId xmlns:a16="http://schemas.microsoft.com/office/drawing/2014/main" id="{5C52CC5A-507D-4533-A864-7FF92B34A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94" b="2994"/>
          <a:stretch>
            <a:fillRect/>
          </a:stretch>
        </p:blipFill>
        <p:spPr>
          <a:xfrm>
            <a:off x="0" y="466725"/>
            <a:ext cx="8734097" cy="6391275"/>
          </a:xfrm>
        </p:spPr>
      </p:pic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510" y="634672"/>
            <a:ext cx="6408851" cy="665965"/>
          </a:xfrm>
        </p:spPr>
        <p:txBody>
          <a:bodyPr/>
          <a:lstStyle/>
          <a:p>
            <a:pPr algn="ctr"/>
            <a:r>
              <a:rPr lang="en-IN" sz="4000" b="1" u="none" strike="noStrike" dirty="0">
                <a:solidFill>
                  <a:srgbClr val="000000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OBJECTIVE</a:t>
            </a:r>
            <a:endParaRPr lang="en-US" b="1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3281555" cy="1472693"/>
          </a:xfrm>
        </p:spPr>
        <p:txBody>
          <a:bodyPr>
            <a:normAutofit/>
          </a:bodyPr>
          <a:lstStyle/>
          <a:p>
            <a:r>
              <a:rPr lang="en-US" dirty="0"/>
              <a:t>Design robust system to bridge Hospital and Organ Donor and other key players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4303679"/>
            <a:ext cx="3281555" cy="426393"/>
          </a:xfrm>
        </p:spPr>
        <p:txBody>
          <a:bodyPr/>
          <a:lstStyle/>
          <a:p>
            <a:r>
              <a:rPr lang="en-US" dirty="0"/>
              <a:t>SCALABLE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4683183"/>
            <a:ext cx="3281555" cy="1067648"/>
          </a:xfrm>
        </p:spPr>
        <p:txBody>
          <a:bodyPr/>
          <a:lstStyle/>
          <a:p>
            <a:r>
              <a:rPr lang="en-US" dirty="0"/>
              <a:t>Loss of sales by not offering wholesale medical supplies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2335733"/>
            <a:ext cx="3281555" cy="426393"/>
          </a:xfrm>
        </p:spPr>
        <p:txBody>
          <a:bodyPr/>
          <a:lstStyle/>
          <a:p>
            <a:r>
              <a:rPr lang="en-US" dirty="0"/>
              <a:t>Transparent</a:t>
            </a:r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715236"/>
            <a:ext cx="3281555" cy="1472693"/>
          </a:xfrm>
        </p:spPr>
        <p:txBody>
          <a:bodyPr>
            <a:normAutofit/>
          </a:bodyPr>
          <a:lstStyle/>
          <a:p>
            <a:r>
              <a:rPr lang="en-US" dirty="0"/>
              <a:t>Automate workflow process to eliminate ownership confusion causing delay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E10D1C5B-3DED-475C-AC3D-D7A173AD65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65159" y="4318016"/>
            <a:ext cx="3281555" cy="426393"/>
          </a:xfrm>
        </p:spPr>
        <p:txBody>
          <a:bodyPr/>
          <a:lstStyle/>
          <a:p>
            <a:r>
              <a:rPr lang="en-US" dirty="0"/>
              <a:t>USER Friendly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1BC05573-D015-4021-BA96-0C47487DBF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65159" y="4697520"/>
            <a:ext cx="3281555" cy="1067648"/>
          </a:xfrm>
        </p:spPr>
        <p:txBody>
          <a:bodyPr/>
          <a:lstStyle/>
          <a:p>
            <a:r>
              <a:rPr lang="en-US" dirty="0"/>
              <a:t>Simple and Easy to use and adaptable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2335733"/>
            <a:ext cx="3281555" cy="426393"/>
          </a:xfrm>
        </p:spPr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715236"/>
            <a:ext cx="3281555" cy="1472693"/>
          </a:xfrm>
        </p:spPr>
        <p:txBody>
          <a:bodyPr/>
          <a:lstStyle/>
          <a:p>
            <a:r>
              <a:rPr lang="en-US" dirty="0"/>
              <a:t>System can scale to grow as more Organization are partnered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250172"/>
            <a:ext cx="9163050" cy="639192"/>
          </a:xfrm>
        </p:spPr>
        <p:txBody>
          <a:bodyPr/>
          <a:lstStyle/>
          <a:p>
            <a:pPr algn="ctr"/>
            <a:r>
              <a:rPr lang="en-IN" sz="4000" b="0" i="0" u="none" strike="noStrike" dirty="0">
                <a:solidFill>
                  <a:srgbClr val="000000"/>
                </a:solidFill>
                <a:effectLst/>
                <a:latin typeface="+mn-lt"/>
              </a:rPr>
              <a:t>ARCHITECTURE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F6F9D9A-9E80-BF43-9CD1-8ACFC82D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846116"/>
            <a:ext cx="9163050" cy="5669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275784"/>
            <a:ext cx="9163050" cy="639192"/>
          </a:xfrm>
        </p:spPr>
        <p:txBody>
          <a:bodyPr/>
          <a:lstStyle/>
          <a:p>
            <a:pPr algn="ctr"/>
            <a:r>
              <a:rPr lang="en-IN" sz="4000" b="0" i="0" u="none" strike="noStrike" dirty="0">
                <a:solidFill>
                  <a:srgbClr val="000000"/>
                </a:solidFill>
                <a:effectLst/>
                <a:latin typeface="+mn-lt"/>
              </a:rPr>
              <a:t>WORKFLOW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6D060BE-2788-0F42-B66F-BF6568F5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95" y="1024890"/>
            <a:ext cx="7014210" cy="527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7315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510" y="634672"/>
            <a:ext cx="6408851" cy="665965"/>
          </a:xfrm>
        </p:spPr>
        <p:txBody>
          <a:bodyPr/>
          <a:lstStyle/>
          <a:p>
            <a:pPr algn="ctr"/>
            <a:r>
              <a:rPr lang="en-IN" sz="4000" b="1" u="none" strike="noStrike" dirty="0">
                <a:solidFill>
                  <a:srgbClr val="000000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DEMO</a:t>
            </a:r>
            <a:endParaRPr lang="en-US" b="1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/>
          <a:lstStyle/>
          <a:p>
            <a:r>
              <a:rPr lang="en-US" dirty="0"/>
              <a:t>Existing</a:t>
            </a:r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7234047" cy="5820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Established network with multiples enterprises, organization and users along with enrolled donors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3924175"/>
            <a:ext cx="3281555" cy="42639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4303679"/>
            <a:ext cx="6705600" cy="582021"/>
          </a:xfrm>
        </p:spPr>
        <p:txBody>
          <a:bodyPr/>
          <a:lstStyle/>
          <a:p>
            <a:r>
              <a:rPr lang="en-US" dirty="0"/>
              <a:t>Create request and walk through of the workflow and system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 descr="A close up of a pipette dropping a drop of liquid into a petri dish">
            <a:extLst>
              <a:ext uri="{FF2B5EF4-FFF2-40B4-BE49-F238E27FC236}">
                <a16:creationId xmlns:a16="http://schemas.microsoft.com/office/drawing/2014/main" id="{FAB08D6F-E051-4336-9514-35C67978A1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8" b="14918"/>
          <a:stretch/>
        </p:blipFill>
        <p:spPr/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15100"/>
            <a:ext cx="2743200" cy="206375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F4F0A7-9599-4FE3-A548-853A09CF0244}">
  <ds:schemaRefs>
    <ds:schemaRef ds:uri="71af3243-3dd4-4a8d-8c0d-dd76da1f02a5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230e9df3-be65-4c73-a93b-d1236ebd677e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1718</TotalTime>
  <Words>116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Quire Sans</vt:lpstr>
      <vt:lpstr>Seaford</vt:lpstr>
      <vt:lpstr>Seaford Bold</vt:lpstr>
      <vt:lpstr>Office Theme</vt:lpstr>
      <vt:lpstr>PowerPoint Presentation</vt:lpstr>
      <vt:lpstr>OBJECTIVE</vt:lpstr>
      <vt:lpstr>ARCHITECTURE</vt:lpstr>
      <vt:lpstr>WORKFLOW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Bismita Behera</dc:creator>
  <cp:lastModifiedBy>Piyush Anand</cp:lastModifiedBy>
  <cp:revision>3</cp:revision>
  <dcterms:created xsi:type="dcterms:W3CDTF">2021-12-09T01:36:14Z</dcterms:created>
  <dcterms:modified xsi:type="dcterms:W3CDTF">2021-12-15T04:56:56Z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