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1" r:id="rId3"/>
    <p:sldId id="26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65E56A-1C96-4E86-A48F-C46340184AEC}">
  <a:tblStyle styleId="{1265E56A-1C96-4E86-A48F-C46340184A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2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1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6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3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6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06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4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OC</a:t>
            </a:r>
            <a:r>
              <a:rPr lang="en" b="1" i="1" dirty="0" smtClean="0"/>
              <a:t>Rx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400" dirty="0" smtClean="0"/>
              <a:t>An IR&amp;D Proposal to Demonstrate Prescription Scanning Utilizing the Azure Cloud</a:t>
            </a:r>
            <a:endParaRPr sz="2400"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Major Tasks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23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Schedule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280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Summary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Opportunity, Result, Strategic Impact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Opportunity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Result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Strategic Impact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71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OCRx Capabilities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606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OCRx Architecture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9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OCRx Mobile Components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07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OCRx Image Pipeline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319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OCRx Text Analysis Pipeline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51562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428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 ExtraBold</vt:lpstr>
      <vt:lpstr>Raleway Light</vt:lpstr>
      <vt:lpstr>Olivia template</vt:lpstr>
      <vt:lpstr>OCRx An IR&amp;D Proposal to Demonstrate Prescription Scanning Utilizing the Azure Cloud</vt:lpstr>
      <vt:lpstr>Project Summary</vt:lpstr>
      <vt:lpstr>Opportunity, Result, Strategic Impact</vt:lpstr>
      <vt:lpstr>Concept</vt:lpstr>
      <vt:lpstr>OCRx Capabilities</vt:lpstr>
      <vt:lpstr>OCRx Architecture</vt:lpstr>
      <vt:lpstr>OCRx Mobile Components</vt:lpstr>
      <vt:lpstr>OCRx Image Pipeline</vt:lpstr>
      <vt:lpstr>OCRx Text Analysis Pipeline</vt:lpstr>
      <vt:lpstr>Major Tasks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OCRx An IR&amp;D Proposal to Demonstrate Prescription Scanning Utilizing the Azure Cloud</dc:title>
  <dc:creator>Young, Matthew</dc:creator>
  <cp:lastModifiedBy>Young, Matthew</cp:lastModifiedBy>
  <cp:revision>2</cp:revision>
  <dcterms:modified xsi:type="dcterms:W3CDTF">2019-03-14T23:39:37Z</dcterms:modified>
</cp:coreProperties>
</file>