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9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5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D8EB-2BA4-4A11-BD1F-D1DCCA91D03B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0BDE-1BAD-4A5E-917A-D17EE28B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7FAFA"/>
              </a:clrFrom>
              <a:clrTo>
                <a:srgbClr val="F7FAFA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1" t="24021" r="25849" b="24804"/>
          <a:stretch/>
        </p:blipFill>
        <p:spPr>
          <a:xfrm flipH="1">
            <a:off x="593968" y="1824223"/>
            <a:ext cx="547076" cy="382954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472505" y="12333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accent2"/>
                </a:solidFill>
                <a:effectLst>
                  <a:outerShdw blurRad="76200" dist="635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anose="020B0502020202020204" pitchFamily="34" charset="0"/>
              </a:rPr>
              <a:t>Bison</a:t>
            </a:r>
            <a:r>
              <a:rPr lang="en-US" b="1" i="1" dirty="0" err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anose="020B0502020202020204" pitchFamily="34" charset="0"/>
              </a:rPr>
              <a:t>works</a:t>
            </a:r>
            <a:endParaRPr lang="en-US" sz="2400" b="1" i="1" dirty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6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2" t="7271" r="62113" b="-11792"/>
          <a:stretch/>
        </p:blipFill>
        <p:spPr>
          <a:xfrm>
            <a:off x="1875453" y="531845"/>
            <a:ext cx="961053" cy="1073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1" t="41807" b="23656"/>
          <a:stretch/>
        </p:blipFill>
        <p:spPr>
          <a:xfrm>
            <a:off x="2117076" y="1761540"/>
            <a:ext cx="2030979" cy="354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019965">
            <a:off x="2244743" y="881893"/>
            <a:ext cx="629059" cy="406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45982" y="1709152"/>
            <a:ext cx="247649" cy="10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Young</dc:creator>
  <cp:lastModifiedBy>Matthew Young</cp:lastModifiedBy>
  <cp:revision>4</cp:revision>
  <dcterms:created xsi:type="dcterms:W3CDTF">2016-10-16T22:05:31Z</dcterms:created>
  <dcterms:modified xsi:type="dcterms:W3CDTF">2016-10-16T22:57:43Z</dcterms:modified>
</cp:coreProperties>
</file>