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A30D0-832F-9EB9-2427-16B6C4079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04E4C9-A742-1189-9A85-042FE330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95A3B-30BC-4CC1-CEF2-D92FEAD0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321E1-CD59-EBB0-AFA4-34F7B47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6EA6-2FD4-A810-26AF-9AF13186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69E03-77C4-F847-89A2-66E26E81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71AF55-2D26-470F-C777-C14597164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92FFD1-D399-B14A-BDBC-C7333C85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1323A7-EFAD-2995-6CD8-9C627ECC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E07DA-4DA9-CCBA-4061-8BBE0B69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DD27EA-6BEA-F2D1-E656-2E91EB47C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44553-A463-BB52-94EA-156AC4FD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9FF63-FB90-8BFE-1554-D76F3E35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E0444-1509-110D-F4A9-42D0833B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92725F-3E56-ABEF-24C1-DA03C198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0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6773E-0288-55AA-A555-CA3F701F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5EBC3F-86C6-F727-9F48-7C061B66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800CA-C0D7-C470-23E6-D1C5A82F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8A498B-6483-D83A-9DEA-2339821D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978B2A-CDE4-B0BD-41E5-FEC22A39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8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37AF9-7674-E620-970C-4910A259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314CB5-103B-C9B3-0011-63419113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4A9A4-BE0F-B9E7-4C59-17FDAB2E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A0A35-21D1-C0C0-1EB6-E9D55DCF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1F0AC-E907-69D9-3463-E1CF88CD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61C7E-DB4F-D209-0CAD-320CD77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1B3BC-FA3E-AEBF-6EE6-76C8E907A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01BD-AECE-CF87-BAE4-490D45A7A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2D068-5F89-7CF7-5D32-35AFEBA0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34B7F6-F973-31D7-A896-4837A7A3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C113B8-A727-F3AE-4823-B5650BB0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35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F7C6-43E1-6A67-222F-55711056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201D6F-EC32-275C-8949-13F8CBC5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5B50B8-D0E5-CF76-0E66-054D01CB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682096-3627-6971-2A5D-D363EFA96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0AF5F1-7221-A4B2-00E1-0AF9E83B8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3897B7-6347-B03C-3C8E-623BC77E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3E307D-9B8E-0D37-2B26-E64A5E3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15A1C4-3345-5872-C67B-95CD289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4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139C7-E5DA-4EDE-1C79-B2AAF7F4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0E0796-EB6A-50E1-EB15-5574F83C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46C4D0-B418-91CC-DB17-7F0DC036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5E3861-48A5-A981-5709-1912BD50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73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E10D31-FF0F-2F8A-B159-34898A02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D2A62-02CE-4828-F4F6-EC6F19B0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F5F1D3-4D0B-0F58-E81D-6ED561AE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2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32FC9-1600-710E-FEF8-EAA672F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693E7-630A-82C6-6D63-4C25A84E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E58FAA-D8DD-C7C5-48C7-C4D6FE09F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9EFBF-C9C2-BDB2-C463-37DAD2FE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6C00C1-1CF8-8519-A7A7-09481C7F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3676B4-8FB8-7032-A800-BB7DA4AD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6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D1CB2-074F-4FD6-3583-4312B8EA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983019-6B85-0806-99C4-70FF6CA81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897171-6C5B-373E-B92A-B6F44164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D45902-E9B8-015C-B968-9B09DA48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E02166-1E7F-D418-0B97-F3E302B2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AFD539-CC47-47DD-CD95-D6A45169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04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9F8D82-61FA-A934-0A6B-713C5932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F84871-0750-38CB-5C32-3D3D3BEE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7931F-7895-12E0-032F-82C47724D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FE9D2-D5B3-4D16-8A16-A8C0BFA53B22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40B0F3-23C8-48D6-2968-43213A7E5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40D47-8216-2F44-E1F4-8DB4F931C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0AF6D-B49A-945C-3BE8-B0CF6DD43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Idées d’amélioration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F64A36-475E-2300-EE44-A4E93D0CF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Car Stat</a:t>
            </a:r>
          </a:p>
        </p:txBody>
      </p:sp>
    </p:spTree>
    <p:extLst>
      <p:ext uri="{BB962C8B-B14F-4D97-AF65-F5344CB8AC3E}">
        <p14:creationId xmlns:p14="http://schemas.microsoft.com/office/powerpoint/2010/main" val="234672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9B7B6-2C36-A58F-5D39-F7CD268B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26DAB-8D87-F09D-AACF-148B8870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la possibilité d’avoir plusieurs véhicules</a:t>
            </a:r>
          </a:p>
          <a:p>
            <a:r>
              <a:rPr lang="fr-FR" dirty="0"/>
              <a:t>Sauvegarder les derniers prix de </a:t>
            </a:r>
            <a:r>
              <a:rPr lang="fr-FR"/>
              <a:t>chaque carburants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507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Idées d’amélioration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Brice ANNETTE</dc:creator>
  <cp:lastModifiedBy>Brice ANNETTE</cp:lastModifiedBy>
  <cp:revision>4</cp:revision>
  <dcterms:created xsi:type="dcterms:W3CDTF">2025-05-04T18:00:03Z</dcterms:created>
  <dcterms:modified xsi:type="dcterms:W3CDTF">2025-05-08T20:52:53Z</dcterms:modified>
</cp:coreProperties>
</file>