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11" Type="http://schemas.openxmlformats.org/officeDocument/2006/relationships/slide" Target="slides/slide6.xml"/><Relationship Id="rId22" Type="http://schemas.openxmlformats.org/officeDocument/2006/relationships/font" Target="fonts/Raleway-italic.fntdata"/><Relationship Id="rId10" Type="http://schemas.openxmlformats.org/officeDocument/2006/relationships/slide" Target="slides/slide5.xml"/><Relationship Id="rId21" Type="http://schemas.openxmlformats.org/officeDocument/2006/relationships/font" Target="fonts/Raleway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7db6c97e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7db6c97e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7db6c97e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7db6c97e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7db6c97e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7db6c97e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7db6c97e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7db6c97e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c7706a11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c7706a11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d0fcc51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d0fcc51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262626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In essence, feature engineering is crucial for improving the accuracy and interpretability of machine learning models.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22c5f56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22c5f56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In credit scoring, this means more accurate predictions of a borrower’s creditworthiness.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AutoNum type="arabicPeriod"/>
            </a:pPr>
            <a:r>
              <a:t/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22c5f56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22c5f56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22c5f56d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22c5f56d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22c5f56d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22c5f56d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22c5f56d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22c5f56d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22c5f56d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22c5f56d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22c5f56d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22c5f56d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56583" y="12369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Feature Engineering, Weight Of Evidence(WoE), and Information Value (IV)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547" y="0"/>
            <a:ext cx="2322451" cy="9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How IV is Calculated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The Information Value for a feature can be calculated using the following formula: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547" y="0"/>
            <a:ext cx="2322451" cy="99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2200" y="1637750"/>
            <a:ext cx="3350525" cy="346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Interpretation of IV Values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The interpretation of IV values is generally categorized as follows: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IV &lt; 0.02: Not useful for prediction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0.02 ≤ IV &lt; 0.1: Weak predictive power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0.1 ≤ IV &lt; 0.3: Medium predictive power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0.3 ≤ IV &lt; 0.5: Strong predictive power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IV ≥ 0.5: Very strong predictive power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These thresholds provide guidance on whether to retain or discard a feature based on its predictive capability.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547" y="0"/>
            <a:ext cx="2322451" cy="9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Application of WoE and IV in Credit Scoring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Weight of Evidence (WoE) and Information Value (IV) are essential in credit scoring as they provide a structured approach to evaluate the predictive capacity of various features.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WoE transforms categorical and continuous variables into a standardized format, enhancing the interpretability of the model.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IV quantifies the strength of the relationship between features and the binary target outcome (e.g., good vs. bad credit risk), guiding the selection of features that contribute most to predictive accuracy.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547" y="0"/>
            <a:ext cx="2322451" cy="9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Benefits of Using WoE and IV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Enhanced Predictive Power: By identifying and retaining the most informative features, WoE and IV improve the overall accuracy of predictive models.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Interpretability: WoE provides a clear and interpretable measure of the impact of each feature, which is crucial for regulatory compliance in credit scoring.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Feature Selection: IV helps in selecting features based on their predictive strength, simplifying the modeling process and reducing complexity.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Handling Imbalanced Data: WoE effectively manages imbalanced datasets by highlighting the differences between good and bad outcomes, allowing for better risk assessment.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547" y="0"/>
            <a:ext cx="2322451" cy="9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Any questions?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547" y="0"/>
            <a:ext cx="2322451" cy="9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Introduction to Feature Engineering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Feature engineering is the process of using domain knowledge to select, modify, or create features (input variables) that enhance the performance of machine learning models.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It involves transforming raw data into a format that is better suited for predictive modeling. This can include: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Creating new features: Combining or transforming existing features to create new ones that capture relevant information.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Selecting features: Choosing a subset of relevant features from a larger set to improve model performance and reduce complexity.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Transforming features: Modifying features to meet the assumptions of a model, such as normalizing data or encoding categorical variables.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547" y="0"/>
            <a:ext cx="2322451" cy="9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47400" y="69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Importance in Machine Learning and Credit Scoring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AutoNum type="arabicPeriod"/>
            </a:pPr>
            <a:r>
              <a:rPr b="1" lang="en-GB" sz="1400">
                <a:latin typeface="Raleway"/>
                <a:ea typeface="Raleway"/>
                <a:cs typeface="Raleway"/>
                <a:sym typeface="Raleway"/>
              </a:rPr>
              <a:t>Improved Model Performance:</a:t>
            </a: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 Well-engineered features can significantly enhance the predictive power of a model, leading to better accuracy, precision, and recall.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AutoNum type="arabicPeriod"/>
            </a:pPr>
            <a:r>
              <a:rPr b="1" lang="en-GB" sz="1400">
                <a:latin typeface="Raleway"/>
                <a:ea typeface="Raleway"/>
                <a:cs typeface="Raleway"/>
                <a:sym typeface="Raleway"/>
              </a:rPr>
              <a:t>Reduction of Overfitting: </a:t>
            </a: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By selecting only the most relevant features, feature engineering helps reduce the risk of overfitting, where a model performs well on training data but poorly on unseen data.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AutoNum type="arabicPeriod"/>
            </a:pPr>
            <a:r>
              <a:rPr b="1" lang="en-GB" sz="1400">
                <a:latin typeface="Raleway"/>
                <a:ea typeface="Raleway"/>
                <a:cs typeface="Raleway"/>
                <a:sym typeface="Raleway"/>
              </a:rPr>
              <a:t>Interpretability:</a:t>
            </a: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 In credit scoring, stakeholders need to understand how decisions are made. Feature engineering can help create features that are easier to interpret and explain, which is critical for compliance and trust.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AutoNum type="arabicPeriod"/>
            </a:pPr>
            <a:r>
              <a:rPr b="1" lang="en-GB" sz="1400">
                <a:latin typeface="Raleway"/>
                <a:ea typeface="Raleway"/>
                <a:cs typeface="Raleway"/>
                <a:sym typeface="Raleway"/>
              </a:rPr>
              <a:t>Handling Imbalanced Data: </a:t>
            </a: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Credit scoring datasets often have imbalances (e.g., more good borrowers than bad ones). Feature engineering can help create features that highlight the differences between these groups.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AutoNum type="arabicPeriod"/>
            </a:pPr>
            <a:r>
              <a:rPr b="1" lang="en-GB" sz="1400">
                <a:latin typeface="Raleway"/>
                <a:ea typeface="Raleway"/>
                <a:cs typeface="Raleway"/>
                <a:sym typeface="Raleway"/>
              </a:rPr>
              <a:t>Domain-Specific Insights:</a:t>
            </a: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 Feature engineering allows practitioners to incorporate domain knowledge, leading to features that capture important patterns and trends specific to the credit industry.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547" y="0"/>
            <a:ext cx="2322451" cy="9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Overview of Techniques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Binning: Grouping continuous variables into discrete categories. For example, converting age into age groups (e.g., 18-25, 26-35).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Encoding Categorical Variables: Transforming categorical variables into numerical formats. Techniques include: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One-Hot Encoding, Label Encoding, Binary Encoding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Normalization and Scaling: Adjusting the range of features to ensure that they are on a similar scale. Common methods include Min-Max scaling and Z-score normalization.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Creating Interaction Features: Combining two or more features to capture interactions that may have significant predictive power. For example, multiplying income and credit utilization to create a new feature.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547" y="0"/>
            <a:ext cx="2322451" cy="9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… Continued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255275"/>
            <a:ext cx="8520600" cy="37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Date and Time Features: Extracting features from date-time variables, such as day of the week, month, or year, which can reveal seasonal trends.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Text Feature Engineering: For datasets containing text, techniques like TF-IDF or word embeddings can be used to convert text into numerical features.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Handling Missing Values: Techniques such as imputation (filling in missing values with mean, median, or mode) or creating a separate category for missing values.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Dimensionality Reduction: Techniques like PCA (Principal Component Analysis) to reduce the number of features while retaining essential information.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Feature Selection: Using statistical methods (e.g., correlation analysis, recursive feature elimination) to identify and retain only the most relevant features.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547" y="0"/>
            <a:ext cx="2322451" cy="9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Understanding Weight of Evidence (WoE)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Weight of Evidence (WoE) is a statistical measure used primarily in credit scoring and risk modeling to quantify the predictive power of a feature in relation to a binary outcome (e.g., good vs. bad credit risk).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WoE transforms categorical or continuous variables into a format that reflects the strength of the relationship between the feature and the target variable.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The concept of WoE is based on the idea of comparing the distribution of a feature among two groups: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Good Outcomes: Instances where the target variable indicates a positive outcome (e.g., borrowers who repay their loans).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Bad Outcomes: Instances where the target variable indicates a negative outcome (e.g., borrowers who default).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547" y="0"/>
            <a:ext cx="2322451" cy="9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Mathematical Representation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The Weight of Evidence for a feature category</a:t>
            </a:r>
            <a:r>
              <a:rPr i="1" lang="en-GB" sz="1400"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 can be calculated using the following formula: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547" y="0"/>
            <a:ext cx="2322451" cy="99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7425" y="1911388"/>
            <a:ext cx="360045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Interpretation of WoE Values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Positive WoE: Indicates that the feature category is associated with a higher likelihood of a good outcome. The higher the WoE, the stronger the positive relationship.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Negative WoE: Indicates that the feature category is associated with a higher likelihood of a bad outcome. The lower the WoE, the stronger the negative relationship.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WoE of Zero: Suggests that the feature category has no predictive power; the likelihood of good and bad outcomes is equal.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The WoE values can be used as input features in machine learning models, providing a more interpretable representation of the relationship between features and the target variable.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547" y="0"/>
            <a:ext cx="2322451" cy="9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Information Value (IV)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Information Value (IV) is a metric used to measure the predictive power of a feature in relation to a binary outcome (e.g., good vs. bad credit risk).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It quantifies how well a feature separates the two classes, indicating the strength of the relationship between the feature and the target variable.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The primary purpose of IV is to evaluate the usefulness of a variable in predicting the target outcome.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A higher IV value suggests that the feature is more effective at distinguishing between good and bad outcomes, making it a valuable tool in feature selection and model building, particularly in credit scoring.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547" y="0"/>
            <a:ext cx="2322451" cy="9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