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Medium-regular.fntdata"/><Relationship Id="rId10" Type="http://schemas.openxmlformats.org/officeDocument/2006/relationships/slide" Target="slides/slide5.xml"/><Relationship Id="rId13" Type="http://schemas.openxmlformats.org/officeDocument/2006/relationships/font" Target="fonts/RalewayMedium-italic.fntdata"/><Relationship Id="rId12" Type="http://schemas.openxmlformats.org/officeDocument/2006/relationships/font" Target="fonts/Raleway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aleway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90082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90082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0082ca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0082ca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29c4eec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29c4eec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29c4eec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29c4eec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nder.com/" TargetMode="External"/><Relationship Id="rId4" Type="http://schemas.openxmlformats.org/officeDocument/2006/relationships/hyperlink" Target="https://render.com/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docker.com/products/docker-deskto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000/" TargetMode="External"/><Relationship Id="rId4" Type="http://schemas.openxmlformats.org/officeDocument/2006/relationships/hyperlink" Target="http://localhost:8000/" TargetMode="External"/><Relationship Id="rId5" Type="http://schemas.openxmlformats.org/officeDocument/2006/relationships/hyperlink" Target="http://localhost:8000/" TargetMode="External"/><Relationship Id="rId6" Type="http://schemas.openxmlformats.org/officeDocument/2006/relationships/hyperlink" Target="http://localhost:800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Serving and Deployment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Serving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Model serving refers to making a trained machine learning model available to applications or users so it can process real-time or batch data and provide predictions.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Key Aspects of Model Serving: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Input/Output Handling: Accepting input data (e.g., JSON requests) and returning predictions in a consumable format.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API Endpoints: Serving models via REST or gRPC endpoints, often using frameworks like FastAPI, Flask, or Django.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Scalability: Ensuring the service can handle multiple requests concurrently.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Latency: Minimizing response time for real-time predictions.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Cloud Platforms with Free Tiers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Hugging Face Spaces (Free Tier):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Deploy models using Gradio or Streamlit on Hugging Face Spaces.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Free compute for smaller workloads, with limits based on resources used.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Example: Deploying a Gradio app for predictions.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Link: Hugging Face Spaces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</a:pPr>
            <a:r>
              <a:rPr lang="en-GB" sz="14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Render (Free Tier):</a:t>
            </a:r>
            <a:endParaRPr sz="14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Free hosting for APIs (FastAPI, Flask) and static sites.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Supports Docker for containerized deployments.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Free tier: 750 compute hours/month for one service.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Link:</a:t>
            </a:r>
            <a:r>
              <a:rPr lang="en-GB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u="sng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Render</a:t>
            </a:r>
            <a:endParaRPr u="sng">
              <a:solidFill>
                <a:schemeClr val="hlink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Steps to follow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AutoNum type="arabicPeriod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Install Docker Desktop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Download from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200" u="sng">
                <a:solidFill>
                  <a:schemeClr val="hlink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/>
              </a:rPr>
              <a:t>docker.com</a:t>
            </a: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install it.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AutoNum type="arabicPeriod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Install WSL (Windows Subsystem for Linux)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Open PowerShell as administrator and run: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wsl --install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After installation, ensure WSL 2 is being used by default.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238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3. </a:t>
            </a: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Verify Setup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Confirm WSL is installed and using version 2: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wsl --version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Confirm Docker is running correctly: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	docker --version  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docker run hello-world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Build and Run Your Model Server with Docker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After setting up your project with a </a:t>
            </a:r>
            <a:r>
              <a:rPr lang="en-GB" sz="1200">
                <a:solidFill>
                  <a:srgbClr val="18803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Dockerfile</a:t>
            </a: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run the following commands from the project directory: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	docker build -t model-server .docker run -p 8000:80 model-server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4.  Replace </a:t>
            </a:r>
            <a:r>
              <a:rPr lang="en-GB" sz="1200">
                <a:solidFill>
                  <a:srgbClr val="188038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model-server</a:t>
            </a: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with your preferred image name.</a:t>
            </a:r>
            <a:b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The app will be accessible at: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Raleway Medium"/>
                <a:ea typeface="Raleway Medium"/>
                <a:cs typeface="Raleway Medium"/>
                <a:sym typeface="Raleway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200" u="sng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http://localhost:8000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200" u="sng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200" u="sng">
                <a:solidFill>
                  <a:schemeClr val="accent5"/>
                </a:solid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endParaRPr sz="1200" u="sng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 u="sng">
              <a:solidFill>
                <a:schemeClr val="accent5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