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03D5D-3BE5-4EEE-932D-8B899202C7E5}" v="4" dt="2023-08-28T12:05:27.531"/>
  </p1510:revLst>
</p1510:revInfo>
</file>

<file path=ppt/tableStyles.xml><?xml version="1.0" encoding="utf-8"?>
<a:tblStyleLst xmlns:a="http://schemas.openxmlformats.org/drawingml/2006/main" def="{950B0080-2FF3-4985-9CD1-F60D5F2C8DFC}">
  <a:tblStyle styleId="{950B0080-2FF3-4985-9CD1-F60D5F2C8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b457df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b457df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Python Developer. Basic.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 dirty="0"/>
              <a:t>Доолоталиев Бакай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Сайт объявлений о продаже авто.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607377" y="2369224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Доолоталиев Бакай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607377" y="2902792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Системный администратор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ЗАО «Банк компаньон»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32642769"/>
              </p:ext>
            </p:extLst>
          </p:nvPr>
        </p:nvGraphicFramePr>
        <p:xfrm>
          <a:off x="952500" y="2058925"/>
          <a:ext cx="7239000" cy="1645292"/>
        </p:xfrm>
        <a:graphic>
          <a:graphicData uri="http://schemas.openxmlformats.org/drawingml/2006/table">
            <a:tbl>
              <a:tblPr>
                <a:noFill/>
                <a:tableStyleId>{950B0080-2FF3-4985-9CD1-F60D5F2C8DFC}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алгоритмы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работать со связями в БД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22561052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{950B0080-2FF3-4985-9CD1-F60D5F2C8DFC}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Планировался сайт подачи объявлений, продажа авто, запчастей и услуг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Регистрация пользователей, подача, обновление и архивирование объявлений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Обмен сообщениями между клиентом и владельцем,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Vip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статус для объявлений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075452361"/>
              </p:ext>
            </p:extLst>
          </p:nvPr>
        </p:nvGraphicFramePr>
        <p:xfrm>
          <a:off x="952500" y="1544194"/>
          <a:ext cx="7239000" cy="1818941"/>
        </p:xfrm>
        <a:graphic>
          <a:graphicData uri="http://schemas.openxmlformats.org/drawingml/2006/table">
            <a:tbl>
              <a:tblPr>
                <a:noFill/>
                <a:tableStyleId>{950B0080-2FF3-4985-9CD1-F60D5F2C8DFC}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 backend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Немного скрипта на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Ajax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зависимых полей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БД: SQLite, Django ORM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87E324-9620-C7BD-D83A-28C4E202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4" y="940915"/>
            <a:ext cx="4877124" cy="2779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A28A1-7E7E-761F-63A8-73FA77AD3A4E}"/>
              </a:ext>
            </a:extLst>
          </p:cNvPr>
          <p:cNvSpPr txBox="1"/>
          <p:nvPr/>
        </p:nvSpPr>
        <p:spPr>
          <a:xfrm>
            <a:off x="6439991" y="940914"/>
            <a:ext cx="2461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Реализована самостоятельная     регистрация пользователей.</a:t>
            </a:r>
          </a:p>
          <a:p>
            <a:endParaRPr lang="ru-RU" sz="1200" dirty="0"/>
          </a:p>
          <a:p>
            <a:r>
              <a:rPr lang="ru-RU" sz="1200" dirty="0"/>
              <a:t>Создание обновлений, редактирование и архивирование только своих объявлений.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DABD9E-A97C-47A1-CE52-E8112308F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0" y="2325909"/>
            <a:ext cx="4378385" cy="2362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6A648-4ED3-1056-146D-C00ED1D05090}"/>
              </a:ext>
            </a:extLst>
          </p:cNvPr>
          <p:cNvSpPr txBox="1"/>
          <p:nvPr/>
        </p:nvSpPr>
        <p:spPr>
          <a:xfrm>
            <a:off x="6439991" y="2934016"/>
            <a:ext cx="2461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Кнопки активации и деактивации отображаются в зависимости от статуса объявления.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7" name="Google Shape;137;p24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CD82D-94E4-4B0A-6399-14A115DE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4" y="894229"/>
            <a:ext cx="4699525" cy="4249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A697B-F6DB-D8E1-777C-2FB2EC1162B3}"/>
              </a:ext>
            </a:extLst>
          </p:cNvPr>
          <p:cNvSpPr txBox="1"/>
          <p:nvPr/>
        </p:nvSpPr>
        <p:spPr>
          <a:xfrm>
            <a:off x="5517123" y="894229"/>
            <a:ext cx="295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Поля </a:t>
            </a:r>
            <a:r>
              <a:rPr lang="en-US" dirty="0"/>
              <a:t>Vehicle, Model, </a:t>
            </a:r>
            <a:r>
              <a:rPr lang="en-US" dirty="0" err="1"/>
              <a:t>Model_year</a:t>
            </a:r>
            <a:endParaRPr lang="en-US" dirty="0"/>
          </a:p>
          <a:p>
            <a:r>
              <a:rPr lang="ru-RU" dirty="0"/>
              <a:t>Зависимы от данных друг друга.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DA05C7-F876-74B5-ECAB-1191FAA26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782" y="2062212"/>
            <a:ext cx="4548188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68" name="Google Shape;168;p28"/>
          <p:cNvGraphicFramePr/>
          <p:nvPr>
            <p:extLst>
              <p:ext uri="{D42A27DB-BD31-4B8C-83A1-F6EECF244321}">
                <p14:modId xmlns:p14="http://schemas.microsoft.com/office/powerpoint/2010/main" val="2079275195"/>
              </p:ext>
            </p:extLst>
          </p:nvPr>
        </p:nvGraphicFramePr>
        <p:xfrm>
          <a:off x="952500" y="1544194"/>
          <a:ext cx="7239000" cy="1625054"/>
        </p:xfrm>
        <a:graphic>
          <a:graphicData uri="http://schemas.openxmlformats.org/drawingml/2006/table">
            <a:tbl>
              <a:tblPr>
                <a:noFill/>
                <a:tableStyleId>{950B0080-2FF3-4985-9CD1-F60D5F2C8DFC}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Очень долго разбирался с зависимыми полями, не успел сделать приложения по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озданию объявлений по продаже запчастей и услуг.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 же необходимо реализовать приложение для переписки клиента и владельца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платный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статус.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Экран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Courier New</vt:lpstr>
      <vt:lpstr>Roboto</vt:lpstr>
      <vt:lpstr>Arial</vt:lpstr>
      <vt:lpstr>Светлая тема</vt:lpstr>
      <vt:lpstr>Python Developer. Basic. Доолоталиев Бакай </vt:lpstr>
      <vt:lpstr>Защита проекта Тема: Сайт объявлений о продаже авто.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Что получилось</vt:lpstr>
      <vt:lpstr>Выводы и планы по развитию </vt:lpstr>
      <vt:lpstr>Спасибо за внимание! </vt:lpstr>
      <vt:lpstr>Инструкции для работы с презентацией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Developer. Basic. Доолоталиев Бакай </dc:title>
  <dc:creator>Бакай Доолоталиев</dc:creator>
  <cp:lastModifiedBy>Бакай Доолоталиев</cp:lastModifiedBy>
  <cp:revision>1</cp:revision>
  <dcterms:modified xsi:type="dcterms:W3CDTF">2023-08-28T12:12:09Z</dcterms:modified>
</cp:coreProperties>
</file>