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Josefin Slab"/>
      <p:regular r:id="rId17"/>
      <p:bold r:id="rId18"/>
      <p:italic r:id="rId19"/>
      <p:boldItalic r:id="rId20"/>
    </p:embeddedFont>
    <p:embeddedFont>
      <p:font typeface="Anton"/>
      <p:regular r:id="rId21"/>
    </p:embeddedFont>
    <p:embeddedFont>
      <p:font typeface="Anaheim"/>
      <p:regular r:id="rId22"/>
    </p:embeddedFont>
    <p:embeddedFont>
      <p:font typeface="Abel"/>
      <p:regular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Unica One"/>
      <p:regular r:id="rId28"/>
    </p:embeddedFont>
    <p:embeddedFont>
      <p:font typeface="Exo Thin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boldItalic.fntdata"/><Relationship Id="rId22" Type="http://schemas.openxmlformats.org/officeDocument/2006/relationships/font" Target="fonts/Anaheim-regular.fntdata"/><Relationship Id="rId21" Type="http://schemas.openxmlformats.org/officeDocument/2006/relationships/font" Target="fonts/Anton-regular.fntdata"/><Relationship Id="rId24" Type="http://schemas.openxmlformats.org/officeDocument/2006/relationships/font" Target="fonts/JosefinSans-regular.fntdata"/><Relationship Id="rId23" Type="http://schemas.openxmlformats.org/officeDocument/2006/relationships/font" Target="fonts/A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UnicaOne-regular.fntdata"/><Relationship Id="rId27" Type="http://schemas.openxmlformats.org/officeDocument/2006/relationships/font" Target="fonts/Josefi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xoTh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xoThin-italic.fntdata"/><Relationship Id="rId30" Type="http://schemas.openxmlformats.org/officeDocument/2006/relationships/font" Target="fonts/ExoThin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ExoThin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JosefinSlab-regular.fntdata"/><Relationship Id="rId16" Type="http://schemas.openxmlformats.org/officeDocument/2006/relationships/slide" Target="slides/slide12.xml"/><Relationship Id="rId19" Type="http://schemas.openxmlformats.org/officeDocument/2006/relationships/font" Target="fonts/JosefinSlab-italic.fntdata"/><Relationship Id="rId18" Type="http://schemas.openxmlformats.org/officeDocument/2006/relationships/font" Target="fonts/Josefin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4d53b35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4d53b35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6415604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6415604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083763cf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083763cf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d53b35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d53b35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d11bbb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d11bbb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4d53b35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4d53b3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4d53b356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4d53b356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4d53b3560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4d53b3560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4d53b3560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84d53b3560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4d53b3560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4d53b3560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Thin"/>
                <a:ea typeface="Exo Thin"/>
                <a:cs typeface="Exo Thin"/>
                <a:sym typeface="Exo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6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S">
  <p:cSld name="CUSTOM_6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556825" y="1477450"/>
            <a:ext cx="24843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2" type="title"/>
          </p:nvPr>
        </p:nvSpPr>
        <p:spPr>
          <a:xfrm>
            <a:off x="5556825" y="896623"/>
            <a:ext cx="23547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3" type="subTitle"/>
          </p:nvPr>
        </p:nvSpPr>
        <p:spPr>
          <a:xfrm>
            <a:off x="5556825" y="2642050"/>
            <a:ext cx="24843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4" type="title"/>
          </p:nvPr>
        </p:nvSpPr>
        <p:spPr>
          <a:xfrm>
            <a:off x="5556825" y="2061223"/>
            <a:ext cx="23547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5556825" y="3806650"/>
            <a:ext cx="24843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5556825" y="3225823"/>
            <a:ext cx="23547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ctrTitle"/>
          </p:nvPr>
        </p:nvSpPr>
        <p:spPr>
          <a:xfrm>
            <a:off x="1679800" y="1343792"/>
            <a:ext cx="26193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862275" y="2503988"/>
            <a:ext cx="2254200" cy="130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ctrTitle"/>
          </p:nvPr>
        </p:nvSpPr>
        <p:spPr>
          <a:xfrm>
            <a:off x="4844925" y="1337506"/>
            <a:ext cx="26193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4" type="subTitle"/>
          </p:nvPr>
        </p:nvSpPr>
        <p:spPr>
          <a:xfrm>
            <a:off x="5027445" y="2497004"/>
            <a:ext cx="22542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2" type="ctrTitle"/>
          </p:nvPr>
        </p:nvSpPr>
        <p:spPr>
          <a:xfrm>
            <a:off x="1679800" y="1343792"/>
            <a:ext cx="26193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862275" y="2503988"/>
            <a:ext cx="2254200" cy="130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47325" y="3695475"/>
            <a:ext cx="4214400" cy="10278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847680" y="1445325"/>
            <a:ext cx="26130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847675" y="2220275"/>
            <a:ext cx="34137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9" name="Google Shape;79;p16"/>
          <p:cNvSpPr txBox="1"/>
          <p:nvPr/>
        </p:nvSpPr>
        <p:spPr>
          <a:xfrm>
            <a:off x="847675" y="3863750"/>
            <a:ext cx="3413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sz="9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b="1" sz="9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 1">
  <p:cSld name="CUSTOM_1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728275" y="1073550"/>
            <a:ext cx="63033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subTitle"/>
          </p:nvPr>
        </p:nvSpPr>
        <p:spPr>
          <a:xfrm flipH="1">
            <a:off x="1163300" y="741075"/>
            <a:ext cx="50532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Josefin Slab Thin"/>
              <a:buAutoNum type="arabicPeriod"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Thin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Thin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Thin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Thin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Thin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Thin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Thin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Thin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3775200" y="1682975"/>
            <a:ext cx="23241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ctrTitle"/>
          </p:nvPr>
        </p:nvSpPr>
        <p:spPr>
          <a:xfrm>
            <a:off x="3775200" y="3219525"/>
            <a:ext cx="23241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3" type="ctrTitle"/>
          </p:nvPr>
        </p:nvSpPr>
        <p:spPr>
          <a:xfrm>
            <a:off x="6045900" y="1682975"/>
            <a:ext cx="23241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4" type="ctrTitle"/>
          </p:nvPr>
        </p:nvSpPr>
        <p:spPr>
          <a:xfrm>
            <a:off x="6045900" y="3219525"/>
            <a:ext cx="23241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775200" y="186255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5" type="subTitle"/>
          </p:nvPr>
        </p:nvSpPr>
        <p:spPr>
          <a:xfrm>
            <a:off x="3775200" y="3396868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6" type="subTitle"/>
          </p:nvPr>
        </p:nvSpPr>
        <p:spPr>
          <a:xfrm>
            <a:off x="6045900" y="186255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7" type="subTitle"/>
          </p:nvPr>
        </p:nvSpPr>
        <p:spPr>
          <a:xfrm>
            <a:off x="6045900" y="3396868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8"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ctrTitle"/>
          </p:nvPr>
        </p:nvSpPr>
        <p:spPr>
          <a:xfrm>
            <a:off x="2237395" y="2118925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2562675" y="2663160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ctrTitle"/>
          </p:nvPr>
        </p:nvSpPr>
        <p:spPr>
          <a:xfrm flipH="1">
            <a:off x="2732325" y="3046075"/>
            <a:ext cx="23643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 flipH="1">
            <a:off x="2732275" y="1906500"/>
            <a:ext cx="4036500" cy="13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ctrTitle"/>
          </p:nvPr>
        </p:nvSpPr>
        <p:spPr>
          <a:xfrm>
            <a:off x="5909550" y="1715300"/>
            <a:ext cx="18153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59095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73531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856025" y="3407350"/>
            <a:ext cx="22542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ctrTitle"/>
          </p:nvPr>
        </p:nvSpPr>
        <p:spPr>
          <a:xfrm>
            <a:off x="3262356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3" type="subTitle"/>
          </p:nvPr>
        </p:nvSpPr>
        <p:spPr>
          <a:xfrm>
            <a:off x="3444838" y="3407350"/>
            <a:ext cx="22542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4" type="ctrTitle"/>
          </p:nvPr>
        </p:nvSpPr>
        <p:spPr>
          <a:xfrm>
            <a:off x="5851306" y="3091717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5" type="subTitle"/>
          </p:nvPr>
        </p:nvSpPr>
        <p:spPr>
          <a:xfrm>
            <a:off x="6033825" y="3404300"/>
            <a:ext cx="22542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6"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ctrTitle"/>
          </p:nvPr>
        </p:nvSpPr>
        <p:spPr>
          <a:xfrm>
            <a:off x="16349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1634850" y="1571850"/>
            <a:ext cx="26193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3" type="ctrTitle"/>
          </p:nvPr>
        </p:nvSpPr>
        <p:spPr>
          <a:xfrm>
            <a:off x="16349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4" type="subTitle"/>
          </p:nvPr>
        </p:nvSpPr>
        <p:spPr>
          <a:xfrm>
            <a:off x="1634850" y="3315725"/>
            <a:ext cx="26193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5" type="ctrTitle"/>
          </p:nvPr>
        </p:nvSpPr>
        <p:spPr>
          <a:xfrm>
            <a:off x="50428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6" type="subTitle"/>
          </p:nvPr>
        </p:nvSpPr>
        <p:spPr>
          <a:xfrm>
            <a:off x="5042750" y="1571850"/>
            <a:ext cx="26193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7" type="ctrTitle"/>
          </p:nvPr>
        </p:nvSpPr>
        <p:spPr>
          <a:xfrm>
            <a:off x="50428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8" type="subTitle"/>
          </p:nvPr>
        </p:nvSpPr>
        <p:spPr>
          <a:xfrm>
            <a:off x="5042750" y="3315725"/>
            <a:ext cx="26193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4650725" y="1658275"/>
            <a:ext cx="35649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6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b="1" sz="2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b="1"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5" Type="http://schemas.openxmlformats.org/officeDocument/2006/relationships/image" Target="../media/image28.jp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833000" y="3509425"/>
            <a:ext cx="47103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bel"/>
                <a:ea typeface="Abel"/>
                <a:cs typeface="Abel"/>
                <a:sym typeface="Abel"/>
              </a:rPr>
              <a:t>INFODEMIOLOGY FOR THE FUTURE OF DIGITAL AND PUBLIC HEALTH</a:t>
            </a:r>
            <a:endParaRPr b="1" sz="21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0" name="Google Shape;90;p20"/>
          <p:cNvSpPr txBox="1"/>
          <p:nvPr>
            <p:ph type="ctrTitle"/>
          </p:nvPr>
        </p:nvSpPr>
        <p:spPr>
          <a:xfrm>
            <a:off x="833000" y="967900"/>
            <a:ext cx="3999900" cy="25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UNDERGRADUATE BIG DATA CHALLENGE 2021</a:t>
            </a:r>
            <a:endParaRPr sz="4400"/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950" y="815500"/>
            <a:ext cx="1892874" cy="4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"/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 txBox="1"/>
          <p:nvPr>
            <p:ph type="ctrTitle"/>
          </p:nvPr>
        </p:nvSpPr>
        <p:spPr>
          <a:xfrm>
            <a:off x="5964600" y="2240100"/>
            <a:ext cx="1818900" cy="6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0"/>
          <p:cNvSpPr txBox="1"/>
          <p:nvPr>
            <p:ph idx="6" type="ctrTitle"/>
          </p:nvPr>
        </p:nvSpPr>
        <p:spPr>
          <a:xfrm>
            <a:off x="2380749" y="554475"/>
            <a:ext cx="4459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MENTOR-MENTEE DYNAMIC</a:t>
            </a:r>
            <a:endParaRPr sz="3000"/>
          </a:p>
        </p:txBody>
      </p:sp>
      <p:sp>
        <p:nvSpPr>
          <p:cNvPr id="623" name="Google Shape;623;p30"/>
          <p:cNvSpPr txBox="1"/>
          <p:nvPr>
            <p:ph type="ctrTitle"/>
          </p:nvPr>
        </p:nvSpPr>
        <p:spPr>
          <a:xfrm>
            <a:off x="673531" y="2960922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</a:t>
            </a:r>
            <a:endParaRPr/>
          </a:p>
        </p:txBody>
      </p:sp>
      <p:sp>
        <p:nvSpPr>
          <p:cNvPr id="624" name="Google Shape;624;p30"/>
          <p:cNvSpPr txBox="1"/>
          <p:nvPr>
            <p:ph idx="1" type="subTitle"/>
          </p:nvPr>
        </p:nvSpPr>
        <p:spPr>
          <a:xfrm>
            <a:off x="856075" y="3273497"/>
            <a:ext cx="2254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 will provide general guidance, and thoughts on the mentees’ proposed methods and solutions, given their years of expertise and experience.</a:t>
            </a:r>
            <a:endParaRPr/>
          </a:p>
        </p:txBody>
      </p:sp>
      <p:sp>
        <p:nvSpPr>
          <p:cNvPr id="625" name="Google Shape;625;p30"/>
          <p:cNvSpPr txBox="1"/>
          <p:nvPr>
            <p:ph idx="2" type="ctrTitle"/>
          </p:nvPr>
        </p:nvSpPr>
        <p:spPr>
          <a:xfrm>
            <a:off x="3262356" y="2960922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MENTEES</a:t>
            </a:r>
            <a:endParaRPr/>
          </a:p>
        </p:txBody>
      </p:sp>
      <p:sp>
        <p:nvSpPr>
          <p:cNvPr id="626" name="Google Shape;626;p30"/>
          <p:cNvSpPr txBox="1"/>
          <p:nvPr>
            <p:ph idx="4" type="ctrTitle"/>
          </p:nvPr>
        </p:nvSpPr>
        <p:spPr>
          <a:xfrm>
            <a:off x="5851306" y="2957871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STRONG PROJECT</a:t>
            </a:r>
            <a:endParaRPr/>
          </a:p>
        </p:txBody>
      </p:sp>
      <p:sp>
        <p:nvSpPr>
          <p:cNvPr id="627" name="Google Shape;627;p30"/>
          <p:cNvSpPr txBox="1"/>
          <p:nvPr>
            <p:ph idx="5" type="subTitle"/>
          </p:nvPr>
        </p:nvSpPr>
        <p:spPr>
          <a:xfrm>
            <a:off x="6033825" y="3270447"/>
            <a:ext cx="2254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project created by the teams with the guidance of the mentors will be fleshed out and compiled in LaTeX, ready to be judged.</a:t>
            </a:r>
            <a:endParaRPr/>
          </a:p>
        </p:txBody>
      </p:sp>
      <p:sp>
        <p:nvSpPr>
          <p:cNvPr id="628" name="Google Shape;628;p30"/>
          <p:cNvSpPr txBox="1"/>
          <p:nvPr>
            <p:ph idx="3" type="subTitle"/>
          </p:nvPr>
        </p:nvSpPr>
        <p:spPr>
          <a:xfrm>
            <a:off x="3444850" y="3273500"/>
            <a:ext cx="22542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Mentees will do the bulk of the work, however, when they run into blocks, they can seek guidance from their mentors. Beyond this, they can use this as a networking opportunity.</a:t>
            </a:r>
            <a:endParaRPr/>
          </a:p>
        </p:txBody>
      </p:sp>
      <p:cxnSp>
        <p:nvCxnSpPr>
          <p:cNvPr id="629" name="Google Shape;629;p30"/>
          <p:cNvCxnSpPr>
            <a:stCxn id="630" idx="3"/>
            <a:endCxn id="631" idx="1"/>
          </p:cNvCxnSpPr>
          <p:nvPr/>
        </p:nvCxnSpPr>
        <p:spPr>
          <a:xfrm flipH="1" rot="10800000">
            <a:off x="2546106" y="2219275"/>
            <a:ext cx="1551300" cy="354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0"/>
          <p:cNvCxnSpPr>
            <a:stCxn id="631" idx="3"/>
            <a:endCxn id="633" idx="1"/>
          </p:cNvCxnSpPr>
          <p:nvPr/>
        </p:nvCxnSpPr>
        <p:spPr>
          <a:xfrm>
            <a:off x="5105447" y="2219163"/>
            <a:ext cx="1551300" cy="354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4" name="Google Shape;634;p30"/>
          <p:cNvGrpSpPr/>
          <p:nvPr/>
        </p:nvGrpSpPr>
        <p:grpSpPr>
          <a:xfrm>
            <a:off x="4040564" y="1660417"/>
            <a:ext cx="1122825" cy="1117500"/>
            <a:chOff x="4011089" y="1695929"/>
            <a:chExt cx="1122825" cy="1117500"/>
          </a:xfrm>
        </p:grpSpPr>
        <p:sp>
          <p:nvSpPr>
            <p:cNvPr id="631" name="Google Shape;631;p30"/>
            <p:cNvSpPr/>
            <p:nvPr/>
          </p:nvSpPr>
          <p:spPr>
            <a:xfrm>
              <a:off x="4067972" y="1750675"/>
              <a:ext cx="1008000" cy="1008000"/>
            </a:xfrm>
            <a:prstGeom prst="diamond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30"/>
            <p:cNvGrpSpPr/>
            <p:nvPr/>
          </p:nvGrpSpPr>
          <p:grpSpPr>
            <a:xfrm>
              <a:off x="4011089" y="1695929"/>
              <a:ext cx="1122825" cy="1117500"/>
              <a:chOff x="1421786" y="1695929"/>
              <a:chExt cx="1122825" cy="1117500"/>
            </a:xfrm>
          </p:grpSpPr>
          <p:sp>
            <p:nvSpPr>
              <p:cNvPr id="636" name="Google Shape;636;p30"/>
              <p:cNvSpPr/>
              <p:nvPr/>
            </p:nvSpPr>
            <p:spPr>
              <a:xfrm rot="5400000">
                <a:off x="1915686" y="16959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rot="5400000">
                <a:off x="1421786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 rot="5400000">
                <a:off x="2409611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 rot="5400000">
                <a:off x="1915699" y="26784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0" name="Google Shape;640;p30"/>
          <p:cNvGrpSpPr/>
          <p:nvPr/>
        </p:nvGrpSpPr>
        <p:grpSpPr>
          <a:xfrm>
            <a:off x="6600414" y="1695929"/>
            <a:ext cx="1122825" cy="1117500"/>
            <a:chOff x="6600414" y="1695929"/>
            <a:chExt cx="1122825" cy="1117500"/>
          </a:xfrm>
        </p:grpSpPr>
        <p:sp>
          <p:nvSpPr>
            <p:cNvPr id="633" name="Google Shape;633;p30"/>
            <p:cNvSpPr/>
            <p:nvPr/>
          </p:nvSpPr>
          <p:spPr>
            <a:xfrm>
              <a:off x="6656824" y="1750675"/>
              <a:ext cx="1008000" cy="1008000"/>
            </a:xfrm>
            <a:prstGeom prst="diamond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1" name="Google Shape;641;p30"/>
            <p:cNvGrpSpPr/>
            <p:nvPr/>
          </p:nvGrpSpPr>
          <p:grpSpPr>
            <a:xfrm>
              <a:off x="6600414" y="1695929"/>
              <a:ext cx="1122825" cy="1117500"/>
              <a:chOff x="1421786" y="1695929"/>
              <a:chExt cx="1122825" cy="1117500"/>
            </a:xfrm>
          </p:grpSpPr>
          <p:sp>
            <p:nvSpPr>
              <p:cNvPr id="642" name="Google Shape;642;p30"/>
              <p:cNvSpPr/>
              <p:nvPr/>
            </p:nvSpPr>
            <p:spPr>
              <a:xfrm rot="5400000">
                <a:off x="1915686" y="16959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 rot="5400000">
                <a:off x="1421786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 rot="5400000">
                <a:off x="2409611" y="218717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 rot="5400000">
                <a:off x="1915699" y="2678429"/>
                <a:ext cx="135000" cy="1350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49110"/>
                    </a:srgbClr>
                  </a:gs>
                  <a:gs pos="70000">
                    <a:srgbClr val="FFFFFF">
                      <a:alpha val="0"/>
                      <a:alpha val="49110"/>
                    </a:srgbClr>
                  </a:gs>
                  <a:gs pos="100000">
                    <a:srgbClr val="FFFFFF">
                      <a:alpha val="0"/>
                      <a:alpha val="491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6" name="Google Shape;646;p30"/>
          <p:cNvGrpSpPr/>
          <p:nvPr/>
        </p:nvGrpSpPr>
        <p:grpSpPr>
          <a:xfrm>
            <a:off x="1480711" y="1695929"/>
            <a:ext cx="1122825" cy="1117500"/>
            <a:chOff x="1421786" y="1695929"/>
            <a:chExt cx="1122825" cy="1117500"/>
          </a:xfrm>
        </p:grpSpPr>
        <p:sp>
          <p:nvSpPr>
            <p:cNvPr id="647" name="Google Shape;647;p30"/>
            <p:cNvSpPr/>
            <p:nvPr/>
          </p:nvSpPr>
          <p:spPr>
            <a:xfrm rot="5400000">
              <a:off x="1915686" y="16959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 rot="5400000">
              <a:off x="1421786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 rot="5400000">
              <a:off x="2409611" y="218717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 rot="5400000">
              <a:off x="1915699" y="2678429"/>
              <a:ext cx="135000" cy="135000"/>
            </a:xfrm>
            <a:prstGeom prst="ellipse">
              <a:avLst/>
            </a:prstGeom>
            <a:gradFill>
              <a:gsLst>
                <a:gs pos="0">
                  <a:srgbClr val="FFFFFF">
                    <a:alpha val="49110"/>
                  </a:srgbClr>
                </a:gs>
                <a:gs pos="70000">
                  <a:srgbClr val="FFFFFF">
                    <a:alpha val="0"/>
                    <a:alpha val="49110"/>
                  </a:srgbClr>
                </a:gs>
                <a:gs pos="100000">
                  <a:srgbClr val="FFFFFF">
                    <a:alpha val="0"/>
                    <a:alpha val="491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479181" y="1750675"/>
              <a:ext cx="1008000" cy="1008000"/>
            </a:xfrm>
            <a:prstGeom prst="diamond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0"/>
          <p:cNvGrpSpPr/>
          <p:nvPr/>
        </p:nvGrpSpPr>
        <p:grpSpPr>
          <a:xfrm>
            <a:off x="1835098" y="1994643"/>
            <a:ext cx="485116" cy="449027"/>
            <a:chOff x="2189142" y="2421310"/>
            <a:chExt cx="365904" cy="350064"/>
          </a:xfrm>
        </p:grpSpPr>
        <p:sp>
          <p:nvSpPr>
            <p:cNvPr id="652" name="Google Shape;652;p30"/>
            <p:cNvSpPr/>
            <p:nvPr/>
          </p:nvSpPr>
          <p:spPr>
            <a:xfrm>
              <a:off x="2400384" y="2421310"/>
              <a:ext cx="154662" cy="162613"/>
            </a:xfrm>
            <a:custGeom>
              <a:rect b="b" l="l" r="r" t="t"/>
              <a:pathLst>
                <a:path extrusionOk="0" h="5133" w="4882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2292862" y="2724899"/>
              <a:ext cx="168252" cy="46475"/>
            </a:xfrm>
            <a:custGeom>
              <a:rect b="b" l="l" r="r" t="t"/>
              <a:pathLst>
                <a:path extrusionOk="0" h="1467" w="5311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189142" y="2460149"/>
              <a:ext cx="266714" cy="310844"/>
            </a:xfrm>
            <a:custGeom>
              <a:rect b="b" l="l" r="r" t="t"/>
              <a:pathLst>
                <a:path extrusionOk="0" h="9812" w="8419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2320012" y="2699682"/>
              <a:ext cx="10993" cy="11341"/>
            </a:xfrm>
            <a:custGeom>
              <a:rect b="b" l="l" r="r" t="t"/>
              <a:pathLst>
                <a:path extrusionOk="0" h="358" w="347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2320012" y="2718151"/>
              <a:ext cx="10993" cy="11341"/>
            </a:xfrm>
            <a:custGeom>
              <a:rect b="b" l="l" r="r" t="t"/>
              <a:pathLst>
                <a:path extrusionOk="0" h="358" w="347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2364522" y="2716662"/>
              <a:ext cx="63804" cy="30571"/>
            </a:xfrm>
            <a:custGeom>
              <a:rect b="b" l="l" r="r" t="t"/>
              <a:pathLst>
                <a:path extrusionOk="0" h="965" w="2014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437323" y="2454510"/>
              <a:ext cx="82273" cy="83002"/>
            </a:xfrm>
            <a:custGeom>
              <a:rect b="b" l="l" r="r" t="t"/>
              <a:pathLst>
                <a:path extrusionOk="0" h="2620" w="2597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2462603" y="2479759"/>
              <a:ext cx="32092" cy="32092"/>
            </a:xfrm>
            <a:custGeom>
              <a:rect b="b" l="l" r="r" t="t"/>
              <a:pathLst>
                <a:path extrusionOk="0" h="1013" w="1013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314373" y="2546921"/>
              <a:ext cx="21891" cy="36242"/>
            </a:xfrm>
            <a:custGeom>
              <a:rect b="b" l="l" r="r" t="t"/>
              <a:pathLst>
                <a:path extrusionOk="0" h="1144" w="69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0"/>
          <p:cNvGrpSpPr/>
          <p:nvPr/>
        </p:nvGrpSpPr>
        <p:grpSpPr>
          <a:xfrm>
            <a:off x="4329531" y="1967044"/>
            <a:ext cx="543794" cy="375098"/>
            <a:chOff x="1306445" y="3397829"/>
            <a:chExt cx="367255" cy="269855"/>
          </a:xfrm>
        </p:grpSpPr>
        <p:sp>
          <p:nvSpPr>
            <p:cNvPr id="662" name="Google Shape;662;p30"/>
            <p:cNvSpPr/>
            <p:nvPr/>
          </p:nvSpPr>
          <p:spPr>
            <a:xfrm>
              <a:off x="1588395" y="3513054"/>
              <a:ext cx="45517" cy="16297"/>
            </a:xfrm>
            <a:custGeom>
              <a:rect b="b" l="l" r="r" t="t"/>
              <a:pathLst>
                <a:path extrusionOk="0" h="512" w="143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306445" y="3397829"/>
              <a:ext cx="367255" cy="269091"/>
            </a:xfrm>
            <a:custGeom>
              <a:rect b="b" l="l" r="r" t="t"/>
              <a:pathLst>
                <a:path extrusionOk="0" h="8454" w="11538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639960" y="3622549"/>
              <a:ext cx="10631" cy="45135"/>
            </a:xfrm>
            <a:custGeom>
              <a:rect b="b" l="l" r="r" t="t"/>
              <a:pathLst>
                <a:path extrusionOk="0" h="1418" w="334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1444014" y="3446466"/>
              <a:ext cx="91734" cy="30589"/>
            </a:xfrm>
            <a:custGeom>
              <a:rect b="b" l="l" r="r" t="t"/>
              <a:pathLst>
                <a:path extrusionOk="0" h="961" w="2882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142052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154749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0"/>
          <p:cNvGrpSpPr/>
          <p:nvPr/>
        </p:nvGrpSpPr>
        <p:grpSpPr>
          <a:xfrm>
            <a:off x="7023492" y="2088115"/>
            <a:ext cx="276698" cy="333133"/>
            <a:chOff x="7576605" y="1983877"/>
            <a:chExt cx="276698" cy="333133"/>
          </a:xfrm>
        </p:grpSpPr>
        <p:sp>
          <p:nvSpPr>
            <p:cNvPr id="669" name="Google Shape;669;p30"/>
            <p:cNvSpPr/>
            <p:nvPr/>
          </p:nvSpPr>
          <p:spPr>
            <a:xfrm>
              <a:off x="7576605" y="1983877"/>
              <a:ext cx="276698" cy="333133"/>
            </a:xfrm>
            <a:custGeom>
              <a:rect b="b" l="l" r="r" t="t"/>
              <a:pathLst>
                <a:path extrusionOk="0" h="10466" w="8693">
                  <a:moveTo>
                    <a:pt x="417" y="1024"/>
                  </a:moveTo>
                  <a:cubicBezTo>
                    <a:pt x="655" y="1024"/>
                    <a:pt x="894" y="1143"/>
                    <a:pt x="1036" y="1358"/>
                  </a:cubicBezTo>
                  <a:lnTo>
                    <a:pt x="1156" y="1536"/>
                  </a:lnTo>
                  <a:cubicBezTo>
                    <a:pt x="1275" y="1715"/>
                    <a:pt x="1477" y="1822"/>
                    <a:pt x="1703" y="1822"/>
                  </a:cubicBezTo>
                  <a:lnTo>
                    <a:pt x="1703" y="2477"/>
                  </a:lnTo>
                  <a:cubicBezTo>
                    <a:pt x="1703" y="2941"/>
                    <a:pt x="1775" y="3406"/>
                    <a:pt x="1906" y="3834"/>
                  </a:cubicBezTo>
                  <a:cubicBezTo>
                    <a:pt x="1810" y="3763"/>
                    <a:pt x="1656" y="3703"/>
                    <a:pt x="1513" y="3644"/>
                  </a:cubicBezTo>
                  <a:cubicBezTo>
                    <a:pt x="1215" y="3525"/>
                    <a:pt x="894" y="3394"/>
                    <a:pt x="655" y="3144"/>
                  </a:cubicBezTo>
                  <a:cubicBezTo>
                    <a:pt x="394" y="2846"/>
                    <a:pt x="274" y="2417"/>
                    <a:pt x="274" y="1822"/>
                  </a:cubicBezTo>
                  <a:lnTo>
                    <a:pt x="274" y="1179"/>
                  </a:lnTo>
                  <a:cubicBezTo>
                    <a:pt x="274" y="1132"/>
                    <a:pt x="286" y="1108"/>
                    <a:pt x="322" y="1072"/>
                  </a:cubicBezTo>
                  <a:cubicBezTo>
                    <a:pt x="346" y="1048"/>
                    <a:pt x="394" y="1024"/>
                    <a:pt x="417" y="1024"/>
                  </a:cubicBezTo>
                  <a:close/>
                  <a:moveTo>
                    <a:pt x="8204" y="1024"/>
                  </a:moveTo>
                  <a:cubicBezTo>
                    <a:pt x="8252" y="1024"/>
                    <a:pt x="8275" y="1048"/>
                    <a:pt x="8311" y="1072"/>
                  </a:cubicBezTo>
                  <a:cubicBezTo>
                    <a:pt x="8335" y="1108"/>
                    <a:pt x="8359" y="1143"/>
                    <a:pt x="8359" y="1179"/>
                  </a:cubicBezTo>
                  <a:lnTo>
                    <a:pt x="8359" y="1822"/>
                  </a:lnTo>
                  <a:lnTo>
                    <a:pt x="8383" y="1822"/>
                  </a:lnTo>
                  <a:cubicBezTo>
                    <a:pt x="8383" y="2417"/>
                    <a:pt x="8252" y="2858"/>
                    <a:pt x="8002" y="3144"/>
                  </a:cubicBezTo>
                  <a:cubicBezTo>
                    <a:pt x="7775" y="3394"/>
                    <a:pt x="7466" y="3525"/>
                    <a:pt x="7144" y="3644"/>
                  </a:cubicBezTo>
                  <a:cubicBezTo>
                    <a:pt x="7002" y="3703"/>
                    <a:pt x="6871" y="3763"/>
                    <a:pt x="6716" y="3834"/>
                  </a:cubicBezTo>
                  <a:cubicBezTo>
                    <a:pt x="6847" y="3394"/>
                    <a:pt x="6930" y="2929"/>
                    <a:pt x="6930" y="2477"/>
                  </a:cubicBezTo>
                  <a:lnTo>
                    <a:pt x="6930" y="1822"/>
                  </a:lnTo>
                  <a:cubicBezTo>
                    <a:pt x="7144" y="1822"/>
                    <a:pt x="7359" y="1715"/>
                    <a:pt x="7478" y="1536"/>
                  </a:cubicBezTo>
                  <a:lnTo>
                    <a:pt x="7597" y="1358"/>
                  </a:lnTo>
                  <a:cubicBezTo>
                    <a:pt x="7728" y="1167"/>
                    <a:pt x="7966" y="1024"/>
                    <a:pt x="8204" y="1024"/>
                  </a:cubicBezTo>
                  <a:close/>
                  <a:moveTo>
                    <a:pt x="6954" y="334"/>
                  </a:moveTo>
                  <a:lnTo>
                    <a:pt x="6954" y="703"/>
                  </a:lnTo>
                  <a:lnTo>
                    <a:pt x="5632" y="703"/>
                  </a:lnTo>
                  <a:cubicBezTo>
                    <a:pt x="5537" y="703"/>
                    <a:pt x="5478" y="774"/>
                    <a:pt x="5478" y="846"/>
                  </a:cubicBezTo>
                  <a:cubicBezTo>
                    <a:pt x="5478" y="929"/>
                    <a:pt x="5561" y="1001"/>
                    <a:pt x="5632" y="1001"/>
                  </a:cubicBezTo>
                  <a:lnTo>
                    <a:pt x="6632" y="1001"/>
                  </a:lnTo>
                  <a:lnTo>
                    <a:pt x="6632" y="2477"/>
                  </a:lnTo>
                  <a:cubicBezTo>
                    <a:pt x="6632" y="3810"/>
                    <a:pt x="5989" y="5072"/>
                    <a:pt x="4906" y="5882"/>
                  </a:cubicBezTo>
                  <a:lnTo>
                    <a:pt x="4799" y="5954"/>
                  </a:lnTo>
                  <a:cubicBezTo>
                    <a:pt x="4763" y="5954"/>
                    <a:pt x="4739" y="5942"/>
                    <a:pt x="4704" y="5942"/>
                  </a:cubicBezTo>
                  <a:lnTo>
                    <a:pt x="3954" y="5942"/>
                  </a:lnTo>
                  <a:cubicBezTo>
                    <a:pt x="3918" y="5942"/>
                    <a:pt x="3894" y="5942"/>
                    <a:pt x="3858" y="5954"/>
                  </a:cubicBezTo>
                  <a:lnTo>
                    <a:pt x="3751" y="5882"/>
                  </a:lnTo>
                  <a:cubicBezTo>
                    <a:pt x="2668" y="5096"/>
                    <a:pt x="2025" y="3810"/>
                    <a:pt x="2025" y="2477"/>
                  </a:cubicBezTo>
                  <a:lnTo>
                    <a:pt x="2025" y="1001"/>
                  </a:lnTo>
                  <a:lnTo>
                    <a:pt x="4918" y="1001"/>
                  </a:lnTo>
                  <a:cubicBezTo>
                    <a:pt x="5001" y="1001"/>
                    <a:pt x="5061" y="929"/>
                    <a:pt x="5061" y="846"/>
                  </a:cubicBezTo>
                  <a:cubicBezTo>
                    <a:pt x="5061" y="774"/>
                    <a:pt x="4989" y="703"/>
                    <a:pt x="4918" y="703"/>
                  </a:cubicBezTo>
                  <a:lnTo>
                    <a:pt x="1715" y="703"/>
                  </a:lnTo>
                  <a:lnTo>
                    <a:pt x="1715" y="334"/>
                  </a:lnTo>
                  <a:close/>
                  <a:moveTo>
                    <a:pt x="4704" y="6263"/>
                  </a:moveTo>
                  <a:cubicBezTo>
                    <a:pt x="4763" y="6263"/>
                    <a:pt x="4811" y="6311"/>
                    <a:pt x="4811" y="6370"/>
                  </a:cubicBezTo>
                  <a:lnTo>
                    <a:pt x="4811" y="6477"/>
                  </a:lnTo>
                  <a:cubicBezTo>
                    <a:pt x="4811" y="6537"/>
                    <a:pt x="4763" y="6585"/>
                    <a:pt x="4704" y="6585"/>
                  </a:cubicBezTo>
                  <a:lnTo>
                    <a:pt x="3954" y="6585"/>
                  </a:lnTo>
                  <a:cubicBezTo>
                    <a:pt x="3882" y="6585"/>
                    <a:pt x="3846" y="6537"/>
                    <a:pt x="3846" y="6477"/>
                  </a:cubicBezTo>
                  <a:lnTo>
                    <a:pt x="3846" y="6370"/>
                  </a:lnTo>
                  <a:cubicBezTo>
                    <a:pt x="3846" y="6311"/>
                    <a:pt x="3882" y="6263"/>
                    <a:pt x="3954" y="6263"/>
                  </a:cubicBezTo>
                  <a:close/>
                  <a:moveTo>
                    <a:pt x="4513" y="6882"/>
                  </a:moveTo>
                  <a:lnTo>
                    <a:pt x="4513" y="8382"/>
                  </a:lnTo>
                  <a:lnTo>
                    <a:pt x="4156" y="8382"/>
                  </a:lnTo>
                  <a:lnTo>
                    <a:pt x="4156" y="6882"/>
                  </a:lnTo>
                  <a:close/>
                  <a:moveTo>
                    <a:pt x="5287" y="8692"/>
                  </a:moveTo>
                  <a:cubicBezTo>
                    <a:pt x="5394" y="8692"/>
                    <a:pt x="5478" y="8787"/>
                    <a:pt x="5478" y="8882"/>
                  </a:cubicBezTo>
                  <a:lnTo>
                    <a:pt x="5478" y="9061"/>
                  </a:lnTo>
                  <a:lnTo>
                    <a:pt x="4108" y="9061"/>
                  </a:lnTo>
                  <a:cubicBezTo>
                    <a:pt x="4025" y="9061"/>
                    <a:pt x="3965" y="9144"/>
                    <a:pt x="3965" y="9216"/>
                  </a:cubicBezTo>
                  <a:cubicBezTo>
                    <a:pt x="3965" y="9287"/>
                    <a:pt x="4037" y="9359"/>
                    <a:pt x="4108" y="9359"/>
                  </a:cubicBezTo>
                  <a:lnTo>
                    <a:pt x="6204" y="9359"/>
                  </a:lnTo>
                  <a:cubicBezTo>
                    <a:pt x="6228" y="9359"/>
                    <a:pt x="6240" y="9383"/>
                    <a:pt x="6251" y="9394"/>
                  </a:cubicBezTo>
                  <a:lnTo>
                    <a:pt x="6406" y="10133"/>
                  </a:lnTo>
                  <a:cubicBezTo>
                    <a:pt x="6406" y="10156"/>
                    <a:pt x="6406" y="10168"/>
                    <a:pt x="6382" y="10168"/>
                  </a:cubicBezTo>
                  <a:cubicBezTo>
                    <a:pt x="6382" y="10168"/>
                    <a:pt x="6370" y="10180"/>
                    <a:pt x="6359" y="10180"/>
                  </a:cubicBezTo>
                  <a:lnTo>
                    <a:pt x="2299" y="10180"/>
                  </a:lnTo>
                  <a:cubicBezTo>
                    <a:pt x="2287" y="10180"/>
                    <a:pt x="2263" y="10168"/>
                    <a:pt x="2263" y="10168"/>
                  </a:cubicBezTo>
                  <a:cubicBezTo>
                    <a:pt x="2263" y="10168"/>
                    <a:pt x="2251" y="10145"/>
                    <a:pt x="2251" y="10133"/>
                  </a:cubicBezTo>
                  <a:lnTo>
                    <a:pt x="2394" y="9394"/>
                  </a:lnTo>
                  <a:cubicBezTo>
                    <a:pt x="2394" y="9371"/>
                    <a:pt x="2418" y="9359"/>
                    <a:pt x="2441" y="9359"/>
                  </a:cubicBezTo>
                  <a:lnTo>
                    <a:pt x="3394" y="9359"/>
                  </a:lnTo>
                  <a:cubicBezTo>
                    <a:pt x="3489" y="9359"/>
                    <a:pt x="3549" y="9287"/>
                    <a:pt x="3549" y="9216"/>
                  </a:cubicBezTo>
                  <a:cubicBezTo>
                    <a:pt x="3549" y="9144"/>
                    <a:pt x="3477" y="9061"/>
                    <a:pt x="3394" y="9061"/>
                  </a:cubicBezTo>
                  <a:lnTo>
                    <a:pt x="3192" y="9061"/>
                  </a:lnTo>
                  <a:lnTo>
                    <a:pt x="3192" y="8882"/>
                  </a:lnTo>
                  <a:cubicBezTo>
                    <a:pt x="3192" y="8787"/>
                    <a:pt x="3275" y="8692"/>
                    <a:pt x="3382" y="8692"/>
                  </a:cubicBezTo>
                  <a:close/>
                  <a:moveTo>
                    <a:pt x="1715" y="0"/>
                  </a:moveTo>
                  <a:cubicBezTo>
                    <a:pt x="1548" y="0"/>
                    <a:pt x="1417" y="131"/>
                    <a:pt x="1417" y="298"/>
                  </a:cubicBezTo>
                  <a:lnTo>
                    <a:pt x="1417" y="703"/>
                  </a:lnTo>
                  <a:cubicBezTo>
                    <a:pt x="1417" y="870"/>
                    <a:pt x="1548" y="1001"/>
                    <a:pt x="1715" y="1001"/>
                  </a:cubicBezTo>
                  <a:lnTo>
                    <a:pt x="1751" y="1001"/>
                  </a:lnTo>
                  <a:lnTo>
                    <a:pt x="1751" y="1501"/>
                  </a:lnTo>
                  <a:cubicBezTo>
                    <a:pt x="1632" y="1501"/>
                    <a:pt x="1525" y="1441"/>
                    <a:pt x="1453" y="1334"/>
                  </a:cubicBezTo>
                  <a:lnTo>
                    <a:pt x="1334" y="1155"/>
                  </a:lnTo>
                  <a:cubicBezTo>
                    <a:pt x="1132" y="881"/>
                    <a:pt x="810" y="715"/>
                    <a:pt x="465" y="703"/>
                  </a:cubicBezTo>
                  <a:cubicBezTo>
                    <a:pt x="346" y="703"/>
                    <a:pt x="227" y="739"/>
                    <a:pt x="144" y="834"/>
                  </a:cubicBezTo>
                  <a:cubicBezTo>
                    <a:pt x="48" y="917"/>
                    <a:pt x="1" y="1036"/>
                    <a:pt x="1" y="1155"/>
                  </a:cubicBezTo>
                  <a:lnTo>
                    <a:pt x="1" y="1798"/>
                  </a:lnTo>
                  <a:cubicBezTo>
                    <a:pt x="1" y="3334"/>
                    <a:pt x="798" y="3656"/>
                    <a:pt x="1429" y="3918"/>
                  </a:cubicBezTo>
                  <a:cubicBezTo>
                    <a:pt x="1787" y="4060"/>
                    <a:pt x="2096" y="4180"/>
                    <a:pt x="2251" y="4489"/>
                  </a:cubicBezTo>
                  <a:cubicBezTo>
                    <a:pt x="2299" y="4584"/>
                    <a:pt x="2287" y="4656"/>
                    <a:pt x="2215" y="4715"/>
                  </a:cubicBezTo>
                  <a:cubicBezTo>
                    <a:pt x="2164" y="4767"/>
                    <a:pt x="2075" y="4806"/>
                    <a:pt x="1994" y="4806"/>
                  </a:cubicBezTo>
                  <a:cubicBezTo>
                    <a:pt x="1963" y="4806"/>
                    <a:pt x="1932" y="4800"/>
                    <a:pt x="1906" y="4787"/>
                  </a:cubicBezTo>
                  <a:cubicBezTo>
                    <a:pt x="1798" y="4751"/>
                    <a:pt x="1775" y="4608"/>
                    <a:pt x="1787" y="4489"/>
                  </a:cubicBezTo>
                  <a:cubicBezTo>
                    <a:pt x="1787" y="4406"/>
                    <a:pt x="1727" y="4334"/>
                    <a:pt x="1644" y="4334"/>
                  </a:cubicBezTo>
                  <a:cubicBezTo>
                    <a:pt x="1548" y="4334"/>
                    <a:pt x="1477" y="4394"/>
                    <a:pt x="1477" y="4477"/>
                  </a:cubicBezTo>
                  <a:cubicBezTo>
                    <a:pt x="1477" y="4608"/>
                    <a:pt x="1489" y="4942"/>
                    <a:pt x="1787" y="5072"/>
                  </a:cubicBezTo>
                  <a:cubicBezTo>
                    <a:pt x="1846" y="5108"/>
                    <a:pt x="1929" y="5120"/>
                    <a:pt x="2001" y="5120"/>
                  </a:cubicBezTo>
                  <a:cubicBezTo>
                    <a:pt x="2168" y="5120"/>
                    <a:pt x="2322" y="5061"/>
                    <a:pt x="2441" y="4930"/>
                  </a:cubicBezTo>
                  <a:cubicBezTo>
                    <a:pt x="2465" y="4906"/>
                    <a:pt x="2477" y="4894"/>
                    <a:pt x="2477" y="4882"/>
                  </a:cubicBezTo>
                  <a:cubicBezTo>
                    <a:pt x="2775" y="5346"/>
                    <a:pt x="3156" y="5763"/>
                    <a:pt x="3608" y="6096"/>
                  </a:cubicBezTo>
                  <a:lnTo>
                    <a:pt x="3632" y="6120"/>
                  </a:lnTo>
                  <a:cubicBezTo>
                    <a:pt x="3596" y="6180"/>
                    <a:pt x="3573" y="6251"/>
                    <a:pt x="3573" y="6323"/>
                  </a:cubicBezTo>
                  <a:lnTo>
                    <a:pt x="3573" y="6430"/>
                  </a:lnTo>
                  <a:cubicBezTo>
                    <a:pt x="3573" y="6620"/>
                    <a:pt x="3715" y="6775"/>
                    <a:pt x="3870" y="6835"/>
                  </a:cubicBezTo>
                  <a:lnTo>
                    <a:pt x="3870" y="8347"/>
                  </a:lnTo>
                  <a:lnTo>
                    <a:pt x="3394" y="8347"/>
                  </a:lnTo>
                  <a:cubicBezTo>
                    <a:pt x="3108" y="8347"/>
                    <a:pt x="2894" y="8573"/>
                    <a:pt x="2894" y="8859"/>
                  </a:cubicBezTo>
                  <a:lnTo>
                    <a:pt x="2894" y="9037"/>
                  </a:lnTo>
                  <a:lnTo>
                    <a:pt x="2453" y="9037"/>
                  </a:lnTo>
                  <a:cubicBezTo>
                    <a:pt x="2299" y="9037"/>
                    <a:pt x="2144" y="9156"/>
                    <a:pt x="2120" y="9311"/>
                  </a:cubicBezTo>
                  <a:lnTo>
                    <a:pt x="1965" y="10061"/>
                  </a:lnTo>
                  <a:cubicBezTo>
                    <a:pt x="1953" y="10168"/>
                    <a:pt x="1965" y="10264"/>
                    <a:pt x="2037" y="10347"/>
                  </a:cubicBezTo>
                  <a:cubicBezTo>
                    <a:pt x="2096" y="10418"/>
                    <a:pt x="2203" y="10466"/>
                    <a:pt x="2310" y="10466"/>
                  </a:cubicBezTo>
                  <a:lnTo>
                    <a:pt x="6370" y="10466"/>
                  </a:lnTo>
                  <a:cubicBezTo>
                    <a:pt x="6478" y="10466"/>
                    <a:pt x="6585" y="10418"/>
                    <a:pt x="6644" y="10347"/>
                  </a:cubicBezTo>
                  <a:cubicBezTo>
                    <a:pt x="6704" y="10264"/>
                    <a:pt x="6728" y="10168"/>
                    <a:pt x="6716" y="10061"/>
                  </a:cubicBezTo>
                  <a:lnTo>
                    <a:pt x="6561" y="9311"/>
                  </a:lnTo>
                  <a:cubicBezTo>
                    <a:pt x="6537" y="9156"/>
                    <a:pt x="6382" y="9037"/>
                    <a:pt x="6228" y="9037"/>
                  </a:cubicBezTo>
                  <a:lnTo>
                    <a:pt x="5787" y="9037"/>
                  </a:lnTo>
                  <a:lnTo>
                    <a:pt x="5787" y="8859"/>
                  </a:lnTo>
                  <a:cubicBezTo>
                    <a:pt x="5787" y="8573"/>
                    <a:pt x="5573" y="8347"/>
                    <a:pt x="5287" y="8347"/>
                  </a:cubicBezTo>
                  <a:lnTo>
                    <a:pt x="4811" y="8347"/>
                  </a:lnTo>
                  <a:lnTo>
                    <a:pt x="4811" y="6835"/>
                  </a:lnTo>
                  <a:cubicBezTo>
                    <a:pt x="4989" y="6787"/>
                    <a:pt x="5108" y="6620"/>
                    <a:pt x="5108" y="6430"/>
                  </a:cubicBezTo>
                  <a:lnTo>
                    <a:pt x="5108" y="6323"/>
                  </a:lnTo>
                  <a:cubicBezTo>
                    <a:pt x="5108" y="6251"/>
                    <a:pt x="5073" y="6180"/>
                    <a:pt x="5049" y="6120"/>
                  </a:cubicBezTo>
                  <a:lnTo>
                    <a:pt x="5073" y="6096"/>
                  </a:lnTo>
                  <a:cubicBezTo>
                    <a:pt x="5537" y="5763"/>
                    <a:pt x="5906" y="5358"/>
                    <a:pt x="6204" y="4882"/>
                  </a:cubicBezTo>
                  <a:cubicBezTo>
                    <a:pt x="6228" y="4894"/>
                    <a:pt x="6228" y="4906"/>
                    <a:pt x="6240" y="4930"/>
                  </a:cubicBezTo>
                  <a:cubicBezTo>
                    <a:pt x="6359" y="5049"/>
                    <a:pt x="6525" y="5120"/>
                    <a:pt x="6680" y="5120"/>
                  </a:cubicBezTo>
                  <a:cubicBezTo>
                    <a:pt x="6763" y="5120"/>
                    <a:pt x="6835" y="5108"/>
                    <a:pt x="6894" y="5072"/>
                  </a:cubicBezTo>
                  <a:cubicBezTo>
                    <a:pt x="7192" y="4942"/>
                    <a:pt x="7204" y="4608"/>
                    <a:pt x="7204" y="4477"/>
                  </a:cubicBezTo>
                  <a:cubicBezTo>
                    <a:pt x="7204" y="4394"/>
                    <a:pt x="7132" y="4334"/>
                    <a:pt x="7037" y="4334"/>
                  </a:cubicBezTo>
                  <a:cubicBezTo>
                    <a:pt x="6954" y="4334"/>
                    <a:pt x="6894" y="4406"/>
                    <a:pt x="6894" y="4489"/>
                  </a:cubicBezTo>
                  <a:cubicBezTo>
                    <a:pt x="6894" y="4596"/>
                    <a:pt x="6882" y="4727"/>
                    <a:pt x="6775" y="4787"/>
                  </a:cubicBezTo>
                  <a:cubicBezTo>
                    <a:pt x="6749" y="4800"/>
                    <a:pt x="6718" y="4806"/>
                    <a:pt x="6687" y="4806"/>
                  </a:cubicBezTo>
                  <a:cubicBezTo>
                    <a:pt x="6606" y="4806"/>
                    <a:pt x="6517" y="4767"/>
                    <a:pt x="6466" y="4715"/>
                  </a:cubicBezTo>
                  <a:cubicBezTo>
                    <a:pt x="6406" y="4656"/>
                    <a:pt x="6382" y="4584"/>
                    <a:pt x="6430" y="4489"/>
                  </a:cubicBezTo>
                  <a:cubicBezTo>
                    <a:pt x="6585" y="4191"/>
                    <a:pt x="6894" y="4060"/>
                    <a:pt x="7252" y="3918"/>
                  </a:cubicBezTo>
                  <a:cubicBezTo>
                    <a:pt x="7894" y="3656"/>
                    <a:pt x="8680" y="3334"/>
                    <a:pt x="8680" y="1798"/>
                  </a:cubicBezTo>
                  <a:lnTo>
                    <a:pt x="8680" y="1155"/>
                  </a:lnTo>
                  <a:cubicBezTo>
                    <a:pt x="8692" y="1048"/>
                    <a:pt x="8633" y="941"/>
                    <a:pt x="8561" y="846"/>
                  </a:cubicBezTo>
                  <a:cubicBezTo>
                    <a:pt x="8478" y="762"/>
                    <a:pt x="8347" y="715"/>
                    <a:pt x="8240" y="715"/>
                  </a:cubicBezTo>
                  <a:cubicBezTo>
                    <a:pt x="7894" y="715"/>
                    <a:pt x="7561" y="881"/>
                    <a:pt x="7371" y="1179"/>
                  </a:cubicBezTo>
                  <a:lnTo>
                    <a:pt x="7252" y="1358"/>
                  </a:lnTo>
                  <a:cubicBezTo>
                    <a:pt x="7180" y="1465"/>
                    <a:pt x="7073" y="1524"/>
                    <a:pt x="6954" y="1524"/>
                  </a:cubicBezTo>
                  <a:lnTo>
                    <a:pt x="6954" y="1012"/>
                  </a:lnTo>
                  <a:lnTo>
                    <a:pt x="6990" y="1012"/>
                  </a:lnTo>
                  <a:cubicBezTo>
                    <a:pt x="7144" y="1012"/>
                    <a:pt x="7287" y="881"/>
                    <a:pt x="7287" y="715"/>
                  </a:cubicBezTo>
                  <a:lnTo>
                    <a:pt x="7287" y="298"/>
                  </a:lnTo>
                  <a:cubicBezTo>
                    <a:pt x="7287" y="131"/>
                    <a:pt x="7144" y="0"/>
                    <a:pt x="6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7670981" y="2041871"/>
              <a:ext cx="87182" cy="83076"/>
            </a:xfrm>
            <a:custGeom>
              <a:rect b="b" l="l" r="r" t="t"/>
              <a:pathLst>
                <a:path extrusionOk="0" h="2610" w="2739">
                  <a:moveTo>
                    <a:pt x="1334" y="476"/>
                  </a:moveTo>
                  <a:lnTo>
                    <a:pt x="1572" y="953"/>
                  </a:lnTo>
                  <a:cubicBezTo>
                    <a:pt x="1608" y="1012"/>
                    <a:pt x="1655" y="1036"/>
                    <a:pt x="1715" y="1048"/>
                  </a:cubicBezTo>
                  <a:lnTo>
                    <a:pt x="2251" y="1131"/>
                  </a:lnTo>
                  <a:lnTo>
                    <a:pt x="1893" y="1500"/>
                  </a:lnTo>
                  <a:cubicBezTo>
                    <a:pt x="1846" y="1548"/>
                    <a:pt x="1834" y="1607"/>
                    <a:pt x="1834" y="1667"/>
                  </a:cubicBezTo>
                  <a:lnTo>
                    <a:pt x="1917" y="2203"/>
                  </a:lnTo>
                  <a:lnTo>
                    <a:pt x="1441" y="1941"/>
                  </a:lnTo>
                  <a:cubicBezTo>
                    <a:pt x="1417" y="1929"/>
                    <a:pt x="1381" y="1929"/>
                    <a:pt x="1358" y="1929"/>
                  </a:cubicBezTo>
                  <a:cubicBezTo>
                    <a:pt x="1322" y="1929"/>
                    <a:pt x="1298" y="1929"/>
                    <a:pt x="1262" y="1941"/>
                  </a:cubicBezTo>
                  <a:lnTo>
                    <a:pt x="786" y="2203"/>
                  </a:lnTo>
                  <a:lnTo>
                    <a:pt x="786" y="2203"/>
                  </a:lnTo>
                  <a:lnTo>
                    <a:pt x="881" y="1667"/>
                  </a:lnTo>
                  <a:cubicBezTo>
                    <a:pt x="893" y="1607"/>
                    <a:pt x="869" y="1548"/>
                    <a:pt x="822" y="1500"/>
                  </a:cubicBezTo>
                  <a:lnTo>
                    <a:pt x="429" y="1131"/>
                  </a:lnTo>
                  <a:lnTo>
                    <a:pt x="965" y="1048"/>
                  </a:lnTo>
                  <a:cubicBezTo>
                    <a:pt x="1024" y="1036"/>
                    <a:pt x="1084" y="1012"/>
                    <a:pt x="1108" y="953"/>
                  </a:cubicBezTo>
                  <a:lnTo>
                    <a:pt x="1334" y="476"/>
                  </a:lnTo>
                  <a:close/>
                  <a:moveTo>
                    <a:pt x="1370" y="0"/>
                  </a:moveTo>
                  <a:cubicBezTo>
                    <a:pt x="1298" y="0"/>
                    <a:pt x="1239" y="36"/>
                    <a:pt x="1203" y="95"/>
                  </a:cubicBezTo>
                  <a:lnTo>
                    <a:pt x="881" y="750"/>
                  </a:lnTo>
                  <a:lnTo>
                    <a:pt x="167" y="857"/>
                  </a:lnTo>
                  <a:cubicBezTo>
                    <a:pt x="96" y="869"/>
                    <a:pt x="36" y="917"/>
                    <a:pt x="12" y="976"/>
                  </a:cubicBezTo>
                  <a:cubicBezTo>
                    <a:pt x="0" y="1048"/>
                    <a:pt x="12" y="1107"/>
                    <a:pt x="60" y="1167"/>
                  </a:cubicBezTo>
                  <a:lnTo>
                    <a:pt x="584" y="1679"/>
                  </a:lnTo>
                  <a:lnTo>
                    <a:pt x="465" y="2393"/>
                  </a:lnTo>
                  <a:cubicBezTo>
                    <a:pt x="453" y="2465"/>
                    <a:pt x="477" y="2524"/>
                    <a:pt x="536" y="2572"/>
                  </a:cubicBezTo>
                  <a:cubicBezTo>
                    <a:pt x="568" y="2597"/>
                    <a:pt x="603" y="2609"/>
                    <a:pt x="638" y="2609"/>
                  </a:cubicBezTo>
                  <a:cubicBezTo>
                    <a:pt x="669" y="2609"/>
                    <a:pt x="699" y="2600"/>
                    <a:pt x="727" y="2584"/>
                  </a:cubicBezTo>
                  <a:lnTo>
                    <a:pt x="1370" y="2238"/>
                  </a:lnTo>
                  <a:lnTo>
                    <a:pt x="2012" y="2584"/>
                  </a:lnTo>
                  <a:cubicBezTo>
                    <a:pt x="2036" y="2596"/>
                    <a:pt x="2072" y="2596"/>
                    <a:pt x="2096" y="2596"/>
                  </a:cubicBezTo>
                  <a:cubicBezTo>
                    <a:pt x="2143" y="2596"/>
                    <a:pt x="2179" y="2584"/>
                    <a:pt x="2203" y="2572"/>
                  </a:cubicBezTo>
                  <a:cubicBezTo>
                    <a:pt x="2262" y="2524"/>
                    <a:pt x="2298" y="2465"/>
                    <a:pt x="2274" y="2393"/>
                  </a:cubicBezTo>
                  <a:lnTo>
                    <a:pt x="2155" y="1679"/>
                  </a:lnTo>
                  <a:lnTo>
                    <a:pt x="2679" y="1167"/>
                  </a:lnTo>
                  <a:cubicBezTo>
                    <a:pt x="2727" y="1107"/>
                    <a:pt x="2739" y="1048"/>
                    <a:pt x="2727" y="976"/>
                  </a:cubicBezTo>
                  <a:cubicBezTo>
                    <a:pt x="2715" y="905"/>
                    <a:pt x="2655" y="857"/>
                    <a:pt x="2572" y="857"/>
                  </a:cubicBezTo>
                  <a:lnTo>
                    <a:pt x="1858" y="750"/>
                  </a:lnTo>
                  <a:lnTo>
                    <a:pt x="1536" y="95"/>
                  </a:lnTo>
                  <a:cubicBezTo>
                    <a:pt x="1500" y="36"/>
                    <a:pt x="1441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1"/>
          <p:cNvSpPr/>
          <p:nvPr/>
        </p:nvSpPr>
        <p:spPr>
          <a:xfrm>
            <a:off x="3133475" y="882725"/>
            <a:ext cx="5569800" cy="32409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 txBox="1"/>
          <p:nvPr>
            <p:ph type="ctrTitle"/>
          </p:nvPr>
        </p:nvSpPr>
        <p:spPr>
          <a:xfrm>
            <a:off x="3290825" y="1208375"/>
            <a:ext cx="5303700" cy="25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BEST OF LUCK AND SKILL!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IF YOU HAVE ANY QUESTIONS, COMMENTS, OR CONCERNS THROUGHOUT THE EVENT, PLEASE CONTACT: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anish.verma@stemfellowship.org - GENERAL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vivek.saahil@stemfellowship.org - WORKSHOPS+SLACK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zackary.masri@stemfellowship.org - MENTORSHIP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2237400" y="438275"/>
            <a:ext cx="4669200" cy="6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WELCOME</a:t>
            </a:r>
            <a:endParaRPr sz="3900"/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850" y="3182856"/>
            <a:ext cx="1455625" cy="62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 b="0" l="0" r="0" t="9371"/>
          <a:stretch/>
        </p:blipFill>
        <p:spPr>
          <a:xfrm>
            <a:off x="3722700" y="4021800"/>
            <a:ext cx="1455623" cy="6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2808" y="4021800"/>
            <a:ext cx="2029488" cy="6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1173" y="3167775"/>
            <a:ext cx="1140152" cy="6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2760" y="4021800"/>
            <a:ext cx="1990542" cy="65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21"/>
          <p:cNvGrpSpPr/>
          <p:nvPr/>
        </p:nvGrpSpPr>
        <p:grpSpPr>
          <a:xfrm>
            <a:off x="3875326" y="1092537"/>
            <a:ext cx="1393351" cy="1486278"/>
            <a:chOff x="2170320" y="2855549"/>
            <a:chExt cx="378783" cy="378525"/>
          </a:xfrm>
        </p:grpSpPr>
        <p:sp>
          <p:nvSpPr>
            <p:cNvPr id="103" name="Google Shape;103;p21"/>
            <p:cNvSpPr/>
            <p:nvPr/>
          </p:nvSpPr>
          <p:spPr>
            <a:xfrm>
              <a:off x="2329687" y="3131872"/>
              <a:ext cx="20471" cy="14858"/>
            </a:xfrm>
            <a:custGeom>
              <a:rect b="b" l="l" r="r" t="t"/>
              <a:pathLst>
                <a:path extrusionOk="0" h="577" w="795">
                  <a:moveTo>
                    <a:pt x="393" y="0"/>
                  </a:moveTo>
                  <a:cubicBezTo>
                    <a:pt x="312" y="0"/>
                    <a:pt x="242" y="30"/>
                    <a:pt x="192" y="91"/>
                  </a:cubicBezTo>
                  <a:cubicBezTo>
                    <a:pt x="1" y="281"/>
                    <a:pt x="154" y="577"/>
                    <a:pt x="387" y="577"/>
                  </a:cubicBezTo>
                  <a:cubicBezTo>
                    <a:pt x="424" y="577"/>
                    <a:pt x="463" y="569"/>
                    <a:pt x="503" y="553"/>
                  </a:cubicBezTo>
                  <a:cubicBezTo>
                    <a:pt x="794" y="432"/>
                    <a:pt x="704" y="0"/>
                    <a:pt x="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2414559" y="3156953"/>
              <a:ext cx="20471" cy="14858"/>
            </a:xfrm>
            <a:custGeom>
              <a:rect b="b" l="l" r="r" t="t"/>
              <a:pathLst>
                <a:path extrusionOk="0" h="577" w="795">
                  <a:moveTo>
                    <a:pt x="402" y="1"/>
                  </a:moveTo>
                  <a:cubicBezTo>
                    <a:pt x="81" y="1"/>
                    <a:pt x="0" y="433"/>
                    <a:pt x="292" y="553"/>
                  </a:cubicBezTo>
                  <a:cubicBezTo>
                    <a:pt x="331" y="570"/>
                    <a:pt x="369" y="577"/>
                    <a:pt x="405" y="577"/>
                  </a:cubicBezTo>
                  <a:cubicBezTo>
                    <a:pt x="639" y="577"/>
                    <a:pt x="794" y="273"/>
                    <a:pt x="603" y="81"/>
                  </a:cubicBezTo>
                  <a:cubicBezTo>
                    <a:pt x="543" y="31"/>
                    <a:pt x="472" y="1"/>
                    <a:pt x="40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2242755" y="2885059"/>
              <a:ext cx="170697" cy="162663"/>
            </a:xfrm>
            <a:custGeom>
              <a:rect b="b" l="l" r="r" t="t"/>
              <a:pathLst>
                <a:path extrusionOk="0" h="6317" w="6629">
                  <a:moveTo>
                    <a:pt x="4070" y="573"/>
                  </a:moveTo>
                  <a:cubicBezTo>
                    <a:pt x="4402" y="573"/>
                    <a:pt x="4562" y="965"/>
                    <a:pt x="4331" y="1196"/>
                  </a:cubicBezTo>
                  <a:cubicBezTo>
                    <a:pt x="4256" y="1271"/>
                    <a:pt x="4163" y="1305"/>
                    <a:pt x="4073" y="1305"/>
                  </a:cubicBezTo>
                  <a:cubicBezTo>
                    <a:pt x="3886" y="1305"/>
                    <a:pt x="3708" y="1161"/>
                    <a:pt x="3708" y="945"/>
                  </a:cubicBezTo>
                  <a:cubicBezTo>
                    <a:pt x="3708" y="734"/>
                    <a:pt x="3869" y="573"/>
                    <a:pt x="4070" y="573"/>
                  </a:cubicBezTo>
                  <a:close/>
                  <a:moveTo>
                    <a:pt x="4070" y="2532"/>
                  </a:moveTo>
                  <a:cubicBezTo>
                    <a:pt x="4633" y="2532"/>
                    <a:pt x="4914" y="3215"/>
                    <a:pt x="4512" y="3607"/>
                  </a:cubicBezTo>
                  <a:cubicBezTo>
                    <a:pt x="4386" y="3733"/>
                    <a:pt x="4231" y="3790"/>
                    <a:pt x="4078" y="3790"/>
                  </a:cubicBezTo>
                  <a:cubicBezTo>
                    <a:pt x="3756" y="3790"/>
                    <a:pt x="3447" y="3540"/>
                    <a:pt x="3447" y="3165"/>
                  </a:cubicBezTo>
                  <a:cubicBezTo>
                    <a:pt x="3447" y="2814"/>
                    <a:pt x="3728" y="2532"/>
                    <a:pt x="4070" y="2532"/>
                  </a:cubicBezTo>
                  <a:close/>
                  <a:moveTo>
                    <a:pt x="1186" y="3447"/>
                  </a:moveTo>
                  <a:cubicBezTo>
                    <a:pt x="1528" y="3447"/>
                    <a:pt x="1699" y="3848"/>
                    <a:pt x="1458" y="4090"/>
                  </a:cubicBezTo>
                  <a:cubicBezTo>
                    <a:pt x="1379" y="4168"/>
                    <a:pt x="1284" y="4203"/>
                    <a:pt x="1191" y="4203"/>
                  </a:cubicBezTo>
                  <a:cubicBezTo>
                    <a:pt x="998" y="4203"/>
                    <a:pt x="815" y="4052"/>
                    <a:pt x="815" y="3828"/>
                  </a:cubicBezTo>
                  <a:cubicBezTo>
                    <a:pt x="815" y="3617"/>
                    <a:pt x="985" y="3447"/>
                    <a:pt x="1186" y="3447"/>
                  </a:cubicBezTo>
                  <a:close/>
                  <a:moveTo>
                    <a:pt x="5306" y="5014"/>
                  </a:moveTo>
                  <a:cubicBezTo>
                    <a:pt x="5507" y="5014"/>
                    <a:pt x="5667" y="5175"/>
                    <a:pt x="5667" y="5376"/>
                  </a:cubicBezTo>
                  <a:cubicBezTo>
                    <a:pt x="5667" y="5600"/>
                    <a:pt x="5489" y="5746"/>
                    <a:pt x="5301" y="5746"/>
                  </a:cubicBezTo>
                  <a:cubicBezTo>
                    <a:pt x="5211" y="5746"/>
                    <a:pt x="5120" y="5712"/>
                    <a:pt x="5045" y="5637"/>
                  </a:cubicBezTo>
                  <a:cubicBezTo>
                    <a:pt x="4813" y="5406"/>
                    <a:pt x="4974" y="5014"/>
                    <a:pt x="5306" y="5014"/>
                  </a:cubicBezTo>
                  <a:close/>
                  <a:moveTo>
                    <a:pt x="4070" y="0"/>
                  </a:moveTo>
                  <a:cubicBezTo>
                    <a:pt x="3005" y="0"/>
                    <a:pt x="2764" y="1507"/>
                    <a:pt x="3789" y="1839"/>
                  </a:cubicBezTo>
                  <a:lnTo>
                    <a:pt x="3789" y="2000"/>
                  </a:lnTo>
                  <a:cubicBezTo>
                    <a:pt x="3256" y="2130"/>
                    <a:pt x="2884" y="2593"/>
                    <a:pt x="2884" y="3145"/>
                  </a:cubicBezTo>
                  <a:lnTo>
                    <a:pt x="2010" y="3336"/>
                  </a:lnTo>
                  <a:cubicBezTo>
                    <a:pt x="1825" y="3026"/>
                    <a:pt x="1508" y="2870"/>
                    <a:pt x="1191" y="2870"/>
                  </a:cubicBezTo>
                  <a:cubicBezTo>
                    <a:pt x="872" y="2870"/>
                    <a:pt x="554" y="3028"/>
                    <a:pt x="373" y="3346"/>
                  </a:cubicBezTo>
                  <a:cubicBezTo>
                    <a:pt x="1" y="3979"/>
                    <a:pt x="463" y="4773"/>
                    <a:pt x="1186" y="4773"/>
                  </a:cubicBezTo>
                  <a:cubicBezTo>
                    <a:pt x="1689" y="4773"/>
                    <a:pt x="2101" y="4391"/>
                    <a:pt x="2141" y="3899"/>
                  </a:cubicBezTo>
                  <a:lnTo>
                    <a:pt x="3005" y="3698"/>
                  </a:lnTo>
                  <a:cubicBezTo>
                    <a:pt x="3208" y="4104"/>
                    <a:pt x="3629" y="4353"/>
                    <a:pt x="4070" y="4353"/>
                  </a:cubicBezTo>
                  <a:cubicBezTo>
                    <a:pt x="4173" y="4353"/>
                    <a:pt x="4278" y="4339"/>
                    <a:pt x="4381" y="4311"/>
                  </a:cubicBezTo>
                  <a:lnTo>
                    <a:pt x="4623" y="4733"/>
                  </a:lnTo>
                  <a:cubicBezTo>
                    <a:pt x="4013" y="5375"/>
                    <a:pt x="4555" y="6317"/>
                    <a:pt x="5292" y="6317"/>
                  </a:cubicBezTo>
                  <a:cubicBezTo>
                    <a:pt x="5442" y="6317"/>
                    <a:pt x="5600" y="6278"/>
                    <a:pt x="5758" y="6189"/>
                  </a:cubicBezTo>
                  <a:cubicBezTo>
                    <a:pt x="6629" y="5702"/>
                    <a:pt x="6234" y="4430"/>
                    <a:pt x="5331" y="4430"/>
                  </a:cubicBezTo>
                  <a:cubicBezTo>
                    <a:pt x="5265" y="4430"/>
                    <a:pt x="5196" y="4437"/>
                    <a:pt x="5125" y="4451"/>
                  </a:cubicBezTo>
                  <a:lnTo>
                    <a:pt x="4894" y="4039"/>
                  </a:lnTo>
                  <a:cubicBezTo>
                    <a:pt x="5587" y="3386"/>
                    <a:pt x="5286" y="2221"/>
                    <a:pt x="4361" y="2000"/>
                  </a:cubicBezTo>
                  <a:lnTo>
                    <a:pt x="4361" y="1839"/>
                  </a:lnTo>
                  <a:cubicBezTo>
                    <a:pt x="5386" y="1507"/>
                    <a:pt x="5145" y="0"/>
                    <a:pt x="407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2170320" y="2855549"/>
              <a:ext cx="378783" cy="378525"/>
            </a:xfrm>
            <a:custGeom>
              <a:rect b="b" l="l" r="r" t="t"/>
              <a:pathLst>
                <a:path extrusionOk="0" h="14700" w="14710">
                  <a:moveTo>
                    <a:pt x="14137" y="574"/>
                  </a:moveTo>
                  <a:lnTo>
                    <a:pt x="14137" y="8039"/>
                  </a:lnTo>
                  <a:lnTo>
                    <a:pt x="2533" y="8039"/>
                  </a:lnTo>
                  <a:lnTo>
                    <a:pt x="2533" y="574"/>
                  </a:lnTo>
                  <a:close/>
                  <a:moveTo>
                    <a:pt x="1960" y="2744"/>
                  </a:moveTo>
                  <a:lnTo>
                    <a:pt x="1960" y="8320"/>
                  </a:lnTo>
                  <a:cubicBezTo>
                    <a:pt x="1960" y="8481"/>
                    <a:pt x="2090" y="8611"/>
                    <a:pt x="2241" y="8611"/>
                  </a:cubicBezTo>
                  <a:lnTo>
                    <a:pt x="12580" y="8611"/>
                  </a:lnTo>
                  <a:lnTo>
                    <a:pt x="12580" y="9747"/>
                  </a:lnTo>
                  <a:lnTo>
                    <a:pt x="583" y="9747"/>
                  </a:lnTo>
                  <a:lnTo>
                    <a:pt x="583" y="3608"/>
                  </a:lnTo>
                  <a:cubicBezTo>
                    <a:pt x="583" y="3126"/>
                    <a:pt x="965" y="2744"/>
                    <a:pt x="1437" y="2744"/>
                  </a:cubicBezTo>
                  <a:close/>
                  <a:moveTo>
                    <a:pt x="7446" y="12279"/>
                  </a:moveTo>
                  <a:lnTo>
                    <a:pt x="7446" y="12972"/>
                  </a:lnTo>
                  <a:lnTo>
                    <a:pt x="5717" y="12972"/>
                  </a:lnTo>
                  <a:lnTo>
                    <a:pt x="5717" y="12279"/>
                  </a:lnTo>
                  <a:close/>
                  <a:moveTo>
                    <a:pt x="7988" y="13545"/>
                  </a:moveTo>
                  <a:cubicBezTo>
                    <a:pt x="8350" y="13545"/>
                    <a:pt x="8681" y="13776"/>
                    <a:pt x="8802" y="14117"/>
                  </a:cubicBezTo>
                  <a:lnTo>
                    <a:pt x="4361" y="14117"/>
                  </a:lnTo>
                  <a:cubicBezTo>
                    <a:pt x="4482" y="13776"/>
                    <a:pt x="4813" y="13545"/>
                    <a:pt x="5175" y="13545"/>
                  </a:cubicBezTo>
                  <a:close/>
                  <a:moveTo>
                    <a:pt x="14436" y="0"/>
                  </a:moveTo>
                  <a:cubicBezTo>
                    <a:pt x="14430" y="0"/>
                    <a:pt x="14424" y="1"/>
                    <a:pt x="14418" y="1"/>
                  </a:cubicBezTo>
                  <a:lnTo>
                    <a:pt x="2241" y="1"/>
                  </a:lnTo>
                  <a:cubicBezTo>
                    <a:pt x="2080" y="1"/>
                    <a:pt x="1950" y="122"/>
                    <a:pt x="1950" y="282"/>
                  </a:cubicBezTo>
                  <a:lnTo>
                    <a:pt x="1950" y="2171"/>
                  </a:lnTo>
                  <a:lnTo>
                    <a:pt x="1437" y="2171"/>
                  </a:lnTo>
                  <a:cubicBezTo>
                    <a:pt x="644" y="2171"/>
                    <a:pt x="1" y="2814"/>
                    <a:pt x="1" y="3608"/>
                  </a:cubicBezTo>
                  <a:lnTo>
                    <a:pt x="1" y="10842"/>
                  </a:lnTo>
                  <a:cubicBezTo>
                    <a:pt x="1" y="11636"/>
                    <a:pt x="644" y="12279"/>
                    <a:pt x="1437" y="12279"/>
                  </a:cubicBezTo>
                  <a:lnTo>
                    <a:pt x="5135" y="12279"/>
                  </a:lnTo>
                  <a:lnTo>
                    <a:pt x="5135" y="12972"/>
                  </a:lnTo>
                  <a:cubicBezTo>
                    <a:pt x="4351" y="12992"/>
                    <a:pt x="3728" y="13625"/>
                    <a:pt x="3728" y="14409"/>
                  </a:cubicBezTo>
                  <a:cubicBezTo>
                    <a:pt x="3728" y="14569"/>
                    <a:pt x="3859" y="14700"/>
                    <a:pt x="4020" y="14700"/>
                  </a:cubicBezTo>
                  <a:lnTo>
                    <a:pt x="9134" y="14700"/>
                  </a:lnTo>
                  <a:cubicBezTo>
                    <a:pt x="9284" y="14700"/>
                    <a:pt x="9415" y="14569"/>
                    <a:pt x="9415" y="14409"/>
                  </a:cubicBezTo>
                  <a:cubicBezTo>
                    <a:pt x="9415" y="13625"/>
                    <a:pt x="8792" y="12992"/>
                    <a:pt x="8008" y="12972"/>
                  </a:cubicBezTo>
                  <a:lnTo>
                    <a:pt x="8008" y="12279"/>
                  </a:lnTo>
                  <a:lnTo>
                    <a:pt x="8812" y="12279"/>
                  </a:lnTo>
                  <a:cubicBezTo>
                    <a:pt x="8822" y="12279"/>
                    <a:pt x="8831" y="12280"/>
                    <a:pt x="8840" y="12280"/>
                  </a:cubicBezTo>
                  <a:cubicBezTo>
                    <a:pt x="9215" y="12280"/>
                    <a:pt x="9215" y="11705"/>
                    <a:pt x="8840" y="11705"/>
                  </a:cubicBezTo>
                  <a:cubicBezTo>
                    <a:pt x="8831" y="11705"/>
                    <a:pt x="8822" y="11705"/>
                    <a:pt x="8812" y="11706"/>
                  </a:cubicBezTo>
                  <a:lnTo>
                    <a:pt x="1437" y="11706"/>
                  </a:lnTo>
                  <a:cubicBezTo>
                    <a:pt x="965" y="11706"/>
                    <a:pt x="583" y="11314"/>
                    <a:pt x="583" y="10842"/>
                  </a:cubicBezTo>
                  <a:lnTo>
                    <a:pt x="583" y="10329"/>
                  </a:lnTo>
                  <a:lnTo>
                    <a:pt x="12580" y="10329"/>
                  </a:lnTo>
                  <a:lnTo>
                    <a:pt x="12580" y="10842"/>
                  </a:lnTo>
                  <a:cubicBezTo>
                    <a:pt x="12580" y="11314"/>
                    <a:pt x="12198" y="11706"/>
                    <a:pt x="11716" y="11706"/>
                  </a:cubicBezTo>
                  <a:lnTo>
                    <a:pt x="11063" y="11706"/>
                  </a:lnTo>
                  <a:cubicBezTo>
                    <a:pt x="11053" y="11705"/>
                    <a:pt x="11044" y="11705"/>
                    <a:pt x="11034" y="11705"/>
                  </a:cubicBezTo>
                  <a:cubicBezTo>
                    <a:pt x="10660" y="11705"/>
                    <a:pt x="10660" y="12280"/>
                    <a:pt x="11034" y="12280"/>
                  </a:cubicBezTo>
                  <a:cubicBezTo>
                    <a:pt x="11044" y="12280"/>
                    <a:pt x="11053" y="12279"/>
                    <a:pt x="11063" y="12279"/>
                  </a:cubicBezTo>
                  <a:lnTo>
                    <a:pt x="11726" y="12279"/>
                  </a:lnTo>
                  <a:cubicBezTo>
                    <a:pt x="12509" y="12279"/>
                    <a:pt x="13152" y="11636"/>
                    <a:pt x="13152" y="10842"/>
                  </a:cubicBezTo>
                  <a:lnTo>
                    <a:pt x="13152" y="8611"/>
                  </a:lnTo>
                  <a:lnTo>
                    <a:pt x="14418" y="8611"/>
                  </a:lnTo>
                  <a:cubicBezTo>
                    <a:pt x="14579" y="8611"/>
                    <a:pt x="14710" y="8481"/>
                    <a:pt x="14710" y="8320"/>
                  </a:cubicBezTo>
                  <a:lnTo>
                    <a:pt x="14710" y="282"/>
                  </a:lnTo>
                  <a:cubicBezTo>
                    <a:pt x="14710" y="127"/>
                    <a:pt x="14588" y="0"/>
                    <a:pt x="1443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2414559" y="2917555"/>
              <a:ext cx="20446" cy="14858"/>
            </a:xfrm>
            <a:custGeom>
              <a:rect b="b" l="l" r="r" t="t"/>
              <a:pathLst>
                <a:path extrusionOk="0" h="577" w="794">
                  <a:moveTo>
                    <a:pt x="387" y="0"/>
                  </a:moveTo>
                  <a:cubicBezTo>
                    <a:pt x="154" y="0"/>
                    <a:pt x="0" y="296"/>
                    <a:pt x="191" y="487"/>
                  </a:cubicBezTo>
                  <a:cubicBezTo>
                    <a:pt x="251" y="547"/>
                    <a:pt x="322" y="577"/>
                    <a:pt x="402" y="577"/>
                  </a:cubicBezTo>
                  <a:cubicBezTo>
                    <a:pt x="714" y="577"/>
                    <a:pt x="794" y="145"/>
                    <a:pt x="503" y="24"/>
                  </a:cubicBezTo>
                  <a:cubicBezTo>
                    <a:pt x="463" y="8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2448703" y="2917658"/>
              <a:ext cx="66770" cy="14755"/>
            </a:xfrm>
            <a:custGeom>
              <a:rect b="b" l="l" r="r" t="t"/>
              <a:pathLst>
                <a:path extrusionOk="0" h="573" w="2593">
                  <a:moveTo>
                    <a:pt x="362" y="0"/>
                  </a:moveTo>
                  <a:cubicBezTo>
                    <a:pt x="0" y="20"/>
                    <a:pt x="0" y="543"/>
                    <a:pt x="362" y="573"/>
                  </a:cubicBezTo>
                  <a:lnTo>
                    <a:pt x="2231" y="573"/>
                  </a:lnTo>
                  <a:cubicBezTo>
                    <a:pt x="2593" y="543"/>
                    <a:pt x="2593" y="20"/>
                    <a:pt x="223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2415589" y="2959038"/>
              <a:ext cx="99884" cy="14781"/>
            </a:xfrm>
            <a:custGeom>
              <a:rect b="b" l="l" r="r" t="t"/>
              <a:pathLst>
                <a:path extrusionOk="0" h="574" w="3879">
                  <a:moveTo>
                    <a:pt x="362" y="1"/>
                  </a:moveTo>
                  <a:cubicBezTo>
                    <a:pt x="0" y="21"/>
                    <a:pt x="0" y="543"/>
                    <a:pt x="362" y="574"/>
                  </a:cubicBezTo>
                  <a:lnTo>
                    <a:pt x="3517" y="574"/>
                  </a:lnTo>
                  <a:cubicBezTo>
                    <a:pt x="3879" y="543"/>
                    <a:pt x="3879" y="21"/>
                    <a:pt x="351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2415589" y="3000444"/>
              <a:ext cx="99884" cy="14781"/>
            </a:xfrm>
            <a:custGeom>
              <a:rect b="b" l="l" r="r" t="t"/>
              <a:pathLst>
                <a:path extrusionOk="0" h="574" w="3879">
                  <a:moveTo>
                    <a:pt x="362" y="0"/>
                  </a:moveTo>
                  <a:cubicBezTo>
                    <a:pt x="0" y="20"/>
                    <a:pt x="0" y="553"/>
                    <a:pt x="362" y="573"/>
                  </a:cubicBezTo>
                  <a:lnTo>
                    <a:pt x="3517" y="573"/>
                  </a:lnTo>
                  <a:cubicBezTo>
                    <a:pt x="3879" y="553"/>
                    <a:pt x="3879" y="20"/>
                    <a:pt x="351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" name="Google Shape;11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76896" y="3195249"/>
            <a:ext cx="3058542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type="ctrTitle"/>
          </p:nvPr>
        </p:nvSpPr>
        <p:spPr>
          <a:xfrm>
            <a:off x="5794800" y="1589025"/>
            <a:ext cx="2718600" cy="21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INFODEMIOLOGY FOR THE FUTURE OF DIGITAL AND PUBLIC HEALTH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3"/>
          <p:cNvGrpSpPr/>
          <p:nvPr/>
        </p:nvGrpSpPr>
        <p:grpSpPr>
          <a:xfrm>
            <a:off x="1421525" y="1998800"/>
            <a:ext cx="1234787" cy="1064374"/>
            <a:chOff x="1293855" y="3668534"/>
            <a:chExt cx="896137" cy="548930"/>
          </a:xfrm>
        </p:grpSpPr>
        <p:grpSp>
          <p:nvGrpSpPr>
            <p:cNvPr id="123" name="Google Shape;123;p23"/>
            <p:cNvGrpSpPr/>
            <p:nvPr/>
          </p:nvGrpSpPr>
          <p:grpSpPr>
            <a:xfrm>
              <a:off x="2109599" y="3668534"/>
              <a:ext cx="80392" cy="527901"/>
              <a:chOff x="2109599" y="3668534"/>
              <a:chExt cx="80392" cy="527901"/>
            </a:xfrm>
          </p:grpSpPr>
          <p:sp>
            <p:nvSpPr>
              <p:cNvPr id="124" name="Google Shape;124;p23"/>
              <p:cNvSpPr/>
              <p:nvPr/>
            </p:nvSpPr>
            <p:spPr>
              <a:xfrm>
                <a:off x="2109599" y="3668534"/>
                <a:ext cx="80160" cy="46302"/>
              </a:xfrm>
              <a:custGeom>
                <a:rect b="b" l="l" r="r" t="t"/>
                <a:pathLst>
                  <a:path extrusionOk="0" h="2400" w="4155">
                    <a:moveTo>
                      <a:pt x="2238" y="1"/>
                    </a:moveTo>
                    <a:lnTo>
                      <a:pt x="0" y="1263"/>
                    </a:lnTo>
                    <a:lnTo>
                      <a:pt x="1917" y="2399"/>
                    </a:lnTo>
                    <a:lnTo>
                      <a:pt x="4155" y="1137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3"/>
              <p:cNvSpPr/>
              <p:nvPr/>
            </p:nvSpPr>
            <p:spPr>
              <a:xfrm>
                <a:off x="2109599" y="3692900"/>
                <a:ext cx="36984" cy="503534"/>
              </a:xfrm>
              <a:custGeom>
                <a:rect b="b" l="l" r="r" t="t"/>
                <a:pathLst>
                  <a:path extrusionOk="0" h="26100" w="1917">
                    <a:moveTo>
                      <a:pt x="0" y="0"/>
                    </a:moveTo>
                    <a:lnTo>
                      <a:pt x="12" y="24975"/>
                    </a:lnTo>
                    <a:lnTo>
                      <a:pt x="1917" y="26099"/>
                    </a:lnTo>
                    <a:lnTo>
                      <a:pt x="1917" y="1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3"/>
              <p:cNvSpPr/>
              <p:nvPr/>
            </p:nvSpPr>
            <p:spPr>
              <a:xfrm>
                <a:off x="2146564" y="3690450"/>
                <a:ext cx="43427" cy="505984"/>
              </a:xfrm>
              <a:custGeom>
                <a:rect b="b" l="l" r="r" t="t"/>
                <a:pathLst>
                  <a:path extrusionOk="0" h="26227" w="2251">
                    <a:moveTo>
                      <a:pt x="2239" y="1"/>
                    </a:moveTo>
                    <a:lnTo>
                      <a:pt x="1" y="1263"/>
                    </a:lnTo>
                    <a:lnTo>
                      <a:pt x="1" y="26226"/>
                    </a:lnTo>
                    <a:lnTo>
                      <a:pt x="2250" y="24964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23"/>
            <p:cNvGrpSpPr/>
            <p:nvPr/>
          </p:nvGrpSpPr>
          <p:grpSpPr>
            <a:xfrm>
              <a:off x="2019021" y="3719234"/>
              <a:ext cx="80180" cy="479631"/>
              <a:chOff x="2019021" y="3719234"/>
              <a:chExt cx="80180" cy="479631"/>
            </a:xfrm>
          </p:grpSpPr>
          <p:sp>
            <p:nvSpPr>
              <p:cNvPr id="128" name="Google Shape;128;p23"/>
              <p:cNvSpPr/>
              <p:nvPr/>
            </p:nvSpPr>
            <p:spPr>
              <a:xfrm>
                <a:off x="2019021" y="3719234"/>
                <a:ext cx="80180" cy="46090"/>
              </a:xfrm>
              <a:custGeom>
                <a:rect b="b" l="l" r="r" t="t"/>
                <a:pathLst>
                  <a:path extrusionOk="0" h="2389" w="4156">
                    <a:moveTo>
                      <a:pt x="2239" y="1"/>
                    </a:moveTo>
                    <a:lnTo>
                      <a:pt x="1" y="1263"/>
                    </a:lnTo>
                    <a:lnTo>
                      <a:pt x="1918" y="2388"/>
                    </a:lnTo>
                    <a:lnTo>
                      <a:pt x="4156" y="1126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3"/>
              <p:cNvSpPr/>
              <p:nvPr/>
            </p:nvSpPr>
            <p:spPr>
              <a:xfrm>
                <a:off x="2019021" y="3743601"/>
                <a:ext cx="37003" cy="455264"/>
              </a:xfrm>
              <a:custGeom>
                <a:rect b="b" l="l" r="r" t="t"/>
                <a:pathLst>
                  <a:path extrusionOk="0" h="23598" w="1918">
                    <a:moveTo>
                      <a:pt x="1" y="0"/>
                    </a:moveTo>
                    <a:lnTo>
                      <a:pt x="12" y="22473"/>
                    </a:lnTo>
                    <a:lnTo>
                      <a:pt x="1918" y="23598"/>
                    </a:lnTo>
                    <a:lnTo>
                      <a:pt x="1918" y="11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3"/>
              <p:cNvSpPr/>
              <p:nvPr/>
            </p:nvSpPr>
            <p:spPr>
              <a:xfrm>
                <a:off x="2056005" y="3740938"/>
                <a:ext cx="43196" cy="457927"/>
              </a:xfrm>
              <a:custGeom>
                <a:rect b="b" l="l" r="r" t="t"/>
                <a:pathLst>
                  <a:path extrusionOk="0" h="23736" w="2239">
                    <a:moveTo>
                      <a:pt x="2239" y="1"/>
                    </a:moveTo>
                    <a:lnTo>
                      <a:pt x="1" y="1263"/>
                    </a:lnTo>
                    <a:lnTo>
                      <a:pt x="1" y="23736"/>
                    </a:lnTo>
                    <a:lnTo>
                      <a:pt x="2239" y="22473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23"/>
            <p:cNvGrpSpPr/>
            <p:nvPr/>
          </p:nvGrpSpPr>
          <p:grpSpPr>
            <a:xfrm>
              <a:off x="1928250" y="3769723"/>
              <a:ext cx="80392" cy="431573"/>
              <a:chOff x="1928250" y="3769723"/>
              <a:chExt cx="80392" cy="431573"/>
            </a:xfrm>
          </p:grpSpPr>
          <p:sp>
            <p:nvSpPr>
              <p:cNvPr id="132" name="Google Shape;132;p23"/>
              <p:cNvSpPr/>
              <p:nvPr/>
            </p:nvSpPr>
            <p:spPr>
              <a:xfrm>
                <a:off x="1928250" y="3769723"/>
                <a:ext cx="80392" cy="46302"/>
              </a:xfrm>
              <a:custGeom>
                <a:rect b="b" l="l" r="r" t="t"/>
                <a:pathLst>
                  <a:path extrusionOk="0" h="2400" w="4167">
                    <a:moveTo>
                      <a:pt x="2250" y="1"/>
                    </a:moveTo>
                    <a:lnTo>
                      <a:pt x="0" y="1263"/>
                    </a:lnTo>
                    <a:lnTo>
                      <a:pt x="1917" y="2399"/>
                    </a:lnTo>
                    <a:lnTo>
                      <a:pt x="4166" y="1137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3"/>
              <p:cNvSpPr/>
              <p:nvPr/>
            </p:nvSpPr>
            <p:spPr>
              <a:xfrm>
                <a:off x="1928250" y="3794089"/>
                <a:ext cx="37215" cy="407207"/>
              </a:xfrm>
              <a:custGeom>
                <a:rect b="b" l="l" r="r" t="t"/>
                <a:pathLst>
                  <a:path extrusionOk="0" h="21107" w="1929">
                    <a:moveTo>
                      <a:pt x="0" y="0"/>
                    </a:moveTo>
                    <a:lnTo>
                      <a:pt x="12" y="19982"/>
                    </a:lnTo>
                    <a:lnTo>
                      <a:pt x="1928" y="21107"/>
                    </a:lnTo>
                    <a:lnTo>
                      <a:pt x="1917" y="1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3"/>
              <p:cNvSpPr/>
              <p:nvPr/>
            </p:nvSpPr>
            <p:spPr>
              <a:xfrm>
                <a:off x="1965214" y="3791639"/>
                <a:ext cx="43427" cy="409657"/>
              </a:xfrm>
              <a:custGeom>
                <a:rect b="b" l="l" r="r" t="t"/>
                <a:pathLst>
                  <a:path extrusionOk="0" h="21234" w="2251">
                    <a:moveTo>
                      <a:pt x="2250" y="1"/>
                    </a:moveTo>
                    <a:lnTo>
                      <a:pt x="1" y="1263"/>
                    </a:lnTo>
                    <a:lnTo>
                      <a:pt x="12" y="21234"/>
                    </a:lnTo>
                    <a:lnTo>
                      <a:pt x="2250" y="19971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23"/>
            <p:cNvGrpSpPr/>
            <p:nvPr/>
          </p:nvGrpSpPr>
          <p:grpSpPr>
            <a:xfrm>
              <a:off x="1837672" y="3820443"/>
              <a:ext cx="80411" cy="383072"/>
              <a:chOff x="1837672" y="3820443"/>
              <a:chExt cx="80411" cy="383072"/>
            </a:xfrm>
          </p:grpSpPr>
          <p:sp>
            <p:nvSpPr>
              <p:cNvPr id="136" name="Google Shape;136;p23"/>
              <p:cNvSpPr/>
              <p:nvPr/>
            </p:nvSpPr>
            <p:spPr>
              <a:xfrm>
                <a:off x="1837672" y="3820443"/>
                <a:ext cx="80180" cy="46070"/>
              </a:xfrm>
              <a:custGeom>
                <a:rect b="b" l="l" r="r" t="t"/>
                <a:pathLst>
                  <a:path extrusionOk="0" h="2388" w="4156">
                    <a:moveTo>
                      <a:pt x="2239" y="0"/>
                    </a:moveTo>
                    <a:lnTo>
                      <a:pt x="1" y="1263"/>
                    </a:lnTo>
                    <a:lnTo>
                      <a:pt x="1918" y="2387"/>
                    </a:lnTo>
                    <a:lnTo>
                      <a:pt x="4156" y="112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3"/>
              <p:cNvSpPr/>
              <p:nvPr/>
            </p:nvSpPr>
            <p:spPr>
              <a:xfrm>
                <a:off x="1837672" y="3844790"/>
                <a:ext cx="37235" cy="358725"/>
              </a:xfrm>
              <a:custGeom>
                <a:rect b="b" l="l" r="r" t="t"/>
                <a:pathLst>
                  <a:path extrusionOk="0" h="18594" w="1930">
                    <a:moveTo>
                      <a:pt x="1" y="1"/>
                    </a:moveTo>
                    <a:lnTo>
                      <a:pt x="12" y="17469"/>
                    </a:lnTo>
                    <a:lnTo>
                      <a:pt x="1929" y="18594"/>
                    </a:lnTo>
                    <a:lnTo>
                      <a:pt x="1918" y="1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3"/>
              <p:cNvSpPr/>
              <p:nvPr/>
            </p:nvSpPr>
            <p:spPr>
              <a:xfrm>
                <a:off x="1874655" y="3842128"/>
                <a:ext cx="43427" cy="361387"/>
              </a:xfrm>
              <a:custGeom>
                <a:rect b="b" l="l" r="r" t="t"/>
                <a:pathLst>
                  <a:path extrusionOk="0" h="18732" w="2251">
                    <a:moveTo>
                      <a:pt x="2239" y="1"/>
                    </a:moveTo>
                    <a:lnTo>
                      <a:pt x="1" y="1263"/>
                    </a:lnTo>
                    <a:lnTo>
                      <a:pt x="12" y="18732"/>
                    </a:lnTo>
                    <a:lnTo>
                      <a:pt x="2250" y="17469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23"/>
            <p:cNvGrpSpPr/>
            <p:nvPr/>
          </p:nvGrpSpPr>
          <p:grpSpPr>
            <a:xfrm>
              <a:off x="1747113" y="3870912"/>
              <a:ext cx="80411" cy="335034"/>
              <a:chOff x="1747113" y="3870912"/>
              <a:chExt cx="80411" cy="335034"/>
            </a:xfrm>
          </p:grpSpPr>
          <p:sp>
            <p:nvSpPr>
              <p:cNvPr id="140" name="Google Shape;140;p23"/>
              <p:cNvSpPr/>
              <p:nvPr/>
            </p:nvSpPr>
            <p:spPr>
              <a:xfrm>
                <a:off x="1747113" y="3870912"/>
                <a:ext cx="80180" cy="46302"/>
              </a:xfrm>
              <a:custGeom>
                <a:rect b="b" l="l" r="r" t="t"/>
                <a:pathLst>
                  <a:path extrusionOk="0" h="2400" w="4156">
                    <a:moveTo>
                      <a:pt x="2239" y="1"/>
                    </a:moveTo>
                    <a:lnTo>
                      <a:pt x="1" y="1263"/>
                    </a:lnTo>
                    <a:lnTo>
                      <a:pt x="1917" y="2400"/>
                    </a:lnTo>
                    <a:lnTo>
                      <a:pt x="4156" y="1137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3"/>
              <p:cNvSpPr/>
              <p:nvPr/>
            </p:nvSpPr>
            <p:spPr>
              <a:xfrm>
                <a:off x="1747113" y="3895278"/>
                <a:ext cx="37003" cy="310667"/>
              </a:xfrm>
              <a:custGeom>
                <a:rect b="b" l="l" r="r" t="t"/>
                <a:pathLst>
                  <a:path extrusionOk="0" h="16103" w="1918">
                    <a:moveTo>
                      <a:pt x="1" y="0"/>
                    </a:moveTo>
                    <a:lnTo>
                      <a:pt x="12" y="14978"/>
                    </a:lnTo>
                    <a:lnTo>
                      <a:pt x="1917" y="16103"/>
                    </a:lnTo>
                    <a:lnTo>
                      <a:pt x="1917" y="1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3"/>
              <p:cNvSpPr/>
              <p:nvPr/>
            </p:nvSpPr>
            <p:spPr>
              <a:xfrm>
                <a:off x="1784096" y="3892848"/>
                <a:ext cx="43427" cy="313098"/>
              </a:xfrm>
              <a:custGeom>
                <a:rect b="b" l="l" r="r" t="t"/>
                <a:pathLst>
                  <a:path extrusionOk="0" h="16229" w="2251">
                    <a:moveTo>
                      <a:pt x="2239" y="0"/>
                    </a:moveTo>
                    <a:lnTo>
                      <a:pt x="0" y="1263"/>
                    </a:lnTo>
                    <a:lnTo>
                      <a:pt x="0" y="16229"/>
                    </a:lnTo>
                    <a:lnTo>
                      <a:pt x="2250" y="14966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23"/>
            <p:cNvGrpSpPr/>
            <p:nvPr/>
          </p:nvGrpSpPr>
          <p:grpSpPr>
            <a:xfrm>
              <a:off x="1656341" y="3921632"/>
              <a:ext cx="80392" cy="286532"/>
              <a:chOff x="1656341" y="3921632"/>
              <a:chExt cx="80392" cy="286532"/>
            </a:xfrm>
          </p:grpSpPr>
          <p:sp>
            <p:nvSpPr>
              <p:cNvPr id="144" name="Google Shape;144;p23"/>
              <p:cNvSpPr/>
              <p:nvPr/>
            </p:nvSpPr>
            <p:spPr>
              <a:xfrm>
                <a:off x="1656341" y="3921632"/>
                <a:ext cx="80392" cy="46070"/>
              </a:xfrm>
              <a:custGeom>
                <a:rect b="b" l="l" r="r" t="t"/>
                <a:pathLst>
                  <a:path extrusionOk="0" h="2388" w="4167">
                    <a:moveTo>
                      <a:pt x="2250" y="0"/>
                    </a:moveTo>
                    <a:lnTo>
                      <a:pt x="0" y="1263"/>
                    </a:lnTo>
                    <a:lnTo>
                      <a:pt x="1928" y="2387"/>
                    </a:lnTo>
                    <a:lnTo>
                      <a:pt x="4166" y="1125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>
                <a:off x="1656341" y="3945979"/>
                <a:ext cx="37215" cy="262185"/>
              </a:xfrm>
              <a:custGeom>
                <a:rect b="b" l="l" r="r" t="t"/>
                <a:pathLst>
                  <a:path extrusionOk="0" h="13590" w="1929">
                    <a:moveTo>
                      <a:pt x="0" y="1"/>
                    </a:moveTo>
                    <a:lnTo>
                      <a:pt x="12" y="12465"/>
                    </a:lnTo>
                    <a:lnTo>
                      <a:pt x="1928" y="13590"/>
                    </a:lnTo>
                    <a:lnTo>
                      <a:pt x="1928" y="11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>
                <a:off x="1693537" y="3943317"/>
                <a:ext cx="43196" cy="264847"/>
              </a:xfrm>
              <a:custGeom>
                <a:rect b="b" l="l" r="r" t="t"/>
                <a:pathLst>
                  <a:path extrusionOk="0" h="13728" w="2239">
                    <a:moveTo>
                      <a:pt x="2238" y="1"/>
                    </a:moveTo>
                    <a:lnTo>
                      <a:pt x="0" y="1263"/>
                    </a:lnTo>
                    <a:lnTo>
                      <a:pt x="0" y="13728"/>
                    </a:lnTo>
                    <a:lnTo>
                      <a:pt x="2238" y="124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23"/>
            <p:cNvGrpSpPr/>
            <p:nvPr/>
          </p:nvGrpSpPr>
          <p:grpSpPr>
            <a:xfrm>
              <a:off x="1565763" y="3972101"/>
              <a:ext cx="80411" cy="238494"/>
              <a:chOff x="1565763" y="3972101"/>
              <a:chExt cx="80411" cy="238494"/>
            </a:xfrm>
          </p:grpSpPr>
          <p:sp>
            <p:nvSpPr>
              <p:cNvPr id="148" name="Google Shape;148;p23"/>
              <p:cNvSpPr/>
              <p:nvPr/>
            </p:nvSpPr>
            <p:spPr>
              <a:xfrm>
                <a:off x="1565763" y="3972101"/>
                <a:ext cx="80411" cy="46090"/>
              </a:xfrm>
              <a:custGeom>
                <a:rect b="b" l="l" r="r" t="t"/>
                <a:pathLst>
                  <a:path extrusionOk="0" h="2389" w="4168">
                    <a:moveTo>
                      <a:pt x="2250" y="1"/>
                    </a:moveTo>
                    <a:lnTo>
                      <a:pt x="1" y="1263"/>
                    </a:lnTo>
                    <a:lnTo>
                      <a:pt x="1918" y="2388"/>
                    </a:lnTo>
                    <a:lnTo>
                      <a:pt x="4167" y="1126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3"/>
              <p:cNvSpPr/>
              <p:nvPr/>
            </p:nvSpPr>
            <p:spPr>
              <a:xfrm>
                <a:off x="1565763" y="3996468"/>
                <a:ext cx="37235" cy="214127"/>
              </a:xfrm>
              <a:custGeom>
                <a:rect b="b" l="l" r="r" t="t"/>
                <a:pathLst>
                  <a:path extrusionOk="0" h="11099" w="1930">
                    <a:moveTo>
                      <a:pt x="1" y="0"/>
                    </a:moveTo>
                    <a:lnTo>
                      <a:pt x="12" y="9974"/>
                    </a:lnTo>
                    <a:lnTo>
                      <a:pt x="1929" y="11099"/>
                    </a:lnTo>
                    <a:lnTo>
                      <a:pt x="1918" y="11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>
                <a:off x="1602747" y="3993805"/>
                <a:ext cx="43427" cy="216790"/>
              </a:xfrm>
              <a:custGeom>
                <a:rect b="b" l="l" r="r" t="t"/>
                <a:pathLst>
                  <a:path extrusionOk="0" h="11237" w="2251">
                    <a:moveTo>
                      <a:pt x="2250" y="1"/>
                    </a:moveTo>
                    <a:lnTo>
                      <a:pt x="1" y="1263"/>
                    </a:lnTo>
                    <a:lnTo>
                      <a:pt x="12" y="11237"/>
                    </a:lnTo>
                    <a:lnTo>
                      <a:pt x="2250" y="9974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23"/>
            <p:cNvGrpSpPr/>
            <p:nvPr/>
          </p:nvGrpSpPr>
          <p:grpSpPr>
            <a:xfrm>
              <a:off x="1475204" y="4022821"/>
              <a:ext cx="80392" cy="189993"/>
              <a:chOff x="1475204" y="4022821"/>
              <a:chExt cx="80392" cy="189993"/>
            </a:xfrm>
          </p:grpSpPr>
          <p:sp>
            <p:nvSpPr>
              <p:cNvPr id="152" name="Google Shape;152;p23"/>
              <p:cNvSpPr/>
              <p:nvPr/>
            </p:nvSpPr>
            <p:spPr>
              <a:xfrm>
                <a:off x="1475204" y="4022821"/>
                <a:ext cx="80180" cy="46070"/>
              </a:xfrm>
              <a:custGeom>
                <a:rect b="b" l="l" r="r" t="t"/>
                <a:pathLst>
                  <a:path extrusionOk="0" h="2388" w="4156">
                    <a:moveTo>
                      <a:pt x="2239" y="0"/>
                    </a:moveTo>
                    <a:lnTo>
                      <a:pt x="1" y="1263"/>
                    </a:lnTo>
                    <a:lnTo>
                      <a:pt x="1917" y="2387"/>
                    </a:lnTo>
                    <a:lnTo>
                      <a:pt x="4155" y="112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>
                <a:off x="1475204" y="4047168"/>
                <a:ext cx="37003" cy="165645"/>
              </a:xfrm>
              <a:custGeom>
                <a:rect b="b" l="l" r="r" t="t"/>
                <a:pathLst>
                  <a:path extrusionOk="0" h="8586" w="1918">
                    <a:moveTo>
                      <a:pt x="1" y="1"/>
                    </a:moveTo>
                    <a:lnTo>
                      <a:pt x="12" y="7461"/>
                    </a:lnTo>
                    <a:lnTo>
                      <a:pt x="1917" y="8586"/>
                    </a:lnTo>
                    <a:lnTo>
                      <a:pt x="1917" y="1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3"/>
              <p:cNvSpPr/>
              <p:nvPr/>
            </p:nvSpPr>
            <p:spPr>
              <a:xfrm>
                <a:off x="1512188" y="4044506"/>
                <a:ext cx="43408" cy="168308"/>
              </a:xfrm>
              <a:custGeom>
                <a:rect b="b" l="l" r="r" t="t"/>
                <a:pathLst>
                  <a:path extrusionOk="0" h="8724" w="2250">
                    <a:moveTo>
                      <a:pt x="2238" y="1"/>
                    </a:moveTo>
                    <a:lnTo>
                      <a:pt x="0" y="1263"/>
                    </a:lnTo>
                    <a:lnTo>
                      <a:pt x="0" y="8724"/>
                    </a:lnTo>
                    <a:lnTo>
                      <a:pt x="2250" y="7461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23"/>
            <p:cNvGrpSpPr/>
            <p:nvPr/>
          </p:nvGrpSpPr>
          <p:grpSpPr>
            <a:xfrm>
              <a:off x="1384645" y="4073310"/>
              <a:ext cx="80180" cy="141935"/>
              <a:chOff x="1384645" y="4073310"/>
              <a:chExt cx="80180" cy="141935"/>
            </a:xfrm>
          </p:grpSpPr>
          <p:sp>
            <p:nvSpPr>
              <p:cNvPr id="156" name="Google Shape;156;p23"/>
              <p:cNvSpPr/>
              <p:nvPr/>
            </p:nvSpPr>
            <p:spPr>
              <a:xfrm>
                <a:off x="1384645" y="4073310"/>
                <a:ext cx="80180" cy="46070"/>
              </a:xfrm>
              <a:custGeom>
                <a:rect b="b" l="l" r="r" t="t"/>
                <a:pathLst>
                  <a:path extrusionOk="0" h="2388" w="4156">
                    <a:moveTo>
                      <a:pt x="2239" y="0"/>
                    </a:moveTo>
                    <a:lnTo>
                      <a:pt x="0" y="1263"/>
                    </a:lnTo>
                    <a:lnTo>
                      <a:pt x="1917" y="2387"/>
                    </a:lnTo>
                    <a:lnTo>
                      <a:pt x="4155" y="112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>
                <a:off x="1384645" y="4097657"/>
                <a:ext cx="37003" cy="117588"/>
              </a:xfrm>
              <a:custGeom>
                <a:rect b="b" l="l" r="r" t="t"/>
                <a:pathLst>
                  <a:path extrusionOk="0" h="6095" w="1918">
                    <a:moveTo>
                      <a:pt x="0" y="1"/>
                    </a:moveTo>
                    <a:lnTo>
                      <a:pt x="12" y="4970"/>
                    </a:lnTo>
                    <a:lnTo>
                      <a:pt x="1917" y="6095"/>
                    </a:lnTo>
                    <a:lnTo>
                      <a:pt x="1917" y="11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>
                <a:off x="1421629" y="4094994"/>
                <a:ext cx="43196" cy="120250"/>
              </a:xfrm>
              <a:custGeom>
                <a:rect b="b" l="l" r="r" t="t"/>
                <a:pathLst>
                  <a:path extrusionOk="0" h="6233" w="2239">
                    <a:moveTo>
                      <a:pt x="2238" y="1"/>
                    </a:moveTo>
                    <a:lnTo>
                      <a:pt x="0" y="1263"/>
                    </a:lnTo>
                    <a:lnTo>
                      <a:pt x="0" y="6233"/>
                    </a:lnTo>
                    <a:lnTo>
                      <a:pt x="2238" y="4970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23"/>
            <p:cNvGrpSpPr/>
            <p:nvPr/>
          </p:nvGrpSpPr>
          <p:grpSpPr>
            <a:xfrm>
              <a:off x="1293855" y="4123779"/>
              <a:ext cx="80411" cy="93684"/>
              <a:chOff x="1293855" y="4123779"/>
              <a:chExt cx="80411" cy="93684"/>
            </a:xfrm>
          </p:grpSpPr>
          <p:sp>
            <p:nvSpPr>
              <p:cNvPr id="160" name="Google Shape;160;p23"/>
              <p:cNvSpPr/>
              <p:nvPr/>
            </p:nvSpPr>
            <p:spPr>
              <a:xfrm>
                <a:off x="1293855" y="4123779"/>
                <a:ext cx="80411" cy="46302"/>
              </a:xfrm>
              <a:custGeom>
                <a:rect b="b" l="l" r="r" t="t"/>
                <a:pathLst>
                  <a:path extrusionOk="0" h="2400" w="4168">
                    <a:moveTo>
                      <a:pt x="2250" y="1"/>
                    </a:moveTo>
                    <a:lnTo>
                      <a:pt x="1" y="1263"/>
                    </a:lnTo>
                    <a:lnTo>
                      <a:pt x="1917" y="2400"/>
                    </a:lnTo>
                    <a:lnTo>
                      <a:pt x="4167" y="1137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>
                <a:off x="1293855" y="4148145"/>
                <a:ext cx="37215" cy="69318"/>
              </a:xfrm>
              <a:custGeom>
                <a:rect b="b" l="l" r="r" t="t"/>
                <a:pathLst>
                  <a:path extrusionOk="0" h="3593" w="1929">
                    <a:moveTo>
                      <a:pt x="1" y="0"/>
                    </a:moveTo>
                    <a:lnTo>
                      <a:pt x="12" y="2468"/>
                    </a:lnTo>
                    <a:lnTo>
                      <a:pt x="1929" y="3593"/>
                    </a:lnTo>
                    <a:lnTo>
                      <a:pt x="1917" y="1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>
                <a:off x="1330838" y="4145714"/>
                <a:ext cx="43427" cy="71749"/>
              </a:xfrm>
              <a:custGeom>
                <a:rect b="b" l="l" r="r" t="t"/>
                <a:pathLst>
                  <a:path extrusionOk="0" h="3719" w="2251">
                    <a:moveTo>
                      <a:pt x="2250" y="0"/>
                    </a:moveTo>
                    <a:lnTo>
                      <a:pt x="0" y="1263"/>
                    </a:lnTo>
                    <a:lnTo>
                      <a:pt x="12" y="3719"/>
                    </a:lnTo>
                    <a:lnTo>
                      <a:pt x="2250" y="2456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" name="Google Shape;163;p23"/>
          <p:cNvGrpSpPr/>
          <p:nvPr/>
        </p:nvGrpSpPr>
        <p:grpSpPr>
          <a:xfrm>
            <a:off x="5003876" y="452688"/>
            <a:ext cx="3444180" cy="1655513"/>
            <a:chOff x="4758945" y="2591412"/>
            <a:chExt cx="1114585" cy="575011"/>
          </a:xfrm>
        </p:grpSpPr>
        <p:grpSp>
          <p:nvGrpSpPr>
            <p:cNvPr id="164" name="Google Shape;164;p23"/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</p:grpSpPr>
          <p:sp>
            <p:nvSpPr>
              <p:cNvPr id="165" name="Google Shape;165;p23"/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rect b="b" l="l" r="r" t="t"/>
                <a:pathLst>
                  <a:path extrusionOk="0" h="1012" w="1172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rect b="b" l="l" r="r" t="t"/>
                <a:pathLst>
                  <a:path extrusionOk="0" h="579" w="678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rect b="b" l="l" r="r" t="t"/>
                <a:pathLst>
                  <a:path extrusionOk="0" h="508" w="592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3"/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3"/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rect b="b" l="l" r="r" t="t"/>
                <a:pathLst>
                  <a:path extrusionOk="0" h="3055" w="2404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rect b="b" l="l" r="r" t="t"/>
                <a:pathLst>
                  <a:path extrusionOk="0" h="1012" w="1184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rect b="b" l="l" r="r" t="t"/>
                <a:pathLst>
                  <a:path extrusionOk="0" h="33853" w="46162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rect b="b" l="l" r="r" t="t"/>
                <a:pathLst>
                  <a:path extrusionOk="0" h="7027" w="9673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rect b="b" l="l" r="r" t="t"/>
                <a:pathLst>
                  <a:path extrusionOk="0" h="5165" w="9821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rect b="b" l="l" r="r" t="t"/>
                <a:pathLst>
                  <a:path extrusionOk="0" h="496" w="589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rect b="b" l="l" r="r" t="t"/>
                <a:pathLst>
                  <a:path extrusionOk="0" h="36107" w="25219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rect b="b" l="l" r="r" t="t"/>
                <a:pathLst>
                  <a:path extrusionOk="0" h="815" w="949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3"/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23"/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</p:grpSpPr>
          <p:sp>
            <p:nvSpPr>
              <p:cNvPr id="182" name="Google Shape;182;p23"/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rect b="b" l="l" r="r" t="t"/>
                <a:pathLst>
                  <a:path extrusionOk="0" h="691" w="802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rect b="b" l="l" r="r" t="t"/>
                <a:pathLst>
                  <a:path extrusionOk="0" h="466" w="555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rect b="b" l="l" r="r" t="t"/>
                <a:pathLst>
                  <a:path extrusionOk="0" h="496" w="592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rect b="b" l="l" r="r" t="t"/>
                <a:pathLst>
                  <a:path extrusionOk="0" h="508" w="58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rect b="b" l="l" r="r" t="t"/>
                <a:pathLst>
                  <a:path extrusionOk="0" h="471" w="555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rect b="b" l="l" r="r" t="t"/>
                <a:pathLst>
                  <a:path extrusionOk="0" h="613" w="728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rect b="b" l="l" r="r" t="t"/>
                <a:pathLst>
                  <a:path extrusionOk="0" h="607" w="716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rect b="b" l="l" r="r" t="t"/>
                <a:pathLst>
                  <a:path extrusionOk="0" h="613" w="724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rect b="b" l="l" r="r" t="t"/>
                <a:pathLst>
                  <a:path extrusionOk="0" h="690" w="802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rect b="b" l="l" r="r" t="t"/>
                <a:pathLst>
                  <a:path extrusionOk="0" h="600" w="711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rect b="b" l="l" r="r" t="t"/>
                <a:pathLst>
                  <a:path extrusionOk="0" h="598" w="703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rect b="b" l="l" r="r" t="t"/>
                <a:pathLst>
                  <a:path extrusionOk="0" h="64" w="106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rect b="b" l="l" r="r" t="t"/>
                <a:pathLst>
                  <a:path extrusionOk="0" h="621" w="724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rect b="b" l="l" r="r" t="t"/>
                <a:pathLst>
                  <a:path extrusionOk="0" h="607" w="704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rect b="b" l="l" r="r" t="t"/>
                <a:pathLst>
                  <a:path extrusionOk="0" h="612" w="732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rect b="b" l="l" r="r" t="t"/>
                <a:pathLst>
                  <a:path extrusionOk="0" h="613" w="725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rect b="b" l="l" r="r" t="t"/>
                <a:pathLst>
                  <a:path extrusionOk="0" h="624" w="715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rect b="b" l="l" r="r" t="t"/>
                <a:pathLst>
                  <a:path extrusionOk="0" h="595" w="703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rect b="b" l="l" r="r" t="t"/>
                <a:pathLst>
                  <a:path extrusionOk="0" h="612" w="733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rect b="b" l="l" r="r" t="t"/>
                <a:pathLst>
                  <a:path extrusionOk="0" h="613" w="725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rect b="b" l="l" r="r" t="t"/>
                <a:pathLst>
                  <a:path extrusionOk="0" h="591" w="703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rect b="b" l="l" r="r" t="t"/>
                <a:pathLst>
                  <a:path extrusionOk="0" h="520" w="604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rect b="b" l="l" r="r" t="t"/>
                <a:pathLst>
                  <a:path extrusionOk="0" h="582" w="678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rect b="b" l="l" r="r" t="t"/>
                <a:pathLst>
                  <a:path extrusionOk="0" h="595" w="70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rect b="b" l="l" r="r" t="t"/>
                <a:pathLst>
                  <a:path extrusionOk="0" h="606" w="703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rect b="b" l="l" r="r" t="t"/>
                <a:pathLst>
                  <a:path extrusionOk="0" h="600" w="716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rect b="b" l="l" r="r" t="t"/>
                <a:pathLst>
                  <a:path extrusionOk="0" h="596" w="699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rect b="b" l="l" r="r" t="t"/>
                <a:pathLst>
                  <a:path extrusionOk="0" h="621" w="724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rect b="b" l="l" r="r" t="t"/>
                <a:pathLst>
                  <a:path extrusionOk="0" h="612" w="712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rect b="b" l="l" r="r" t="t"/>
                <a:pathLst>
                  <a:path extrusionOk="0" h="64" w="105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rect b="b" l="l" r="r" t="t"/>
                <a:pathLst>
                  <a:path extrusionOk="0" h="100" w="10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rect b="b" l="l" r="r" t="t"/>
                <a:pathLst>
                  <a:path extrusionOk="0" h="99" w="87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rect b="b" l="l" r="r" t="t"/>
                <a:pathLst>
                  <a:path extrusionOk="0" h="75" w="106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rect b="b" l="l" r="r" t="t"/>
                <a:pathLst>
                  <a:path extrusionOk="0" h="595" w="703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rect b="b" l="l" r="r" t="t"/>
                <a:pathLst>
                  <a:path extrusionOk="0" h="612" w="724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rect b="b" l="l" r="r" t="t"/>
                <a:pathLst>
                  <a:path extrusionOk="0" h="514" w="602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rect b="b" l="l" r="r" t="t"/>
                <a:pathLst>
                  <a:path extrusionOk="0" h="96" w="99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rect b="b" l="l" r="r" t="t"/>
                <a:pathLst>
                  <a:path extrusionOk="0" h="398" w="469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rect b="b" l="l" r="r" t="t"/>
                <a:pathLst>
                  <a:path extrusionOk="0" h="621" w="736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rect b="b" l="l" r="r" t="t"/>
                <a:pathLst>
                  <a:path extrusionOk="0" h="162" w="198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rect b="b" l="l" r="r" t="t"/>
                <a:pathLst>
                  <a:path extrusionOk="0" h="74" w="94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rect b="b" l="l" r="r" t="t"/>
                <a:pathLst>
                  <a:path extrusionOk="0" h="100" w="87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rect b="b" l="l" r="r" t="t"/>
                <a:pathLst>
                  <a:path extrusionOk="0" h="131" w="191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rect b="b" l="l" r="r" t="t"/>
                <a:pathLst>
                  <a:path extrusionOk="0" h="43" w="56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rect b="b" l="l" r="r" t="t"/>
                <a:pathLst>
                  <a:path extrusionOk="0" h="55" w="5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rect b="b" l="l" r="r" t="t"/>
                <a:pathLst>
                  <a:path extrusionOk="0" h="54" w="5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rect b="b" l="l" r="r" t="t"/>
                <a:pathLst>
                  <a:path extrusionOk="0" h="74" w="117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rect b="b" l="l" r="r" t="t"/>
                <a:pathLst>
                  <a:path extrusionOk="0" h="410" w="469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rect b="b" l="l" r="r" t="t"/>
                <a:pathLst>
                  <a:path extrusionOk="0" h="610" w="737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rect b="b" l="l" r="r" t="t"/>
                <a:pathLst>
                  <a:path extrusionOk="0" h="51" w="5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rect b="b" l="l" r="r" t="t"/>
                <a:pathLst>
                  <a:path extrusionOk="0" h="132" w="191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rect b="b" l="l" r="r" t="t"/>
                <a:pathLst>
                  <a:path extrusionOk="0" h="99" w="137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rect b="b" l="l" r="r" t="t"/>
                <a:pathLst>
                  <a:path extrusionOk="0" h="287" w="342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rect b="b" l="l" r="r" t="t"/>
                <a:pathLst>
                  <a:path extrusionOk="0" h="691" w="691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rect b="b" l="l" r="r" t="t"/>
                <a:pathLst>
                  <a:path extrusionOk="0" h="633" w="748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rect b="b" l="l" r="r" t="t"/>
                <a:pathLst>
                  <a:path extrusionOk="0" h="601" w="704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rect b="b" l="l" r="r" t="t"/>
                <a:pathLst>
                  <a:path extrusionOk="0" h="99" w="88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rect b="b" l="l" r="r" t="t"/>
                <a:pathLst>
                  <a:path extrusionOk="0" h="173" w="173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rect b="b" l="l" r="r" t="t"/>
                <a:pathLst>
                  <a:path extrusionOk="0" h="79" w="107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rect b="b" l="l" r="r" t="t"/>
                <a:pathLst>
                  <a:path extrusionOk="0" h="404" w="469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rect b="b" l="l" r="r" t="t"/>
                <a:pathLst>
                  <a:path extrusionOk="0" h="133" w="19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rect b="b" l="l" r="r" t="t"/>
                <a:pathLst>
                  <a:path extrusionOk="0" h="174" w="174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rect b="b" l="l" r="r" t="t"/>
                <a:pathLst>
                  <a:path extrusionOk="0" h="87" w="137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rect b="b" l="l" r="r" t="t"/>
                <a:pathLst>
                  <a:path extrusionOk="0" h="87" w="88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rect b="b" l="l" r="r" t="t"/>
                <a:pathLst>
                  <a:path extrusionOk="0" h="131" w="191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rect b="b" l="l" r="r" t="t"/>
                <a:pathLst>
                  <a:path extrusionOk="0" h="69" w="105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rect b="b" l="l" r="r" t="t"/>
                <a:pathLst>
                  <a:path extrusionOk="0" h="106" w="87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rect b="b" l="l" r="r" t="t"/>
                <a:pathLst>
                  <a:path extrusionOk="0" h="50" w="63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rect b="b" l="l" r="r" t="t"/>
                <a:pathLst>
                  <a:path extrusionOk="0" h="595" w="704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rect b="b" l="l" r="r" t="t"/>
                <a:pathLst>
                  <a:path extrusionOk="0" h="93" w="10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rect b="b" l="l" r="r" t="t"/>
                <a:pathLst>
                  <a:path extrusionOk="0" h="609" w="712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rect b="b" l="l" r="r" t="t"/>
                <a:pathLst>
                  <a:path extrusionOk="0" h="612" w="724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rect b="b" l="l" r="r" t="t"/>
                <a:pathLst>
                  <a:path extrusionOk="0" h="88" w="99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rect b="b" l="l" r="r" t="t"/>
                <a:pathLst>
                  <a:path extrusionOk="0" h="174" w="173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rect b="b" l="l" r="r" t="t"/>
                <a:pathLst>
                  <a:path extrusionOk="0" h="73" w="107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rect b="b" l="l" r="r" t="t"/>
                <a:pathLst>
                  <a:path extrusionOk="0" h="87" w="99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rect b="b" l="l" r="r" t="t"/>
                <a:pathLst>
                  <a:path extrusionOk="0" h="752" w="876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rect b="b" l="l" r="r" t="t"/>
                <a:pathLst>
                  <a:path extrusionOk="0" h="174" w="211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rect b="b" l="l" r="r" t="t"/>
                <a:pathLst>
                  <a:path extrusionOk="0" h="173" w="174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rect b="b" l="l" r="r" t="t"/>
                <a:pathLst>
                  <a:path extrusionOk="0" h="170" w="173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rect b="b" l="l" r="r" t="t"/>
                <a:pathLst>
                  <a:path extrusionOk="0" h="621" w="724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rect b="b" l="l" r="r" t="t"/>
                <a:pathLst>
                  <a:path extrusionOk="0" h="696" w="815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rect b="b" l="l" r="r" t="t"/>
                <a:pathLst>
                  <a:path extrusionOk="0" h="643" w="752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rect b="b" l="l" r="r" t="t"/>
                <a:pathLst>
                  <a:path extrusionOk="0" h="630" w="63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rect b="b" l="l" r="r" t="t"/>
                <a:pathLst>
                  <a:path extrusionOk="0" h="603" w="704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rect b="b" l="l" r="r" t="t"/>
                <a:pathLst>
                  <a:path extrusionOk="0" h="173" w="174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rect b="b" l="l" r="r" t="t"/>
                <a:pathLst>
                  <a:path extrusionOk="0" h="79" w="116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rect b="b" l="l" r="r" t="t"/>
                <a:pathLst>
                  <a:path extrusionOk="0" h="100" w="87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rect b="b" l="l" r="r" t="t"/>
                <a:pathLst>
                  <a:path extrusionOk="0" h="601" w="703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rect b="b" l="l" r="r" t="t"/>
                <a:pathLst>
                  <a:path extrusionOk="0" h="684" w="815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3"/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rect b="b" l="l" r="r" t="t"/>
                <a:pathLst>
                  <a:path extrusionOk="0" h="593" w="593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rect b="b" l="l" r="r" t="t"/>
                <a:pathLst>
                  <a:path extrusionOk="0" h="87" w="87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rect b="b" l="l" r="r" t="t"/>
                <a:pathLst>
                  <a:path extrusionOk="0" h="93" w="99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rect b="b" l="l" r="r" t="t"/>
                <a:pathLst>
                  <a:path extrusionOk="0" h="624" w="715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rect b="b" l="l" r="r" t="t"/>
                <a:pathLst>
                  <a:path extrusionOk="0" h="99" w="124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rect b="b" l="l" r="r" t="t"/>
                <a:pathLst>
                  <a:path extrusionOk="0" h="73" w="111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rect b="b" l="l" r="r" t="t"/>
                <a:pathLst>
                  <a:path extrusionOk="0" h="603" w="704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rect b="b" l="l" r="r" t="t"/>
                <a:pathLst>
                  <a:path extrusionOk="0" h="624" w="716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rect b="b" l="l" r="r" t="t"/>
                <a:pathLst>
                  <a:path extrusionOk="0" h="74" w="98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rect b="b" l="l" r="r" t="t"/>
                <a:pathLst>
                  <a:path extrusionOk="0" h="642" w="74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rect b="b" l="l" r="r" t="t"/>
                <a:pathLst>
                  <a:path extrusionOk="0" h="624" w="716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rect b="b" l="l" r="r" t="t"/>
                <a:pathLst>
                  <a:path extrusionOk="0" h="100" w="87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rect b="b" l="l" r="r" t="t"/>
                <a:pathLst>
                  <a:path extrusionOk="0" h="74" w="105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rect b="b" l="l" r="r" t="t"/>
                <a:pathLst>
                  <a:path extrusionOk="0" h="69" w="105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rect b="b" l="l" r="r" t="t"/>
                <a:pathLst>
                  <a:path extrusionOk="0" h="599" w="703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rect b="b" l="l" r="r" t="t"/>
                <a:pathLst>
                  <a:path extrusionOk="0" h="410" w="469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rect b="b" l="l" r="r" t="t"/>
                <a:pathLst>
                  <a:path extrusionOk="0" h="96" w="99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rect b="b" l="l" r="r" t="t"/>
                <a:pathLst>
                  <a:path extrusionOk="0" h="637" w="74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rect b="b" l="l" r="r" t="t"/>
                <a:pathLst>
                  <a:path extrusionOk="0" h="404" w="469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rect b="b" l="l" r="r" t="t"/>
                <a:pathLst>
                  <a:path extrusionOk="0" h="592" w="605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rect b="b" l="l" r="r" t="t"/>
                <a:pathLst>
                  <a:path extrusionOk="0" h="287" w="375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rect b="b" l="l" r="r" t="t"/>
                <a:pathLst>
                  <a:path extrusionOk="0" h="607" w="704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rect b="b" l="l" r="r" t="t"/>
                <a:pathLst>
                  <a:path extrusionOk="0" h="634" w="74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rect b="b" l="l" r="r" t="t"/>
                <a:pathLst>
                  <a:path extrusionOk="0" h="621" w="716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rect b="b" l="l" r="r" t="t"/>
                <a:pathLst>
                  <a:path extrusionOk="0" h="636" w="74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rect b="b" l="l" r="r" t="t"/>
                <a:pathLst>
                  <a:path extrusionOk="0" h="624" w="74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rect b="b" l="l" r="r" t="t"/>
                <a:pathLst>
                  <a:path extrusionOk="0" h="642" w="629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rect b="b" l="l" r="r" t="t"/>
                <a:pathLst>
                  <a:path extrusionOk="0" h="622" w="728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rect b="b" l="l" r="r" t="t"/>
                <a:pathLst>
                  <a:path extrusionOk="0" h="621" w="728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rect b="b" l="l" r="r" t="t"/>
                <a:pathLst>
                  <a:path extrusionOk="0" h="607" w="703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rect b="b" l="l" r="r" t="t"/>
                <a:pathLst>
                  <a:path extrusionOk="0" h="595" w="691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rect b="b" l="l" r="r" t="t"/>
                <a:pathLst>
                  <a:path extrusionOk="0" h="398" w="469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rect b="b" l="l" r="r" t="t"/>
                <a:pathLst>
                  <a:path extrusionOk="0" h="397" w="466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rect b="b" l="l" r="r" t="t"/>
                <a:pathLst>
                  <a:path extrusionOk="0" h="606" w="716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rect b="b" l="l" r="r" t="t"/>
                <a:pathLst>
                  <a:path extrusionOk="0" h="597" w="703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rect b="b" l="l" r="r" t="t"/>
                <a:pathLst>
                  <a:path extrusionOk="0" h="605" w="605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rect b="b" l="l" r="r" t="t"/>
                <a:pathLst>
                  <a:path extrusionOk="0" h="68" w="105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rect b="b" l="l" r="r" t="t"/>
                <a:pathLst>
                  <a:path extrusionOk="0" h="410" w="482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rect b="b" l="l" r="r" t="t"/>
                <a:pathLst>
                  <a:path extrusionOk="0" h="74" w="104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rect b="b" l="l" r="r" t="t"/>
                <a:pathLst>
                  <a:path extrusionOk="0" h="119" w="174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rect b="b" l="l" r="r" t="t"/>
                <a:pathLst>
                  <a:path extrusionOk="0" h="63" w="10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rect b="b" l="l" r="r" t="t"/>
                <a:pathLst>
                  <a:path extrusionOk="0" h="170" w="174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rect b="b" l="l" r="r" t="t"/>
                <a:pathLst>
                  <a:path extrusionOk="0" h="607" w="704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rect b="b" l="l" r="r" t="t"/>
                <a:pathLst>
                  <a:path extrusionOk="0" h="100" w="137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rect b="b" l="l" r="r" t="t"/>
                <a:pathLst>
                  <a:path extrusionOk="0" h="73" w="107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rect b="b" l="l" r="r" t="t"/>
                <a:pathLst>
                  <a:path extrusionOk="0" h="404" w="481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rect b="b" l="l" r="r" t="t"/>
                <a:pathLst>
                  <a:path extrusionOk="0" h="595" w="691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rect b="b" l="l" r="r" t="t"/>
                <a:pathLst>
                  <a:path extrusionOk="0" h="609" w="732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rect b="b" l="l" r="r" t="t"/>
                <a:pathLst>
                  <a:path extrusionOk="0" h="599" w="703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rect b="b" l="l" r="r" t="t"/>
                <a:pathLst>
                  <a:path extrusionOk="0" h="604" w="691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3"/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rect b="b" l="l" r="r" t="t"/>
                <a:pathLst>
                  <a:path extrusionOk="0" h="621" w="725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rect b="b" l="l" r="r" t="t"/>
                <a:pathLst>
                  <a:path extrusionOk="0" h="592" w="593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rect b="b" l="l" r="r" t="t"/>
                <a:pathLst>
                  <a:path extrusionOk="0" h="624" w="724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rect b="b" l="l" r="r" t="t"/>
                <a:pathLst>
                  <a:path extrusionOk="0" h="622" w="728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rect b="b" l="l" r="r" t="t"/>
                <a:pathLst>
                  <a:path extrusionOk="0" h="605" w="703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rect b="b" l="l" r="r" t="t"/>
                <a:pathLst>
                  <a:path extrusionOk="0" h="69" w="105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rect b="b" l="l" r="r" t="t"/>
                <a:pathLst>
                  <a:path extrusionOk="0" h="87" w="99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rect b="b" l="l" r="r" t="t"/>
                <a:pathLst>
                  <a:path extrusionOk="0" h="88" w="10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rect b="b" l="l" r="r" t="t"/>
                <a:pathLst>
                  <a:path extrusionOk="0" h="604" w="712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rect b="b" l="l" r="r" t="t"/>
                <a:pathLst>
                  <a:path extrusionOk="0" h="605" w="605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rect b="b" l="l" r="r" t="t"/>
                <a:pathLst>
                  <a:path extrusionOk="0" h="100" w="99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rect b="b" l="l" r="r" t="t"/>
                <a:pathLst>
                  <a:path extrusionOk="0" h="63" w="106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rect b="b" l="l" r="r" t="t"/>
                <a:pathLst>
                  <a:path extrusionOk="0" h="404" w="482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rect b="b" l="l" r="r" t="t"/>
                <a:pathLst>
                  <a:path extrusionOk="0" h="99" w="10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rect b="b" l="l" r="r" t="t"/>
                <a:pathLst>
                  <a:path extrusionOk="0" h="99" w="136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rect b="b" l="l" r="r" t="t"/>
                <a:pathLst>
                  <a:path extrusionOk="0" h="520" w="605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rect b="b" l="l" r="r" t="t"/>
                <a:pathLst>
                  <a:path extrusionOk="0" h="173" w="199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rect b="b" l="l" r="r" t="t"/>
                <a:pathLst>
                  <a:path extrusionOk="0" h="514" w="602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rect b="b" l="l" r="r" t="t"/>
                <a:pathLst>
                  <a:path extrusionOk="0" h="73" w="107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rect b="b" l="l" r="r" t="t"/>
                <a:pathLst>
                  <a:path extrusionOk="0" h="149" w="136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rect b="b" l="l" r="r" t="t"/>
                <a:pathLst>
                  <a:path extrusionOk="0" h="127" w="161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rect b="b" l="l" r="r" t="t"/>
                <a:pathLst>
                  <a:path extrusionOk="0" h="63" w="105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rect b="b" l="l" r="r" t="t"/>
                <a:pathLst>
                  <a:path extrusionOk="0" h="54" w="5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rect b="b" l="l" r="r" t="t"/>
                <a:pathLst>
                  <a:path extrusionOk="0" h="99" w="112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3"/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rect b="b" l="l" r="r" t="t"/>
                <a:pathLst>
                  <a:path extrusionOk="0" h="97" w="99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rect b="b" l="l" r="r" t="t"/>
                <a:pathLst>
                  <a:path extrusionOk="0" h="99" w="112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rect b="b" l="l" r="r" t="t"/>
                <a:pathLst>
                  <a:path extrusionOk="0" h="592" w="593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rect b="b" l="l" r="r" t="t"/>
                <a:pathLst>
                  <a:path extrusionOk="0" h="636" w="741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rect b="b" l="l" r="r" t="t"/>
                <a:pathLst>
                  <a:path extrusionOk="0" h="622" w="721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rect b="b" l="l" r="r" t="t"/>
                <a:pathLst>
                  <a:path extrusionOk="0" h="99" w="112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rect b="b" l="l" r="r" t="t"/>
                <a:pathLst>
                  <a:path extrusionOk="0" h="99" w="99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rect b="b" l="l" r="r" t="t"/>
                <a:pathLst>
                  <a:path extrusionOk="0" h="637" w="753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rect b="b" l="l" r="r" t="t"/>
                <a:pathLst>
                  <a:path extrusionOk="0" h="63" w="5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3"/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rect b="b" l="l" r="r" t="t"/>
                <a:pathLst>
                  <a:path extrusionOk="0" h="50" w="63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rect b="b" l="l" r="r" t="t"/>
                <a:pathLst>
                  <a:path extrusionOk="0" h="100" w="124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rect b="b" l="l" r="r" t="t"/>
                <a:pathLst>
                  <a:path extrusionOk="0" h="50" w="51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rect b="b" l="l" r="r" t="t"/>
                <a:pathLst>
                  <a:path extrusionOk="0" h="63" w="5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rect b="b" l="l" r="r" t="t"/>
                <a:pathLst>
                  <a:path extrusionOk="0" h="53" w="63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rect b="b" l="l" r="r" t="t"/>
                <a:pathLst>
                  <a:path extrusionOk="0" h="63" w="105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rect b="b" l="l" r="r" t="t"/>
                <a:pathLst>
                  <a:path extrusionOk="0" h="50" w="5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rect b="b" l="l" r="r" t="t"/>
                <a:pathLst>
                  <a:path extrusionOk="0" h="63" w="74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rect b="b" l="l" r="r" t="t"/>
                <a:pathLst>
                  <a:path extrusionOk="0" h="612" w="703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rect b="b" l="l" r="r" t="t"/>
                <a:pathLst>
                  <a:path extrusionOk="0" h="609" w="724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rect b="b" l="l" r="r" t="t"/>
                <a:pathLst>
                  <a:path extrusionOk="0" h="73" w="107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rect b="b" l="l" r="r" t="t"/>
                <a:pathLst>
                  <a:path extrusionOk="0" h="636" w="741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rect b="b" l="l" r="r" t="t"/>
                <a:pathLst>
                  <a:path extrusionOk="0" h="633" w="74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rect b="b" l="l" r="r" t="t"/>
                <a:pathLst>
                  <a:path extrusionOk="0" h="593" w="703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rect b="b" l="l" r="r" t="t"/>
                <a:pathLst>
                  <a:path extrusionOk="0" h="605" w="604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rect b="b" l="l" r="r" t="t"/>
                <a:pathLst>
                  <a:path extrusionOk="0" h="586" w="679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rect b="b" l="l" r="r" t="t"/>
                <a:pathLst>
                  <a:path extrusionOk="0" h="97" w="10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rect b="b" l="l" r="r" t="t"/>
                <a:pathLst>
                  <a:path extrusionOk="0" h="696" w="802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rect b="b" l="l" r="r" t="t"/>
                <a:pathLst>
                  <a:path extrusionOk="0" h="583" w="667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rect b="b" l="l" r="r" t="t"/>
                <a:pathLst>
                  <a:path extrusionOk="0" h="100" w="99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rect b="b" l="l" r="r" t="t"/>
                <a:pathLst>
                  <a:path extrusionOk="0" h="398" w="466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rect b="b" l="l" r="r" t="t"/>
                <a:pathLst>
                  <a:path extrusionOk="0" h="408" w="494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rect b="b" l="l" r="r" t="t"/>
                <a:pathLst>
                  <a:path extrusionOk="0" h="100" w="112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rect b="b" l="l" r="r" t="t"/>
                <a:pathLst>
                  <a:path extrusionOk="0" h="73" w="108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rect b="b" l="l" r="r" t="t"/>
                <a:pathLst>
                  <a:path extrusionOk="0" h="99" w="10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rect b="b" l="l" r="r" t="t"/>
                <a:pathLst>
                  <a:path extrusionOk="0" h="100" w="10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rect b="b" l="l" r="r" t="t"/>
                <a:pathLst>
                  <a:path extrusionOk="0" h="68" w="105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rect b="b" l="l" r="r" t="t"/>
                <a:pathLst>
                  <a:path extrusionOk="0" h="87" w="99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rect b="b" l="l" r="r" t="t"/>
                <a:pathLst>
                  <a:path extrusionOk="0" h="508" w="58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rect b="b" l="l" r="r" t="t"/>
                <a:pathLst>
                  <a:path extrusionOk="0" h="74" w="98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rect b="b" l="l" r="r" t="t"/>
                <a:pathLst>
                  <a:path extrusionOk="0" h="99" w="10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rect b="b" l="l" r="r" t="t"/>
                <a:pathLst>
                  <a:path extrusionOk="0" h="613" w="724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rect b="b" l="l" r="r" t="t"/>
                <a:pathLst>
                  <a:path extrusionOk="0" h="695" w="814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rect b="b" l="l" r="r" t="t"/>
                <a:pathLst>
                  <a:path extrusionOk="0" h="582" w="679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rect b="b" l="l" r="r" t="t"/>
                <a:pathLst>
                  <a:path extrusionOk="0" h="613" w="736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rect b="b" l="l" r="r" t="t"/>
                <a:pathLst>
                  <a:path extrusionOk="0" h="691" w="814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rect b="b" l="l" r="r" t="t"/>
                <a:pathLst>
                  <a:path extrusionOk="0" h="404" w="457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rect b="b" l="l" r="r" t="t"/>
                <a:pathLst>
                  <a:path extrusionOk="0" h="604" w="691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rect b="b" l="l" r="r" t="t"/>
                <a:pathLst>
                  <a:path extrusionOk="0" h="94" w="10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rect b="b" l="l" r="r" t="t"/>
                <a:pathLst>
                  <a:path extrusionOk="0" h="499" w="58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rect b="b" l="l" r="r" t="t"/>
                <a:pathLst>
                  <a:path extrusionOk="0" h="690" w="802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rect b="b" l="l" r="r" t="t"/>
                <a:pathLst>
                  <a:path extrusionOk="0" h="499" w="58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rect b="b" l="l" r="r" t="t"/>
                <a:pathLst>
                  <a:path extrusionOk="0" h="600" w="70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rect b="b" l="l" r="r" t="t"/>
                <a:pathLst>
                  <a:path extrusionOk="0" h="583" w="679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rect b="b" l="l" r="r" t="t"/>
                <a:pathLst>
                  <a:path extrusionOk="0" h="622" w="728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rect b="b" l="l" r="r" t="t"/>
                <a:pathLst>
                  <a:path extrusionOk="0" h="607" w="704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rect b="b" l="l" r="r" t="t"/>
                <a:pathLst>
                  <a:path extrusionOk="0" h="637" w="741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rect b="b" l="l" r="r" t="t"/>
                <a:pathLst>
                  <a:path extrusionOk="0" h="520" w="605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rect b="b" l="l" r="r" t="t"/>
                <a:pathLst>
                  <a:path extrusionOk="0" h="508" w="592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rect b="b" l="l" r="r" t="t"/>
                <a:pathLst>
                  <a:path extrusionOk="0" h="607" w="703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rect b="b" l="l" r="r" t="t"/>
                <a:pathLst>
                  <a:path extrusionOk="0" h="74" w="104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5" name="Google Shape;495;p23"/>
            <p:cNvSpPr/>
            <p:nvPr/>
          </p:nvSpPr>
          <p:spPr>
            <a:xfrm>
              <a:off x="5028112" y="3146664"/>
              <a:ext cx="1601" cy="1255"/>
            </a:xfrm>
            <a:custGeom>
              <a:rect b="b" l="l" r="r" t="t"/>
              <a:pathLst>
                <a:path extrusionOk="0" h="87" w="111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1421524" y="1947504"/>
            <a:ext cx="463365" cy="407273"/>
            <a:chOff x="1916639" y="2215270"/>
            <a:chExt cx="454057" cy="315569"/>
          </a:xfrm>
        </p:grpSpPr>
        <p:sp>
          <p:nvSpPr>
            <p:cNvPr id="497" name="Google Shape;497;p23"/>
            <p:cNvSpPr/>
            <p:nvPr/>
          </p:nvSpPr>
          <p:spPr>
            <a:xfrm>
              <a:off x="1971810" y="2368609"/>
              <a:ext cx="8725" cy="8886"/>
            </a:xfrm>
            <a:custGeom>
              <a:rect b="b" l="l" r="r" t="t"/>
              <a:pathLst>
                <a:path extrusionOk="0" h="551" w="541">
                  <a:moveTo>
                    <a:pt x="540" y="551"/>
                  </a:moveTo>
                  <a:cubicBezTo>
                    <a:pt x="345" y="367"/>
                    <a:pt x="173" y="184"/>
                    <a:pt x="1" y="0"/>
                  </a:cubicBezTo>
                  <a:lnTo>
                    <a:pt x="1" y="0"/>
                  </a:lnTo>
                  <a:cubicBezTo>
                    <a:pt x="173" y="184"/>
                    <a:pt x="345" y="367"/>
                    <a:pt x="540" y="551"/>
                  </a:cubicBezTo>
                  <a:close/>
                </a:path>
              </a:pathLst>
            </a:custGeom>
            <a:solidFill>
              <a:srgbClr val="828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916639" y="2346059"/>
              <a:ext cx="24627" cy="112005"/>
            </a:xfrm>
            <a:custGeom>
              <a:rect b="b" l="l" r="r" t="t"/>
              <a:pathLst>
                <a:path extrusionOk="0" h="6945" w="1527">
                  <a:moveTo>
                    <a:pt x="0" y="1"/>
                  </a:moveTo>
                  <a:lnTo>
                    <a:pt x="0" y="3237"/>
                  </a:lnTo>
                  <a:cubicBezTo>
                    <a:pt x="0" y="4511"/>
                    <a:pt x="505" y="5785"/>
                    <a:pt x="1527" y="6945"/>
                  </a:cubicBezTo>
                  <a:lnTo>
                    <a:pt x="1527" y="3685"/>
                  </a:lnTo>
                  <a:cubicBezTo>
                    <a:pt x="1458" y="3593"/>
                    <a:pt x="1378" y="3501"/>
                    <a:pt x="1309" y="3421"/>
                  </a:cubicBezTo>
                  <a:lnTo>
                    <a:pt x="1251" y="3341"/>
                  </a:lnTo>
                  <a:cubicBezTo>
                    <a:pt x="1194" y="3272"/>
                    <a:pt x="1148" y="3203"/>
                    <a:pt x="1102" y="3146"/>
                  </a:cubicBezTo>
                  <a:cubicBezTo>
                    <a:pt x="1091" y="3111"/>
                    <a:pt x="1068" y="3088"/>
                    <a:pt x="1045" y="3065"/>
                  </a:cubicBezTo>
                  <a:cubicBezTo>
                    <a:pt x="988" y="2973"/>
                    <a:pt x="930" y="2893"/>
                    <a:pt x="873" y="2801"/>
                  </a:cubicBezTo>
                  <a:lnTo>
                    <a:pt x="861" y="2790"/>
                  </a:lnTo>
                  <a:cubicBezTo>
                    <a:pt x="804" y="2698"/>
                    <a:pt x="758" y="2606"/>
                    <a:pt x="701" y="2514"/>
                  </a:cubicBezTo>
                  <a:lnTo>
                    <a:pt x="655" y="2434"/>
                  </a:lnTo>
                  <a:cubicBezTo>
                    <a:pt x="620" y="2365"/>
                    <a:pt x="586" y="2296"/>
                    <a:pt x="551" y="2239"/>
                  </a:cubicBezTo>
                  <a:cubicBezTo>
                    <a:pt x="540" y="2204"/>
                    <a:pt x="528" y="2181"/>
                    <a:pt x="505" y="2147"/>
                  </a:cubicBezTo>
                  <a:cubicBezTo>
                    <a:pt x="494" y="2124"/>
                    <a:pt x="471" y="2067"/>
                    <a:pt x="448" y="2021"/>
                  </a:cubicBezTo>
                  <a:lnTo>
                    <a:pt x="391" y="1895"/>
                  </a:lnTo>
                  <a:lnTo>
                    <a:pt x="391" y="1872"/>
                  </a:lnTo>
                  <a:cubicBezTo>
                    <a:pt x="345" y="1780"/>
                    <a:pt x="310" y="1688"/>
                    <a:pt x="276" y="1585"/>
                  </a:cubicBezTo>
                  <a:lnTo>
                    <a:pt x="253" y="1504"/>
                  </a:lnTo>
                  <a:cubicBezTo>
                    <a:pt x="230" y="1435"/>
                    <a:pt x="207" y="1355"/>
                    <a:pt x="196" y="1298"/>
                  </a:cubicBezTo>
                  <a:cubicBezTo>
                    <a:pt x="184" y="1263"/>
                    <a:pt x="173" y="1229"/>
                    <a:pt x="173" y="1206"/>
                  </a:cubicBezTo>
                  <a:cubicBezTo>
                    <a:pt x="150" y="1114"/>
                    <a:pt x="127" y="1034"/>
                    <a:pt x="104" y="953"/>
                  </a:cubicBezTo>
                  <a:cubicBezTo>
                    <a:pt x="104" y="942"/>
                    <a:pt x="104" y="930"/>
                    <a:pt x="104" y="919"/>
                  </a:cubicBezTo>
                  <a:cubicBezTo>
                    <a:pt x="81" y="827"/>
                    <a:pt x="69" y="724"/>
                    <a:pt x="58" y="632"/>
                  </a:cubicBezTo>
                  <a:cubicBezTo>
                    <a:pt x="58" y="609"/>
                    <a:pt x="46" y="575"/>
                    <a:pt x="46" y="552"/>
                  </a:cubicBezTo>
                  <a:cubicBezTo>
                    <a:pt x="35" y="483"/>
                    <a:pt x="23" y="414"/>
                    <a:pt x="23" y="345"/>
                  </a:cubicBezTo>
                  <a:cubicBezTo>
                    <a:pt x="23" y="311"/>
                    <a:pt x="23" y="288"/>
                    <a:pt x="12" y="253"/>
                  </a:cubicBezTo>
                  <a:cubicBezTo>
                    <a:pt x="12" y="173"/>
                    <a:pt x="12" y="93"/>
                    <a:pt x="0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142814" y="2286582"/>
              <a:ext cx="227882" cy="80347"/>
            </a:xfrm>
            <a:custGeom>
              <a:rect b="b" l="l" r="r" t="t"/>
              <a:pathLst>
                <a:path extrusionOk="0" h="4982" w="14130">
                  <a:moveTo>
                    <a:pt x="12522" y="0"/>
                  </a:moveTo>
                  <a:lnTo>
                    <a:pt x="1" y="3707"/>
                  </a:lnTo>
                  <a:lnTo>
                    <a:pt x="12660" y="4867"/>
                  </a:lnTo>
                  <a:lnTo>
                    <a:pt x="13934" y="4981"/>
                  </a:lnTo>
                  <a:cubicBezTo>
                    <a:pt x="13969" y="4878"/>
                    <a:pt x="13992" y="4775"/>
                    <a:pt x="14003" y="4671"/>
                  </a:cubicBezTo>
                  <a:cubicBezTo>
                    <a:pt x="14014" y="4637"/>
                    <a:pt x="14014" y="4603"/>
                    <a:pt x="14026" y="4568"/>
                  </a:cubicBezTo>
                  <a:cubicBezTo>
                    <a:pt x="14037" y="4499"/>
                    <a:pt x="14049" y="4430"/>
                    <a:pt x="14060" y="4362"/>
                  </a:cubicBezTo>
                  <a:cubicBezTo>
                    <a:pt x="14060" y="4316"/>
                    <a:pt x="14060" y="4281"/>
                    <a:pt x="14072" y="4235"/>
                  </a:cubicBezTo>
                  <a:cubicBezTo>
                    <a:pt x="14072" y="4189"/>
                    <a:pt x="14083" y="4109"/>
                    <a:pt x="14083" y="4052"/>
                  </a:cubicBezTo>
                  <a:cubicBezTo>
                    <a:pt x="14095" y="3983"/>
                    <a:pt x="14083" y="3960"/>
                    <a:pt x="14083" y="3914"/>
                  </a:cubicBezTo>
                  <a:cubicBezTo>
                    <a:pt x="14129" y="2571"/>
                    <a:pt x="13613" y="1228"/>
                    <a:pt x="12522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2106723" y="2215270"/>
              <a:ext cx="138293" cy="131117"/>
            </a:xfrm>
            <a:custGeom>
              <a:rect b="b" l="l" r="r" t="t"/>
              <a:pathLst>
                <a:path extrusionOk="0" h="8130" w="8575">
                  <a:moveTo>
                    <a:pt x="2223" y="1"/>
                  </a:moveTo>
                  <a:cubicBezTo>
                    <a:pt x="1482" y="1"/>
                    <a:pt x="740" y="36"/>
                    <a:pt x="1" y="107"/>
                  </a:cubicBezTo>
                  <a:lnTo>
                    <a:pt x="2239" y="8129"/>
                  </a:lnTo>
                  <a:lnTo>
                    <a:pt x="8574" y="876"/>
                  </a:lnTo>
                  <a:cubicBezTo>
                    <a:pt x="6510" y="296"/>
                    <a:pt x="4369" y="1"/>
                    <a:pt x="222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2142814" y="2229381"/>
              <a:ext cx="227317" cy="210109"/>
            </a:xfrm>
            <a:custGeom>
              <a:rect b="b" l="l" r="r" t="t"/>
              <a:pathLst>
                <a:path extrusionOk="0" h="13028" w="14095">
                  <a:moveTo>
                    <a:pt x="14095" y="7312"/>
                  </a:moveTo>
                  <a:lnTo>
                    <a:pt x="14094" y="7629"/>
                  </a:lnTo>
                  <a:lnTo>
                    <a:pt x="14094" y="7629"/>
                  </a:lnTo>
                  <a:cubicBezTo>
                    <a:pt x="14094" y="7618"/>
                    <a:pt x="14095" y="7607"/>
                    <a:pt x="14095" y="7599"/>
                  </a:cubicBezTo>
                  <a:lnTo>
                    <a:pt x="14095" y="7461"/>
                  </a:lnTo>
                  <a:lnTo>
                    <a:pt x="14095" y="7312"/>
                  </a:lnTo>
                  <a:close/>
                  <a:moveTo>
                    <a:pt x="6348" y="1"/>
                  </a:moveTo>
                  <a:lnTo>
                    <a:pt x="1" y="7254"/>
                  </a:lnTo>
                  <a:lnTo>
                    <a:pt x="10009" y="13027"/>
                  </a:lnTo>
                  <a:cubicBezTo>
                    <a:pt x="10525" y="12729"/>
                    <a:pt x="11019" y="12396"/>
                    <a:pt x="11489" y="12029"/>
                  </a:cubicBezTo>
                  <a:cubicBezTo>
                    <a:pt x="12798" y="10973"/>
                    <a:pt x="13613" y="9768"/>
                    <a:pt x="13934" y="8528"/>
                  </a:cubicBezTo>
                  <a:lnTo>
                    <a:pt x="13934" y="8528"/>
                  </a:lnTo>
                  <a:lnTo>
                    <a:pt x="13923" y="11811"/>
                  </a:lnTo>
                  <a:cubicBezTo>
                    <a:pt x="14026" y="11409"/>
                    <a:pt x="14083" y="10996"/>
                    <a:pt x="14083" y="10583"/>
                  </a:cubicBezTo>
                  <a:lnTo>
                    <a:pt x="14094" y="7629"/>
                  </a:lnTo>
                  <a:lnTo>
                    <a:pt x="14094" y="7629"/>
                  </a:lnTo>
                  <a:cubicBezTo>
                    <a:pt x="14091" y="7675"/>
                    <a:pt x="14083" y="7736"/>
                    <a:pt x="14083" y="7782"/>
                  </a:cubicBezTo>
                  <a:cubicBezTo>
                    <a:pt x="14072" y="7851"/>
                    <a:pt x="14072" y="7874"/>
                    <a:pt x="14072" y="7909"/>
                  </a:cubicBezTo>
                  <a:cubicBezTo>
                    <a:pt x="14060" y="7977"/>
                    <a:pt x="14049" y="8058"/>
                    <a:pt x="14037" y="8115"/>
                  </a:cubicBezTo>
                  <a:cubicBezTo>
                    <a:pt x="14037" y="8150"/>
                    <a:pt x="14026" y="8184"/>
                    <a:pt x="14014" y="8218"/>
                  </a:cubicBezTo>
                  <a:cubicBezTo>
                    <a:pt x="13992" y="8322"/>
                    <a:pt x="13969" y="8425"/>
                    <a:pt x="13946" y="8528"/>
                  </a:cubicBezTo>
                  <a:lnTo>
                    <a:pt x="12672" y="8414"/>
                  </a:lnTo>
                  <a:lnTo>
                    <a:pt x="12" y="7254"/>
                  </a:lnTo>
                  <a:lnTo>
                    <a:pt x="12534" y="3547"/>
                  </a:lnTo>
                  <a:cubicBezTo>
                    <a:pt x="11788" y="2744"/>
                    <a:pt x="10916" y="2055"/>
                    <a:pt x="9952" y="1516"/>
                  </a:cubicBezTo>
                  <a:cubicBezTo>
                    <a:pt x="8815" y="873"/>
                    <a:pt x="7610" y="368"/>
                    <a:pt x="634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919606" y="2253812"/>
              <a:ext cx="223237" cy="92572"/>
            </a:xfrm>
            <a:custGeom>
              <a:rect b="b" l="l" r="r" t="t"/>
              <a:pathLst>
                <a:path extrusionOk="0" h="5740" w="13842">
                  <a:moveTo>
                    <a:pt x="3902" y="1"/>
                  </a:moveTo>
                  <a:cubicBezTo>
                    <a:pt x="1733" y="1263"/>
                    <a:pt x="425" y="2824"/>
                    <a:pt x="0" y="4465"/>
                  </a:cubicBezTo>
                  <a:lnTo>
                    <a:pt x="13842" y="5739"/>
                  </a:lnTo>
                  <a:lnTo>
                    <a:pt x="3902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959955" y="2423545"/>
              <a:ext cx="11112" cy="8161"/>
            </a:xfrm>
            <a:custGeom>
              <a:rect b="b" l="l" r="r" t="t"/>
              <a:pathLst>
                <a:path extrusionOk="0" h="506" w="689">
                  <a:moveTo>
                    <a:pt x="0" y="1"/>
                  </a:moveTo>
                  <a:cubicBezTo>
                    <a:pt x="207" y="173"/>
                    <a:pt x="448" y="345"/>
                    <a:pt x="689" y="505"/>
                  </a:cubicBezTo>
                  <a:cubicBezTo>
                    <a:pt x="448" y="333"/>
                    <a:pt x="207" y="173"/>
                    <a:pt x="0" y="1"/>
                  </a:cubicBezTo>
                  <a:close/>
                </a:path>
              </a:pathLst>
            </a:custGeom>
            <a:solidFill>
              <a:srgbClr val="828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1916639" y="2217173"/>
              <a:ext cx="226204" cy="188998"/>
            </a:xfrm>
            <a:custGeom>
              <a:rect b="b" l="l" r="r" t="t"/>
              <a:pathLst>
                <a:path extrusionOk="0" h="11719" w="14026">
                  <a:moveTo>
                    <a:pt x="11788" y="0"/>
                  </a:moveTo>
                  <a:cubicBezTo>
                    <a:pt x="8964" y="253"/>
                    <a:pt x="6244" y="1022"/>
                    <a:pt x="4075" y="2273"/>
                  </a:cubicBezTo>
                  <a:lnTo>
                    <a:pt x="14022" y="8009"/>
                  </a:lnTo>
                  <a:lnTo>
                    <a:pt x="14022" y="8009"/>
                  </a:lnTo>
                  <a:lnTo>
                    <a:pt x="11788" y="0"/>
                  </a:lnTo>
                  <a:close/>
                  <a:moveTo>
                    <a:pt x="14022" y="8009"/>
                  </a:moveTo>
                  <a:lnTo>
                    <a:pt x="14022" y="8011"/>
                  </a:lnTo>
                  <a:lnTo>
                    <a:pt x="14022" y="8011"/>
                  </a:lnTo>
                  <a:lnTo>
                    <a:pt x="14026" y="8011"/>
                  </a:lnTo>
                  <a:lnTo>
                    <a:pt x="14022" y="8009"/>
                  </a:lnTo>
                  <a:close/>
                  <a:moveTo>
                    <a:pt x="184" y="6737"/>
                  </a:moveTo>
                  <a:cubicBezTo>
                    <a:pt x="69" y="7151"/>
                    <a:pt x="12" y="7575"/>
                    <a:pt x="12" y="8000"/>
                  </a:cubicBezTo>
                  <a:lnTo>
                    <a:pt x="0" y="8034"/>
                  </a:lnTo>
                  <a:cubicBezTo>
                    <a:pt x="0" y="8115"/>
                    <a:pt x="0" y="8206"/>
                    <a:pt x="12" y="8287"/>
                  </a:cubicBezTo>
                  <a:cubicBezTo>
                    <a:pt x="12" y="8310"/>
                    <a:pt x="12" y="8344"/>
                    <a:pt x="23" y="8367"/>
                  </a:cubicBezTo>
                  <a:cubicBezTo>
                    <a:pt x="23" y="8447"/>
                    <a:pt x="35" y="8516"/>
                    <a:pt x="35" y="8585"/>
                  </a:cubicBezTo>
                  <a:cubicBezTo>
                    <a:pt x="35" y="8608"/>
                    <a:pt x="35" y="8643"/>
                    <a:pt x="46" y="8666"/>
                  </a:cubicBezTo>
                  <a:cubicBezTo>
                    <a:pt x="58" y="8757"/>
                    <a:pt x="81" y="8861"/>
                    <a:pt x="92" y="8952"/>
                  </a:cubicBezTo>
                  <a:cubicBezTo>
                    <a:pt x="104" y="8964"/>
                    <a:pt x="104" y="8975"/>
                    <a:pt x="104" y="8987"/>
                  </a:cubicBezTo>
                  <a:cubicBezTo>
                    <a:pt x="115" y="9067"/>
                    <a:pt x="138" y="9148"/>
                    <a:pt x="161" y="9239"/>
                  </a:cubicBezTo>
                  <a:cubicBezTo>
                    <a:pt x="173" y="9262"/>
                    <a:pt x="184" y="9297"/>
                    <a:pt x="184" y="9320"/>
                  </a:cubicBezTo>
                  <a:cubicBezTo>
                    <a:pt x="207" y="9389"/>
                    <a:pt x="230" y="9469"/>
                    <a:pt x="253" y="9538"/>
                  </a:cubicBezTo>
                  <a:lnTo>
                    <a:pt x="276" y="9618"/>
                  </a:lnTo>
                  <a:cubicBezTo>
                    <a:pt x="310" y="9710"/>
                    <a:pt x="345" y="9802"/>
                    <a:pt x="379" y="9905"/>
                  </a:cubicBezTo>
                  <a:lnTo>
                    <a:pt x="391" y="9928"/>
                  </a:lnTo>
                  <a:lnTo>
                    <a:pt x="448" y="10054"/>
                  </a:lnTo>
                  <a:cubicBezTo>
                    <a:pt x="471" y="10089"/>
                    <a:pt x="483" y="10135"/>
                    <a:pt x="505" y="10181"/>
                  </a:cubicBezTo>
                  <a:cubicBezTo>
                    <a:pt x="528" y="10226"/>
                    <a:pt x="528" y="10238"/>
                    <a:pt x="551" y="10261"/>
                  </a:cubicBezTo>
                  <a:cubicBezTo>
                    <a:pt x="586" y="10330"/>
                    <a:pt x="620" y="10399"/>
                    <a:pt x="655" y="10467"/>
                  </a:cubicBezTo>
                  <a:lnTo>
                    <a:pt x="701" y="10548"/>
                  </a:lnTo>
                  <a:cubicBezTo>
                    <a:pt x="746" y="10640"/>
                    <a:pt x="804" y="10731"/>
                    <a:pt x="861" y="10823"/>
                  </a:cubicBezTo>
                  <a:lnTo>
                    <a:pt x="873" y="10835"/>
                  </a:lnTo>
                  <a:cubicBezTo>
                    <a:pt x="919" y="10927"/>
                    <a:pt x="988" y="11007"/>
                    <a:pt x="1045" y="11087"/>
                  </a:cubicBezTo>
                  <a:cubicBezTo>
                    <a:pt x="1056" y="11122"/>
                    <a:pt x="1079" y="11145"/>
                    <a:pt x="1102" y="11168"/>
                  </a:cubicBezTo>
                  <a:cubicBezTo>
                    <a:pt x="1148" y="11236"/>
                    <a:pt x="1194" y="11305"/>
                    <a:pt x="1240" y="11374"/>
                  </a:cubicBezTo>
                  <a:lnTo>
                    <a:pt x="1309" y="11455"/>
                  </a:lnTo>
                  <a:cubicBezTo>
                    <a:pt x="1378" y="11535"/>
                    <a:pt x="1447" y="11627"/>
                    <a:pt x="1527" y="11718"/>
                  </a:cubicBezTo>
                  <a:lnTo>
                    <a:pt x="14026" y="8023"/>
                  </a:lnTo>
                  <a:lnTo>
                    <a:pt x="14022" y="8011"/>
                  </a:lnTo>
                  <a:lnTo>
                    <a:pt x="14022" y="8011"/>
                  </a:lnTo>
                  <a:lnTo>
                    <a:pt x="184" y="6737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2304209" y="2366908"/>
              <a:ext cx="63333" cy="125327"/>
            </a:xfrm>
            <a:custGeom>
              <a:rect b="b" l="l" r="r" t="t"/>
              <a:pathLst>
                <a:path extrusionOk="0" h="7771" w="3927">
                  <a:moveTo>
                    <a:pt x="3926" y="0"/>
                  </a:moveTo>
                  <a:cubicBezTo>
                    <a:pt x="3605" y="1240"/>
                    <a:pt x="2790" y="2433"/>
                    <a:pt x="1481" y="3501"/>
                  </a:cubicBezTo>
                  <a:cubicBezTo>
                    <a:pt x="1011" y="3868"/>
                    <a:pt x="517" y="4201"/>
                    <a:pt x="1" y="4499"/>
                  </a:cubicBezTo>
                  <a:lnTo>
                    <a:pt x="1" y="7770"/>
                  </a:lnTo>
                  <a:cubicBezTo>
                    <a:pt x="2182" y="6508"/>
                    <a:pt x="3490" y="4924"/>
                    <a:pt x="3915" y="3271"/>
                  </a:cubicBezTo>
                  <a:lnTo>
                    <a:pt x="39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941248" y="2405967"/>
              <a:ext cx="99233" cy="110328"/>
            </a:xfrm>
            <a:custGeom>
              <a:rect b="b" l="l" r="r" t="t"/>
              <a:pathLst>
                <a:path extrusionOk="0" h="6841" w="6153">
                  <a:moveTo>
                    <a:pt x="1" y="0"/>
                  </a:moveTo>
                  <a:lnTo>
                    <a:pt x="1" y="3271"/>
                  </a:lnTo>
                  <a:cubicBezTo>
                    <a:pt x="747" y="4097"/>
                    <a:pt x="1631" y="4809"/>
                    <a:pt x="2618" y="5360"/>
                  </a:cubicBezTo>
                  <a:cubicBezTo>
                    <a:pt x="3731" y="5991"/>
                    <a:pt x="4913" y="6485"/>
                    <a:pt x="6141" y="6840"/>
                  </a:cubicBezTo>
                  <a:lnTo>
                    <a:pt x="6153" y="3569"/>
                  </a:lnTo>
                  <a:cubicBezTo>
                    <a:pt x="4925" y="3214"/>
                    <a:pt x="3743" y="2709"/>
                    <a:pt x="2629" y="2077"/>
                  </a:cubicBezTo>
                  <a:cubicBezTo>
                    <a:pt x="2354" y="1928"/>
                    <a:pt x="2090" y="1768"/>
                    <a:pt x="1849" y="1595"/>
                  </a:cubicBezTo>
                  <a:cubicBezTo>
                    <a:pt x="1608" y="1435"/>
                    <a:pt x="1378" y="1263"/>
                    <a:pt x="1160" y="1090"/>
                  </a:cubicBezTo>
                  <a:cubicBezTo>
                    <a:pt x="942" y="907"/>
                    <a:pt x="735" y="735"/>
                    <a:pt x="540" y="551"/>
                  </a:cubicBezTo>
                  <a:cubicBezTo>
                    <a:pt x="345" y="367"/>
                    <a:pt x="173" y="184"/>
                    <a:pt x="1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1941248" y="2346363"/>
              <a:ext cx="201594" cy="117182"/>
            </a:xfrm>
            <a:custGeom>
              <a:rect b="b" l="l" r="r" t="t"/>
              <a:pathLst>
                <a:path extrusionOk="0" h="7266" w="12500">
                  <a:moveTo>
                    <a:pt x="12500" y="0"/>
                  </a:moveTo>
                  <a:lnTo>
                    <a:pt x="1" y="3696"/>
                  </a:lnTo>
                  <a:cubicBezTo>
                    <a:pt x="173" y="3880"/>
                    <a:pt x="345" y="4063"/>
                    <a:pt x="540" y="4247"/>
                  </a:cubicBezTo>
                  <a:cubicBezTo>
                    <a:pt x="735" y="4431"/>
                    <a:pt x="942" y="4603"/>
                    <a:pt x="1160" y="4786"/>
                  </a:cubicBezTo>
                  <a:cubicBezTo>
                    <a:pt x="1367" y="4959"/>
                    <a:pt x="1608" y="5131"/>
                    <a:pt x="1849" y="5291"/>
                  </a:cubicBezTo>
                  <a:cubicBezTo>
                    <a:pt x="2090" y="5452"/>
                    <a:pt x="2354" y="5624"/>
                    <a:pt x="2618" y="5773"/>
                  </a:cubicBezTo>
                  <a:cubicBezTo>
                    <a:pt x="3743" y="6405"/>
                    <a:pt x="4925" y="6910"/>
                    <a:pt x="6153" y="7265"/>
                  </a:cubicBezTo>
                  <a:lnTo>
                    <a:pt x="12500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2040459" y="2346363"/>
              <a:ext cx="138842" cy="131633"/>
            </a:xfrm>
            <a:custGeom>
              <a:rect b="b" l="l" r="r" t="t"/>
              <a:pathLst>
                <a:path extrusionOk="0" h="8162" w="8609">
                  <a:moveTo>
                    <a:pt x="6359" y="0"/>
                  </a:moveTo>
                  <a:lnTo>
                    <a:pt x="1" y="7265"/>
                  </a:lnTo>
                  <a:cubicBezTo>
                    <a:pt x="2023" y="7864"/>
                    <a:pt x="4242" y="8161"/>
                    <a:pt x="6465" y="8161"/>
                  </a:cubicBezTo>
                  <a:cubicBezTo>
                    <a:pt x="7181" y="8161"/>
                    <a:pt x="7898" y="8130"/>
                    <a:pt x="8609" y="8069"/>
                  </a:cubicBezTo>
                  <a:lnTo>
                    <a:pt x="635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2142814" y="2346363"/>
              <a:ext cx="161420" cy="130133"/>
            </a:xfrm>
            <a:custGeom>
              <a:rect b="b" l="l" r="r" t="t"/>
              <a:pathLst>
                <a:path extrusionOk="0" h="8069" w="10009">
                  <a:moveTo>
                    <a:pt x="1" y="0"/>
                  </a:moveTo>
                  <a:lnTo>
                    <a:pt x="2250" y="8069"/>
                  </a:lnTo>
                  <a:cubicBezTo>
                    <a:pt x="5097" y="7805"/>
                    <a:pt x="7828" y="7047"/>
                    <a:pt x="10009" y="57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2179099" y="2439462"/>
              <a:ext cx="125133" cy="89782"/>
            </a:xfrm>
            <a:custGeom>
              <a:rect b="b" l="l" r="r" t="t"/>
              <a:pathLst>
                <a:path extrusionOk="0" h="5567" w="7759">
                  <a:moveTo>
                    <a:pt x="7759" y="0"/>
                  </a:moveTo>
                  <a:cubicBezTo>
                    <a:pt x="5578" y="1274"/>
                    <a:pt x="2847" y="2032"/>
                    <a:pt x="0" y="2296"/>
                  </a:cubicBezTo>
                  <a:lnTo>
                    <a:pt x="0" y="5567"/>
                  </a:lnTo>
                  <a:cubicBezTo>
                    <a:pt x="2835" y="5314"/>
                    <a:pt x="5567" y="4545"/>
                    <a:pt x="7759" y="3283"/>
                  </a:cubicBezTo>
                  <a:lnTo>
                    <a:pt x="7759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2040281" y="2463523"/>
              <a:ext cx="139019" cy="67316"/>
            </a:xfrm>
            <a:custGeom>
              <a:rect b="b" l="l" r="r" t="t"/>
              <a:pathLst>
                <a:path extrusionOk="0" h="4174" w="8620">
                  <a:moveTo>
                    <a:pt x="0" y="0"/>
                  </a:moveTo>
                  <a:lnTo>
                    <a:pt x="0" y="3271"/>
                  </a:lnTo>
                  <a:cubicBezTo>
                    <a:pt x="2094" y="3875"/>
                    <a:pt x="4259" y="4174"/>
                    <a:pt x="6436" y="4174"/>
                  </a:cubicBezTo>
                  <a:cubicBezTo>
                    <a:pt x="7160" y="4174"/>
                    <a:pt x="7884" y="4141"/>
                    <a:pt x="8608" y="4075"/>
                  </a:cubicBezTo>
                  <a:lnTo>
                    <a:pt x="8620" y="804"/>
                  </a:lnTo>
                  <a:lnTo>
                    <a:pt x="8608" y="804"/>
                  </a:lnTo>
                  <a:cubicBezTo>
                    <a:pt x="7890" y="866"/>
                    <a:pt x="7165" y="898"/>
                    <a:pt x="6440" y="898"/>
                  </a:cubicBezTo>
                  <a:cubicBezTo>
                    <a:pt x="4232" y="898"/>
                    <a:pt x="2022" y="605"/>
                    <a:pt x="0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3"/>
          <p:cNvGrpSpPr/>
          <p:nvPr/>
        </p:nvGrpSpPr>
        <p:grpSpPr>
          <a:xfrm>
            <a:off x="3060772" y="2074429"/>
            <a:ext cx="899887" cy="879294"/>
            <a:chOff x="1536741" y="2286912"/>
            <a:chExt cx="379555" cy="377753"/>
          </a:xfrm>
        </p:grpSpPr>
        <p:sp>
          <p:nvSpPr>
            <p:cNvPr id="513" name="Google Shape;513;p23"/>
            <p:cNvSpPr/>
            <p:nvPr/>
          </p:nvSpPr>
          <p:spPr>
            <a:xfrm>
              <a:off x="1540604" y="2468784"/>
              <a:ext cx="16866" cy="14781"/>
            </a:xfrm>
            <a:custGeom>
              <a:rect b="b" l="l" r="r" t="t"/>
              <a:pathLst>
                <a:path extrusionOk="0" h="574" w="655">
                  <a:moveTo>
                    <a:pt x="292" y="1"/>
                  </a:moveTo>
                  <a:cubicBezTo>
                    <a:pt x="132" y="1"/>
                    <a:pt x="1" y="121"/>
                    <a:pt x="1" y="282"/>
                  </a:cubicBezTo>
                  <a:lnTo>
                    <a:pt x="1" y="292"/>
                  </a:lnTo>
                  <a:cubicBezTo>
                    <a:pt x="1" y="453"/>
                    <a:pt x="132" y="573"/>
                    <a:pt x="292" y="573"/>
                  </a:cubicBezTo>
                  <a:cubicBezTo>
                    <a:pt x="654" y="553"/>
                    <a:pt x="654" y="21"/>
                    <a:pt x="29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1536741" y="2286912"/>
              <a:ext cx="226137" cy="377753"/>
            </a:xfrm>
            <a:custGeom>
              <a:rect b="b" l="l" r="r" t="t"/>
              <a:pathLst>
                <a:path extrusionOk="0" h="14670" w="8782">
                  <a:moveTo>
                    <a:pt x="4079" y="1940"/>
                  </a:moveTo>
                  <a:lnTo>
                    <a:pt x="3426" y="2593"/>
                  </a:lnTo>
                  <a:lnTo>
                    <a:pt x="2773" y="1940"/>
                  </a:lnTo>
                  <a:close/>
                  <a:moveTo>
                    <a:pt x="3426" y="5185"/>
                  </a:moveTo>
                  <a:lnTo>
                    <a:pt x="4089" y="5838"/>
                  </a:lnTo>
                  <a:lnTo>
                    <a:pt x="2773" y="5838"/>
                  </a:lnTo>
                  <a:lnTo>
                    <a:pt x="3426" y="5185"/>
                  </a:lnTo>
                  <a:close/>
                  <a:moveTo>
                    <a:pt x="2261" y="6411"/>
                  </a:moveTo>
                  <a:lnTo>
                    <a:pt x="2271" y="6421"/>
                  </a:lnTo>
                  <a:lnTo>
                    <a:pt x="4602" y="6421"/>
                  </a:lnTo>
                  <a:cubicBezTo>
                    <a:pt x="4722" y="6611"/>
                    <a:pt x="4803" y="6832"/>
                    <a:pt x="4853" y="7064"/>
                  </a:cubicBezTo>
                  <a:lnTo>
                    <a:pt x="2010" y="7064"/>
                  </a:lnTo>
                  <a:cubicBezTo>
                    <a:pt x="2050" y="6832"/>
                    <a:pt x="2140" y="6611"/>
                    <a:pt x="2261" y="6411"/>
                  </a:cubicBezTo>
                  <a:close/>
                  <a:moveTo>
                    <a:pt x="5998" y="6491"/>
                  </a:moveTo>
                  <a:cubicBezTo>
                    <a:pt x="6159" y="7054"/>
                    <a:pt x="6169" y="7646"/>
                    <a:pt x="6008" y="8209"/>
                  </a:cubicBezTo>
                  <a:cubicBezTo>
                    <a:pt x="5255" y="7887"/>
                    <a:pt x="5255" y="6822"/>
                    <a:pt x="5998" y="6491"/>
                  </a:cubicBezTo>
                  <a:close/>
                  <a:moveTo>
                    <a:pt x="6581" y="6441"/>
                  </a:moveTo>
                  <a:lnTo>
                    <a:pt x="6581" y="6441"/>
                  </a:lnTo>
                  <a:cubicBezTo>
                    <a:pt x="7003" y="6531"/>
                    <a:pt x="7305" y="6913"/>
                    <a:pt x="7305" y="7345"/>
                  </a:cubicBezTo>
                  <a:cubicBezTo>
                    <a:pt x="7305" y="7777"/>
                    <a:pt x="7013" y="8159"/>
                    <a:pt x="6591" y="8259"/>
                  </a:cubicBezTo>
                  <a:cubicBezTo>
                    <a:pt x="6742" y="7656"/>
                    <a:pt x="6732" y="7033"/>
                    <a:pt x="6581" y="6441"/>
                  </a:cubicBezTo>
                  <a:close/>
                  <a:moveTo>
                    <a:pt x="4853" y="7636"/>
                  </a:moveTo>
                  <a:cubicBezTo>
                    <a:pt x="4823" y="7867"/>
                    <a:pt x="4743" y="8088"/>
                    <a:pt x="4622" y="8279"/>
                  </a:cubicBezTo>
                  <a:lnTo>
                    <a:pt x="2241" y="8279"/>
                  </a:lnTo>
                  <a:cubicBezTo>
                    <a:pt x="2120" y="8078"/>
                    <a:pt x="2040" y="7867"/>
                    <a:pt x="2010" y="7636"/>
                  </a:cubicBezTo>
                  <a:close/>
                  <a:moveTo>
                    <a:pt x="4130" y="8862"/>
                  </a:moveTo>
                  <a:lnTo>
                    <a:pt x="3426" y="9555"/>
                  </a:lnTo>
                  <a:lnTo>
                    <a:pt x="2733" y="8862"/>
                  </a:lnTo>
                  <a:close/>
                  <a:moveTo>
                    <a:pt x="5235" y="8340"/>
                  </a:moveTo>
                  <a:cubicBezTo>
                    <a:pt x="5396" y="8510"/>
                    <a:pt x="5586" y="8651"/>
                    <a:pt x="5808" y="8741"/>
                  </a:cubicBezTo>
                  <a:cubicBezTo>
                    <a:pt x="5657" y="9033"/>
                    <a:pt x="5466" y="9304"/>
                    <a:pt x="5235" y="9535"/>
                  </a:cubicBezTo>
                  <a:lnTo>
                    <a:pt x="4321" y="10449"/>
                  </a:lnTo>
                  <a:lnTo>
                    <a:pt x="3838" y="9967"/>
                  </a:lnTo>
                  <a:lnTo>
                    <a:pt x="4753" y="9053"/>
                  </a:lnTo>
                  <a:cubicBezTo>
                    <a:pt x="4954" y="8842"/>
                    <a:pt x="5124" y="8601"/>
                    <a:pt x="5235" y="8340"/>
                  </a:cubicBezTo>
                  <a:close/>
                  <a:moveTo>
                    <a:pt x="297" y="0"/>
                  </a:moveTo>
                  <a:cubicBezTo>
                    <a:pt x="159" y="0"/>
                    <a:pt x="20" y="91"/>
                    <a:pt x="10" y="272"/>
                  </a:cubicBezTo>
                  <a:cubicBezTo>
                    <a:pt x="0" y="1236"/>
                    <a:pt x="382" y="2161"/>
                    <a:pt x="1065" y="2834"/>
                  </a:cubicBezTo>
                  <a:lnTo>
                    <a:pt x="2120" y="3889"/>
                  </a:lnTo>
                  <a:lnTo>
                    <a:pt x="1206" y="4803"/>
                  </a:lnTo>
                  <a:cubicBezTo>
                    <a:pt x="804" y="5205"/>
                    <a:pt x="503" y="5697"/>
                    <a:pt x="332" y="6240"/>
                  </a:cubicBezTo>
                  <a:cubicBezTo>
                    <a:pt x="246" y="6474"/>
                    <a:pt x="427" y="6632"/>
                    <a:pt x="606" y="6632"/>
                  </a:cubicBezTo>
                  <a:cubicBezTo>
                    <a:pt x="719" y="6632"/>
                    <a:pt x="832" y="6569"/>
                    <a:pt x="874" y="6421"/>
                  </a:cubicBezTo>
                  <a:cubicBezTo>
                    <a:pt x="1025" y="5968"/>
                    <a:pt x="1276" y="5546"/>
                    <a:pt x="1618" y="5215"/>
                  </a:cubicBezTo>
                  <a:lnTo>
                    <a:pt x="2532" y="4301"/>
                  </a:lnTo>
                  <a:lnTo>
                    <a:pt x="3014" y="4783"/>
                  </a:lnTo>
                  <a:lnTo>
                    <a:pt x="2100" y="5697"/>
                  </a:lnTo>
                  <a:cubicBezTo>
                    <a:pt x="1176" y="6621"/>
                    <a:pt x="1176" y="8119"/>
                    <a:pt x="2100" y="9053"/>
                  </a:cubicBezTo>
                  <a:lnTo>
                    <a:pt x="4110" y="11062"/>
                  </a:lnTo>
                  <a:lnTo>
                    <a:pt x="4130" y="11072"/>
                  </a:lnTo>
                  <a:cubicBezTo>
                    <a:pt x="4140" y="11092"/>
                    <a:pt x="4160" y="11113"/>
                    <a:pt x="4170" y="11123"/>
                  </a:cubicBezTo>
                  <a:lnTo>
                    <a:pt x="5144" y="12097"/>
                  </a:lnTo>
                  <a:cubicBezTo>
                    <a:pt x="5697" y="12650"/>
                    <a:pt x="6039" y="13534"/>
                    <a:pt x="6039" y="14398"/>
                  </a:cubicBezTo>
                  <a:cubicBezTo>
                    <a:pt x="6049" y="14579"/>
                    <a:pt x="6187" y="14669"/>
                    <a:pt x="6325" y="14669"/>
                  </a:cubicBezTo>
                  <a:cubicBezTo>
                    <a:pt x="6463" y="14669"/>
                    <a:pt x="6601" y="14579"/>
                    <a:pt x="6611" y="14398"/>
                  </a:cubicBezTo>
                  <a:cubicBezTo>
                    <a:pt x="6611" y="13383"/>
                    <a:pt x="6209" y="12348"/>
                    <a:pt x="5556" y="11695"/>
                  </a:cubicBezTo>
                  <a:lnTo>
                    <a:pt x="4722" y="10861"/>
                  </a:lnTo>
                  <a:lnTo>
                    <a:pt x="5637" y="9937"/>
                  </a:lnTo>
                  <a:cubicBezTo>
                    <a:pt x="5948" y="9626"/>
                    <a:pt x="6199" y="9264"/>
                    <a:pt x="6380" y="8852"/>
                  </a:cubicBezTo>
                  <a:cubicBezTo>
                    <a:pt x="7104" y="8852"/>
                    <a:pt x="7716" y="8340"/>
                    <a:pt x="7857" y="7636"/>
                  </a:cubicBezTo>
                  <a:lnTo>
                    <a:pt x="8430" y="7636"/>
                  </a:lnTo>
                  <a:cubicBezTo>
                    <a:pt x="8781" y="7616"/>
                    <a:pt x="8781" y="7084"/>
                    <a:pt x="8430" y="7064"/>
                  </a:cubicBezTo>
                  <a:lnTo>
                    <a:pt x="7857" y="7064"/>
                  </a:lnTo>
                  <a:cubicBezTo>
                    <a:pt x="7716" y="6350"/>
                    <a:pt x="7094" y="5838"/>
                    <a:pt x="6370" y="5838"/>
                  </a:cubicBezTo>
                  <a:lnTo>
                    <a:pt x="6360" y="5838"/>
                  </a:lnTo>
                  <a:cubicBezTo>
                    <a:pt x="6189" y="5456"/>
                    <a:pt x="5938" y="5104"/>
                    <a:pt x="5637" y="4803"/>
                  </a:cubicBezTo>
                  <a:lnTo>
                    <a:pt x="4722" y="3889"/>
                  </a:lnTo>
                  <a:lnTo>
                    <a:pt x="5637" y="2974"/>
                  </a:lnTo>
                  <a:cubicBezTo>
                    <a:pt x="6290" y="2321"/>
                    <a:pt x="6702" y="1286"/>
                    <a:pt x="6702" y="272"/>
                  </a:cubicBezTo>
                  <a:cubicBezTo>
                    <a:pt x="6687" y="91"/>
                    <a:pt x="6548" y="0"/>
                    <a:pt x="6412" y="0"/>
                  </a:cubicBezTo>
                  <a:cubicBezTo>
                    <a:pt x="6275" y="0"/>
                    <a:pt x="6139" y="91"/>
                    <a:pt x="6129" y="272"/>
                  </a:cubicBezTo>
                  <a:cubicBezTo>
                    <a:pt x="6129" y="1136"/>
                    <a:pt x="5777" y="2020"/>
                    <a:pt x="5235" y="2573"/>
                  </a:cubicBezTo>
                  <a:lnTo>
                    <a:pt x="4321" y="3487"/>
                  </a:lnTo>
                  <a:lnTo>
                    <a:pt x="3828" y="2994"/>
                  </a:lnTo>
                  <a:lnTo>
                    <a:pt x="4743" y="2080"/>
                  </a:lnTo>
                  <a:cubicBezTo>
                    <a:pt x="5255" y="1568"/>
                    <a:pt x="5436" y="784"/>
                    <a:pt x="5436" y="272"/>
                  </a:cubicBezTo>
                  <a:cubicBezTo>
                    <a:pt x="5426" y="91"/>
                    <a:pt x="5288" y="0"/>
                    <a:pt x="5149" y="0"/>
                  </a:cubicBezTo>
                  <a:cubicBezTo>
                    <a:pt x="5011" y="0"/>
                    <a:pt x="4873" y="91"/>
                    <a:pt x="4863" y="272"/>
                  </a:cubicBezTo>
                  <a:cubicBezTo>
                    <a:pt x="4863" y="654"/>
                    <a:pt x="4763" y="1025"/>
                    <a:pt x="4572" y="1367"/>
                  </a:cubicBezTo>
                  <a:lnTo>
                    <a:pt x="2221" y="1367"/>
                  </a:lnTo>
                  <a:cubicBezTo>
                    <a:pt x="1970" y="1045"/>
                    <a:pt x="1839" y="664"/>
                    <a:pt x="1839" y="272"/>
                  </a:cubicBezTo>
                  <a:cubicBezTo>
                    <a:pt x="1829" y="91"/>
                    <a:pt x="1691" y="0"/>
                    <a:pt x="1553" y="0"/>
                  </a:cubicBezTo>
                  <a:cubicBezTo>
                    <a:pt x="1414" y="0"/>
                    <a:pt x="1276" y="91"/>
                    <a:pt x="1266" y="272"/>
                  </a:cubicBezTo>
                  <a:cubicBezTo>
                    <a:pt x="1266" y="895"/>
                    <a:pt x="1517" y="1497"/>
                    <a:pt x="1959" y="1940"/>
                  </a:cubicBezTo>
                  <a:lnTo>
                    <a:pt x="5225" y="5205"/>
                  </a:lnTo>
                  <a:cubicBezTo>
                    <a:pt x="5446" y="5436"/>
                    <a:pt x="5637" y="5687"/>
                    <a:pt x="5777" y="5958"/>
                  </a:cubicBezTo>
                  <a:cubicBezTo>
                    <a:pt x="5556" y="6059"/>
                    <a:pt x="5365" y="6200"/>
                    <a:pt x="5215" y="6380"/>
                  </a:cubicBezTo>
                  <a:cubicBezTo>
                    <a:pt x="5104" y="6119"/>
                    <a:pt x="4943" y="5898"/>
                    <a:pt x="4743" y="5697"/>
                  </a:cubicBezTo>
                  <a:lnTo>
                    <a:pt x="1477" y="2432"/>
                  </a:lnTo>
                  <a:cubicBezTo>
                    <a:pt x="905" y="1859"/>
                    <a:pt x="583" y="1075"/>
                    <a:pt x="583" y="272"/>
                  </a:cubicBezTo>
                  <a:cubicBezTo>
                    <a:pt x="573" y="91"/>
                    <a:pt x="435" y="0"/>
                    <a:pt x="29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1542690" y="2495744"/>
              <a:ext cx="131969" cy="168920"/>
            </a:xfrm>
            <a:custGeom>
              <a:rect b="b" l="l" r="r" t="t"/>
              <a:pathLst>
                <a:path extrusionOk="0" h="6560" w="5125">
                  <a:moveTo>
                    <a:pt x="3195" y="4047"/>
                  </a:moveTo>
                  <a:lnTo>
                    <a:pt x="3788" y="4640"/>
                  </a:lnTo>
                  <a:lnTo>
                    <a:pt x="2593" y="4640"/>
                  </a:lnTo>
                  <a:lnTo>
                    <a:pt x="3195" y="4047"/>
                  </a:lnTo>
                  <a:close/>
                  <a:moveTo>
                    <a:pt x="374" y="1"/>
                  </a:moveTo>
                  <a:cubicBezTo>
                    <a:pt x="203" y="1"/>
                    <a:pt x="29" y="148"/>
                    <a:pt x="91" y="370"/>
                  </a:cubicBezTo>
                  <a:cubicBezTo>
                    <a:pt x="262" y="923"/>
                    <a:pt x="573" y="1415"/>
                    <a:pt x="975" y="1827"/>
                  </a:cubicBezTo>
                  <a:lnTo>
                    <a:pt x="1889" y="2741"/>
                  </a:lnTo>
                  <a:lnTo>
                    <a:pt x="1055" y="3585"/>
                  </a:lnTo>
                  <a:cubicBezTo>
                    <a:pt x="402" y="4238"/>
                    <a:pt x="0" y="5273"/>
                    <a:pt x="0" y="6288"/>
                  </a:cubicBezTo>
                  <a:cubicBezTo>
                    <a:pt x="10" y="6469"/>
                    <a:pt x="146" y="6559"/>
                    <a:pt x="283" y="6559"/>
                  </a:cubicBezTo>
                  <a:cubicBezTo>
                    <a:pt x="420" y="6559"/>
                    <a:pt x="558" y="6469"/>
                    <a:pt x="573" y="6288"/>
                  </a:cubicBezTo>
                  <a:cubicBezTo>
                    <a:pt x="573" y="5424"/>
                    <a:pt x="915" y="4540"/>
                    <a:pt x="1467" y="3987"/>
                  </a:cubicBezTo>
                  <a:lnTo>
                    <a:pt x="2301" y="3153"/>
                  </a:lnTo>
                  <a:lnTo>
                    <a:pt x="2783" y="3636"/>
                  </a:lnTo>
                  <a:lnTo>
                    <a:pt x="1950" y="4469"/>
                  </a:lnTo>
                  <a:cubicBezTo>
                    <a:pt x="1437" y="4982"/>
                    <a:pt x="1256" y="5766"/>
                    <a:pt x="1256" y="6288"/>
                  </a:cubicBezTo>
                  <a:cubicBezTo>
                    <a:pt x="1266" y="6469"/>
                    <a:pt x="1404" y="6559"/>
                    <a:pt x="1543" y="6559"/>
                  </a:cubicBezTo>
                  <a:cubicBezTo>
                    <a:pt x="1681" y="6559"/>
                    <a:pt x="1819" y="6469"/>
                    <a:pt x="1829" y="6288"/>
                  </a:cubicBezTo>
                  <a:cubicBezTo>
                    <a:pt x="1839" y="5916"/>
                    <a:pt x="1929" y="5544"/>
                    <a:pt x="2110" y="5213"/>
                  </a:cubicBezTo>
                  <a:lnTo>
                    <a:pt x="4270" y="5213"/>
                  </a:lnTo>
                  <a:cubicBezTo>
                    <a:pt x="4451" y="5544"/>
                    <a:pt x="4542" y="5916"/>
                    <a:pt x="4542" y="6288"/>
                  </a:cubicBezTo>
                  <a:cubicBezTo>
                    <a:pt x="4557" y="6469"/>
                    <a:pt x="4695" y="6559"/>
                    <a:pt x="4833" y="6559"/>
                  </a:cubicBezTo>
                  <a:cubicBezTo>
                    <a:pt x="4971" y="6559"/>
                    <a:pt x="5109" y="6469"/>
                    <a:pt x="5124" y="6288"/>
                  </a:cubicBezTo>
                  <a:cubicBezTo>
                    <a:pt x="5124" y="5766"/>
                    <a:pt x="4934" y="4982"/>
                    <a:pt x="4431" y="4469"/>
                  </a:cubicBezTo>
                  <a:lnTo>
                    <a:pt x="3436" y="3475"/>
                  </a:lnTo>
                  <a:cubicBezTo>
                    <a:pt x="3426" y="3455"/>
                    <a:pt x="3416" y="3445"/>
                    <a:pt x="3396" y="3435"/>
                  </a:cubicBezTo>
                  <a:lnTo>
                    <a:pt x="1387" y="1425"/>
                  </a:lnTo>
                  <a:cubicBezTo>
                    <a:pt x="1045" y="1084"/>
                    <a:pt x="784" y="662"/>
                    <a:pt x="633" y="189"/>
                  </a:cubicBezTo>
                  <a:cubicBezTo>
                    <a:pt x="587" y="58"/>
                    <a:pt x="481" y="1"/>
                    <a:pt x="37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1702571" y="2354686"/>
              <a:ext cx="213725" cy="242977"/>
            </a:xfrm>
            <a:custGeom>
              <a:rect b="b" l="l" r="r" t="t"/>
              <a:pathLst>
                <a:path extrusionOk="0" h="9436" w="8300">
                  <a:moveTo>
                    <a:pt x="4381" y="573"/>
                  </a:moveTo>
                  <a:lnTo>
                    <a:pt x="5064" y="1759"/>
                  </a:lnTo>
                  <a:lnTo>
                    <a:pt x="4381" y="2945"/>
                  </a:lnTo>
                  <a:lnTo>
                    <a:pt x="3005" y="2945"/>
                  </a:lnTo>
                  <a:lnTo>
                    <a:pt x="2311" y="1759"/>
                  </a:lnTo>
                  <a:lnTo>
                    <a:pt x="3005" y="573"/>
                  </a:lnTo>
                  <a:close/>
                  <a:moveTo>
                    <a:pt x="6973" y="2050"/>
                  </a:moveTo>
                  <a:lnTo>
                    <a:pt x="7656" y="3246"/>
                  </a:lnTo>
                  <a:lnTo>
                    <a:pt x="6973" y="4432"/>
                  </a:lnTo>
                  <a:lnTo>
                    <a:pt x="5567" y="4432"/>
                  </a:lnTo>
                  <a:lnTo>
                    <a:pt x="4873" y="3236"/>
                  </a:lnTo>
                  <a:lnTo>
                    <a:pt x="5557" y="2050"/>
                  </a:lnTo>
                  <a:close/>
                  <a:moveTo>
                    <a:pt x="6973" y="5004"/>
                  </a:moveTo>
                  <a:lnTo>
                    <a:pt x="7656" y="6190"/>
                  </a:lnTo>
                  <a:lnTo>
                    <a:pt x="6973" y="7375"/>
                  </a:lnTo>
                  <a:lnTo>
                    <a:pt x="5597" y="7375"/>
                  </a:lnTo>
                  <a:lnTo>
                    <a:pt x="4914" y="6190"/>
                  </a:lnTo>
                  <a:lnTo>
                    <a:pt x="5597" y="5004"/>
                  </a:lnTo>
                  <a:close/>
                  <a:moveTo>
                    <a:pt x="4381" y="6471"/>
                  </a:moveTo>
                  <a:lnTo>
                    <a:pt x="5064" y="7667"/>
                  </a:lnTo>
                  <a:lnTo>
                    <a:pt x="4371" y="8852"/>
                  </a:lnTo>
                  <a:lnTo>
                    <a:pt x="3005" y="8852"/>
                  </a:lnTo>
                  <a:lnTo>
                    <a:pt x="2311" y="7667"/>
                  </a:lnTo>
                  <a:lnTo>
                    <a:pt x="3005" y="6471"/>
                  </a:lnTo>
                  <a:close/>
                  <a:moveTo>
                    <a:pt x="2834" y="1"/>
                  </a:moveTo>
                  <a:cubicBezTo>
                    <a:pt x="2733" y="1"/>
                    <a:pt x="2633" y="51"/>
                    <a:pt x="2583" y="141"/>
                  </a:cubicBezTo>
                  <a:lnTo>
                    <a:pt x="1819" y="1478"/>
                  </a:lnTo>
                  <a:lnTo>
                    <a:pt x="352" y="1478"/>
                  </a:lnTo>
                  <a:cubicBezTo>
                    <a:pt x="0" y="1498"/>
                    <a:pt x="0" y="2030"/>
                    <a:pt x="352" y="2050"/>
                  </a:cubicBezTo>
                  <a:lnTo>
                    <a:pt x="1819" y="2050"/>
                  </a:lnTo>
                  <a:lnTo>
                    <a:pt x="2593" y="3387"/>
                  </a:lnTo>
                  <a:cubicBezTo>
                    <a:pt x="2643" y="3477"/>
                    <a:pt x="2733" y="3527"/>
                    <a:pt x="2844" y="3527"/>
                  </a:cubicBezTo>
                  <a:lnTo>
                    <a:pt x="4381" y="3527"/>
                  </a:lnTo>
                  <a:lnTo>
                    <a:pt x="5084" y="4743"/>
                  </a:lnTo>
                  <a:lnTo>
                    <a:pt x="4411" y="5908"/>
                  </a:lnTo>
                  <a:lnTo>
                    <a:pt x="2834" y="5908"/>
                  </a:lnTo>
                  <a:cubicBezTo>
                    <a:pt x="2826" y="5908"/>
                    <a:pt x="2819" y="5907"/>
                    <a:pt x="2812" y="5907"/>
                  </a:cubicBezTo>
                  <a:cubicBezTo>
                    <a:pt x="2719" y="5907"/>
                    <a:pt x="2629" y="5965"/>
                    <a:pt x="2583" y="6049"/>
                  </a:cubicBezTo>
                  <a:lnTo>
                    <a:pt x="1729" y="7526"/>
                  </a:lnTo>
                  <a:cubicBezTo>
                    <a:pt x="1678" y="7617"/>
                    <a:pt x="1678" y="7727"/>
                    <a:pt x="1729" y="7807"/>
                  </a:cubicBezTo>
                  <a:lnTo>
                    <a:pt x="2593" y="9294"/>
                  </a:lnTo>
                  <a:cubicBezTo>
                    <a:pt x="2643" y="9385"/>
                    <a:pt x="2733" y="9435"/>
                    <a:pt x="2844" y="9435"/>
                  </a:cubicBezTo>
                  <a:lnTo>
                    <a:pt x="4542" y="9435"/>
                  </a:lnTo>
                  <a:cubicBezTo>
                    <a:pt x="4642" y="9435"/>
                    <a:pt x="4743" y="9385"/>
                    <a:pt x="4793" y="9294"/>
                  </a:cubicBezTo>
                  <a:lnTo>
                    <a:pt x="5567" y="7958"/>
                  </a:lnTo>
                  <a:lnTo>
                    <a:pt x="7144" y="7958"/>
                  </a:lnTo>
                  <a:cubicBezTo>
                    <a:pt x="7244" y="7958"/>
                    <a:pt x="7345" y="7908"/>
                    <a:pt x="7395" y="7817"/>
                  </a:cubicBezTo>
                  <a:lnTo>
                    <a:pt x="8249" y="6341"/>
                  </a:lnTo>
                  <a:cubicBezTo>
                    <a:pt x="8299" y="6250"/>
                    <a:pt x="8299" y="6140"/>
                    <a:pt x="8249" y="6059"/>
                  </a:cubicBezTo>
                  <a:lnTo>
                    <a:pt x="7465" y="4723"/>
                  </a:lnTo>
                  <a:lnTo>
                    <a:pt x="8239" y="3387"/>
                  </a:lnTo>
                  <a:cubicBezTo>
                    <a:pt x="8289" y="3296"/>
                    <a:pt x="8289" y="3186"/>
                    <a:pt x="8239" y="3095"/>
                  </a:cubicBezTo>
                  <a:lnTo>
                    <a:pt x="7385" y="1618"/>
                  </a:lnTo>
                  <a:cubicBezTo>
                    <a:pt x="7335" y="1528"/>
                    <a:pt x="7234" y="1478"/>
                    <a:pt x="7134" y="1478"/>
                  </a:cubicBezTo>
                  <a:lnTo>
                    <a:pt x="5557" y="1478"/>
                  </a:lnTo>
                  <a:lnTo>
                    <a:pt x="4793" y="141"/>
                  </a:lnTo>
                  <a:cubicBezTo>
                    <a:pt x="4733" y="51"/>
                    <a:pt x="4642" y="1"/>
                    <a:pt x="454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1771144" y="2468681"/>
              <a:ext cx="20446" cy="14883"/>
            </a:xfrm>
            <a:custGeom>
              <a:rect b="b" l="l" r="r" t="t"/>
              <a:pathLst>
                <a:path extrusionOk="0" h="578" w="794">
                  <a:moveTo>
                    <a:pt x="387" y="1"/>
                  </a:moveTo>
                  <a:cubicBezTo>
                    <a:pt x="154" y="1"/>
                    <a:pt x="0" y="297"/>
                    <a:pt x="191" y="497"/>
                  </a:cubicBezTo>
                  <a:cubicBezTo>
                    <a:pt x="251" y="547"/>
                    <a:pt x="321" y="577"/>
                    <a:pt x="392" y="577"/>
                  </a:cubicBezTo>
                  <a:cubicBezTo>
                    <a:pt x="713" y="577"/>
                    <a:pt x="794" y="145"/>
                    <a:pt x="502" y="25"/>
                  </a:cubicBezTo>
                  <a:cubicBezTo>
                    <a:pt x="462" y="8"/>
                    <a:pt x="423" y="1"/>
                    <a:pt x="3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23"/>
          <p:cNvSpPr/>
          <p:nvPr/>
        </p:nvSpPr>
        <p:spPr>
          <a:xfrm>
            <a:off x="824625" y="576050"/>
            <a:ext cx="3777000" cy="10038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 txBox="1"/>
          <p:nvPr>
            <p:ph idx="1" type="subTitle"/>
          </p:nvPr>
        </p:nvSpPr>
        <p:spPr>
          <a:xfrm flipH="1">
            <a:off x="824625" y="662175"/>
            <a:ext cx="3917400" cy="8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living in a time of global viral and information pandemic, where the impact of disinformation and health policy is profound.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4699575" y="2245725"/>
            <a:ext cx="3777000" cy="7029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 txBox="1"/>
          <p:nvPr>
            <p:ph idx="1" type="subTitle"/>
          </p:nvPr>
        </p:nvSpPr>
        <p:spPr>
          <a:xfrm flipH="1">
            <a:off x="4691063" y="2219775"/>
            <a:ext cx="3917400" cy="7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is best</a:t>
            </a:r>
            <a:r>
              <a:rPr lang="en"/>
              <a:t> mitigated by scientific rigour and thorough data-led policy and action.</a:t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900825" y="3388775"/>
            <a:ext cx="3682800" cy="12042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 txBox="1"/>
          <p:nvPr>
            <p:ph idx="1" type="subTitle"/>
          </p:nvPr>
        </p:nvSpPr>
        <p:spPr>
          <a:xfrm flipH="1">
            <a:off x="903700" y="3528575"/>
            <a:ext cx="3869400" cy="10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age of open data, there is a treasure trove of information to work with. This brings its own set of problems, but the potential for world-changing solutions is immense.</a:t>
            </a: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6329102" y="3061900"/>
            <a:ext cx="646691" cy="625276"/>
            <a:chOff x="7055134" y="2919170"/>
            <a:chExt cx="290321" cy="310820"/>
          </a:xfrm>
        </p:grpSpPr>
        <p:sp>
          <p:nvSpPr>
            <p:cNvPr id="525" name="Google Shape;525;p23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3"/>
          <p:cNvGrpSpPr/>
          <p:nvPr/>
        </p:nvGrpSpPr>
        <p:grpSpPr>
          <a:xfrm>
            <a:off x="6000659" y="3754782"/>
            <a:ext cx="1298245" cy="838197"/>
            <a:chOff x="1781317" y="3391400"/>
            <a:chExt cx="367255" cy="282364"/>
          </a:xfrm>
        </p:grpSpPr>
        <p:sp>
          <p:nvSpPr>
            <p:cNvPr id="540" name="Google Shape;540;p23"/>
            <p:cNvSpPr/>
            <p:nvPr/>
          </p:nvSpPr>
          <p:spPr>
            <a:xfrm>
              <a:off x="1901061" y="3639610"/>
              <a:ext cx="11013" cy="33772"/>
            </a:xfrm>
            <a:custGeom>
              <a:rect b="b" l="l" r="r" t="t"/>
              <a:pathLst>
                <a:path extrusionOk="0" h="1061" w="346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2016668" y="3639610"/>
              <a:ext cx="10631" cy="33772"/>
            </a:xfrm>
            <a:custGeom>
              <a:rect b="b" l="l" r="r" t="t"/>
              <a:pathLst>
                <a:path extrusionOk="0" h="1061" w="334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1820340" y="3518720"/>
              <a:ext cx="46281" cy="16329"/>
            </a:xfrm>
            <a:custGeom>
              <a:rect b="b" l="l" r="r" t="t"/>
              <a:pathLst>
                <a:path extrusionOk="0" h="513" w="1454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1802898" y="3628247"/>
              <a:ext cx="11045" cy="45135"/>
            </a:xfrm>
            <a:custGeom>
              <a:rect b="b" l="l" r="r" t="t"/>
              <a:pathLst>
                <a:path extrusionOk="0" h="1418" w="34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1781317" y="3391400"/>
              <a:ext cx="367255" cy="282364"/>
            </a:xfrm>
            <a:custGeom>
              <a:rect b="b" l="l" r="r" t="t"/>
              <a:pathLst>
                <a:path extrusionOk="0" h="8871" w="11538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114800" y="3635440"/>
              <a:ext cx="11045" cy="37941"/>
            </a:xfrm>
            <a:custGeom>
              <a:rect b="b" l="l" r="r" t="t"/>
              <a:pathLst>
                <a:path extrusionOk="0" h="1192" w="347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4"/>
          <p:cNvSpPr txBox="1"/>
          <p:nvPr>
            <p:ph idx="1" type="subTitle"/>
          </p:nvPr>
        </p:nvSpPr>
        <p:spPr>
          <a:xfrm flipH="1">
            <a:off x="352250" y="426625"/>
            <a:ext cx="5053200" cy="23805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ENDLESS POTENTIAL TO SOLVE PROBLEMS: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Sentiment Analysis of social media data to understand public thoughts around public health events.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The relationship between the spread of disinformation and other social factors.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Detection</a:t>
            </a:r>
            <a:r>
              <a:rPr lang="en" sz="1400"/>
              <a:t> of misinformation.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data to protect the security of citizens against disinformation.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Machine Learning and AI to sort through vast amounts of </a:t>
            </a:r>
            <a:r>
              <a:rPr lang="en" sz="1400"/>
              <a:t>information</a:t>
            </a:r>
            <a:r>
              <a:rPr lang="en" sz="1400"/>
              <a:t>.</a:t>
            </a:r>
            <a:endParaRPr sz="1400"/>
          </a:p>
        </p:txBody>
      </p:sp>
      <p:sp>
        <p:nvSpPr>
          <p:cNvPr id="551" name="Google Shape;551;p24"/>
          <p:cNvSpPr txBox="1"/>
          <p:nvPr>
            <p:ph idx="1" type="subTitle"/>
          </p:nvPr>
        </p:nvSpPr>
        <p:spPr>
          <a:xfrm flipH="1">
            <a:off x="352250" y="2426725"/>
            <a:ext cx="5053200" cy="20001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RESOURCES: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Many large and varied datasets.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Expert mentors.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Workshops to teach you the tools to succeed and analyze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Logistical help from our team.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"/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 txBox="1"/>
          <p:nvPr>
            <p:ph type="ctrTitle"/>
          </p:nvPr>
        </p:nvSpPr>
        <p:spPr>
          <a:xfrm>
            <a:off x="6030900" y="2231250"/>
            <a:ext cx="1686300" cy="6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PRIZES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"/>
          <p:cNvSpPr txBox="1"/>
          <p:nvPr>
            <p:ph idx="1" type="subTitle"/>
          </p:nvPr>
        </p:nvSpPr>
        <p:spPr>
          <a:xfrm flipH="1">
            <a:off x="352225" y="579025"/>
            <a:ext cx="5955000" cy="40329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Overleaf Outstanding Science Communication Awards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1st Prize: $1000 + Publication in </a:t>
            </a:r>
            <a:r>
              <a:rPr lang="en" sz="1400"/>
              <a:t>STEM Fellowship Journal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2nd Prize: $600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3rd Prize: $400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Hoffmann-La Roche Infodemic Research Solution Awards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1st Prize: $1000  + Publication </a:t>
            </a:r>
            <a:r>
              <a:rPr lang="en" sz="1400"/>
              <a:t>in STEM Fellowship Journal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2nd Prize: $600 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3rd Prize: $400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JMIR Infodemic Innovation Award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$1000 </a:t>
            </a:r>
            <a:r>
              <a:rPr lang="en" sz="1400"/>
              <a:t>+ Publication in STEM Fellowship Journal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Opportunity to engage with Roche 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JMIR Internship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/>
          <p:nvPr/>
        </p:nvSpPr>
        <p:spPr>
          <a:xfrm>
            <a:off x="5038950" y="481200"/>
            <a:ext cx="3670200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 txBox="1"/>
          <p:nvPr>
            <p:ph type="ctrTitle"/>
          </p:nvPr>
        </p:nvSpPr>
        <p:spPr>
          <a:xfrm>
            <a:off x="5908950" y="2459850"/>
            <a:ext cx="2397600" cy="6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&amp; WORKSHOPS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8"/>
          <p:cNvGrpSpPr/>
          <p:nvPr/>
        </p:nvGrpSpPr>
        <p:grpSpPr>
          <a:xfrm>
            <a:off x="148000" y="457202"/>
            <a:ext cx="8834700" cy="4381500"/>
            <a:chOff x="1519600" y="381002"/>
            <a:chExt cx="8834700" cy="4381500"/>
          </a:xfrm>
        </p:grpSpPr>
        <p:sp>
          <p:nvSpPr>
            <p:cNvPr id="574" name="Google Shape;574;p28"/>
            <p:cNvSpPr/>
            <p:nvPr/>
          </p:nvSpPr>
          <p:spPr>
            <a:xfrm>
              <a:off x="1519600" y="838675"/>
              <a:ext cx="8834700" cy="3879900"/>
            </a:xfrm>
            <a:prstGeom prst="rect">
              <a:avLst/>
            </a:prstGeom>
            <a:solidFill>
              <a:srgbClr val="F3F3F3">
                <a:alpha val="17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5" name="Google Shape;575;p28"/>
            <p:cNvGrpSpPr/>
            <p:nvPr/>
          </p:nvGrpSpPr>
          <p:grpSpPr>
            <a:xfrm>
              <a:off x="2336363" y="381002"/>
              <a:ext cx="5579302" cy="4381500"/>
              <a:chOff x="2336363" y="381002"/>
              <a:chExt cx="5579302" cy="4381500"/>
            </a:xfrm>
          </p:grpSpPr>
          <p:sp>
            <p:nvSpPr>
              <p:cNvPr id="576" name="Google Shape;576;p28"/>
              <p:cNvSpPr/>
              <p:nvPr/>
            </p:nvSpPr>
            <p:spPr>
              <a:xfrm>
                <a:off x="3960630" y="381002"/>
                <a:ext cx="706500" cy="4381500"/>
              </a:xfrm>
              <a:prstGeom prst="rect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4772763" y="381002"/>
                <a:ext cx="706500" cy="4381500"/>
              </a:xfrm>
              <a:prstGeom prst="rect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584897" y="381002"/>
                <a:ext cx="706500" cy="4381500"/>
              </a:xfrm>
              <a:prstGeom prst="rect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397031" y="381002"/>
                <a:ext cx="706500" cy="4381500"/>
              </a:xfrm>
              <a:prstGeom prst="rect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2336363" y="381002"/>
                <a:ext cx="706500" cy="4381500"/>
              </a:xfrm>
              <a:prstGeom prst="rect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3148496" y="381002"/>
                <a:ext cx="706500" cy="4381500"/>
              </a:xfrm>
              <a:prstGeom prst="rect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7209164" y="381002"/>
                <a:ext cx="706500" cy="4381500"/>
              </a:xfrm>
              <a:prstGeom prst="rect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3" name="Google Shape;583;p28"/>
          <p:cNvSpPr txBox="1"/>
          <p:nvPr>
            <p:ph type="ctrTitle"/>
          </p:nvPr>
        </p:nvSpPr>
        <p:spPr>
          <a:xfrm>
            <a:off x="2818813" y="0"/>
            <a:ext cx="3083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</a:t>
            </a:r>
            <a:endParaRPr/>
          </a:p>
        </p:txBody>
      </p:sp>
      <p:sp>
        <p:nvSpPr>
          <p:cNvPr id="584" name="Google Shape;584;p28"/>
          <p:cNvSpPr txBox="1"/>
          <p:nvPr/>
        </p:nvSpPr>
        <p:spPr>
          <a:xfrm flipH="1">
            <a:off x="1004613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23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 flipH="1">
            <a:off x="2584125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25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 flipH="1">
            <a:off x="3390647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26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 flipH="1">
            <a:off x="4219313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27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 flipH="1">
            <a:off x="5036917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28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89" name="Google Shape;589;p28"/>
          <p:cNvSpPr txBox="1"/>
          <p:nvPr/>
        </p:nvSpPr>
        <p:spPr>
          <a:xfrm flipH="1">
            <a:off x="1790237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24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 flipH="1">
            <a:off x="153438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22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 flipH="1">
            <a:off x="921075" y="1147850"/>
            <a:ext cx="83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Data Visualization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147988" y="457227"/>
            <a:ext cx="706500" cy="43815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8"/>
          <p:cNvSpPr txBox="1"/>
          <p:nvPr/>
        </p:nvSpPr>
        <p:spPr>
          <a:xfrm flipH="1">
            <a:off x="5854517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29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6631814" y="457202"/>
            <a:ext cx="706500" cy="43815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7437764" y="457202"/>
            <a:ext cx="706500" cy="43815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8275964" y="457202"/>
            <a:ext cx="706500" cy="43815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 txBox="1"/>
          <p:nvPr/>
        </p:nvSpPr>
        <p:spPr>
          <a:xfrm flipH="1">
            <a:off x="6646142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30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 flipH="1">
            <a:off x="7454717" y="41194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MAY 31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 flipH="1">
            <a:off x="81400" y="995450"/>
            <a:ext cx="83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INTRO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00" name="Google Shape;600;p28"/>
          <p:cNvSpPr txBox="1"/>
          <p:nvPr/>
        </p:nvSpPr>
        <p:spPr>
          <a:xfrm flipH="1">
            <a:off x="81400" y="1303400"/>
            <a:ext cx="83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STATS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01" name="Google Shape;601;p28"/>
          <p:cNvSpPr txBox="1"/>
          <p:nvPr/>
        </p:nvSpPr>
        <p:spPr>
          <a:xfrm flipH="1">
            <a:off x="2521038" y="1043863"/>
            <a:ext cx="866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Logistic RegressION</a:t>
            </a:r>
            <a:endParaRPr sz="1100"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02" name="Google Shape;602;p28"/>
          <p:cNvSpPr txBox="1"/>
          <p:nvPr/>
        </p:nvSpPr>
        <p:spPr>
          <a:xfrm flipH="1">
            <a:off x="148000" y="1646300"/>
            <a:ext cx="83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JUPYTER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 flipH="1">
            <a:off x="4148013" y="1054175"/>
            <a:ext cx="866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LATEX OVERLEAF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 flipH="1">
            <a:off x="7364013" y="988500"/>
            <a:ext cx="8667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DEADLINE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marR="9144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marR="9144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 flipH="1">
            <a:off x="8275967" y="404996"/>
            <a:ext cx="672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JUNE 21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06" name="Google Shape;606;p28"/>
          <p:cNvSpPr txBox="1"/>
          <p:nvPr/>
        </p:nvSpPr>
        <p:spPr>
          <a:xfrm flipH="1">
            <a:off x="8146677" y="1054175"/>
            <a:ext cx="965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FINALISTs PICKED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529000" y="2620600"/>
            <a:ext cx="7996200" cy="1945500"/>
          </a:xfrm>
          <a:prstGeom prst="rect">
            <a:avLst/>
          </a:prstGeom>
          <a:solidFill>
            <a:srgbClr val="F3F3F3">
              <a:alpha val="5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8"/>
          <p:cNvSpPr txBox="1"/>
          <p:nvPr/>
        </p:nvSpPr>
        <p:spPr>
          <a:xfrm>
            <a:off x="543850" y="2686725"/>
            <a:ext cx="79665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bel"/>
                <a:ea typeface="Abel"/>
                <a:cs typeface="Abel"/>
                <a:sym typeface="Abel"/>
              </a:rPr>
              <a:t>WORK WITH YOUR TEAM TO IDENTIFY A PROBLEM, ANALYZE DATA, WORK TOWARDS A SOLUTION, AND WRITE UP YOUR RESULTS. SUBMIT PDFS TO </a:t>
            </a:r>
            <a:r>
              <a:rPr lang="en" sz="2800">
                <a:latin typeface="Abel"/>
                <a:ea typeface="Abel"/>
                <a:cs typeface="Abel"/>
                <a:sym typeface="Abel"/>
              </a:rPr>
              <a:t>BIGDATA@STEMFELLOWSHIP.ORG</a:t>
            </a:r>
            <a:endParaRPr sz="2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 flipH="1">
            <a:off x="18700" y="2038200"/>
            <a:ext cx="965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DATA HANDLING</a:t>
            </a:r>
            <a:endParaRPr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 flipH="1">
            <a:off x="2521038" y="1511400"/>
            <a:ext cx="866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CLUSTERING</a:t>
            </a:r>
            <a:endParaRPr sz="1100"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 flipH="1">
            <a:off x="2487063" y="1865300"/>
            <a:ext cx="866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283450">
            <a:noAutofit/>
          </a:bodyPr>
          <a:lstStyle/>
          <a:p>
            <a:pPr indent="0" lvl="0" marL="9144" marR="9144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rPr>
              <a:t>K-MEANS</a:t>
            </a:r>
            <a:endParaRPr sz="1100">
              <a:solidFill>
                <a:srgbClr val="F3F3F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cal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