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8" r:id="rId3"/>
    <p:sldId id="307" r:id="rId4"/>
    <p:sldId id="309" r:id="rId5"/>
    <p:sldId id="311" r:id="rId6"/>
    <p:sldId id="310" r:id="rId7"/>
    <p:sldId id="31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4E079-1452-7233-838A-1CD656A91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7537E6-90FC-9F7D-58FC-E03EFA4EF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BB3D1-9906-9435-0EB1-9F4943BC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AA51E-0725-F90C-5B1A-C9C97F13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23973-0054-CFD2-092C-894C043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3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E81D-4C55-6A59-B03C-C07E6CDA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66049-2807-9681-BA12-CAD902AA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71CEE-0099-03CC-DEBF-F037DEB3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EAAAD-19C1-038B-4C96-C2CAF9DD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18914-046B-9659-C23B-42C85977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F5DCC6-42F2-388D-3A10-B32CAA937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F126E-29BF-AF30-C11A-99780E675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53796-7CFB-A8E3-5F81-87098702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9C43D-F050-B529-BAFA-DEA3F7F0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210F5-A2EB-8609-1B07-0DAE6A98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02C7E-BA9D-3D18-4CCD-3BCDFC33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0045B-817B-B41B-5CEF-883EF199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BCBB6D-00C4-5210-5593-A1175D86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20D4B-9235-39C8-9FB4-AA69F2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5CEB9-17F1-BE1F-810E-12C32081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55574-0ABF-EDE6-1F9B-0214C0D3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71EE02-1B2F-6EA5-4893-5293A4B91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43A7B-8065-EDC3-2C1C-5B189BB0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6D8DD-0887-1D70-A77F-5470CD8D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01629-762C-EBF3-ED2A-05DA8741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2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3CDD-EF9C-34CF-B273-BB59D2DB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899D1-631D-A261-6B43-E822CA67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7EC9C-7091-B5FD-A57D-2CB03AC5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88728-ED9B-EB5A-5F71-0FE659D1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04ABE-A77E-ACFA-8CDE-1D4E2329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85AD0-D57A-9F31-E265-7FE08B4D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4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D6DB4-CBDA-0380-1896-6F49C7EE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A6644-2638-6696-5F2F-A86EFD99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3AC468-11AF-7682-5062-B55660557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2851B8-E9C7-479E-DE53-D4EB31DB5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69FEF-9E94-3465-107F-530E2D76D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07DF7C-646D-2CB1-646F-943BFD3C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9536F2-501A-10D9-B598-3F1953D7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E9EB2B-C4E3-7412-A881-C05887B5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0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40C0-201F-3B50-E4D0-40B21FED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462D31-D3A4-4627-10D9-39D89A8D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1600D-AB51-553B-E403-83B83B13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D192C-83D7-B500-486A-1EC75DAE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4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E9FA5A-6106-5219-1795-7E5D2E6C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08BF1-56DB-A75B-774B-8010D72B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004C9-60BA-7178-41AA-3173E9F6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05AF-3E55-35B4-44CB-5A1920B4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012F7-0092-0F5A-5367-B1908B26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7B64C-9451-3B6A-AB76-C7F8B62A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0697F-4919-EEB0-3D91-7F9F7813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67804-970C-3372-C67E-36F0698A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6E71B-F5DF-5347-2EAD-0490401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0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0F702-62B1-8A29-F42A-B559D445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2CD459-8C42-BA07-DA6F-FC01702C3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27CAA-0F84-6F7A-58D7-28C537A2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78C83D-380A-3A80-AF7E-C53C85E2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19C01-21D0-41CA-FCF9-EECC0D68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169CA7-69C2-F848-B206-F4165D87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4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10D27-0BB7-F605-BA23-AD538ADF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D3791-65E2-C784-3E32-85014B90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80AB1-32F3-8A8C-A1DA-190C3FDE0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6BCBD-99BD-A4F6-105A-33786EB58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63C4F-73C4-7B19-A16A-DD573100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5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73CE49-3A14-0968-B4C2-6E2E27179250}"/>
              </a:ext>
            </a:extLst>
          </p:cNvPr>
          <p:cNvSpPr txBox="1"/>
          <p:nvPr/>
        </p:nvSpPr>
        <p:spPr>
          <a:xfrm>
            <a:off x="2250374" y="2316163"/>
            <a:ext cx="5890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15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组对对队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A41E3-2D11-D2BE-B3D5-D3A7ED0A99F1}"/>
              </a:ext>
            </a:extLst>
          </p:cNvPr>
          <p:cNvSpPr txBox="1"/>
          <p:nvPr/>
        </p:nvSpPr>
        <p:spPr>
          <a:xfrm>
            <a:off x="8847117" y="442991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组长：翁化宝</a:t>
            </a:r>
            <a:endParaRPr lang="en-US" altLang="zh-CN" dirty="0"/>
          </a:p>
          <a:p>
            <a:r>
              <a:rPr lang="zh-CN" altLang="en-US" dirty="0"/>
              <a:t>组员：刘永顺、杜军、</a:t>
            </a:r>
            <a:endParaRPr lang="en-US" altLang="zh-CN" dirty="0"/>
          </a:p>
          <a:p>
            <a:r>
              <a:rPr lang="zh-CN" altLang="en-US" dirty="0"/>
              <a:t>翁菲阳、梁馨心、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67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3AF800-6622-CC34-C531-848BB7380BFD}"/>
              </a:ext>
            </a:extLst>
          </p:cNvPr>
          <p:cNvSpPr txBox="1"/>
          <p:nvPr/>
        </p:nvSpPr>
        <p:spPr>
          <a:xfrm>
            <a:off x="671275" y="6187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产品概述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53D62-A54A-EC2B-D6AD-5963B19800C1}"/>
              </a:ext>
            </a:extLst>
          </p:cNvPr>
          <p:cNvSpPr txBox="1"/>
          <p:nvPr/>
        </p:nvSpPr>
        <p:spPr>
          <a:xfrm>
            <a:off x="1124001" y="2166872"/>
            <a:ext cx="92075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我们组设计的是单机版的五子棋游戏软件，这款软件可以供人们在闲暇时间随时随地进行娱乐，并提高自己的棋艺，实用性较强。该系统所实现的功能主要有三大功能：游戏选项、游戏设置、棋盘选择等等</a:t>
            </a:r>
            <a:r>
              <a:rPr lang="zh-CN" altLang="en-US" sz="2800" kern="100" dirty="0">
                <a:solidFill>
                  <a:srgbClr val="12121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同时该项目在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上开源，支持编程爱好者研究学习此类游戏编程，同时开发此游戏的新功能。</a:t>
            </a:r>
            <a:endParaRPr lang="zh-CN" altLang="en-US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49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73CE49-3A14-0968-B4C2-6E2E27179250}"/>
              </a:ext>
            </a:extLst>
          </p:cNvPr>
          <p:cNvSpPr txBox="1"/>
          <p:nvPr/>
        </p:nvSpPr>
        <p:spPr>
          <a:xfrm>
            <a:off x="-917183" y="446171"/>
            <a:ext cx="378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项目分工：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BA41E3-2D11-D2BE-B3D5-D3A7ED0A99F1}"/>
              </a:ext>
            </a:extLst>
          </p:cNvPr>
          <p:cNvSpPr txBox="1"/>
          <p:nvPr/>
        </p:nvSpPr>
        <p:spPr>
          <a:xfrm>
            <a:off x="1460665" y="2031726"/>
            <a:ext cx="5567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翁化宝： 编写报告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梁馨心： 产品设计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杜军： 界面设计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翁菲阳： 算法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刘永顺： 制作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PPT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F9D453-3075-1D9A-0B2B-1123681CB6AC}"/>
              </a:ext>
            </a:extLst>
          </p:cNvPr>
          <p:cNvSpPr txBox="1"/>
          <p:nvPr/>
        </p:nvSpPr>
        <p:spPr>
          <a:xfrm>
            <a:off x="356260" y="558141"/>
            <a:ext cx="36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主要功能及技术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3E7CB8-5116-66D0-A26D-A7E7E4D38FA0}"/>
              </a:ext>
            </a:extLst>
          </p:cNvPr>
          <p:cNvSpPr txBox="1"/>
          <p:nvPr/>
        </p:nvSpPr>
        <p:spPr>
          <a:xfrm>
            <a:off x="528452" y="1600200"/>
            <a:ext cx="659080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）五子棋棋盘的设计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）五子棋棋子的设计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）黑白双方轮流落子的实现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）棋局的悔棋功能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）棋局进行时的退出功能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）胜负的判定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ts val="1680"/>
              </a:spcBef>
              <a:spcAft>
                <a:spcPts val="168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）人工智能算法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70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88F55D-67EA-153D-B9F5-E24E69A5F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7" y="0"/>
            <a:ext cx="4411336" cy="3710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1223C6-DDAF-2128-3338-2C75907BB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41" y="71682"/>
            <a:ext cx="4198870" cy="35303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5B9E40-41AF-F5D5-BA42-B33BA3C9F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33" y="3154003"/>
            <a:ext cx="4245205" cy="35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2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A7D3FD-3A4F-4528-E08A-542AB2671371}"/>
              </a:ext>
            </a:extLst>
          </p:cNvPr>
          <p:cNvSpPr txBox="1"/>
          <p:nvPr/>
        </p:nvSpPr>
        <p:spPr>
          <a:xfrm>
            <a:off x="712519" y="6609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开发思路</a:t>
            </a:r>
          </a:p>
        </p:txBody>
      </p:sp>
    </p:spTree>
    <p:extLst>
      <p:ext uri="{BB962C8B-B14F-4D97-AF65-F5344CB8AC3E}">
        <p14:creationId xmlns:p14="http://schemas.microsoft.com/office/powerpoint/2010/main" val="128548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1359-9722-4935-A0E1-97CB50AF6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9344D-C732-40D0-B97E-71018BF2B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448690-4322-4693-BC0A-D1A37AB7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01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078690D-2698-C42D-2D17-70460C71F91C}"/>
              </a:ext>
            </a:extLst>
          </p:cNvPr>
          <p:cNvSpPr txBox="1"/>
          <p:nvPr/>
        </p:nvSpPr>
        <p:spPr>
          <a:xfrm>
            <a:off x="3984171" y="2413337"/>
            <a:ext cx="4316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3431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196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永顺</dc:creator>
  <cp:lastModifiedBy>刘 永顺</cp:lastModifiedBy>
  <cp:revision>5</cp:revision>
  <dcterms:created xsi:type="dcterms:W3CDTF">2022-06-30T06:40:15Z</dcterms:created>
  <dcterms:modified xsi:type="dcterms:W3CDTF">2022-06-30T07:55:24Z</dcterms:modified>
</cp:coreProperties>
</file>