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6" r:id="rId2"/>
    <p:sldId id="308" r:id="rId3"/>
    <p:sldId id="307" r:id="rId4"/>
    <p:sldId id="309" r:id="rId5"/>
    <p:sldId id="311" r:id="rId6"/>
    <p:sldId id="310" r:id="rId7"/>
    <p:sldId id="312" r:id="rId8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50374" y="2316163"/>
            <a:ext cx="5890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      15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组对对队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47117" y="4429919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组长：翁化宝</a:t>
            </a:r>
            <a:endParaRPr lang="en-US" altLang="zh-CN" dirty="0"/>
          </a:p>
          <a:p>
            <a:r>
              <a:rPr lang="zh-CN" altLang="en-US" dirty="0"/>
              <a:t>组员：刘永顺、杜军、</a:t>
            </a:r>
            <a:endParaRPr lang="en-US" altLang="zh-CN" dirty="0"/>
          </a:p>
          <a:p>
            <a:r>
              <a:rPr lang="zh-CN" altLang="en-US" dirty="0"/>
              <a:t>翁菲阳、梁馨心、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1275" y="6187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产品概述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24001" y="2166872"/>
            <a:ext cx="92075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0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我们组设计的是单机版的五子棋游戏软件，这款软件可以供人们在闲暇时间随时随地进行娱乐，并提高自己的棋艺，实用性较强。该系统所实现的功能主要有三大功能：游戏选项、游戏设置、棋盘选择等等</a:t>
            </a:r>
            <a:r>
              <a:rPr lang="zh-CN" altLang="en-US" sz="2800" kern="100" dirty="0">
                <a:solidFill>
                  <a:srgbClr val="121212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同时该项目在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上开源，支持编程爱好者研究学习此类游戏编程，同时开发此游戏的新功能。</a:t>
            </a:r>
            <a:endParaRPr lang="zh-CN" altLang="en-US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917183" y="446171"/>
            <a:ext cx="3785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     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项目分工：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0665" y="2031726"/>
            <a:ext cx="55675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翁化宝： 编写报告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梁馨心： 产品设计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杜军： 界面设计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翁菲阳： 算法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刘永顺： 制作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PPT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6260" y="558141"/>
            <a:ext cx="365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主要功能及技术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7525" y="1589405"/>
            <a:ext cx="9446895" cy="492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）五子棋棋盘的设计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运用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JPeal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JFrame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来设计界面，用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JComboBox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JButton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来设计选项和按键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）五子棋棋子的设计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来定义黑棋和白棋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）黑白双方轮流落子的实现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设置一个随机变量algorithmA（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表示轮到黑子，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表示轮到白子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）棋局的悔棋功能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创建一个存储每一步落子的链表，悔棋按钮激活时就用画笔重新画上一步对局情况。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）棋局进行时的退出功能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）胜负的判定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每一次落子后都会对棋盘进行一次遍历，符合条件则游戏结束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）人工智能算法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采取暴力局部算法，对落子周围的落子情况的权值计算并遍历排序，在权值最大的点落子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7" y="0"/>
            <a:ext cx="4411336" cy="3710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41" y="71682"/>
            <a:ext cx="4198870" cy="35303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33" y="3154003"/>
            <a:ext cx="4245205" cy="35546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801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519" y="6609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开发思路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0755" y="1539240"/>
            <a:ext cx="10148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首先要让写出五子棋的游戏规则，如何下棋，怎么判断输赢。然后再增加五子棋的功能，比如如何开始游戏、悔棋、认输、选择模式、增加一个选择棋盘样式的功能。再想到这些功能之后就是如何实现这些功能，尤其是在模式方面，</a:t>
            </a:r>
            <a:r>
              <a:rPr lang="en-US" altLang="zh-CN"/>
              <a:t> </a:t>
            </a:r>
            <a:r>
              <a:rPr lang="zh-CN" altLang="en-US"/>
              <a:t>想到了人人对战和人机对战这两个模式，人人对战相对简单，人机对战就相对比较麻烦，要多设计几种人机的喜爱期策略。而且人机要以防止玩家的同时还要影的游戏为目标，这是设计的最终理念，这一步的关键就是算法的高级程度。最后就是让着个程序可视化，让其操作从编译器中独立出来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01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84171" y="2413337"/>
            <a:ext cx="4316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谢谢大家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a49a1f3-543d-4577-9b65-0c38ff1719ed"/>
  <p:tag name="COMMONDATA" val="eyJoZGlkIjoiNGQxNDViOTEzNWNlMDdmODg1OWFlODdjNjlhNzc2Nm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永顺</dc:creator>
  <cp:lastModifiedBy>刘 永顺</cp:lastModifiedBy>
  <cp:revision>9</cp:revision>
  <dcterms:created xsi:type="dcterms:W3CDTF">2022-06-30T06:40:00Z</dcterms:created>
  <dcterms:modified xsi:type="dcterms:W3CDTF">2022-06-30T12:43:21Z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2432082D335A455494A7EC6D3C8B6C81</vt:lpwstr>
  </property>
  <property fmtid="{D5CDD505-2E9C-101B-9397-08002B2CF9AE}" pid="3" name="KSOProductBuildVer">
    <vt:lpwstr>2052-11.1.0.11830</vt:lpwstr>
  </property>
</Properties>
</file>