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7" r:id="rId3"/>
    <p:sldId id="266" r:id="rId4"/>
    <p:sldId id="264" r:id="rId5"/>
    <p:sldId id="265" r:id="rId6"/>
    <p:sldId id="258" r:id="rId7"/>
    <p:sldId id="259" r:id="rId8"/>
    <p:sldId id="260" r:id="rId9"/>
    <p:sldId id="261" r:id="rId10"/>
  </p:sldIdLst>
  <p:sldSz cx="9144000" cy="6858000" type="screen4x3"/>
  <p:notesSz cx="6858000" cy="9144000"/>
  <p:custDataLst>
    <p:tags r:id="rId11"/>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6.xml"/><Relationship Id="rId7"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2.xml"/><Relationship Id="rId5" Type="http://schemas.openxmlformats.org/officeDocument/2006/relationships/tags" Target="../tags/tag24.xml"/><Relationship Id="rId4" Type="http://schemas.openxmlformats.org/officeDocument/2006/relationships/tags" Target="../tags/tag23.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jpeg"/><Relationship Id="rId5" Type="http://schemas.openxmlformats.org/officeDocument/2006/relationships/tags" Target="../tags/tag36.xml"/><Relationship Id="rId10" Type="http://schemas.openxmlformats.org/officeDocument/2006/relationships/slideMaster" Target="../slideMasters/slideMaster2.xml"/><Relationship Id="rId4" Type="http://schemas.openxmlformats.org/officeDocument/2006/relationships/tags" Target="../tags/tag35.xml"/><Relationship Id="rId9" Type="http://schemas.openxmlformats.org/officeDocument/2006/relationships/tags" Target="../tags/tag40.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jpeg"/><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57.xml"/><Relationship Id="rId7"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4.jpe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2.xml"/><Relationship Id="rId5" Type="http://schemas.openxmlformats.org/officeDocument/2006/relationships/tags" Target="../tags/tag65.xml"/><Relationship Id="rId4" Type="http://schemas.openxmlformats.org/officeDocument/2006/relationships/tags" Target="../tags/tag6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jpeg"/><Relationship Id="rId5" Type="http://schemas.openxmlformats.org/officeDocument/2006/relationships/slideMaster" Target="../slideMasters/slideMaster2.xml"/><Relationship Id="rId4" Type="http://schemas.openxmlformats.org/officeDocument/2006/relationships/tags" Target="../tags/tag6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jpe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77.xml"/><Relationship Id="rId7" Type="http://schemas.openxmlformats.org/officeDocument/2006/relationships/slideMaster" Target="../slideMasters/slideMaster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5.jpeg"/><Relationship Id="rId4" Type="http://schemas.openxmlformats.org/officeDocument/2006/relationships/tags" Target="../tags/tag84.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image" Target="../media/image3.jpeg"/><Relationship Id="rId4" Type="http://schemas.openxmlformats.org/officeDocument/2006/relationships/tags" Target="../tags/tag92.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10" Type="http://schemas.openxmlformats.org/officeDocument/2006/relationships/image" Target="../media/image6.jpeg"/><Relationship Id="rId4" Type="http://schemas.openxmlformats.org/officeDocument/2006/relationships/tags" Target="../tags/tag100.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3.jpe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slideMaster" Target="../slideMasters/slideMaster2.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6.jpeg"/><Relationship Id="rId5" Type="http://schemas.openxmlformats.org/officeDocument/2006/relationships/tags" Target="../tags/tag119.xml"/><Relationship Id="rId10" Type="http://schemas.openxmlformats.org/officeDocument/2006/relationships/image" Target="../media/image3.jpeg"/><Relationship Id="rId4" Type="http://schemas.openxmlformats.org/officeDocument/2006/relationships/tags" Target="../tags/tag118.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4" name="图片 3" descr="图片1"/>
          <p:cNvPicPr>
            <a:picLocks noChangeAspect="1"/>
          </p:cNvPicPr>
          <p:nvPr userDrawn="1">
            <p:custDataLst>
              <p:tags r:id="rId1"/>
            </p:custDataLst>
          </p:nvPr>
        </p:nvPicPr>
        <p:blipFill>
          <a:blip r:embed="rId8"/>
          <a:stretch>
            <a:fillRect/>
          </a:stretch>
        </p:blipFill>
        <p:spPr>
          <a:xfrm>
            <a:off x="-476" y="0"/>
            <a:ext cx="9144953" cy="6858635"/>
          </a:xfrm>
          <a:prstGeom prst="rect">
            <a:avLst/>
          </a:prstGeom>
        </p:spPr>
      </p:pic>
      <p:sp>
        <p:nvSpPr>
          <p:cNvPr id="2" name="标题 1"/>
          <p:cNvSpPr>
            <a:spLocks noGrp="1"/>
          </p:cNvSpPr>
          <p:nvPr>
            <p:ph type="ctrTitle" hasCustomPrompt="1"/>
            <p:custDataLst>
              <p:tags r:id="rId2"/>
            </p:custDataLst>
          </p:nvPr>
        </p:nvSpPr>
        <p:spPr>
          <a:xfrm>
            <a:off x="1964055" y="2245519"/>
            <a:ext cx="5215890" cy="820103"/>
          </a:xfrm>
        </p:spPr>
        <p:txBody>
          <a:bodyPr lIns="90000" tIns="46800" rIns="90000" bIns="46800" anchor="b" anchorCtr="0">
            <a:normAutofit/>
          </a:bodyPr>
          <a:lstStyle>
            <a:lvl1pPr algn="ctr">
              <a:defRPr sz="4500" spc="600" baseline="0">
                <a:solidFill>
                  <a:schemeClr val="tx1">
                    <a:lumMod val="75000"/>
                    <a:lumOff val="25000"/>
                  </a:schemeClr>
                </a:solidFill>
                <a:latin typeface="Arial" panose="020B0604020202020204" pitchFamily="34" charset="0"/>
                <a:ea typeface="汉仪尚巍手书W" panose="00020600040101010101" pitchFamily="18" charset="-122"/>
              </a:defRPr>
            </a:lvl1pPr>
          </a:lstStyle>
          <a:p>
            <a:r>
              <a:rPr lang="zh-CN" altLang="en-US" dirty="0"/>
              <a:t>单击此处编辑标题</a:t>
            </a:r>
          </a:p>
        </p:txBody>
      </p:sp>
      <p:sp>
        <p:nvSpPr>
          <p:cNvPr id="16" name="日期占位符 15"/>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17" name="页脚占位符 16"/>
          <p:cNvSpPr>
            <a:spLocks noGrp="1"/>
          </p:cNvSpPr>
          <p:nvPr>
            <p:ph type="ftr" sz="quarter" idx="11"/>
            <p:custDataLst>
              <p:tags r:id="rId4"/>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3" name="文本占位符 2"/>
          <p:cNvSpPr>
            <a:spLocks noGrp="1"/>
          </p:cNvSpPr>
          <p:nvPr>
            <p:ph type="body" idx="1"/>
            <p:custDataLst>
              <p:tags r:id="rId6"/>
            </p:custDataLst>
          </p:nvPr>
        </p:nvSpPr>
        <p:spPr>
          <a:xfrm>
            <a:off x="2462212" y="3385503"/>
            <a:ext cx="4228148" cy="672465"/>
          </a:xfrm>
        </p:spPr>
        <p:txBody>
          <a:bodyPr lIns="90000" tIns="46800" rIns="90000" bIns="46800" anchor="t" anchorCtr="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隶书" panose="02010509060101010101" pitchFamily="49"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rotWithShape="1">
          <a:blip r:embed="rId8">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2" name="标题 1"/>
          <p:cNvSpPr>
            <a:spLocks noGrp="1"/>
          </p:cNvSpPr>
          <p:nvPr>
            <p:ph type="title"/>
            <p:custDataLst>
              <p:tags r:id="rId2"/>
            </p:custDataLst>
          </p:nvPr>
        </p:nvSpPr>
        <p:spPr>
          <a:xfrm>
            <a:off x="502411" y="498479"/>
            <a:ext cx="8139178" cy="331473"/>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502411" y="162612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隶书" panose="02010509060101010101" pitchFamily="49" charset="-122"/>
                <a:ea typeface="隶书" panose="02010509060101010101" pitchFamily="49"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隶书" panose="02010509060101010101" pitchFamily="49" charset="-122"/>
                <a:ea typeface="隶书" panose="02010509060101010101" pitchFamily="49"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隶书" panose="02010509060101010101" pitchFamily="49" charset="-122"/>
                <a:ea typeface="隶书" panose="02010509060101010101" pitchFamily="49"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隶书" panose="02010509060101010101" pitchFamily="49" charset="-122"/>
                <a:ea typeface="隶书" panose="02010509060101010101" pitchFamily="49"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622949" y="2629536"/>
            <a:ext cx="3898103" cy="468634"/>
          </a:xfrm>
        </p:spPr>
        <p:txBody>
          <a:bodyPr lIns="90000" tIns="46800" rIns="90000" bIns="46800" anchor="b" anchorCtr="0">
            <a:normAutofit/>
          </a:bodyPr>
          <a:lstStyle>
            <a:lvl1pPr algn="ctr">
              <a:defRPr sz="2700" u="none" strike="noStrike" kern="1200" cap="none" spc="300" normalizeH="0" baseline="0">
                <a:solidFill>
                  <a:schemeClr val="tx1">
                    <a:lumMod val="85000"/>
                    <a:lumOff val="15000"/>
                  </a:schemeClr>
                </a:solidFill>
                <a:uFillTx/>
                <a:latin typeface="Arial" panose="020B0604020202020204" pitchFamily="34" charset="0"/>
                <a:ea typeface="汉仪尚巍手书W"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2"/>
            </p:custDataLst>
          </p:nvPr>
        </p:nvSpPr>
        <p:spPr>
          <a:xfrm>
            <a:off x="2622949" y="3379598"/>
            <a:ext cx="3898103" cy="808489"/>
          </a:xfrm>
        </p:spPr>
        <p:txBody>
          <a:bodyPr lIns="90000" tIns="46800" rIns="90000" bIns="46800" anchor="t" anchorCtr="0">
            <a:normAutofit/>
          </a:bodyPr>
          <a:lstStyle>
            <a:lvl1pPr marL="0" indent="0" algn="ctr" eaLnBrk="1" fontAlgn="auto" latinLnBrk="0" hangingPunct="1">
              <a:buNone/>
              <a:defRPr kumimoji="0" lang="zh-CN" altLang="en-US" sz="1500" b="0" i="0" u="none" strike="noStrike" kern="1200" cap="none" spc="150" normalizeH="0" baseline="0" noProof="1">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5" name="页脚占位符 4"/>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rotWithShape="1">
          <a:blip r:embed="rId9">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2" name="标题 1"/>
          <p:cNvSpPr>
            <a:spLocks noGrp="1"/>
          </p:cNvSpPr>
          <p:nvPr>
            <p:ph type="title"/>
            <p:custDataLst>
              <p:tags r:id="rId2"/>
            </p:custDataLst>
          </p:nvPr>
        </p:nvSpPr>
        <p:spPr>
          <a:xfrm>
            <a:off x="502411" y="498479"/>
            <a:ext cx="8139178" cy="331473"/>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502447"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4679158" y="1626121"/>
            <a:ext cx="3962432" cy="4041680"/>
          </a:xfrm>
        </p:spPr>
        <p:txBody>
          <a:bodyPr lIns="90170" tIns="46990" rIns="90170" bIns="46990">
            <a:normAutofit/>
          </a:bodyPr>
          <a:lstStyle>
            <a:lvl1pPr>
              <a:defRPr sz="1200" baseline="0">
                <a:solidFill>
                  <a:schemeClr val="tx1">
                    <a:lumMod val="85000"/>
                    <a:lumOff val="15000"/>
                  </a:schemeClr>
                </a:solidFill>
                <a:latin typeface="Arial" panose="020B0604020202020204" pitchFamily="34" charset="0"/>
                <a:ea typeface="隶书" panose="02010509060101010101" pitchFamily="49" charset="-122"/>
              </a:defRPr>
            </a:lvl1pPr>
            <a:lvl2pPr>
              <a:defRPr sz="1200" baseline="0">
                <a:solidFill>
                  <a:schemeClr val="tx1">
                    <a:lumMod val="85000"/>
                    <a:lumOff val="15000"/>
                  </a:schemeClr>
                </a:solidFill>
                <a:latin typeface="Arial" panose="020B0604020202020204" pitchFamily="34" charset="0"/>
                <a:ea typeface="隶书" panose="02010509060101010101" pitchFamily="49" charset="-122"/>
              </a:defRPr>
            </a:lvl2pPr>
            <a:lvl3pPr>
              <a:defRPr sz="1200" baseline="0">
                <a:solidFill>
                  <a:schemeClr val="tx1">
                    <a:lumMod val="85000"/>
                    <a:lumOff val="15000"/>
                  </a:schemeClr>
                </a:solidFill>
                <a:latin typeface="Arial" panose="020B0604020202020204" pitchFamily="34" charset="0"/>
                <a:ea typeface="隶书" panose="02010509060101010101" pitchFamily="49" charset="-122"/>
              </a:defRPr>
            </a:lvl3pPr>
            <a:lvl4pPr>
              <a:defRPr sz="1200" baseline="0">
                <a:solidFill>
                  <a:schemeClr val="tx1">
                    <a:lumMod val="85000"/>
                    <a:lumOff val="15000"/>
                  </a:schemeClr>
                </a:solidFill>
                <a:latin typeface="Arial" panose="020B0604020202020204" pitchFamily="34" charset="0"/>
                <a:ea typeface="隶书" panose="02010509060101010101" pitchFamily="49" charset="-122"/>
              </a:defRPr>
            </a:lvl4pPr>
            <a:lvl5pPr>
              <a:defRPr sz="1200"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1"/>
            </p:custDataLst>
          </p:nvPr>
        </p:nvPicPr>
        <p:blipFill rotWithShape="1">
          <a:blip r:embed="rId11">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2" name="标题 1"/>
          <p:cNvSpPr>
            <a:spLocks noGrp="1"/>
          </p:cNvSpPr>
          <p:nvPr>
            <p:ph type="title"/>
            <p:custDataLst>
              <p:tags r:id="rId2"/>
            </p:custDataLst>
          </p:nvPr>
        </p:nvSpPr>
        <p:spPr>
          <a:xfrm>
            <a:off x="502411" y="498479"/>
            <a:ext cx="8139178" cy="331473"/>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90170" tIns="46990" rIns="90170" bIns="4699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502444" y="2023369"/>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4676812" y="2023369"/>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6"/>
            <a:ext cx="8139178" cy="331473"/>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3" name="页脚占位符 2"/>
          <p:cNvSpPr>
            <a:spLocks noGrp="1"/>
          </p:cNvSpPr>
          <p:nvPr>
            <p:ph type="ftr" sz="quarter" idx="11"/>
            <p:custDataLst>
              <p:tags r:id="rId2"/>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rotWithShape="1">
          <a:blip r:embed="rId9">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2" name="标题 1"/>
          <p:cNvSpPr>
            <a:spLocks noGrp="1"/>
          </p:cNvSpPr>
          <p:nvPr>
            <p:ph type="title"/>
            <p:custDataLst>
              <p:tags r:id="rId2"/>
            </p:custDataLst>
          </p:nvPr>
        </p:nvSpPr>
        <p:spPr>
          <a:xfrm>
            <a:off x="502447" y="498479"/>
            <a:ext cx="8139178" cy="331473"/>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t>2022/7/1</a:t>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5980" y="273050"/>
            <a:ext cx="8712041"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2" name="竖排标题 1"/>
          <p:cNvSpPr>
            <a:spLocks noGrp="1"/>
          </p:cNvSpPr>
          <p:nvPr>
            <p:ph type="title" orient="vert"/>
            <p:custDataLst>
              <p:tags r:id="rId2"/>
            </p:custDataLst>
          </p:nvPr>
        </p:nvSpPr>
        <p:spPr>
          <a:xfrm>
            <a:off x="7928351" y="1626121"/>
            <a:ext cx="713238" cy="4041680"/>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5980" y="273050"/>
            <a:ext cx="8712041"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79257" y="2060897"/>
            <a:ext cx="3185487" cy="786786"/>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4500" b="1" i="0" u="none" strike="noStrike" kern="1200" cap="none" spc="6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1"/>
            </p:custDataLst>
          </p:nvPr>
        </p:nvPicPr>
        <p:blipFill rotWithShape="1">
          <a:blip r:embed="rId7">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2" name="标题 1"/>
          <p:cNvSpPr>
            <a:spLocks noGrp="1"/>
          </p:cNvSpPr>
          <p:nvPr>
            <p:ph type="title"/>
            <p:custDataLst>
              <p:tags r:id="rId2"/>
            </p:custDataLst>
          </p:nvPr>
        </p:nvSpPr>
        <p:spPr>
          <a:xfrm>
            <a:off x="502411" y="498476"/>
            <a:ext cx="8139178" cy="331473"/>
          </a:xfrm>
        </p:spPr>
        <p:txBody>
          <a:bodyPr lIns="90000" tIns="46800" rIns="90000" bIns="46800">
            <a:normAutofit/>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659807" y="6389433"/>
            <a:ext cx="2025000" cy="237600"/>
          </a:xfrm>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15980" y="273050"/>
            <a:ext cx="8712041"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2" name="标题 1"/>
          <p:cNvSpPr>
            <a:spLocks noGrp="1"/>
          </p:cNvSpPr>
          <p:nvPr>
            <p:ph type="title" hasCustomPrompt="1"/>
            <p:custDataLst>
              <p:tags r:id="rId2"/>
            </p:custDataLst>
          </p:nvPr>
        </p:nvSpPr>
        <p:spPr>
          <a:xfrm>
            <a:off x="961200" y="1339650"/>
            <a:ext cx="7219800" cy="542700"/>
          </a:xfrm>
        </p:spPr>
        <p:txBody>
          <a:bodyPr anchor="ctr">
            <a:normAutofit/>
          </a:bodyPr>
          <a:lstStyle>
            <a:lvl1pPr>
              <a:defRPr sz="24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960835" y="2594250"/>
            <a:ext cx="7219950" cy="25839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10477" y="-4445"/>
            <a:ext cx="3815239"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2" name="标题 1"/>
          <p:cNvSpPr>
            <a:spLocks noGrp="1"/>
          </p:cNvSpPr>
          <p:nvPr>
            <p:ph type="title" hasCustomPrompt="1"/>
            <p:custDataLst>
              <p:tags r:id="rId2"/>
            </p:custDataLst>
          </p:nvPr>
        </p:nvSpPr>
        <p:spPr>
          <a:xfrm>
            <a:off x="437400" y="880650"/>
            <a:ext cx="2970000" cy="661500"/>
          </a:xfrm>
        </p:spPr>
        <p:txBody>
          <a:bodyPr anchor="ctr">
            <a:normAutofit/>
          </a:bodyPr>
          <a:lstStyle>
            <a:lvl1pPr>
              <a:defRPr sz="27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40100" y="2275650"/>
            <a:ext cx="2967300" cy="30699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3825900" y="1405930"/>
            <a:ext cx="4860000" cy="3815953"/>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2" name="图片 11"/>
          <p:cNvPicPr>
            <a:picLocks noChangeAspect="1"/>
          </p:cNvPicPr>
          <p:nvPr userDrawn="1">
            <p:custDataLst>
              <p:tags r:id="rId8"/>
            </p:custDataLst>
          </p:nvPr>
        </p:nvPicPr>
        <p:blipFill rotWithShape="1">
          <a:blip r:embed="rId10">
            <a:extLst>
              <a:ext uri="{28A0092B-C50C-407E-A947-70E740481C1C}">
                <a14:useLocalDpi xmlns:a14="http://schemas.microsoft.com/office/drawing/2010/main" val="0"/>
              </a:ext>
            </a:extLst>
          </a:blip>
          <a:srcRect/>
          <a:stretch>
            <a:fillRect/>
          </a:stretch>
        </p:blipFill>
        <p:spPr>
          <a:xfrm rot="5400000">
            <a:off x="8906400" y="-4444"/>
            <a:ext cx="6862445" cy="237600"/>
          </a:xfrm>
          <a:custGeom>
            <a:avLst/>
            <a:gdLst>
              <a:gd name="connsiteX0" fmla="*/ 0 w 6862445"/>
              <a:gd name="connsiteY0" fmla="*/ 316800 h 316800"/>
              <a:gd name="connsiteX1" fmla="*/ 0 w 6862445"/>
              <a:gd name="connsiteY1" fmla="*/ 0 h 316800"/>
              <a:gd name="connsiteX2" fmla="*/ 6862445 w 6862445"/>
              <a:gd name="connsiteY2" fmla="*/ 0 h 316800"/>
              <a:gd name="connsiteX3" fmla="*/ 6862445 w 6862445"/>
              <a:gd name="connsiteY3" fmla="*/ 316800 h 316800"/>
            </a:gdLst>
            <a:ahLst/>
            <a:cxnLst>
              <a:cxn ang="0">
                <a:pos x="connsiteX0" y="connsiteY0"/>
              </a:cxn>
              <a:cxn ang="0">
                <a:pos x="connsiteX1" y="connsiteY1"/>
              </a:cxn>
              <a:cxn ang="0">
                <a:pos x="connsiteX2" y="connsiteY2"/>
              </a:cxn>
              <a:cxn ang="0">
                <a:pos x="connsiteX3" y="connsiteY3"/>
              </a:cxn>
            </a:cxnLst>
            <a:rect l="l" t="t" r="r" b="b"/>
            <a:pathLst>
              <a:path w="6862445" h="316800">
                <a:moveTo>
                  <a:pt x="0" y="316800"/>
                </a:moveTo>
                <a:lnTo>
                  <a:pt x="0" y="0"/>
                </a:lnTo>
                <a:lnTo>
                  <a:pt x="6862445" y="0"/>
                </a:lnTo>
                <a:lnTo>
                  <a:pt x="6862445" y="316800"/>
                </a:lnTo>
                <a:close/>
              </a:path>
            </a:pathLst>
          </a:cu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1"/>
            </p:custDataLst>
          </p:nvPr>
        </p:nvPicPr>
        <p:blipFill rotWithShape="1">
          <a:blip r:embed="rId10">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10" name="矩形 9"/>
          <p:cNvSpPr/>
          <p:nvPr userDrawn="1">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9000" y="859500"/>
            <a:ext cx="8232300" cy="469800"/>
          </a:xfrm>
        </p:spPr>
        <p:txBody>
          <a:bodyPr anchor="ctr">
            <a:normAutofit/>
          </a:bodyPr>
          <a:lstStyle>
            <a:lvl1pPr algn="ctr">
              <a:defRPr sz="27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459000" y="1763100"/>
            <a:ext cx="8231981" cy="621000"/>
          </a:xfrm>
        </p:spPr>
        <p:txBody>
          <a:bodyPr>
            <a:normAutofit/>
          </a:bodyPr>
          <a:lstStyle>
            <a:lvl1pPr algn="ctr">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459581" y="3236850"/>
            <a:ext cx="8224200" cy="25731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1"/>
            </p:custDataLst>
          </p:nvPr>
        </p:nvPicPr>
        <p:blipFill rotWithShape="1">
          <a:blip r:embed="rId10">
            <a:extLst>
              <a:ext uri="{28A0092B-C50C-407E-A947-70E740481C1C}">
                <a14:useLocalDpi xmlns:a14="http://schemas.microsoft.com/office/drawing/2010/main" val="0"/>
              </a:ext>
            </a:extLst>
          </a:blip>
          <a:srcRect/>
          <a:stretch>
            <a:fillRect/>
          </a:stretch>
        </p:blipFill>
        <p:spPr>
          <a:xfrm rot="10800000">
            <a:off x="0" y="0"/>
            <a:ext cx="9144000" cy="316800"/>
          </a:xfrm>
          <a:prstGeom prst="rect">
            <a:avLst/>
          </a:prstGeom>
        </p:spPr>
      </p:pic>
      <p:sp>
        <p:nvSpPr>
          <p:cNvPr id="8" name="矩形 7"/>
          <p:cNvSpPr/>
          <p:nvPr userDrawn="1">
            <p:custDataLst>
              <p:tags r:id="rId2"/>
            </p:custDataLst>
          </p:nvPr>
        </p:nvSpPr>
        <p:spPr>
          <a:xfrm>
            <a:off x="2858" y="5020946"/>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3600" y="740250"/>
            <a:ext cx="8232300" cy="423900"/>
          </a:xfrm>
        </p:spPr>
        <p:txBody>
          <a:bodyPr anchor="ctr">
            <a:normAutofit/>
          </a:bodyPr>
          <a:lstStyle>
            <a:lvl1pPr algn="ctr">
              <a:defRPr sz="24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53628" y="2082600"/>
            <a:ext cx="8243100" cy="24084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435022" y="5306850"/>
            <a:ext cx="8251200" cy="758700"/>
          </a:xfrm>
        </p:spPr>
        <p:txBody>
          <a:bodyPr>
            <a:normAutofit/>
          </a:bodyPr>
          <a:lstStyle>
            <a:lvl1pPr marL="0" indent="0">
              <a:buNone/>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1"/>
            </p:custDataLst>
          </p:nvPr>
        </p:nvPicPr>
        <p:blipFill rotWithShape="1">
          <a:blip r:embed="rId12">
            <a:extLst>
              <a:ext uri="{28A0092B-C50C-407E-A947-70E740481C1C}">
                <a14:useLocalDpi xmlns:a14="http://schemas.microsoft.com/office/drawing/2010/main" val="0"/>
              </a:ext>
            </a:extLst>
          </a:blip>
          <a:srcRect/>
          <a:stretch>
            <a:fillRect/>
          </a:stretch>
        </p:blipFill>
        <p:spPr>
          <a:xfrm>
            <a:off x="0" y="6541200"/>
            <a:ext cx="9144000" cy="316800"/>
          </a:xfrm>
          <a:prstGeom prst="rect">
            <a:avLst/>
          </a:prstGeom>
        </p:spPr>
      </p:pic>
      <p:sp>
        <p:nvSpPr>
          <p:cNvPr id="10" name="矩形 9"/>
          <p:cNvSpPr/>
          <p:nvPr userDrawn="1">
            <p:custDataLst>
              <p:tags r:id="rId2"/>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34700" y="292846"/>
            <a:ext cx="8278200" cy="331473"/>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4681800" y="2025000"/>
            <a:ext cx="4025700" cy="21708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429300" y="4914450"/>
            <a:ext cx="4006800" cy="5859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4689900" y="4910850"/>
            <a:ext cx="4025700" cy="585900"/>
          </a:xfrm>
        </p:spPr>
        <p:txBody>
          <a:bodyPr>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custDataLst>
              <p:tags r:id="rId1"/>
            </p:custDataLst>
          </p:nvPr>
        </p:nvPicPr>
        <p:blipFill rotWithShape="1">
          <a:blip r:embed="rId10">
            <a:extLst>
              <a:ext uri="{28A0092B-C50C-407E-A947-70E740481C1C}">
                <a14:useLocalDpi xmlns:a14="http://schemas.microsoft.com/office/drawing/2010/main" val="0"/>
              </a:ext>
            </a:extLst>
          </a:blip>
          <a:srcRect/>
          <a:stretch>
            <a:fillRect/>
          </a:stretch>
        </p:blipFill>
        <p:spPr>
          <a:xfrm>
            <a:off x="0" y="6541135"/>
            <a:ext cx="9144000" cy="316865"/>
          </a:xfrm>
          <a:prstGeom prst="rect">
            <a:avLst/>
          </a:prstGeom>
        </p:spPr>
      </p:pic>
      <p:pic>
        <p:nvPicPr>
          <p:cNvPr id="12" name="图片 11"/>
          <p:cNvPicPr>
            <a:picLocks noChangeAspect="1"/>
          </p:cNvPicPr>
          <p:nvPr userDrawn="1">
            <p:custDataLst>
              <p:tags r:id="rId2"/>
            </p:custDataLst>
          </p:nvPr>
        </p:nvPicPr>
        <p:blipFill rotWithShape="1">
          <a:blip r:embed="rId11">
            <a:extLst>
              <a:ext uri="{28A0092B-C50C-407E-A947-70E740481C1C}">
                <a14:useLocalDpi xmlns:a14="http://schemas.microsoft.com/office/drawing/2010/main" val="0"/>
              </a:ext>
            </a:extLst>
          </a:blip>
          <a:srcRect/>
          <a:stretch>
            <a:fillRect/>
          </a:stretch>
        </p:blipFill>
        <p:spPr>
          <a:xfrm rot="10800000">
            <a:off x="0" y="0"/>
            <a:ext cx="9144000" cy="316865"/>
          </a:xfrm>
          <a:prstGeom prst="rect">
            <a:avLst/>
          </a:prstGeom>
        </p:spPr>
      </p:pic>
      <p:sp>
        <p:nvSpPr>
          <p:cNvPr id="10" name="矩形 9"/>
          <p:cNvSpPr/>
          <p:nvPr userDrawn="1">
            <p:custDataLst>
              <p:tags r:id="rId3"/>
            </p:custDataLst>
          </p:nvPr>
        </p:nvSpPr>
        <p:spPr>
          <a:xfrm>
            <a:off x="0" y="1576668"/>
            <a:ext cx="9144000" cy="370466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4"/>
            </p:custDataLst>
          </p:nvPr>
        </p:nvSpPr>
        <p:spPr>
          <a:xfrm>
            <a:off x="1142100" y="1637550"/>
            <a:ext cx="6858000" cy="1790100"/>
          </a:xfrm>
        </p:spPr>
        <p:txBody>
          <a:bodyPr anchor="b">
            <a:normAutofit/>
          </a:bodyPr>
          <a:lstStyle>
            <a:lvl1pPr algn="ctr">
              <a:defRPr sz="45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2022/7/1</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141810" y="4069800"/>
            <a:ext cx="6858000" cy="1242000"/>
          </a:xfrm>
        </p:spPr>
        <p:txBody>
          <a:bodyPr>
            <a:normAutofit/>
          </a:bodyPr>
          <a:lstStyle>
            <a:lvl1pPr algn="ctr">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jpeg"/><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2022/7/1</a:t>
            </a:fld>
            <a:endParaRPr lang="zh-CN" altLang="en-US"/>
          </a:p>
        </p:txBody>
      </p:sp>
      <p:sp>
        <p:nvSpPr>
          <p:cNvPr id="5" name="页脚占位符 4"/>
          <p:cNvSpPr>
            <a:spLocks noGrp="1"/>
          </p:cNvSpPr>
          <p:nvPr>
            <p:ph type="ftr" sz="quarter" idx="3"/>
            <p:custDataLst>
              <p:tags r:id="rId23"/>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隶书" panose="02010509060101010101" pitchFamily="49" charset="-122"/>
          <a:ea typeface="隶书" panose="02010509060101010101" pitchFamily="49"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隶书" panose="02010509060101010101" pitchFamily="49" charset="-122"/>
          <a:ea typeface="隶书" panose="02010509060101010101" pitchFamily="49"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隶书" panose="02010509060101010101" pitchFamily="49" charset="-122"/>
          <a:ea typeface="隶书" panose="02010509060101010101" pitchFamily="49"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隶书" panose="02010509060101010101" pitchFamily="49" charset="-122"/>
          <a:ea typeface="隶书" panose="02010509060101010101" pitchFamily="49"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隶书" panose="02010509060101010101" pitchFamily="49" charset="-122"/>
          <a:ea typeface="隶书" panose="02010509060101010101" pitchFamily="49"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隶书" panose="02010509060101010101" pitchFamily="49" charset="-122"/>
          <a:ea typeface="隶书" panose="020105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2"/>
            </p:custDataLst>
          </p:nvPr>
        </p:nvSpPr>
        <p:spPr>
          <a:xfrm>
            <a:off x="1964055" y="2245519"/>
            <a:ext cx="5215890" cy="820103"/>
          </a:xfrm>
        </p:spPr>
        <p:txBody>
          <a:bodyPr>
            <a:normAutofit/>
          </a:bodyPr>
          <a:lstStyle/>
          <a:p>
            <a:r>
              <a:rPr lang="zh-CN" altLang="en-US" dirty="0">
                <a:solidFill>
                  <a:schemeClr val="tx1">
                    <a:lumMod val="75000"/>
                    <a:lumOff val="25000"/>
                  </a:schemeClr>
                </a:solidFill>
              </a:rPr>
              <a:t>手写汉字识别</a:t>
            </a:r>
          </a:p>
        </p:txBody>
      </p:sp>
      <p:sp>
        <p:nvSpPr>
          <p:cNvPr id="4" name="文本占位符 3"/>
          <p:cNvSpPr>
            <a:spLocks noGrp="1"/>
          </p:cNvSpPr>
          <p:nvPr>
            <p:ph type="body" idx="1"/>
            <p:custDataLst>
              <p:tags r:id="rId3"/>
            </p:custDataLst>
          </p:nvPr>
        </p:nvSpPr>
        <p:spPr>
          <a:xfrm>
            <a:off x="2461895" y="3385820"/>
            <a:ext cx="4228465" cy="2654300"/>
          </a:xfrm>
        </p:spPr>
        <p:txBody>
          <a:bodyPr>
            <a:normAutofit fontScale="90000"/>
          </a:bodyPr>
          <a:lstStyle/>
          <a:p>
            <a:r>
              <a:rPr>
                <a:solidFill>
                  <a:schemeClr val="dk1">
                    <a:lumMod val="75000"/>
                    <a:lumOff val="25000"/>
                  </a:schemeClr>
                </a:solidFill>
              </a:rPr>
              <a:t>学生导师：赵永瑞</a:t>
            </a:r>
          </a:p>
          <a:p>
            <a:r>
              <a:rPr>
                <a:solidFill>
                  <a:schemeClr val="dk1">
                    <a:lumMod val="75000"/>
                    <a:lumOff val="25000"/>
                  </a:schemeClr>
                </a:solidFill>
              </a:rPr>
              <a:t>组长：李骅萱</a:t>
            </a:r>
          </a:p>
          <a:p>
            <a:r>
              <a:rPr>
                <a:solidFill>
                  <a:schemeClr val="dk1">
                    <a:lumMod val="75000"/>
                    <a:lumOff val="25000"/>
                  </a:schemeClr>
                </a:solidFill>
              </a:rPr>
              <a:t>组员：贾泽鑫</a:t>
            </a:r>
          </a:p>
          <a:p>
            <a:r>
              <a:rPr lang="en-US" altLang="zh-CN">
                <a:solidFill>
                  <a:schemeClr val="dk1">
                    <a:lumMod val="75000"/>
                    <a:lumOff val="25000"/>
                  </a:schemeClr>
                </a:solidFill>
              </a:rPr>
              <a:t>         </a:t>
            </a:r>
            <a:r>
              <a:rPr>
                <a:solidFill>
                  <a:schemeClr val="dk1">
                    <a:lumMod val="75000"/>
                    <a:lumOff val="25000"/>
                  </a:schemeClr>
                </a:solidFill>
              </a:rPr>
              <a:t>丁书瑞</a:t>
            </a:r>
          </a:p>
          <a:p>
            <a:r>
              <a:rPr lang="en-US" altLang="zh-CN">
                <a:solidFill>
                  <a:schemeClr val="dk1">
                    <a:lumMod val="75000"/>
                    <a:lumOff val="25000"/>
                  </a:schemeClr>
                </a:solidFill>
              </a:rPr>
              <a:t>         </a:t>
            </a:r>
            <a:r>
              <a:rPr>
                <a:solidFill>
                  <a:schemeClr val="dk1">
                    <a:lumMod val="75000"/>
                    <a:lumOff val="25000"/>
                  </a:schemeClr>
                </a:solidFill>
              </a:rPr>
              <a:t>倪松涛</a:t>
            </a:r>
          </a:p>
          <a:p>
            <a:r>
              <a:rPr lang="en-US" altLang="zh-CN">
                <a:solidFill>
                  <a:schemeClr val="dk1">
                    <a:lumMod val="75000"/>
                    <a:lumOff val="25000"/>
                  </a:schemeClr>
                </a:solidFill>
              </a:rPr>
              <a:t>         </a:t>
            </a:r>
            <a:r>
              <a:rPr>
                <a:solidFill>
                  <a:schemeClr val="dk1">
                    <a:lumMod val="75000"/>
                    <a:lumOff val="25000"/>
                  </a:schemeClr>
                </a:solidFill>
              </a:rPr>
              <a:t>高翔宇</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D81D3-4B61-6743-CB22-06DC8DBF642E}"/>
              </a:ext>
            </a:extLst>
          </p:cNvPr>
          <p:cNvSpPr>
            <a:spLocks noGrp="1"/>
          </p:cNvSpPr>
          <p:nvPr>
            <p:ph type="title"/>
          </p:nvPr>
        </p:nvSpPr>
        <p:spPr>
          <a:xfrm>
            <a:off x="683568" y="542127"/>
            <a:ext cx="8139178" cy="648072"/>
          </a:xfrm>
        </p:spPr>
        <p:txBody>
          <a:bodyPr>
            <a:normAutofit/>
          </a:bodyPr>
          <a:lstStyle/>
          <a:p>
            <a:r>
              <a:rPr lang="zh-CN" altLang="en-US" sz="2800" dirty="0"/>
              <a:t>          项目引例</a:t>
            </a:r>
          </a:p>
        </p:txBody>
      </p:sp>
      <p:sp>
        <p:nvSpPr>
          <p:cNvPr id="3" name="内容占位符 2">
            <a:extLst>
              <a:ext uri="{FF2B5EF4-FFF2-40B4-BE49-F238E27FC236}">
                <a16:creationId xmlns:a16="http://schemas.microsoft.com/office/drawing/2014/main" id="{27EEA5E7-656D-838E-B63A-EF291147FEEF}"/>
              </a:ext>
            </a:extLst>
          </p:cNvPr>
          <p:cNvSpPr>
            <a:spLocks noGrp="1"/>
          </p:cNvSpPr>
          <p:nvPr>
            <p:ph idx="1"/>
          </p:nvPr>
        </p:nvSpPr>
        <p:spPr/>
        <p:txBody>
          <a:bodyPr>
            <a:normAutofit/>
          </a:bodyPr>
          <a:lstStyle/>
          <a:p>
            <a:pPr marL="0" indent="0">
              <a:buNone/>
            </a:pPr>
            <a:r>
              <a:rPr lang="zh-CN" altLang="en-US" sz="2000" dirty="0"/>
              <a:t>到目前为止虽然科技发达，但是对于聋哑人群或者其他残障人群的治疗与恢复还是有些乏力，于是我们想到了应用我们所学的知识帮助他们。</a:t>
            </a:r>
            <a:endParaRPr lang="en-US" altLang="zh-CN" sz="2000" dirty="0"/>
          </a:p>
          <a:p>
            <a:pPr marL="0" indent="0">
              <a:buNone/>
            </a:pPr>
            <a:r>
              <a:rPr lang="zh-CN" altLang="en-US" sz="2000" dirty="0"/>
              <a:t>如：可以在双眼失明</a:t>
            </a:r>
            <a:r>
              <a:rPr lang="zh-CN" altLang="en-US" sz="2000"/>
              <a:t>或者双耳失聪</a:t>
            </a:r>
            <a:r>
              <a:rPr lang="zh-CN" altLang="en-US" sz="2000" dirty="0"/>
              <a:t>的病人身体上佩戴特殊仪器，该仪器可以迅速的执行程序并且进行物体的识别。</a:t>
            </a:r>
            <a:endParaRPr lang="en-US" altLang="zh-CN" sz="2000" dirty="0"/>
          </a:p>
          <a:p>
            <a:pPr marL="0" indent="0">
              <a:buNone/>
            </a:pPr>
            <a:r>
              <a:rPr lang="zh-CN" altLang="en-US" sz="2000" dirty="0"/>
              <a:t>例如当他用手或者身体的其他部分触碰到某些物品时，其身上所配到的仪器可以迅速执行对该物体的识别并且借助医疗仪器传播到大脑中告诉病人这个物品是什么东西。</a:t>
            </a:r>
            <a:endParaRPr lang="en-US" altLang="zh-CN" sz="2000" dirty="0"/>
          </a:p>
        </p:txBody>
      </p:sp>
    </p:spTree>
    <p:extLst>
      <p:ext uri="{BB962C8B-B14F-4D97-AF65-F5344CB8AC3E}">
        <p14:creationId xmlns:p14="http://schemas.microsoft.com/office/powerpoint/2010/main" val="4173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285" y="498475"/>
            <a:ext cx="8139430" cy="4017010"/>
          </a:xfrm>
        </p:spPr>
        <p:txBody>
          <a:bodyPr/>
          <a:lstStyle/>
          <a:p>
            <a:r>
              <a:rPr lang="en-US" altLang="zh-CN" sz="3600"/>
              <a:t>1.</a:t>
            </a:r>
            <a:r>
              <a:rPr sz="3600">
                <a:sym typeface="+mn-ea"/>
              </a:rPr>
              <a:t>组内分工</a:t>
            </a:r>
            <a:br>
              <a:rPr sz="3600"/>
            </a:br>
            <a:r>
              <a:rPr lang="en-US" altLang="zh-CN" sz="3600"/>
              <a:t>2.</a:t>
            </a:r>
            <a:r>
              <a:rPr sz="3600">
                <a:sym typeface="+mn-ea"/>
              </a:rPr>
              <a:t>对手写汉字识别的介绍</a:t>
            </a:r>
            <a:br>
              <a:rPr sz="3600"/>
            </a:br>
            <a:r>
              <a:rPr lang="en-US" altLang="zh-CN" sz="3600"/>
              <a:t>3.</a:t>
            </a:r>
            <a:r>
              <a:rPr sz="3600"/>
              <a:t>实现手写汉字识别应用的技术</a:t>
            </a:r>
            <a:br>
              <a:rPr sz="3600"/>
            </a:br>
            <a:r>
              <a:rPr lang="en-US" altLang="zh-CN" sz="3600"/>
              <a:t>4.</a:t>
            </a:r>
            <a:r>
              <a:rPr sz="3600"/>
              <a:t>开发过程</a:t>
            </a:r>
            <a:br>
              <a:rPr sz="3600"/>
            </a:br>
            <a:endParaRPr sz="3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a:t>小组分工</a:t>
            </a:r>
          </a:p>
        </p:txBody>
      </p:sp>
      <p:sp>
        <p:nvSpPr>
          <p:cNvPr id="3" name="内容占位符 2"/>
          <p:cNvSpPr>
            <a:spLocks noGrp="1"/>
          </p:cNvSpPr>
          <p:nvPr>
            <p:ph idx="1"/>
          </p:nvPr>
        </p:nvSpPr>
        <p:spPr/>
        <p:txBody>
          <a:bodyPr/>
          <a:lstStyle/>
          <a:p>
            <a:r>
              <a:rPr lang="zh-CN" altLang="en-US" sz="2000"/>
              <a:t>项目文档：丁书润</a:t>
            </a:r>
          </a:p>
          <a:p>
            <a:r>
              <a:rPr lang="zh-CN" altLang="en-US" sz="2000"/>
              <a:t>产品设计：高翔宇</a:t>
            </a:r>
          </a:p>
          <a:p>
            <a:r>
              <a:rPr lang="zh-CN" altLang="en-US" sz="2000"/>
              <a:t>代码开发：李骅萱、倪松涛</a:t>
            </a:r>
          </a:p>
          <a:p>
            <a:r>
              <a:rPr lang="en-US" altLang="zh-CN" sz="2000"/>
              <a:t>ppt</a:t>
            </a:r>
            <a:r>
              <a:rPr sz="2000"/>
              <a:t>撰写：贾泽鑫</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285" y="498475"/>
            <a:ext cx="8139430" cy="1020445"/>
          </a:xfrm>
        </p:spPr>
        <p:txBody>
          <a:bodyPr/>
          <a:lstStyle/>
          <a:p>
            <a:r>
              <a:rPr lang="zh-CN" altLang="en-US" sz="4800"/>
              <a:t>手写汉字识别的介绍</a:t>
            </a:r>
          </a:p>
        </p:txBody>
      </p:sp>
      <p:sp>
        <p:nvSpPr>
          <p:cNvPr id="3" name="内容占位符 2"/>
          <p:cNvSpPr>
            <a:spLocks noGrp="1"/>
          </p:cNvSpPr>
          <p:nvPr>
            <p:ph idx="1"/>
          </p:nvPr>
        </p:nvSpPr>
        <p:spPr/>
        <p:txBody>
          <a:bodyPr/>
          <a:lstStyle/>
          <a:p>
            <a:r>
              <a:rPr lang="zh-CN" altLang="en-US" sz="2800"/>
              <a:t>该软件可以</a:t>
            </a:r>
            <a:r>
              <a:rPr sz="2800"/>
              <a:t>实现对“日”、“田”、“月”、“目”、“由”、“申”、“甲”等汉字的识别。</a:t>
            </a:r>
          </a:p>
          <a:p>
            <a:r>
              <a:rPr lang="zh-CN" altLang="en-US" sz="2800"/>
              <a:t>使用评估效果最好的模型对手写汉字进行识别，统计和对比不同算法识别手写汉字的效果。</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285" y="498475"/>
            <a:ext cx="8139430" cy="1000125"/>
          </a:xfrm>
        </p:spPr>
        <p:txBody>
          <a:bodyPr>
            <a:noAutofit/>
          </a:bodyPr>
          <a:lstStyle/>
          <a:p>
            <a:r>
              <a:rPr sz="3600">
                <a:sym typeface="+mn-ea"/>
              </a:rPr>
              <a:t>实现</a:t>
            </a:r>
            <a:r>
              <a:rPr lang="zh-CN" altLang="en-US" sz="3600"/>
              <a:t>手写汉字识别应用的技术</a:t>
            </a:r>
          </a:p>
        </p:txBody>
      </p:sp>
      <p:sp>
        <p:nvSpPr>
          <p:cNvPr id="3" name="内容占位符 2"/>
          <p:cNvSpPr>
            <a:spLocks noGrp="1"/>
          </p:cNvSpPr>
          <p:nvPr>
            <p:ph idx="1"/>
          </p:nvPr>
        </p:nvSpPr>
        <p:spPr/>
        <p:txBody>
          <a:bodyPr/>
          <a:lstStyle/>
          <a:p>
            <a:r>
              <a:rPr lang="zh-CN" altLang="en-US" sz="3200" b="1"/>
              <a:t>用</a:t>
            </a:r>
            <a:r>
              <a:rPr lang="en-US" altLang="zh-CN" sz="3200" b="1"/>
              <a:t>python</a:t>
            </a:r>
            <a:r>
              <a:rPr sz="3200" b="1"/>
              <a:t>语言实现对手写汉字的识别</a:t>
            </a:r>
            <a:endParaRPr lang="zh-CN" altLang="en-US" sz="3200" b="1"/>
          </a:p>
          <a:p>
            <a:pPr marL="0" indent="0">
              <a:buNone/>
            </a:pPr>
            <a:r>
              <a:rPr lang="zh-CN" altLang="en-US" sz="2000"/>
              <a:t>1.基于K-means算法实现对手写汉字的识别，要将不同随机质心位置下训练出的模型评估结果（即模型在测试集上的识别正确率）以图表的形式展示出来。</a:t>
            </a:r>
          </a:p>
          <a:p>
            <a:pPr marL="0" indent="0">
              <a:buNone/>
            </a:pPr>
            <a:r>
              <a:rPr lang="zh-CN" altLang="en-US" sz="2000"/>
              <a:t>2.基于KNN算法实现对手写汉字的识别，要将不同K值时训练出的模型评估结果（即模型在测试集上的识别正确率）以图表的形式展示出来。</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285" y="498475"/>
            <a:ext cx="8139430" cy="857885"/>
          </a:xfrm>
        </p:spPr>
        <p:txBody>
          <a:bodyPr>
            <a:noAutofit/>
          </a:bodyPr>
          <a:lstStyle/>
          <a:p>
            <a:r>
              <a:rPr lang="zh-CN" altLang="en-US" sz="3200"/>
              <a:t>开发过程</a:t>
            </a:r>
          </a:p>
        </p:txBody>
      </p:sp>
      <p:sp>
        <p:nvSpPr>
          <p:cNvPr id="3" name="内容占位符 2"/>
          <p:cNvSpPr>
            <a:spLocks noGrp="1"/>
          </p:cNvSpPr>
          <p:nvPr>
            <p:ph idx="1"/>
          </p:nvPr>
        </p:nvSpPr>
        <p:spPr/>
        <p:txBody>
          <a:bodyPr>
            <a:normAutofit fontScale="90000" lnSpcReduction="20000"/>
          </a:bodyPr>
          <a:lstStyle/>
          <a:p>
            <a:r>
              <a:rPr lang="zh-CN" altLang="en-US" sz="1600"/>
              <a:t>一、构建数据集</a:t>
            </a:r>
          </a:p>
          <a:p>
            <a:r>
              <a:rPr lang="zh-CN" altLang="en-US" sz="1600"/>
              <a:t>1.每个汉字至少需要500张该汉字的图片，一共7个字，一组五个人，每个人分别写每个字100遍，总共700个字。</a:t>
            </a:r>
          </a:p>
          <a:p>
            <a:r>
              <a:rPr lang="zh-CN" altLang="en-US" sz="1600"/>
              <a:t>2.对每个汉字图片进行命名，比如第一个“甲”字可命名为jia_1.jpg，第二个“甲”字可命名为jia_2.jpg,依此类推，其他汉字也采取同样的方式进行命名。（此过程也可以通过python程序进行）获取数据）数据处理→模型训练→模型评估→模型保存→模型推理</a:t>
            </a:r>
          </a:p>
          <a:p>
            <a:r>
              <a:rPr lang="zh-CN" altLang="en-US" sz="1600"/>
              <a:t>数据处理：</a:t>
            </a:r>
          </a:p>
          <a:p>
            <a:r>
              <a:rPr lang="zh-CN" altLang="en-US" sz="1600"/>
              <a:t>     数据探索：对数据进行预览</a:t>
            </a:r>
          </a:p>
          <a:p>
            <a:r>
              <a:rPr lang="zh-CN" altLang="en-US" sz="1600"/>
              <a:t>     数据清洗：缺失值、异常值（四分位数、箱线图）</a:t>
            </a:r>
          </a:p>
          <a:p>
            <a:r>
              <a:rPr lang="zh-CN" altLang="en-US" sz="1600"/>
              <a:t>     数据划分：训练集（80%）、测试集（20%）、（验证集）具有更好的泛化性</a:t>
            </a:r>
          </a:p>
          <a:p>
            <a:r>
              <a:rPr lang="zh-CN" altLang="en-US" sz="1600"/>
              <a:t>     特征工程：归一化</a:t>
            </a:r>
          </a:p>
          <a:p>
            <a:r>
              <a:rPr lang="zh-CN" altLang="en-US" sz="1600"/>
              <a:t>模型训练、评估、保存、推理在初级阶段一般没有繁琐的过程</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285" y="145415"/>
            <a:ext cx="8139430" cy="6196330"/>
          </a:xfrm>
        </p:spPr>
        <p:txBody>
          <a:bodyPr>
            <a:noAutofit/>
          </a:bodyPr>
          <a:lstStyle/>
          <a:p>
            <a:r>
              <a:rPr lang="zh-CN" altLang="en-US" sz="1800"/>
              <a:t>二、对数据进行处理</a:t>
            </a:r>
          </a:p>
          <a:p>
            <a:r>
              <a:rPr lang="zh-CN" altLang="en-US" sz="1800"/>
              <a:t>1.数据探索：查看不同种类的汉字的标签，每一类可用数据有多少个，图片像素的大小等</a:t>
            </a:r>
          </a:p>
          <a:p>
            <a:r>
              <a:rPr lang="zh-CN" altLang="en-US" sz="1800"/>
              <a:t>2.将图片的像素大小化为一致，将图片转换成可处理数据（比如：数组）</a:t>
            </a:r>
          </a:p>
          <a:p>
            <a:r>
              <a:rPr lang="zh-CN" altLang="en-US" sz="1800"/>
              <a:t>3.清除掉不可用的数据</a:t>
            </a:r>
          </a:p>
          <a:p>
            <a:r>
              <a:rPr lang="zh-CN" altLang="en-US" sz="1800"/>
              <a:t>4.进行数据集的划分</a:t>
            </a:r>
          </a:p>
          <a:p>
            <a:r>
              <a:rPr lang="zh-CN" altLang="en-US" sz="1800"/>
              <a:t>三、模型训练、评估（图表展示评估结果）、保存</a:t>
            </a:r>
          </a:p>
          <a:p>
            <a:r>
              <a:rPr lang="zh-CN" altLang="en-US" sz="1800"/>
              <a:t>四、利用模型识别汉字</a:t>
            </a:r>
          </a:p>
          <a:p>
            <a:r>
              <a:rPr lang="zh-CN" altLang="en-US" sz="1800"/>
              <a:t>五、分析</a:t>
            </a:r>
          </a:p>
          <a:p>
            <a:r>
              <a:rPr lang="zh-CN" altLang="en-US" sz="1800"/>
              <a:t>六、完成报告，形成文档</a:t>
            </a:r>
          </a:p>
          <a:p>
            <a:r>
              <a:rPr lang="zh-CN" altLang="en-US" sz="1800"/>
              <a:t>七、将项目开源，上传到GitHub指定仓库</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4659b7b-43f2-4932-b1ca-d60c3fb6b816"/>
  <p:tag name="COMMONDATA" val="eyJoZGlkIjoiYWUzMjJmODk5YzRmZDA3ZTA4MzZhMzUwNzllYTA3Y2IifQ=="/>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TEMPLATE_THUMBS_INDEX" val="1、6、7、8、9、10、11、12、13、14、15"/>
  <p:tag name="KSO_WM_SLIDE_ID" val="custom2020264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641"/>
  <p:tag name="KSO_WM_SLIDE_LAYOUT" val="a_b"/>
  <p:tag name="KSO_WM_SLIDE_LAYOUT_CNT" val="1_1"/>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中国古韵文化通用"/>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641_1*a*1"/>
  <p:tag name="KSO_WM_TEMPLATE_CATEGORY" val="custom"/>
  <p:tag name="KSO_WM_TEMPLATE_INDEX" val="2020264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21"/>
  <p:tag name="KSO_WM_UNIT_HIGHLIGHT" val="0"/>
  <p:tag name="KSO_WM_UNIT_COMPATIBLE" val="0"/>
  <p:tag name="KSO_WM_UNIT_DIAGRAM_ISNUMVISUAL" val="0"/>
  <p:tag name="KSO_WM_UNIT_DIAGRAM_ISREFERUNIT" val="0"/>
  <p:tag name="KSO_WM_UNIT_TYPE" val="b"/>
  <p:tag name="KSO_WM_UNIT_INDEX" val="1"/>
  <p:tag name="KSO_WM_UNIT_ID" val="custom20202641_1*b*1"/>
  <p:tag name="KSO_WM_TEMPLATE_CATEGORY" val="custom"/>
  <p:tag name="KSO_WM_TEMPLATE_INDEX" val="20202641"/>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41"/>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4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41"/>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41"/>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41"/>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4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4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4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6、7、8、9、10、11、12、13、14、15"/>
  <p:tag name="KSO_WM_TAG_VERSION" val="1.0"/>
  <p:tag name="KSO_WM_BEAUTIFY_FLAG" val="#wm#"/>
  <p:tag name="KSO_WM_TEMPLATE_CATEGORY" val="custom"/>
  <p:tag name="KSO_WM_TEMPLATE_INDEX" val="20202641"/>
  <p:tag name="KSO_WM_TEMPLATE_MASTER_TYPE" val="1"/>
  <p:tag name="KSO_WM_TEMPLATE_MASTER_THUMB_INDEX" val="12"/>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5">
      <a:dk1>
        <a:srgbClr val="000000"/>
      </a:dk1>
      <a:lt1>
        <a:srgbClr val="FFFFFF"/>
      </a:lt1>
      <a:dk2>
        <a:srgbClr val="DEEBF7"/>
      </a:dk2>
      <a:lt2>
        <a:srgbClr val="FFFFFF"/>
      </a:lt2>
      <a:accent1>
        <a:srgbClr val="447CA0"/>
      </a:accent1>
      <a:accent2>
        <a:srgbClr val="528592"/>
      </a:accent2>
      <a:accent3>
        <a:srgbClr val="588D86"/>
      </a:accent3>
      <a:accent4>
        <a:srgbClr val="5E947A"/>
      </a:accent4>
      <a:accent5>
        <a:srgbClr val="649C6F"/>
      </a:accent5>
      <a:accent6>
        <a:srgbClr val="6CA56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620</Words>
  <Application>Microsoft Office PowerPoint</Application>
  <PresentationFormat>全屏显示(4:3)</PresentationFormat>
  <Paragraphs>44</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8</vt:i4>
      </vt:variant>
    </vt:vector>
  </HeadingPairs>
  <TitlesOfParts>
    <vt:vector size="12" baseType="lpstr">
      <vt:lpstr>隶书</vt:lpstr>
      <vt:lpstr>Arial</vt:lpstr>
      <vt:lpstr>默认设计模板</vt:lpstr>
      <vt:lpstr>1_Office 主题​​</vt:lpstr>
      <vt:lpstr>手写汉字识别</vt:lpstr>
      <vt:lpstr>          项目引例</vt:lpstr>
      <vt:lpstr>1.组内分工 2.对手写汉字识别的介绍 3.实现手写汉字识别应用的技术 4.开发过程 </vt:lpstr>
      <vt:lpstr>小组分工</vt:lpstr>
      <vt:lpstr>手写汉字识别的介绍</vt:lpstr>
      <vt:lpstr>实现手写汉字识别应用的技术</vt:lpstr>
      <vt:lpstr>开发过程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手写汉字识别</dc:title>
  <dc:creator>天下无双</dc:creator>
  <cp:lastModifiedBy>lihuaxuan18611756652@outlook.com</cp:lastModifiedBy>
  <cp:revision>2</cp:revision>
  <dcterms:created xsi:type="dcterms:W3CDTF">2022-06-30T07:21:28Z</dcterms:created>
  <dcterms:modified xsi:type="dcterms:W3CDTF">2022-07-01T01:09:55Z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77810279FAD7417CB5FCBA8172F7FAD3</vt:lpwstr>
  </property>
</Properties>
</file>