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186" r:id="rId4"/>
    <p:sldId id="2262" r:id="rId6"/>
    <p:sldId id="2187" r:id="rId7"/>
    <p:sldId id="2261" r:id="rId8"/>
    <p:sldId id="2188" r:id="rId9"/>
    <p:sldId id="2236" r:id="rId10"/>
    <p:sldId id="2272" r:id="rId11"/>
    <p:sldId id="2273" r:id="rId12"/>
    <p:sldId id="2271" r:id="rId13"/>
    <p:sldId id="2191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29"/>
    <p:restoredTop sz="96176"/>
  </p:normalViewPr>
  <p:slideViewPr>
    <p:cSldViewPr snapToGrid="0">
      <p:cViewPr>
        <p:scale>
          <a:sx n="75" d="100"/>
          <a:sy n="75" d="100"/>
        </p:scale>
        <p:origin x="-1752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4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C8676-D412-4E76-8466-F5B9875AD4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C896A-26C4-4A8D-AD84-7E3D4B95EE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896A-26C4-4A8D-AD84-7E3D4B95E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3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C8BC-F422-48EF-9D61-7B83A2F2E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6A1B-64AD-4839-9CED-1019D10FC7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C8BC-F422-48EF-9D61-7B83A2F2E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6A1B-64AD-4839-9CED-1019D10FC7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A-矩形 3"/>
          <p:cNvSpPr/>
          <p:nvPr>
            <p:custDataLst>
              <p:tags r:id="rId1"/>
            </p:custDataLst>
          </p:nvPr>
        </p:nvSpPr>
        <p:spPr>
          <a:xfrm rot="16200000">
            <a:off x="7674644" y="1915145"/>
            <a:ext cx="7263634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99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cs typeface="+mn-ea"/>
                <a:sym typeface="+mn-lt"/>
              </a:rPr>
              <a:t>20XX</a:t>
            </a:r>
            <a:endParaRPr lang="zh-CN" altLang="en-US" sz="19900" i="1" dirty="0">
              <a:solidFill>
                <a:schemeClr val="accent2">
                  <a:lumMod val="20000"/>
                  <a:lumOff val="8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-1273175" y="73025"/>
            <a:ext cx="6713220" cy="6713220"/>
            <a:chOff x="-1273175" y="73025"/>
            <a:chExt cx="6713220" cy="6713220"/>
          </a:xfrm>
        </p:grpSpPr>
        <p:sp>
          <p:nvSpPr>
            <p:cNvPr id="49" name="Circle"/>
            <p:cNvSpPr/>
            <p:nvPr/>
          </p:nvSpPr>
          <p:spPr>
            <a:xfrm>
              <a:off x="553085" y="1899285"/>
              <a:ext cx="3060700" cy="3060700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77087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  <p:sp>
          <p:nvSpPr>
            <p:cNvPr id="46" name="Circle"/>
            <p:cNvSpPr/>
            <p:nvPr/>
          </p:nvSpPr>
          <p:spPr>
            <a:xfrm>
              <a:off x="-1273175" y="73025"/>
              <a:ext cx="6713220" cy="6713220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23297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  <p:sp>
          <p:nvSpPr>
            <p:cNvPr id="47" name="Circle"/>
            <p:cNvSpPr/>
            <p:nvPr/>
          </p:nvSpPr>
          <p:spPr>
            <a:xfrm>
              <a:off x="-572135" y="774065"/>
              <a:ext cx="5310505" cy="5310505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41969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  <p:sp>
          <p:nvSpPr>
            <p:cNvPr id="48" name="Circle"/>
            <p:cNvSpPr/>
            <p:nvPr/>
          </p:nvSpPr>
          <p:spPr>
            <a:xfrm>
              <a:off x="40640" y="1386840"/>
              <a:ext cx="4085590" cy="4085590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55840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1862488" y="2529988"/>
            <a:ext cx="8467023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uLnTx/>
                <a:uFillTx/>
                <a:cs typeface="+mn-ea"/>
                <a:sym typeface="+mn-lt"/>
              </a:rPr>
              <a:t>炸弹小游戏</a:t>
            </a:r>
            <a:endParaRPr kumimoji="0" lang="zh-CN" altLang="en-US" sz="6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45" name="Circle"/>
          <p:cNvSpPr/>
          <p:nvPr/>
        </p:nvSpPr>
        <p:spPr>
          <a:xfrm>
            <a:off x="-2119630" y="-773430"/>
            <a:ext cx="8406130" cy="8406130"/>
          </a:xfrm>
          <a:prstGeom prst="ellipse">
            <a:avLst/>
          </a:prstGeom>
          <a:noFill/>
          <a:ln w="38100" cap="flat">
            <a:solidFill>
              <a:srgbClr val="D9DDE0">
                <a:alpha val="10242"/>
              </a:srgb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0" name="Circle"/>
          <p:cNvSpPr/>
          <p:nvPr/>
        </p:nvSpPr>
        <p:spPr>
          <a:xfrm>
            <a:off x="1134745" y="1495425"/>
            <a:ext cx="179070" cy="179070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1" name="Circle"/>
          <p:cNvSpPr/>
          <p:nvPr/>
        </p:nvSpPr>
        <p:spPr>
          <a:xfrm>
            <a:off x="4205605" y="1861185"/>
            <a:ext cx="125095" cy="12509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2" name="Circle"/>
          <p:cNvSpPr/>
          <p:nvPr/>
        </p:nvSpPr>
        <p:spPr>
          <a:xfrm>
            <a:off x="4488815" y="5545455"/>
            <a:ext cx="224155" cy="224155"/>
          </a:xfrm>
          <a:prstGeom prst="ellipse">
            <a:avLst/>
          </a:prstGeom>
          <a:solidFill>
            <a:srgbClr val="0C103F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5" name="Circle"/>
          <p:cNvSpPr/>
          <p:nvPr/>
        </p:nvSpPr>
        <p:spPr>
          <a:xfrm>
            <a:off x="4846419" y="1786475"/>
            <a:ext cx="635001" cy="635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6" name="Circle"/>
          <p:cNvSpPr/>
          <p:nvPr/>
        </p:nvSpPr>
        <p:spPr>
          <a:xfrm>
            <a:off x="2005965" y="706120"/>
            <a:ext cx="153035" cy="1530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7" name="Circle"/>
          <p:cNvSpPr/>
          <p:nvPr/>
        </p:nvSpPr>
        <p:spPr>
          <a:xfrm>
            <a:off x="2651760" y="6541770"/>
            <a:ext cx="244475" cy="244475"/>
          </a:xfrm>
          <a:prstGeom prst="ellipse">
            <a:avLst/>
          </a:prstGeom>
          <a:solidFill>
            <a:schemeClr val="accent1">
              <a:alpha val="65000"/>
            </a:schemeClr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8" name="Circle"/>
          <p:cNvSpPr/>
          <p:nvPr/>
        </p:nvSpPr>
        <p:spPr>
          <a:xfrm>
            <a:off x="3035218" y="5019809"/>
            <a:ext cx="255468" cy="255468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9" name="Circle"/>
          <p:cNvSpPr/>
          <p:nvPr/>
        </p:nvSpPr>
        <p:spPr>
          <a:xfrm>
            <a:off x="219704" y="1264899"/>
            <a:ext cx="255467" cy="25546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1" name="Circle"/>
          <p:cNvSpPr/>
          <p:nvPr/>
        </p:nvSpPr>
        <p:spPr>
          <a:xfrm>
            <a:off x="5055870" y="4744085"/>
            <a:ext cx="215900" cy="2159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2" name="Circle"/>
          <p:cNvSpPr/>
          <p:nvPr/>
        </p:nvSpPr>
        <p:spPr>
          <a:xfrm>
            <a:off x="3962400" y="520065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3" name="Circle"/>
          <p:cNvSpPr/>
          <p:nvPr/>
        </p:nvSpPr>
        <p:spPr>
          <a:xfrm>
            <a:off x="890270" y="5054600"/>
            <a:ext cx="244475" cy="24447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05965" y="4700905"/>
            <a:ext cx="81108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导师：陈绵康</a:t>
            </a:r>
            <a:endParaRPr lang="zh-CN" altLang="en-US" sz="280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r>
              <a:rPr lang="zh-CN" altLang="en-US" sz="280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组名：模组</a:t>
            </a:r>
            <a:endParaRPr lang="zh-CN" altLang="en-US" sz="280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r>
              <a:rPr lang="zh-CN" altLang="en-US" sz="280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组员：张智皓（组长</a:t>
            </a:r>
            <a:r>
              <a:rPr lang="en-US" altLang="zh-CN" sz="280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)  </a:t>
            </a:r>
            <a:r>
              <a:rPr lang="zh-CN" altLang="en-US" sz="280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冉昕哲</a:t>
            </a:r>
            <a:r>
              <a:rPr lang="en-US" altLang="zh-CN" sz="280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80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华翰硕</a:t>
            </a:r>
            <a:r>
              <a:rPr lang="en-US" altLang="zh-CN" sz="280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80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赵鑫</a:t>
            </a:r>
            <a:r>
              <a:rPr lang="en-US" altLang="zh-CN" sz="280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80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王茹斌</a:t>
            </a:r>
            <a:endParaRPr lang="zh-CN" altLang="en-US" sz="280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4" grpId="0"/>
      <p:bldP spid="45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A-矩形 3"/>
          <p:cNvSpPr/>
          <p:nvPr>
            <p:custDataLst>
              <p:tags r:id="rId1"/>
            </p:custDataLst>
          </p:nvPr>
        </p:nvSpPr>
        <p:spPr>
          <a:xfrm rot="16200000">
            <a:off x="7661944" y="1877045"/>
            <a:ext cx="7263634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99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cs typeface="+mn-ea"/>
                <a:sym typeface="+mn-lt"/>
              </a:rPr>
              <a:t>20XX</a:t>
            </a:r>
            <a:endParaRPr lang="zh-CN" altLang="en-US" sz="19900" i="1" dirty="0">
              <a:solidFill>
                <a:schemeClr val="accent2">
                  <a:lumMod val="20000"/>
                  <a:lumOff val="8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-1273175" y="73025"/>
            <a:ext cx="6713220" cy="6713220"/>
            <a:chOff x="-1273175" y="73025"/>
            <a:chExt cx="6713220" cy="6713220"/>
          </a:xfrm>
        </p:grpSpPr>
        <p:sp>
          <p:nvSpPr>
            <p:cNvPr id="49" name="Circle"/>
            <p:cNvSpPr/>
            <p:nvPr/>
          </p:nvSpPr>
          <p:spPr>
            <a:xfrm>
              <a:off x="553085" y="1899285"/>
              <a:ext cx="3060700" cy="3060700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77087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  <p:sp>
          <p:nvSpPr>
            <p:cNvPr id="46" name="Circle"/>
            <p:cNvSpPr/>
            <p:nvPr/>
          </p:nvSpPr>
          <p:spPr>
            <a:xfrm>
              <a:off x="-1273175" y="73025"/>
              <a:ext cx="6713220" cy="6713220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23297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  <p:sp>
          <p:nvSpPr>
            <p:cNvPr id="47" name="Circle"/>
            <p:cNvSpPr/>
            <p:nvPr/>
          </p:nvSpPr>
          <p:spPr>
            <a:xfrm>
              <a:off x="-572135" y="774065"/>
              <a:ext cx="5310505" cy="5310505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41969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  <p:sp>
          <p:nvSpPr>
            <p:cNvPr id="48" name="Circle"/>
            <p:cNvSpPr/>
            <p:nvPr/>
          </p:nvSpPr>
          <p:spPr>
            <a:xfrm>
              <a:off x="40640" y="1386840"/>
              <a:ext cx="4085590" cy="4085590"/>
            </a:xfrm>
            <a:prstGeom prst="ellipse">
              <a:avLst/>
            </a:prstGeom>
            <a:noFill/>
            <a:ln w="38100" cap="flat">
              <a:solidFill>
                <a:srgbClr val="D9DDE0">
                  <a:alpha val="55840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1862487" y="2483813"/>
            <a:ext cx="846702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cs typeface="+mn-ea"/>
                <a:sym typeface="+mn-lt"/>
              </a:rPr>
              <a:t>谢谢观看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66" name="îṣ1íḑé"/>
          <p:cNvSpPr/>
          <p:nvPr/>
        </p:nvSpPr>
        <p:spPr bwMode="auto">
          <a:xfrm rot="10800000" flipV="1">
            <a:off x="1945522" y="3741561"/>
            <a:ext cx="6666454" cy="528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91440" tIns="45720" rIns="91440" bIns="45720" numCol="1" anchor="ctr" anchorCtr="0" compatLnSpc="1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>
              <a:defRPr/>
            </a:pPr>
            <a:endParaRPr lang="en-US" sz="2000" b="1" dirty="0">
              <a:solidFill>
                <a:srgbClr val="444444"/>
              </a:solidFill>
              <a:cs typeface="+mn-ea"/>
              <a:sym typeface="+mn-lt"/>
            </a:endParaRPr>
          </a:p>
        </p:txBody>
      </p:sp>
      <p:sp>
        <p:nvSpPr>
          <p:cNvPr id="45" name="Circle"/>
          <p:cNvSpPr/>
          <p:nvPr/>
        </p:nvSpPr>
        <p:spPr>
          <a:xfrm>
            <a:off x="-2119630" y="-773430"/>
            <a:ext cx="8406130" cy="8406130"/>
          </a:xfrm>
          <a:prstGeom prst="ellipse">
            <a:avLst/>
          </a:prstGeom>
          <a:noFill/>
          <a:ln w="38100" cap="flat">
            <a:solidFill>
              <a:srgbClr val="D9DDE0">
                <a:alpha val="10242"/>
              </a:srgb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0" name="Circle"/>
          <p:cNvSpPr/>
          <p:nvPr/>
        </p:nvSpPr>
        <p:spPr>
          <a:xfrm>
            <a:off x="1134745" y="1495425"/>
            <a:ext cx="179070" cy="179070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1" name="Circle"/>
          <p:cNvSpPr/>
          <p:nvPr/>
        </p:nvSpPr>
        <p:spPr>
          <a:xfrm>
            <a:off x="4205605" y="1861185"/>
            <a:ext cx="125095" cy="12509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2" name="Circle"/>
          <p:cNvSpPr/>
          <p:nvPr/>
        </p:nvSpPr>
        <p:spPr>
          <a:xfrm>
            <a:off x="4488815" y="5545455"/>
            <a:ext cx="224155" cy="224155"/>
          </a:xfrm>
          <a:prstGeom prst="ellipse">
            <a:avLst/>
          </a:prstGeom>
          <a:solidFill>
            <a:srgbClr val="0C103F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5" name="Circle"/>
          <p:cNvSpPr/>
          <p:nvPr/>
        </p:nvSpPr>
        <p:spPr>
          <a:xfrm>
            <a:off x="4846419" y="1786475"/>
            <a:ext cx="635001" cy="635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6" name="Circle"/>
          <p:cNvSpPr/>
          <p:nvPr/>
        </p:nvSpPr>
        <p:spPr>
          <a:xfrm>
            <a:off x="2005965" y="706120"/>
            <a:ext cx="153035" cy="1530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7" name="Circle"/>
          <p:cNvSpPr/>
          <p:nvPr/>
        </p:nvSpPr>
        <p:spPr>
          <a:xfrm>
            <a:off x="2651760" y="6541770"/>
            <a:ext cx="244475" cy="244475"/>
          </a:xfrm>
          <a:prstGeom prst="ellipse">
            <a:avLst/>
          </a:prstGeom>
          <a:solidFill>
            <a:schemeClr val="accent1">
              <a:alpha val="65000"/>
            </a:schemeClr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8" name="Circle"/>
          <p:cNvSpPr/>
          <p:nvPr/>
        </p:nvSpPr>
        <p:spPr>
          <a:xfrm>
            <a:off x="3035218" y="5019809"/>
            <a:ext cx="255468" cy="255468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9" name="Circle"/>
          <p:cNvSpPr/>
          <p:nvPr/>
        </p:nvSpPr>
        <p:spPr>
          <a:xfrm>
            <a:off x="219704" y="1264899"/>
            <a:ext cx="255467" cy="25546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1" name="Circle"/>
          <p:cNvSpPr/>
          <p:nvPr/>
        </p:nvSpPr>
        <p:spPr>
          <a:xfrm>
            <a:off x="5055870" y="4744085"/>
            <a:ext cx="215900" cy="2159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2" name="Circle"/>
          <p:cNvSpPr/>
          <p:nvPr/>
        </p:nvSpPr>
        <p:spPr>
          <a:xfrm>
            <a:off x="3962400" y="520065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3" name="Circle"/>
          <p:cNvSpPr/>
          <p:nvPr/>
        </p:nvSpPr>
        <p:spPr>
          <a:xfrm>
            <a:off x="890270" y="5054600"/>
            <a:ext cx="244475" cy="24447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096501" y="3721920"/>
            <a:ext cx="6303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THANK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YOU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4" grpId="0"/>
      <p:bldP spid="45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60980" y="604012"/>
            <a:ext cx="5095240" cy="5400040"/>
            <a:chOff x="4994" y="819"/>
            <a:chExt cx="8024" cy="8504"/>
          </a:xfrm>
        </p:grpSpPr>
        <p:grpSp>
          <p:nvGrpSpPr>
            <p:cNvPr id="7" name="组合 6"/>
            <p:cNvGrpSpPr/>
            <p:nvPr/>
          </p:nvGrpSpPr>
          <p:grpSpPr>
            <a:xfrm>
              <a:off x="4994" y="1265"/>
              <a:ext cx="6785" cy="8058"/>
              <a:chOff x="3171029" y="803564"/>
              <a:chExt cx="4308763" cy="5116945"/>
            </a:xfrm>
          </p:grpSpPr>
          <p:sp>
            <p:nvSpPr>
              <p:cNvPr id="23" name="弧形 15"/>
              <p:cNvSpPr/>
              <p:nvPr/>
            </p:nvSpPr>
            <p:spPr>
              <a:xfrm>
                <a:off x="3171029" y="803564"/>
                <a:ext cx="4308763" cy="5116945"/>
              </a:xfrm>
              <a:prstGeom prst="arc">
                <a:avLst>
                  <a:gd name="adj1" fmla="val 7704569"/>
                  <a:gd name="adj2" fmla="val 12029833"/>
                </a:avLst>
              </a:prstGeom>
              <a:noFill/>
              <a:ln>
                <a:solidFill>
                  <a:srgbClr val="DDDE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246130" y="2575920"/>
                <a:ext cx="45719" cy="45719"/>
              </a:xfrm>
              <a:prstGeom prst="ellipse">
                <a:avLst/>
              </a:prstGeom>
              <a:solidFill>
                <a:srgbClr val="DDDE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233" y="819"/>
              <a:ext cx="6785" cy="8055"/>
              <a:chOff x="6233" y="819"/>
              <a:chExt cx="6785" cy="8055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233" y="1963"/>
                <a:ext cx="6785" cy="6911"/>
                <a:chOff x="3957781" y="1246496"/>
                <a:chExt cx="4308763" cy="4388393"/>
              </a:xfrm>
            </p:grpSpPr>
            <p:sp>
              <p:nvSpPr>
                <p:cNvPr id="20" name="弧形 1"/>
                <p:cNvSpPr/>
                <p:nvPr/>
              </p:nvSpPr>
              <p:spPr>
                <a:xfrm>
                  <a:off x="3957781" y="1265383"/>
                  <a:ext cx="4308763" cy="4350326"/>
                </a:xfrm>
                <a:prstGeom prst="arc">
                  <a:avLst>
                    <a:gd name="adj1" fmla="val 5368489"/>
                    <a:gd name="adj2" fmla="val 16261056"/>
                  </a:avLst>
                </a:prstGeom>
                <a:noFill/>
                <a:ln>
                  <a:solidFill>
                    <a:srgbClr val="C1C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6133943" y="1246496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6105526" y="5589170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9" name="椭圆 18"/>
              <p:cNvSpPr/>
              <p:nvPr/>
            </p:nvSpPr>
            <p:spPr>
              <a:xfrm>
                <a:off x="9660" y="819"/>
                <a:ext cx="72" cy="72"/>
              </a:xfrm>
              <a:prstGeom prst="ellipse">
                <a:avLst/>
              </a:prstGeom>
              <a:solidFill>
                <a:srgbClr val="C1C1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7085" y="2600"/>
                <a:ext cx="5322" cy="5435"/>
                <a:chOff x="4498848" y="1651284"/>
                <a:chExt cx="3379770" cy="3451068"/>
              </a:xfrm>
            </p:grpSpPr>
            <p:sp>
              <p:nvSpPr>
                <p:cNvPr id="15" name="弧形 17"/>
                <p:cNvSpPr/>
                <p:nvPr/>
              </p:nvSpPr>
              <p:spPr>
                <a:xfrm>
                  <a:off x="4498848" y="1671782"/>
                  <a:ext cx="3379770" cy="3430570"/>
                </a:xfrm>
                <a:prstGeom prst="arc">
                  <a:avLst>
                    <a:gd name="adj1" fmla="val 16135557"/>
                    <a:gd name="adj2" fmla="val 8938577"/>
                  </a:avLst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133943" y="165128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710885" y="42359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7442" y="3035"/>
                <a:ext cx="4572" cy="4572"/>
              </a:xfrm>
              <a:prstGeom prst="ellipse">
                <a:avLst/>
              </a:prstGeom>
              <a:noFill/>
              <a:ln w="12700" cap="flat" cmpd="sng" algn="ctr">
                <a:solidFill>
                  <a:srgbClr val="DDDEE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7" name="Rectangle 3"/>
          <p:cNvSpPr/>
          <p:nvPr/>
        </p:nvSpPr>
        <p:spPr>
          <a:xfrm>
            <a:off x="6575208" y="1151279"/>
            <a:ext cx="3791209" cy="78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37618" y="1220041"/>
            <a:ext cx="241431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游戏介绍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Circle"/>
          <p:cNvSpPr/>
          <p:nvPr/>
        </p:nvSpPr>
        <p:spPr>
          <a:xfrm>
            <a:off x="781792" y="6004052"/>
            <a:ext cx="307776" cy="307776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1" name="Circle"/>
          <p:cNvSpPr/>
          <p:nvPr/>
        </p:nvSpPr>
        <p:spPr>
          <a:xfrm>
            <a:off x="11030834" y="1786475"/>
            <a:ext cx="635001" cy="635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4" name="Circle"/>
          <p:cNvSpPr/>
          <p:nvPr/>
        </p:nvSpPr>
        <p:spPr>
          <a:xfrm>
            <a:off x="11511947" y="6127101"/>
            <a:ext cx="307776" cy="30777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6575208" y="2982619"/>
            <a:ext cx="3791209" cy="78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37618" y="3051381"/>
            <a:ext cx="241431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界面展示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6552348" y="4813959"/>
            <a:ext cx="3791209" cy="78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37618" y="3652091"/>
            <a:ext cx="241431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代码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组成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37618" y="4882721"/>
            <a:ext cx="241431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内容更新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26895" y="2767965"/>
            <a:ext cx="31426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latin typeface="Bahnschrift SemiCondensed" panose="020B0502040204020203" charset="0"/>
                <a:cs typeface="Bahnschrift SemiCondensed" panose="020B0502040204020203" charset="0"/>
              </a:rPr>
              <a:t>目</a:t>
            </a:r>
            <a:r>
              <a:rPr lang="en-US" altLang="zh-CN" sz="8000">
                <a:latin typeface="Bahnschrift SemiCondensed" panose="020B0502040204020203" charset="0"/>
                <a:cs typeface="Bahnschrift SemiCondensed" panose="020B0502040204020203" charset="0"/>
              </a:rPr>
              <a:t>   </a:t>
            </a:r>
            <a:r>
              <a:rPr lang="zh-CN" altLang="en-US" sz="8000">
                <a:latin typeface="Bahnschrift SemiCondensed" panose="020B0502040204020203" charset="0"/>
                <a:cs typeface="Bahnschrift SemiCondensed" panose="020B0502040204020203" charset="0"/>
              </a:rPr>
              <a:t>录</a:t>
            </a:r>
            <a:endParaRPr lang="zh-CN" altLang="en-US" sz="8000">
              <a:latin typeface="Bahnschrift SemiCondensed" panose="020B0502040204020203" charset="0"/>
              <a:cs typeface="Bahnschrift SemiCondensed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30" grpId="0" bldLvl="0" animBg="1"/>
      <p:bldP spid="31" grpId="0" bldLvl="0" animBg="1"/>
      <p:bldP spid="34" grpId="0" bldLvl="0" animBg="1"/>
      <p:bldP spid="5" grpId="0" bldLvl="0" animBg="1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89200" y="604012"/>
            <a:ext cx="5095240" cy="5400040"/>
            <a:chOff x="4994" y="819"/>
            <a:chExt cx="8024" cy="8504"/>
          </a:xfrm>
        </p:grpSpPr>
        <p:grpSp>
          <p:nvGrpSpPr>
            <p:cNvPr id="7" name="组合 6"/>
            <p:cNvGrpSpPr/>
            <p:nvPr/>
          </p:nvGrpSpPr>
          <p:grpSpPr>
            <a:xfrm>
              <a:off x="4994" y="1265"/>
              <a:ext cx="6785" cy="8058"/>
              <a:chOff x="3171029" y="803564"/>
              <a:chExt cx="4308763" cy="5116945"/>
            </a:xfrm>
          </p:grpSpPr>
          <p:sp>
            <p:nvSpPr>
              <p:cNvPr id="23" name="弧形 15"/>
              <p:cNvSpPr/>
              <p:nvPr/>
            </p:nvSpPr>
            <p:spPr>
              <a:xfrm>
                <a:off x="3171029" y="803564"/>
                <a:ext cx="4308763" cy="5116945"/>
              </a:xfrm>
              <a:prstGeom prst="arc">
                <a:avLst>
                  <a:gd name="adj1" fmla="val 7704569"/>
                  <a:gd name="adj2" fmla="val 12029833"/>
                </a:avLst>
              </a:prstGeom>
              <a:noFill/>
              <a:ln>
                <a:solidFill>
                  <a:srgbClr val="DDDE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246130" y="2575920"/>
                <a:ext cx="45719" cy="45719"/>
              </a:xfrm>
              <a:prstGeom prst="ellipse">
                <a:avLst/>
              </a:prstGeom>
              <a:solidFill>
                <a:srgbClr val="DDDE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233" y="819"/>
              <a:ext cx="6785" cy="8055"/>
              <a:chOff x="6233" y="819"/>
              <a:chExt cx="6785" cy="8055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233" y="1963"/>
                <a:ext cx="6785" cy="6911"/>
                <a:chOff x="3957781" y="1246496"/>
                <a:chExt cx="4308763" cy="4388393"/>
              </a:xfrm>
            </p:grpSpPr>
            <p:sp>
              <p:nvSpPr>
                <p:cNvPr id="20" name="弧形 1"/>
                <p:cNvSpPr/>
                <p:nvPr/>
              </p:nvSpPr>
              <p:spPr>
                <a:xfrm>
                  <a:off x="3957781" y="1265383"/>
                  <a:ext cx="4308763" cy="4350326"/>
                </a:xfrm>
                <a:prstGeom prst="arc">
                  <a:avLst>
                    <a:gd name="adj1" fmla="val 5368489"/>
                    <a:gd name="adj2" fmla="val 16261056"/>
                  </a:avLst>
                </a:prstGeom>
                <a:noFill/>
                <a:ln>
                  <a:solidFill>
                    <a:srgbClr val="C1C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6133943" y="1246496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6105526" y="5589170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9" name="椭圆 18"/>
              <p:cNvSpPr/>
              <p:nvPr/>
            </p:nvSpPr>
            <p:spPr>
              <a:xfrm>
                <a:off x="9660" y="819"/>
                <a:ext cx="72" cy="72"/>
              </a:xfrm>
              <a:prstGeom prst="ellipse">
                <a:avLst/>
              </a:prstGeom>
              <a:solidFill>
                <a:srgbClr val="C1C1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7085" y="2600"/>
                <a:ext cx="5322" cy="5435"/>
                <a:chOff x="4498848" y="1651284"/>
                <a:chExt cx="3379770" cy="3451068"/>
              </a:xfrm>
            </p:grpSpPr>
            <p:sp>
              <p:nvSpPr>
                <p:cNvPr id="15" name="弧形 17"/>
                <p:cNvSpPr/>
                <p:nvPr/>
              </p:nvSpPr>
              <p:spPr>
                <a:xfrm>
                  <a:off x="4498848" y="1671782"/>
                  <a:ext cx="3379770" cy="3430570"/>
                </a:xfrm>
                <a:prstGeom prst="arc">
                  <a:avLst>
                    <a:gd name="adj1" fmla="val 16135557"/>
                    <a:gd name="adj2" fmla="val 8938577"/>
                  </a:avLst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133943" y="165128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710885" y="42359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7442" y="3035"/>
                <a:ext cx="4572" cy="4572"/>
              </a:xfrm>
              <a:prstGeom prst="ellipse">
                <a:avLst/>
              </a:prstGeom>
              <a:noFill/>
              <a:ln w="12700" cap="flat" cmpd="sng" algn="ctr">
                <a:solidFill>
                  <a:srgbClr val="DDDEE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cs typeface="+mn-ea"/>
                    <a:sym typeface="+mn-lt"/>
                  </a:rPr>
                  <a:t>https://img1.baidu.com/it/u=1686402734,2687435650&amp;fm=253&amp;app=13</a:t>
                </a:r>
                <a:r>
                  <a:rPr lang="zh-CN" altLang="en-US">
                    <a:cs typeface="+mn-ea"/>
                    <a:sym typeface="+mn-lt"/>
                  </a:rPr>
                  <a:t>8&amp;size=w931&amp;n=0&amp;f=JPEG&amp;fmt=auto?sec=1656781200&amp;t=7331c8459e5c0ea37344416c55ef095b</a:t>
                </a: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7" name="Rectangle 3"/>
          <p:cNvSpPr/>
          <p:nvPr/>
        </p:nvSpPr>
        <p:spPr>
          <a:xfrm>
            <a:off x="6422173" y="603909"/>
            <a:ext cx="3791209" cy="78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8" name="PA-文本框 9"/>
          <p:cNvSpPr txBox="1"/>
          <p:nvPr>
            <p:custDataLst>
              <p:tags r:id="rId1"/>
            </p:custDataLst>
          </p:nvPr>
        </p:nvSpPr>
        <p:spPr>
          <a:xfrm>
            <a:off x="6422172" y="2026541"/>
            <a:ext cx="4256159" cy="36925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这是一个类似于炸弹堂的前端小游戏，玩家通过控制鼠标来进行移动，鼠标左键可以放置炸弹，数秒后炸弹爆炸生成十字形火焰，触碰到则会扣除相应的血量，当血量掉为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时即为阵亡，消灭所有敌人时游戏胜利。地图中还会随机生成各种道具，增加了游戏的可玩性与趣味性。收集道具，碾碎敌人！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110618" y="690451"/>
            <a:ext cx="241431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游戏介绍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Circle"/>
          <p:cNvSpPr/>
          <p:nvPr/>
        </p:nvSpPr>
        <p:spPr>
          <a:xfrm>
            <a:off x="781792" y="6004052"/>
            <a:ext cx="307776" cy="307776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1" name="Circle"/>
          <p:cNvSpPr/>
          <p:nvPr/>
        </p:nvSpPr>
        <p:spPr>
          <a:xfrm>
            <a:off x="11030834" y="1786475"/>
            <a:ext cx="635001" cy="635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4" name="Circle"/>
          <p:cNvSpPr/>
          <p:nvPr/>
        </p:nvSpPr>
        <p:spPr>
          <a:xfrm>
            <a:off x="11511947" y="6127101"/>
            <a:ext cx="307776" cy="30777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pic>
        <p:nvPicPr>
          <p:cNvPr id="4" name="图片 3" descr="QQ图片202207010954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734820"/>
            <a:ext cx="3302000" cy="332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/>
      <p:bldP spid="30" grpId="0" animBg="1"/>
      <p:bldP spid="31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60980" y="604012"/>
            <a:ext cx="5095240" cy="5400040"/>
            <a:chOff x="4994" y="819"/>
            <a:chExt cx="8024" cy="8504"/>
          </a:xfrm>
        </p:grpSpPr>
        <p:grpSp>
          <p:nvGrpSpPr>
            <p:cNvPr id="7" name="组合 6"/>
            <p:cNvGrpSpPr/>
            <p:nvPr/>
          </p:nvGrpSpPr>
          <p:grpSpPr>
            <a:xfrm>
              <a:off x="4994" y="1265"/>
              <a:ext cx="6785" cy="8058"/>
              <a:chOff x="3171029" y="803564"/>
              <a:chExt cx="4308763" cy="5116945"/>
            </a:xfrm>
          </p:grpSpPr>
          <p:sp>
            <p:nvSpPr>
              <p:cNvPr id="23" name="弧形 15"/>
              <p:cNvSpPr/>
              <p:nvPr/>
            </p:nvSpPr>
            <p:spPr>
              <a:xfrm>
                <a:off x="3171029" y="803564"/>
                <a:ext cx="4308763" cy="5116945"/>
              </a:xfrm>
              <a:prstGeom prst="arc">
                <a:avLst>
                  <a:gd name="adj1" fmla="val 7704569"/>
                  <a:gd name="adj2" fmla="val 12029833"/>
                </a:avLst>
              </a:prstGeom>
              <a:noFill/>
              <a:ln>
                <a:solidFill>
                  <a:srgbClr val="DDDE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246130" y="2575920"/>
                <a:ext cx="45719" cy="45719"/>
              </a:xfrm>
              <a:prstGeom prst="ellipse">
                <a:avLst/>
              </a:prstGeom>
              <a:solidFill>
                <a:srgbClr val="DDDE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233" y="819"/>
              <a:ext cx="6785" cy="8055"/>
              <a:chOff x="6233" y="819"/>
              <a:chExt cx="6785" cy="8055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233" y="1963"/>
                <a:ext cx="6785" cy="6911"/>
                <a:chOff x="3957781" y="1246496"/>
                <a:chExt cx="4308763" cy="4388393"/>
              </a:xfrm>
            </p:grpSpPr>
            <p:sp>
              <p:nvSpPr>
                <p:cNvPr id="20" name="弧形 1"/>
                <p:cNvSpPr/>
                <p:nvPr/>
              </p:nvSpPr>
              <p:spPr>
                <a:xfrm>
                  <a:off x="3957781" y="1265383"/>
                  <a:ext cx="4308763" cy="4350326"/>
                </a:xfrm>
                <a:prstGeom prst="arc">
                  <a:avLst>
                    <a:gd name="adj1" fmla="val 5368489"/>
                    <a:gd name="adj2" fmla="val 16261056"/>
                  </a:avLst>
                </a:prstGeom>
                <a:noFill/>
                <a:ln>
                  <a:solidFill>
                    <a:srgbClr val="C1C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6133943" y="1246496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6105526" y="5589170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9" name="椭圆 18"/>
              <p:cNvSpPr/>
              <p:nvPr/>
            </p:nvSpPr>
            <p:spPr>
              <a:xfrm>
                <a:off x="9660" y="819"/>
                <a:ext cx="72" cy="72"/>
              </a:xfrm>
              <a:prstGeom prst="ellipse">
                <a:avLst/>
              </a:prstGeom>
              <a:solidFill>
                <a:srgbClr val="C1C1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7085" y="2600"/>
                <a:ext cx="5322" cy="5435"/>
                <a:chOff x="4498848" y="1651284"/>
                <a:chExt cx="3379770" cy="3451068"/>
              </a:xfrm>
            </p:grpSpPr>
            <p:sp>
              <p:nvSpPr>
                <p:cNvPr id="15" name="弧形 17"/>
                <p:cNvSpPr/>
                <p:nvPr/>
              </p:nvSpPr>
              <p:spPr>
                <a:xfrm>
                  <a:off x="4498848" y="1671782"/>
                  <a:ext cx="3379770" cy="3430570"/>
                </a:xfrm>
                <a:prstGeom prst="arc">
                  <a:avLst>
                    <a:gd name="adj1" fmla="val 16135557"/>
                    <a:gd name="adj2" fmla="val 8938577"/>
                  </a:avLst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133943" y="165128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710885" y="42359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7442" y="3035"/>
                <a:ext cx="4572" cy="4572"/>
              </a:xfrm>
              <a:prstGeom prst="ellipse">
                <a:avLst/>
              </a:prstGeom>
              <a:noFill/>
              <a:ln w="12700" cap="flat" cmpd="sng" algn="ctr">
                <a:solidFill>
                  <a:srgbClr val="DDDEE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0" name="Circle"/>
          <p:cNvSpPr/>
          <p:nvPr/>
        </p:nvSpPr>
        <p:spPr>
          <a:xfrm>
            <a:off x="781792" y="6004052"/>
            <a:ext cx="307776" cy="307776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1" name="Circle"/>
          <p:cNvSpPr/>
          <p:nvPr/>
        </p:nvSpPr>
        <p:spPr>
          <a:xfrm>
            <a:off x="11030834" y="1786475"/>
            <a:ext cx="635001" cy="635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4" name="Circle"/>
          <p:cNvSpPr/>
          <p:nvPr/>
        </p:nvSpPr>
        <p:spPr>
          <a:xfrm>
            <a:off x="11511947" y="6127101"/>
            <a:ext cx="307776" cy="30777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27" name="Rectangle 3"/>
          <p:cNvSpPr/>
          <p:nvPr/>
        </p:nvSpPr>
        <p:spPr>
          <a:xfrm>
            <a:off x="4030128" y="414044"/>
            <a:ext cx="3791209" cy="78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718573" y="500586"/>
            <a:ext cx="241431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分工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6580" y="1943735"/>
            <a:ext cx="57200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张智皓：代码编写与实现，优化项目代码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冉昕哲：代码编写与实现，优化项目代码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王茹斌：制作PPT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华翰硕：编写readme文件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赵鑫：制定项目开发计划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34" grpId="0" bldLvl="0" animBg="1"/>
      <p:bldP spid="2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60980" y="604012"/>
            <a:ext cx="5095240" cy="5400040"/>
            <a:chOff x="4994" y="819"/>
            <a:chExt cx="8024" cy="8504"/>
          </a:xfrm>
        </p:grpSpPr>
        <p:grpSp>
          <p:nvGrpSpPr>
            <p:cNvPr id="7" name="组合 6"/>
            <p:cNvGrpSpPr/>
            <p:nvPr/>
          </p:nvGrpSpPr>
          <p:grpSpPr>
            <a:xfrm>
              <a:off x="4994" y="1265"/>
              <a:ext cx="6785" cy="8058"/>
              <a:chOff x="3171029" y="803564"/>
              <a:chExt cx="4308763" cy="5116945"/>
            </a:xfrm>
          </p:grpSpPr>
          <p:sp>
            <p:nvSpPr>
              <p:cNvPr id="23" name="弧形 15"/>
              <p:cNvSpPr/>
              <p:nvPr/>
            </p:nvSpPr>
            <p:spPr>
              <a:xfrm>
                <a:off x="3171029" y="803564"/>
                <a:ext cx="4308763" cy="5116945"/>
              </a:xfrm>
              <a:prstGeom prst="arc">
                <a:avLst>
                  <a:gd name="adj1" fmla="val 7704569"/>
                  <a:gd name="adj2" fmla="val 12029833"/>
                </a:avLst>
              </a:prstGeom>
              <a:noFill/>
              <a:ln>
                <a:solidFill>
                  <a:srgbClr val="DDDE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246130" y="2575920"/>
                <a:ext cx="45719" cy="45719"/>
              </a:xfrm>
              <a:prstGeom prst="ellipse">
                <a:avLst/>
              </a:prstGeom>
              <a:solidFill>
                <a:srgbClr val="DDDE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233" y="819"/>
              <a:ext cx="6785" cy="8055"/>
              <a:chOff x="6233" y="819"/>
              <a:chExt cx="6785" cy="8055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233" y="1963"/>
                <a:ext cx="6785" cy="6911"/>
                <a:chOff x="3957781" y="1246496"/>
                <a:chExt cx="4308763" cy="4388393"/>
              </a:xfrm>
            </p:grpSpPr>
            <p:sp>
              <p:nvSpPr>
                <p:cNvPr id="20" name="弧形 1"/>
                <p:cNvSpPr/>
                <p:nvPr/>
              </p:nvSpPr>
              <p:spPr>
                <a:xfrm>
                  <a:off x="3957781" y="1265383"/>
                  <a:ext cx="4308763" cy="4350326"/>
                </a:xfrm>
                <a:prstGeom prst="arc">
                  <a:avLst>
                    <a:gd name="adj1" fmla="val 5368489"/>
                    <a:gd name="adj2" fmla="val 16261056"/>
                  </a:avLst>
                </a:prstGeom>
                <a:noFill/>
                <a:ln>
                  <a:solidFill>
                    <a:srgbClr val="C1C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6133943" y="1246496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6105526" y="5589170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9" name="椭圆 18"/>
              <p:cNvSpPr/>
              <p:nvPr/>
            </p:nvSpPr>
            <p:spPr>
              <a:xfrm>
                <a:off x="9660" y="819"/>
                <a:ext cx="72" cy="72"/>
              </a:xfrm>
              <a:prstGeom prst="ellipse">
                <a:avLst/>
              </a:prstGeom>
              <a:solidFill>
                <a:srgbClr val="C1C1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7085" y="2600"/>
                <a:ext cx="5322" cy="5435"/>
                <a:chOff x="4498848" y="1651284"/>
                <a:chExt cx="3379770" cy="3451068"/>
              </a:xfrm>
            </p:grpSpPr>
            <p:sp>
              <p:nvSpPr>
                <p:cNvPr id="15" name="弧形 17"/>
                <p:cNvSpPr/>
                <p:nvPr/>
              </p:nvSpPr>
              <p:spPr>
                <a:xfrm>
                  <a:off x="4498848" y="1671782"/>
                  <a:ext cx="3379770" cy="3430570"/>
                </a:xfrm>
                <a:prstGeom prst="arc">
                  <a:avLst>
                    <a:gd name="adj1" fmla="val 16135557"/>
                    <a:gd name="adj2" fmla="val 8938577"/>
                  </a:avLst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133943" y="165128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710885" y="42359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7442" y="3035"/>
                <a:ext cx="4572" cy="4572"/>
              </a:xfrm>
              <a:prstGeom prst="ellipse">
                <a:avLst/>
              </a:prstGeom>
              <a:noFill/>
              <a:ln w="12700" cap="flat" cmpd="sng" algn="ctr">
                <a:solidFill>
                  <a:srgbClr val="DDDEE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365320" y="1755902"/>
            <a:ext cx="3391535" cy="3611245"/>
            <a:chOff x="4875274" y="1671782"/>
            <a:chExt cx="3391269" cy="3611418"/>
          </a:xfrm>
        </p:grpSpPr>
        <p:sp>
          <p:nvSpPr>
            <p:cNvPr id="5" name="弧形 58"/>
            <p:cNvSpPr/>
            <p:nvPr/>
          </p:nvSpPr>
          <p:spPr>
            <a:xfrm>
              <a:off x="4875274" y="1671782"/>
              <a:ext cx="3391269" cy="3611418"/>
            </a:xfrm>
            <a:prstGeom prst="arc">
              <a:avLst>
                <a:gd name="adj1" fmla="val 20643614"/>
                <a:gd name="adj2" fmla="val 3170841"/>
              </a:avLst>
            </a:prstGeom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607796" y="4856860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Rectangle 3"/>
          <p:cNvSpPr/>
          <p:nvPr/>
        </p:nvSpPr>
        <p:spPr>
          <a:xfrm>
            <a:off x="4200308" y="217829"/>
            <a:ext cx="3791209" cy="78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63140" y="304371"/>
            <a:ext cx="346554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成果界面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展示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Circle"/>
          <p:cNvSpPr/>
          <p:nvPr/>
        </p:nvSpPr>
        <p:spPr>
          <a:xfrm>
            <a:off x="781792" y="6004052"/>
            <a:ext cx="307776" cy="307776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1" name="Circle"/>
          <p:cNvSpPr/>
          <p:nvPr/>
        </p:nvSpPr>
        <p:spPr>
          <a:xfrm>
            <a:off x="11030834" y="1786475"/>
            <a:ext cx="635001" cy="635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2" name="Circle"/>
          <p:cNvSpPr/>
          <p:nvPr/>
        </p:nvSpPr>
        <p:spPr>
          <a:xfrm>
            <a:off x="4969455" y="4776596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4" name="Circle"/>
          <p:cNvSpPr/>
          <p:nvPr/>
        </p:nvSpPr>
        <p:spPr>
          <a:xfrm>
            <a:off x="11511947" y="6127101"/>
            <a:ext cx="307776" cy="30777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pic>
        <p:nvPicPr>
          <p:cNvPr id="2" name="图片 1" descr="43c2be20025e125c4f4f626339ea0f1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19505"/>
            <a:ext cx="6175375" cy="2929890"/>
          </a:xfrm>
          <a:prstGeom prst="rect">
            <a:avLst/>
          </a:prstGeom>
        </p:spPr>
      </p:pic>
      <p:pic>
        <p:nvPicPr>
          <p:cNvPr id="10" name="图片 9" descr="ad688b1b76832eed3e42bd3259d8cf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910" y="3503295"/>
            <a:ext cx="6176010" cy="2914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60980" y="604012"/>
            <a:ext cx="5095240" cy="5400040"/>
            <a:chOff x="4994" y="819"/>
            <a:chExt cx="8024" cy="8504"/>
          </a:xfrm>
        </p:grpSpPr>
        <p:grpSp>
          <p:nvGrpSpPr>
            <p:cNvPr id="7" name="组合 6"/>
            <p:cNvGrpSpPr/>
            <p:nvPr/>
          </p:nvGrpSpPr>
          <p:grpSpPr>
            <a:xfrm>
              <a:off x="4994" y="1265"/>
              <a:ext cx="6785" cy="8058"/>
              <a:chOff x="3171029" y="803564"/>
              <a:chExt cx="4308763" cy="5116945"/>
            </a:xfrm>
          </p:grpSpPr>
          <p:sp>
            <p:nvSpPr>
              <p:cNvPr id="23" name="弧形 15"/>
              <p:cNvSpPr/>
              <p:nvPr/>
            </p:nvSpPr>
            <p:spPr>
              <a:xfrm>
                <a:off x="3171029" y="803564"/>
                <a:ext cx="4308763" cy="5116945"/>
              </a:xfrm>
              <a:prstGeom prst="arc">
                <a:avLst>
                  <a:gd name="adj1" fmla="val 7704569"/>
                  <a:gd name="adj2" fmla="val 12029833"/>
                </a:avLst>
              </a:prstGeom>
              <a:noFill/>
              <a:ln>
                <a:solidFill>
                  <a:srgbClr val="DDDE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246130" y="2575920"/>
                <a:ext cx="45719" cy="45719"/>
              </a:xfrm>
              <a:prstGeom prst="ellipse">
                <a:avLst/>
              </a:prstGeom>
              <a:solidFill>
                <a:srgbClr val="DDDE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233" y="819"/>
              <a:ext cx="6785" cy="8055"/>
              <a:chOff x="6233" y="819"/>
              <a:chExt cx="6785" cy="8055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233" y="1963"/>
                <a:ext cx="6785" cy="6911"/>
                <a:chOff x="3957781" y="1246496"/>
                <a:chExt cx="4308763" cy="4388393"/>
              </a:xfrm>
            </p:grpSpPr>
            <p:sp>
              <p:nvSpPr>
                <p:cNvPr id="20" name="弧形 1"/>
                <p:cNvSpPr/>
                <p:nvPr/>
              </p:nvSpPr>
              <p:spPr>
                <a:xfrm>
                  <a:off x="3957781" y="1265383"/>
                  <a:ext cx="4308763" cy="4350326"/>
                </a:xfrm>
                <a:prstGeom prst="arc">
                  <a:avLst>
                    <a:gd name="adj1" fmla="val 5368489"/>
                    <a:gd name="adj2" fmla="val 16261056"/>
                  </a:avLst>
                </a:prstGeom>
                <a:noFill/>
                <a:ln>
                  <a:solidFill>
                    <a:srgbClr val="C1C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6133943" y="1246496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6105526" y="5589170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9" name="椭圆 18"/>
              <p:cNvSpPr/>
              <p:nvPr/>
            </p:nvSpPr>
            <p:spPr>
              <a:xfrm>
                <a:off x="9660" y="819"/>
                <a:ext cx="72" cy="72"/>
              </a:xfrm>
              <a:prstGeom prst="ellipse">
                <a:avLst/>
              </a:prstGeom>
              <a:solidFill>
                <a:srgbClr val="C1C1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7085" y="2600"/>
                <a:ext cx="5322" cy="5435"/>
                <a:chOff x="4498848" y="1651284"/>
                <a:chExt cx="3379770" cy="3451068"/>
              </a:xfrm>
            </p:grpSpPr>
            <p:sp>
              <p:nvSpPr>
                <p:cNvPr id="15" name="弧形 17"/>
                <p:cNvSpPr/>
                <p:nvPr/>
              </p:nvSpPr>
              <p:spPr>
                <a:xfrm>
                  <a:off x="4498848" y="1671782"/>
                  <a:ext cx="3379770" cy="3430570"/>
                </a:xfrm>
                <a:prstGeom prst="arc">
                  <a:avLst>
                    <a:gd name="adj1" fmla="val 16135557"/>
                    <a:gd name="adj2" fmla="val 8938577"/>
                  </a:avLst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133943" y="165128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710885" y="42359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7442" y="3035"/>
                <a:ext cx="4572" cy="4572"/>
              </a:xfrm>
              <a:prstGeom prst="ellipse">
                <a:avLst/>
              </a:prstGeom>
              <a:noFill/>
              <a:ln w="12700" cap="flat" cmpd="sng" algn="ctr">
                <a:solidFill>
                  <a:srgbClr val="DDDEE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365320" y="1755902"/>
            <a:ext cx="3391535" cy="3611245"/>
            <a:chOff x="4875274" y="1671782"/>
            <a:chExt cx="3391269" cy="3611418"/>
          </a:xfrm>
        </p:grpSpPr>
        <p:sp>
          <p:nvSpPr>
            <p:cNvPr id="5" name="弧形 58"/>
            <p:cNvSpPr/>
            <p:nvPr/>
          </p:nvSpPr>
          <p:spPr>
            <a:xfrm>
              <a:off x="4875274" y="1671782"/>
              <a:ext cx="3391269" cy="3611418"/>
            </a:xfrm>
            <a:prstGeom prst="arc">
              <a:avLst>
                <a:gd name="adj1" fmla="val 20643614"/>
                <a:gd name="adj2" fmla="val 3170841"/>
              </a:avLst>
            </a:prstGeom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607796" y="4856860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Rectangle 3"/>
          <p:cNvSpPr/>
          <p:nvPr/>
        </p:nvSpPr>
        <p:spPr>
          <a:xfrm>
            <a:off x="4200308" y="217829"/>
            <a:ext cx="3791209" cy="78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63140" y="304371"/>
            <a:ext cx="346554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内容更新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Circle"/>
          <p:cNvSpPr/>
          <p:nvPr/>
        </p:nvSpPr>
        <p:spPr>
          <a:xfrm>
            <a:off x="781792" y="6004052"/>
            <a:ext cx="307776" cy="307776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1" name="Circle"/>
          <p:cNvSpPr/>
          <p:nvPr/>
        </p:nvSpPr>
        <p:spPr>
          <a:xfrm>
            <a:off x="11030834" y="1786475"/>
            <a:ext cx="635001" cy="635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2" name="Circle"/>
          <p:cNvSpPr/>
          <p:nvPr/>
        </p:nvSpPr>
        <p:spPr>
          <a:xfrm>
            <a:off x="4969455" y="4776596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4" name="Circle"/>
          <p:cNvSpPr/>
          <p:nvPr/>
        </p:nvSpPr>
        <p:spPr>
          <a:xfrm>
            <a:off x="11511947" y="6127101"/>
            <a:ext cx="307776" cy="30777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6655" y="1244600"/>
            <a:ext cx="8289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</a:t>
            </a:r>
            <a:r>
              <a:rPr lang="zh-CN" altLang="en-US" sz="2800"/>
              <a:t>、添加背景音乐（原项目没有背景音乐）</a:t>
            </a:r>
            <a:endParaRPr lang="zh-CN" altLang="en-US" sz="2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390" y="1921510"/>
            <a:ext cx="7957820" cy="15278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5" y="3549650"/>
            <a:ext cx="5538470" cy="2823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30" grpId="0" bldLvl="0" animBg="1"/>
      <p:bldP spid="31" grpId="0" bldLvl="0" animBg="1"/>
      <p:bldP spid="32" grpId="0" bldLvl="0" animBg="1"/>
      <p:bldP spid="3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60980" y="604012"/>
            <a:ext cx="5095240" cy="5400040"/>
            <a:chOff x="4994" y="819"/>
            <a:chExt cx="8024" cy="8504"/>
          </a:xfrm>
        </p:grpSpPr>
        <p:grpSp>
          <p:nvGrpSpPr>
            <p:cNvPr id="7" name="组合 6"/>
            <p:cNvGrpSpPr/>
            <p:nvPr/>
          </p:nvGrpSpPr>
          <p:grpSpPr>
            <a:xfrm>
              <a:off x="4994" y="1265"/>
              <a:ext cx="6785" cy="8058"/>
              <a:chOff x="3171029" y="803564"/>
              <a:chExt cx="4308763" cy="5116945"/>
            </a:xfrm>
          </p:grpSpPr>
          <p:sp>
            <p:nvSpPr>
              <p:cNvPr id="23" name="弧形 15"/>
              <p:cNvSpPr/>
              <p:nvPr/>
            </p:nvSpPr>
            <p:spPr>
              <a:xfrm>
                <a:off x="3171029" y="803564"/>
                <a:ext cx="4308763" cy="5116945"/>
              </a:xfrm>
              <a:prstGeom prst="arc">
                <a:avLst>
                  <a:gd name="adj1" fmla="val 7704569"/>
                  <a:gd name="adj2" fmla="val 12029833"/>
                </a:avLst>
              </a:prstGeom>
              <a:noFill/>
              <a:ln>
                <a:solidFill>
                  <a:srgbClr val="DDDE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246130" y="2575920"/>
                <a:ext cx="45719" cy="45719"/>
              </a:xfrm>
              <a:prstGeom prst="ellipse">
                <a:avLst/>
              </a:prstGeom>
              <a:solidFill>
                <a:srgbClr val="DDDE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233" y="819"/>
              <a:ext cx="6785" cy="8055"/>
              <a:chOff x="6233" y="819"/>
              <a:chExt cx="6785" cy="8055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233" y="1963"/>
                <a:ext cx="6785" cy="6911"/>
                <a:chOff x="3957781" y="1246496"/>
                <a:chExt cx="4308763" cy="4388393"/>
              </a:xfrm>
            </p:grpSpPr>
            <p:sp>
              <p:nvSpPr>
                <p:cNvPr id="20" name="弧形 1"/>
                <p:cNvSpPr/>
                <p:nvPr/>
              </p:nvSpPr>
              <p:spPr>
                <a:xfrm>
                  <a:off x="3957781" y="1265383"/>
                  <a:ext cx="4308763" cy="4350326"/>
                </a:xfrm>
                <a:prstGeom prst="arc">
                  <a:avLst>
                    <a:gd name="adj1" fmla="val 5368489"/>
                    <a:gd name="adj2" fmla="val 16261056"/>
                  </a:avLst>
                </a:prstGeom>
                <a:noFill/>
                <a:ln>
                  <a:solidFill>
                    <a:srgbClr val="C1C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6133943" y="1246496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6105526" y="5589170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9" name="椭圆 18"/>
              <p:cNvSpPr/>
              <p:nvPr/>
            </p:nvSpPr>
            <p:spPr>
              <a:xfrm>
                <a:off x="9660" y="819"/>
                <a:ext cx="72" cy="72"/>
              </a:xfrm>
              <a:prstGeom prst="ellipse">
                <a:avLst/>
              </a:prstGeom>
              <a:solidFill>
                <a:srgbClr val="C1C1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7085" y="2600"/>
                <a:ext cx="5322" cy="5435"/>
                <a:chOff x="4498848" y="1651284"/>
                <a:chExt cx="3379770" cy="3451068"/>
              </a:xfrm>
            </p:grpSpPr>
            <p:sp>
              <p:nvSpPr>
                <p:cNvPr id="15" name="弧形 17"/>
                <p:cNvSpPr/>
                <p:nvPr/>
              </p:nvSpPr>
              <p:spPr>
                <a:xfrm>
                  <a:off x="4498848" y="1671782"/>
                  <a:ext cx="3379770" cy="3430570"/>
                </a:xfrm>
                <a:prstGeom prst="arc">
                  <a:avLst>
                    <a:gd name="adj1" fmla="val 16135557"/>
                    <a:gd name="adj2" fmla="val 8938577"/>
                  </a:avLst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133943" y="165128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710885" y="42359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7442" y="3035"/>
                <a:ext cx="4572" cy="4572"/>
              </a:xfrm>
              <a:prstGeom prst="ellipse">
                <a:avLst/>
              </a:prstGeom>
              <a:noFill/>
              <a:ln w="12700" cap="flat" cmpd="sng" algn="ctr">
                <a:solidFill>
                  <a:srgbClr val="DDDEE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365320" y="1755902"/>
            <a:ext cx="3391535" cy="3611245"/>
            <a:chOff x="4875274" y="1671782"/>
            <a:chExt cx="3391269" cy="3611418"/>
          </a:xfrm>
        </p:grpSpPr>
        <p:sp>
          <p:nvSpPr>
            <p:cNvPr id="5" name="弧形 58"/>
            <p:cNvSpPr/>
            <p:nvPr/>
          </p:nvSpPr>
          <p:spPr>
            <a:xfrm>
              <a:off x="4875274" y="1671782"/>
              <a:ext cx="3391269" cy="3611418"/>
            </a:xfrm>
            <a:prstGeom prst="arc">
              <a:avLst>
                <a:gd name="adj1" fmla="val 20643614"/>
                <a:gd name="adj2" fmla="val 3170841"/>
              </a:avLst>
            </a:prstGeom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607796" y="4856860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Rectangle 3"/>
          <p:cNvSpPr/>
          <p:nvPr/>
        </p:nvSpPr>
        <p:spPr>
          <a:xfrm>
            <a:off x="4200308" y="217829"/>
            <a:ext cx="3791209" cy="78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63140" y="304371"/>
            <a:ext cx="346554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内容更新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Circle"/>
          <p:cNvSpPr/>
          <p:nvPr/>
        </p:nvSpPr>
        <p:spPr>
          <a:xfrm>
            <a:off x="781792" y="6004052"/>
            <a:ext cx="307776" cy="307776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1" name="Circle"/>
          <p:cNvSpPr/>
          <p:nvPr/>
        </p:nvSpPr>
        <p:spPr>
          <a:xfrm>
            <a:off x="11030834" y="1786475"/>
            <a:ext cx="635001" cy="635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2" name="Circle"/>
          <p:cNvSpPr/>
          <p:nvPr/>
        </p:nvSpPr>
        <p:spPr>
          <a:xfrm>
            <a:off x="4969455" y="4776596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4" name="Circle"/>
          <p:cNvSpPr/>
          <p:nvPr/>
        </p:nvSpPr>
        <p:spPr>
          <a:xfrm>
            <a:off x="11511947" y="6127101"/>
            <a:ext cx="307776" cy="30777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7930" y="1264285"/>
            <a:ext cx="6666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</a:t>
            </a:r>
            <a:r>
              <a:rPr lang="zh-CN" altLang="en-US" sz="2800"/>
              <a:t>、背景贴图图形界面的优化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" y="1961515"/>
            <a:ext cx="5575935" cy="32854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390" y="1951355"/>
            <a:ext cx="5504815" cy="318389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576070" y="5549265"/>
            <a:ext cx="2944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原项目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20660" y="5441950"/>
            <a:ext cx="2893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新项目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30" grpId="0" bldLvl="0" animBg="1"/>
      <p:bldP spid="31" grpId="0" bldLvl="0" animBg="1"/>
      <p:bldP spid="32" grpId="0" bldLvl="0" animBg="1"/>
      <p:bldP spid="3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60980" y="604012"/>
            <a:ext cx="5095240" cy="5400040"/>
            <a:chOff x="4994" y="819"/>
            <a:chExt cx="8024" cy="8504"/>
          </a:xfrm>
        </p:grpSpPr>
        <p:grpSp>
          <p:nvGrpSpPr>
            <p:cNvPr id="7" name="组合 6"/>
            <p:cNvGrpSpPr/>
            <p:nvPr/>
          </p:nvGrpSpPr>
          <p:grpSpPr>
            <a:xfrm>
              <a:off x="4994" y="1265"/>
              <a:ext cx="6785" cy="8058"/>
              <a:chOff x="3171029" y="803564"/>
              <a:chExt cx="4308763" cy="5116945"/>
            </a:xfrm>
          </p:grpSpPr>
          <p:sp>
            <p:nvSpPr>
              <p:cNvPr id="23" name="弧形 15"/>
              <p:cNvSpPr/>
              <p:nvPr/>
            </p:nvSpPr>
            <p:spPr>
              <a:xfrm>
                <a:off x="3171029" y="803564"/>
                <a:ext cx="4308763" cy="5116945"/>
              </a:xfrm>
              <a:prstGeom prst="arc">
                <a:avLst>
                  <a:gd name="adj1" fmla="val 7704569"/>
                  <a:gd name="adj2" fmla="val 12029833"/>
                </a:avLst>
              </a:prstGeom>
              <a:noFill/>
              <a:ln>
                <a:solidFill>
                  <a:srgbClr val="DDDE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246130" y="2575920"/>
                <a:ext cx="45719" cy="45719"/>
              </a:xfrm>
              <a:prstGeom prst="ellipse">
                <a:avLst/>
              </a:prstGeom>
              <a:solidFill>
                <a:srgbClr val="DDDE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233" y="819"/>
              <a:ext cx="6785" cy="8055"/>
              <a:chOff x="6233" y="819"/>
              <a:chExt cx="6785" cy="8055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233" y="1963"/>
                <a:ext cx="6785" cy="6911"/>
                <a:chOff x="3957781" y="1246496"/>
                <a:chExt cx="4308763" cy="4388393"/>
              </a:xfrm>
            </p:grpSpPr>
            <p:sp>
              <p:nvSpPr>
                <p:cNvPr id="20" name="弧形 1"/>
                <p:cNvSpPr/>
                <p:nvPr/>
              </p:nvSpPr>
              <p:spPr>
                <a:xfrm>
                  <a:off x="3957781" y="1265383"/>
                  <a:ext cx="4308763" cy="4350326"/>
                </a:xfrm>
                <a:prstGeom prst="arc">
                  <a:avLst>
                    <a:gd name="adj1" fmla="val 5368489"/>
                    <a:gd name="adj2" fmla="val 16261056"/>
                  </a:avLst>
                </a:prstGeom>
                <a:noFill/>
                <a:ln>
                  <a:solidFill>
                    <a:srgbClr val="C1C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6133943" y="1246496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6105526" y="5589170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9" name="椭圆 18"/>
              <p:cNvSpPr/>
              <p:nvPr/>
            </p:nvSpPr>
            <p:spPr>
              <a:xfrm>
                <a:off x="9660" y="819"/>
                <a:ext cx="72" cy="72"/>
              </a:xfrm>
              <a:prstGeom prst="ellipse">
                <a:avLst/>
              </a:prstGeom>
              <a:solidFill>
                <a:srgbClr val="C1C1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7085" y="2600"/>
                <a:ext cx="5322" cy="5435"/>
                <a:chOff x="4498848" y="1651284"/>
                <a:chExt cx="3379770" cy="3451068"/>
              </a:xfrm>
            </p:grpSpPr>
            <p:sp>
              <p:nvSpPr>
                <p:cNvPr id="15" name="弧形 17"/>
                <p:cNvSpPr/>
                <p:nvPr/>
              </p:nvSpPr>
              <p:spPr>
                <a:xfrm>
                  <a:off x="4498848" y="1671782"/>
                  <a:ext cx="3379770" cy="3430570"/>
                </a:xfrm>
                <a:prstGeom prst="arc">
                  <a:avLst>
                    <a:gd name="adj1" fmla="val 16135557"/>
                    <a:gd name="adj2" fmla="val 8938577"/>
                  </a:avLst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133943" y="165128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710885" y="42359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7442" y="3035"/>
                <a:ext cx="4572" cy="4572"/>
              </a:xfrm>
              <a:prstGeom prst="ellipse">
                <a:avLst/>
              </a:prstGeom>
              <a:noFill/>
              <a:ln w="12700" cap="flat" cmpd="sng" algn="ctr">
                <a:solidFill>
                  <a:srgbClr val="DDDEE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365320" y="1755902"/>
            <a:ext cx="3391535" cy="3611245"/>
            <a:chOff x="4875274" y="1671782"/>
            <a:chExt cx="3391269" cy="3611418"/>
          </a:xfrm>
        </p:grpSpPr>
        <p:sp>
          <p:nvSpPr>
            <p:cNvPr id="5" name="弧形 58"/>
            <p:cNvSpPr/>
            <p:nvPr/>
          </p:nvSpPr>
          <p:spPr>
            <a:xfrm>
              <a:off x="4875274" y="1671782"/>
              <a:ext cx="3391269" cy="3611418"/>
            </a:xfrm>
            <a:prstGeom prst="arc">
              <a:avLst>
                <a:gd name="adj1" fmla="val 20643614"/>
                <a:gd name="adj2" fmla="val 3170841"/>
              </a:avLst>
            </a:prstGeom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607796" y="4856860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Rectangle 3"/>
          <p:cNvSpPr/>
          <p:nvPr/>
        </p:nvSpPr>
        <p:spPr>
          <a:xfrm>
            <a:off x="4200308" y="217829"/>
            <a:ext cx="3791209" cy="78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63140" y="304371"/>
            <a:ext cx="346554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内容更新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Circle"/>
          <p:cNvSpPr/>
          <p:nvPr/>
        </p:nvSpPr>
        <p:spPr>
          <a:xfrm>
            <a:off x="781792" y="6004052"/>
            <a:ext cx="307776" cy="307776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1" name="Circle"/>
          <p:cNvSpPr/>
          <p:nvPr/>
        </p:nvSpPr>
        <p:spPr>
          <a:xfrm>
            <a:off x="11030834" y="1786475"/>
            <a:ext cx="635001" cy="635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2" name="Circle"/>
          <p:cNvSpPr/>
          <p:nvPr/>
        </p:nvSpPr>
        <p:spPr>
          <a:xfrm>
            <a:off x="4969455" y="4776596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4" name="Circle"/>
          <p:cNvSpPr/>
          <p:nvPr/>
        </p:nvSpPr>
        <p:spPr>
          <a:xfrm>
            <a:off x="11511947" y="6127101"/>
            <a:ext cx="307776" cy="30777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6655" y="1244600"/>
            <a:ext cx="8289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3</a:t>
            </a:r>
            <a:r>
              <a:rPr lang="zh-CN" altLang="en-US" sz="2800"/>
              <a:t>、添加查看玩法说明按钮（原项目没有无此内容）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2240280"/>
            <a:ext cx="9951085" cy="14598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1786255"/>
            <a:ext cx="9179560" cy="45021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780" y="3929380"/>
            <a:ext cx="5400675" cy="260032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910" y="4564380"/>
            <a:ext cx="1181100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30" grpId="0" bldLvl="0" animBg="1"/>
      <p:bldP spid="31" grpId="0" bldLvl="0" animBg="1"/>
      <p:bldP spid="32" grpId="0" bldLvl="0" animBg="1"/>
      <p:bldP spid="3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60980" y="604012"/>
            <a:ext cx="5095240" cy="5400040"/>
            <a:chOff x="4994" y="819"/>
            <a:chExt cx="8024" cy="8504"/>
          </a:xfrm>
        </p:grpSpPr>
        <p:grpSp>
          <p:nvGrpSpPr>
            <p:cNvPr id="7" name="组合 6"/>
            <p:cNvGrpSpPr/>
            <p:nvPr/>
          </p:nvGrpSpPr>
          <p:grpSpPr>
            <a:xfrm>
              <a:off x="4994" y="1265"/>
              <a:ext cx="6785" cy="8058"/>
              <a:chOff x="3171029" y="803564"/>
              <a:chExt cx="4308763" cy="5116945"/>
            </a:xfrm>
          </p:grpSpPr>
          <p:sp>
            <p:nvSpPr>
              <p:cNvPr id="23" name="弧形 15"/>
              <p:cNvSpPr/>
              <p:nvPr/>
            </p:nvSpPr>
            <p:spPr>
              <a:xfrm>
                <a:off x="3171029" y="803564"/>
                <a:ext cx="4308763" cy="5116945"/>
              </a:xfrm>
              <a:prstGeom prst="arc">
                <a:avLst>
                  <a:gd name="adj1" fmla="val 7704569"/>
                  <a:gd name="adj2" fmla="val 12029833"/>
                </a:avLst>
              </a:prstGeom>
              <a:noFill/>
              <a:ln>
                <a:solidFill>
                  <a:srgbClr val="DDDE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246130" y="2575920"/>
                <a:ext cx="45719" cy="45719"/>
              </a:xfrm>
              <a:prstGeom prst="ellipse">
                <a:avLst/>
              </a:prstGeom>
              <a:solidFill>
                <a:srgbClr val="DDDE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233" y="819"/>
              <a:ext cx="6785" cy="8055"/>
              <a:chOff x="6233" y="819"/>
              <a:chExt cx="6785" cy="8055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233" y="1963"/>
                <a:ext cx="6785" cy="6911"/>
                <a:chOff x="3957781" y="1246496"/>
                <a:chExt cx="4308763" cy="4388393"/>
              </a:xfrm>
            </p:grpSpPr>
            <p:sp>
              <p:nvSpPr>
                <p:cNvPr id="20" name="弧形 1"/>
                <p:cNvSpPr/>
                <p:nvPr/>
              </p:nvSpPr>
              <p:spPr>
                <a:xfrm>
                  <a:off x="3957781" y="1265383"/>
                  <a:ext cx="4308763" cy="4350326"/>
                </a:xfrm>
                <a:prstGeom prst="arc">
                  <a:avLst>
                    <a:gd name="adj1" fmla="val 5368489"/>
                    <a:gd name="adj2" fmla="val 16261056"/>
                  </a:avLst>
                </a:prstGeom>
                <a:noFill/>
                <a:ln>
                  <a:solidFill>
                    <a:srgbClr val="C1C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6133943" y="1246496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6105526" y="5589170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9" name="椭圆 18"/>
              <p:cNvSpPr/>
              <p:nvPr/>
            </p:nvSpPr>
            <p:spPr>
              <a:xfrm>
                <a:off x="9660" y="819"/>
                <a:ext cx="72" cy="72"/>
              </a:xfrm>
              <a:prstGeom prst="ellipse">
                <a:avLst/>
              </a:prstGeom>
              <a:solidFill>
                <a:srgbClr val="C1C1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7085" y="2600"/>
                <a:ext cx="5322" cy="5435"/>
                <a:chOff x="4498848" y="1651284"/>
                <a:chExt cx="3379770" cy="3451068"/>
              </a:xfrm>
            </p:grpSpPr>
            <p:sp>
              <p:nvSpPr>
                <p:cNvPr id="15" name="弧形 17"/>
                <p:cNvSpPr/>
                <p:nvPr/>
              </p:nvSpPr>
              <p:spPr>
                <a:xfrm>
                  <a:off x="4498848" y="1671782"/>
                  <a:ext cx="3379770" cy="3430570"/>
                </a:xfrm>
                <a:prstGeom prst="arc">
                  <a:avLst>
                    <a:gd name="adj1" fmla="val 16135557"/>
                    <a:gd name="adj2" fmla="val 8938577"/>
                  </a:avLst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133943" y="165128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710885" y="42359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7442" y="3035"/>
                <a:ext cx="4572" cy="4572"/>
              </a:xfrm>
              <a:prstGeom prst="ellipse">
                <a:avLst/>
              </a:prstGeom>
              <a:noFill/>
              <a:ln w="12700" cap="flat" cmpd="sng" algn="ctr">
                <a:solidFill>
                  <a:srgbClr val="DDDEE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365320" y="1755902"/>
            <a:ext cx="3391535" cy="3611245"/>
            <a:chOff x="4875274" y="1671782"/>
            <a:chExt cx="3391269" cy="3611418"/>
          </a:xfrm>
        </p:grpSpPr>
        <p:sp>
          <p:nvSpPr>
            <p:cNvPr id="5" name="弧形 58"/>
            <p:cNvSpPr/>
            <p:nvPr/>
          </p:nvSpPr>
          <p:spPr>
            <a:xfrm>
              <a:off x="4875274" y="1671782"/>
              <a:ext cx="3391269" cy="3611418"/>
            </a:xfrm>
            <a:prstGeom prst="arc">
              <a:avLst>
                <a:gd name="adj1" fmla="val 20643614"/>
                <a:gd name="adj2" fmla="val 3170841"/>
              </a:avLst>
            </a:prstGeom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607796" y="4856860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Rectangle 3"/>
          <p:cNvSpPr/>
          <p:nvPr/>
        </p:nvSpPr>
        <p:spPr>
          <a:xfrm>
            <a:off x="4200308" y="217829"/>
            <a:ext cx="3791209" cy="78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63140" y="304371"/>
            <a:ext cx="346554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源码地址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Circle"/>
          <p:cNvSpPr/>
          <p:nvPr/>
        </p:nvSpPr>
        <p:spPr>
          <a:xfrm>
            <a:off x="781792" y="6004052"/>
            <a:ext cx="307776" cy="307776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1" name="Circle"/>
          <p:cNvSpPr/>
          <p:nvPr/>
        </p:nvSpPr>
        <p:spPr>
          <a:xfrm>
            <a:off x="11030834" y="1786475"/>
            <a:ext cx="635001" cy="635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2" name="Circle"/>
          <p:cNvSpPr/>
          <p:nvPr/>
        </p:nvSpPr>
        <p:spPr>
          <a:xfrm>
            <a:off x="4969455" y="4776596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4" name="Circle"/>
          <p:cNvSpPr/>
          <p:nvPr/>
        </p:nvSpPr>
        <p:spPr>
          <a:xfrm>
            <a:off x="11511947" y="6127101"/>
            <a:ext cx="307776" cy="30777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34920" y="3139440"/>
            <a:ext cx="73279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https://github.com/theajack/bombbattle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30" grpId="0" bldLvl="0" animBg="1"/>
      <p:bldP spid="31" grpId="0" bldLvl="0" animBg="1"/>
      <p:bldP spid="32" grpId="0" bldLvl="0" animBg="1"/>
      <p:bldP spid="34" grpId="0" bldLvl="0" animBg="1"/>
    </p:bldLst>
  </p:timing>
</p:sld>
</file>

<file path=ppt/tags/tag1.xml><?xml version="1.0" encoding="utf-8"?>
<p:tagLst xmlns:p="http://schemas.openxmlformats.org/presentationml/2006/main">
  <p:tag name="PA" val="v5.1.1"/>
</p:tagLst>
</file>

<file path=ppt/tags/tag2.xml><?xml version="1.0" encoding="utf-8"?>
<p:tagLst xmlns:p="http://schemas.openxmlformats.org/presentationml/2006/main">
  <p:tag name="PA" val="v5.1.0"/>
</p:tagLst>
</file>

<file path=ppt/tags/tag3.xml><?xml version="1.0" encoding="utf-8"?>
<p:tagLst xmlns:p="http://schemas.openxmlformats.org/presentationml/2006/main">
  <p:tag name="PA" val="v5.1.1"/>
</p:tagLst>
</file>

<file path=ppt/tags/tag4.xml><?xml version="1.0" encoding="utf-8"?>
<p:tagLst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833C5F10-82EE-4B0D-81FA-49C39FFF3B8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509包图\5"/>
  <p:tag name="ISPRING_PRESENTATION_TITLE" val="清新淡色创意志愿者活动策划PPT模板"/>
  <p:tag name="ISPRING_FIRST_PUBLISH" val="1"/>
  <p:tag name="KSO_WPP_MARK_KEY" val="9dfde113-4a41-4894-99c4-bb7e72eebf88"/>
  <p:tag name="COMMONDATA" val="eyJoZGlkIjoiMTgzNDVjYWFhZTQ5ODYyYzUwODU1NDgzYWYzNzlkNTIifQ=="/>
</p:tagLst>
</file>

<file path=ppt/theme/theme1.xml><?xml version="1.0" encoding="utf-8"?>
<a:theme xmlns:a="http://schemas.openxmlformats.org/drawingml/2006/main" name="第一PPT，www.1ppt.com">
  <a:themeElements>
    <a:clrScheme name="自定义 2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6A7CD"/>
      </a:accent1>
      <a:accent2>
        <a:srgbClr val="8BBEC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eoig5cv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WPS 演示</Application>
  <PresentationFormat>自定义</PresentationFormat>
  <Paragraphs>65</Paragraphs>
  <Slides>10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Helvetica Light</vt:lpstr>
      <vt:lpstr>等线 Light</vt:lpstr>
      <vt:lpstr>Bahnschrift SemiCondensed</vt:lpstr>
      <vt:lpstr>Source Han Sans CN Normal</vt:lpstr>
      <vt:lpstr>Yu Gothic UI Semilight</vt:lpstr>
      <vt:lpstr>微软雅黑</vt:lpstr>
      <vt:lpstr>Arial Unicode MS</vt:lpstr>
      <vt:lpstr>Calibri</vt:lpstr>
      <vt:lpstr>等线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淡雅志愿者活动</dc:title>
  <dc:creator>第一PPT</dc:creator>
  <cp:keywords>www.1ppt.com</cp:keywords>
  <dc:description>www.1ppt.com</dc:description>
  <cp:lastModifiedBy>苍穹</cp:lastModifiedBy>
  <cp:revision>26</cp:revision>
  <dcterms:created xsi:type="dcterms:W3CDTF">2019-05-11T03:00:00Z</dcterms:created>
  <dcterms:modified xsi:type="dcterms:W3CDTF">2022-07-01T02:14:54Z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8CEE7024088240B1B2031D589B2323AB</vt:lpwstr>
  </property>
  <property fmtid="{D5CDD505-2E9C-101B-9397-08002B2CF9AE}" pid="3" name="KSOProductBuildVer">
    <vt:lpwstr>2052-11.1.0.11744</vt:lpwstr>
  </property>
</Properties>
</file>