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handoutMasterIdLst>
    <p:handoutMasterId r:id="rId11"/>
  </p:handoutMasterIdLst>
  <p:sldIdLst>
    <p:sldId id="257" r:id="rId2"/>
    <p:sldId id="263" r:id="rId3"/>
    <p:sldId id="258" r:id="rId4"/>
    <p:sldId id="259" r:id="rId5"/>
    <p:sldId id="260" r:id="rId6"/>
    <p:sldId id="261" r:id="rId7"/>
    <p:sldId id="262" r:id="rId8"/>
    <p:sldId id="264" r:id="rId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32" d="100"/>
          <a:sy n="132" d="100"/>
        </p:scale>
        <p:origin x="132" y="120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hyperlink" Target="https://baike.baidu.com/item/GPL" TargetMode="External"/><Relationship Id="rId7" Type="http://schemas.openxmlformats.org/officeDocument/2006/relationships/hyperlink" Target="https://baike.baidu.com/item/%E8%BD%AF%E4%BB%B6/12053" TargetMode="External"/><Relationship Id="rId2" Type="http://schemas.openxmlformats.org/officeDocument/2006/relationships/hyperlink" Target="https://baike.baidu.com/item/%E6%8E%88%E6%9D%83%E6%9D%A1%E6%AC%BE" TargetMode="External"/><Relationship Id="rId1" Type="http://schemas.openxmlformats.org/officeDocument/2006/relationships/hyperlink" Target="https://baike.baidu.com/item/%E8%AE%B8%E5%8F%AF%E8%AF%81" TargetMode="External"/><Relationship Id="rId6" Type="http://schemas.openxmlformats.org/officeDocument/2006/relationships/hyperlink" Target="https://baike.baidu.com/item/%E5%AE%BD%E6%9D%BE/10962030" TargetMode="External"/><Relationship Id="rId5" Type="http://schemas.openxmlformats.org/officeDocument/2006/relationships/hyperlink" Target="https://baike.baidu.com/item/BSD" TargetMode="External"/><Relationship Id="rId4" Type="http://schemas.openxmlformats.org/officeDocument/2006/relationships/hyperlink" Target="https://baike.baidu.com/item/LGPL"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baike.baidu.com/item/GPL" TargetMode="External"/><Relationship Id="rId7" Type="http://schemas.openxmlformats.org/officeDocument/2006/relationships/hyperlink" Target="https://baike.baidu.com/item/%E8%BD%AF%E4%BB%B6/12053" TargetMode="External"/><Relationship Id="rId2" Type="http://schemas.openxmlformats.org/officeDocument/2006/relationships/hyperlink" Target="https://baike.baidu.com/item/%E6%8E%88%E6%9D%83%E6%9D%A1%E6%AC%BE" TargetMode="External"/><Relationship Id="rId1" Type="http://schemas.openxmlformats.org/officeDocument/2006/relationships/hyperlink" Target="https://baike.baidu.com/item/%E8%AE%B8%E5%8F%AF%E8%AF%81" TargetMode="External"/><Relationship Id="rId6" Type="http://schemas.openxmlformats.org/officeDocument/2006/relationships/hyperlink" Target="https://baike.baidu.com/item/%E5%AE%BD%E6%9D%BE/10962030" TargetMode="External"/><Relationship Id="rId5" Type="http://schemas.openxmlformats.org/officeDocument/2006/relationships/hyperlink" Target="https://baike.baidu.com/item/BSD" TargetMode="External"/><Relationship Id="rId4" Type="http://schemas.openxmlformats.org/officeDocument/2006/relationships/hyperlink" Target="https://baike.baidu.com/item/LGP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0C4CB-090F-4CBA-A2DB-6DD2CB978F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916218F-BCD7-4E05-9588-BE1C22AE0C25}">
      <dgm:prSet/>
      <dgm:spPr/>
      <dgm:t>
        <a:bodyPr/>
        <a:lstStyle/>
        <a:p>
          <a:r>
            <a:rPr lang="zh-CN" dirty="0"/>
            <a:t>在我们日常的生活中，由于互联网的普及，以及快节奏生活方式的产生，正所谓</a:t>
          </a:r>
          <a:r>
            <a:rPr lang="zh-CN" altLang="en-US" dirty="0"/>
            <a:t>“</a:t>
          </a:r>
          <a:r>
            <a:rPr lang="zh-CN" dirty="0"/>
            <a:t>人生不如意事十有八九</a:t>
          </a:r>
          <a:r>
            <a:rPr lang="zh-CN" altLang="en-US" dirty="0"/>
            <a:t>”</a:t>
          </a:r>
          <a:r>
            <a:rPr lang="zh-CN" dirty="0"/>
            <a:t>，我们难免在生活中感到沮丧。因此我们想到可以设计一款小程序，能够在我们无聊是随便点几下，就能够浏览到各种各样的名人名言，这也是不经意之间能让我们感受满满的正能量的一种方式。起初我们想象的很大很宽广，可在我们的尝试下，发现了自身实力的不足，希望在以后能够完善以及补充这个项目的功能，同时也希望我们设计的小程序能够让你开心亦或者是让你觉得有点意思，这都说明了我们很好地完成了做这个小程序的初衷与目的。</a:t>
          </a:r>
        </a:p>
      </dgm:t>
    </dgm:pt>
    <dgm:pt modelId="{062E7281-6D78-4932-B84F-C18449415728}" type="parTrans" cxnId="{DEF3B61C-941F-4E54-B09E-DAA6632E66D8}">
      <dgm:prSet/>
      <dgm:spPr/>
      <dgm:t>
        <a:bodyPr/>
        <a:lstStyle/>
        <a:p>
          <a:endParaRPr lang="zh-CN" altLang="en-US"/>
        </a:p>
      </dgm:t>
    </dgm:pt>
    <dgm:pt modelId="{A04AD624-F20D-4D38-9CDB-88A604D405D2}" type="sibTrans" cxnId="{DEF3B61C-941F-4E54-B09E-DAA6632E66D8}">
      <dgm:prSet/>
      <dgm:spPr/>
      <dgm:t>
        <a:bodyPr/>
        <a:lstStyle/>
        <a:p>
          <a:endParaRPr lang="zh-CN" altLang="en-US"/>
        </a:p>
      </dgm:t>
    </dgm:pt>
    <dgm:pt modelId="{5C7CFA4C-9DC7-4658-8834-F0A41161CC19}" type="pres">
      <dgm:prSet presAssocID="{9450C4CB-090F-4CBA-A2DB-6DD2CB978F16}" presName="linear" presStyleCnt="0">
        <dgm:presLayoutVars>
          <dgm:animLvl val="lvl"/>
          <dgm:resizeHandles val="exact"/>
        </dgm:presLayoutVars>
      </dgm:prSet>
      <dgm:spPr/>
    </dgm:pt>
    <dgm:pt modelId="{BB693AE3-A2AB-49F8-B063-9B6BEBCCBBFB}" type="pres">
      <dgm:prSet presAssocID="{A916218F-BCD7-4E05-9588-BE1C22AE0C25}" presName="parentText" presStyleLbl="node1" presStyleIdx="0" presStyleCnt="1">
        <dgm:presLayoutVars>
          <dgm:chMax val="0"/>
          <dgm:bulletEnabled val="1"/>
        </dgm:presLayoutVars>
      </dgm:prSet>
      <dgm:spPr/>
    </dgm:pt>
  </dgm:ptLst>
  <dgm:cxnLst>
    <dgm:cxn modelId="{DEF3B61C-941F-4E54-B09E-DAA6632E66D8}" srcId="{9450C4CB-090F-4CBA-A2DB-6DD2CB978F16}" destId="{A916218F-BCD7-4E05-9588-BE1C22AE0C25}" srcOrd="0" destOrd="0" parTransId="{062E7281-6D78-4932-B84F-C18449415728}" sibTransId="{A04AD624-F20D-4D38-9CDB-88A604D405D2}"/>
    <dgm:cxn modelId="{A66F0F94-856E-4E82-A5A2-5FEC06767786}" type="presOf" srcId="{9450C4CB-090F-4CBA-A2DB-6DD2CB978F16}" destId="{5C7CFA4C-9DC7-4658-8834-F0A41161CC19}" srcOrd="0" destOrd="0" presId="urn:microsoft.com/office/officeart/2005/8/layout/vList2"/>
    <dgm:cxn modelId="{7FF34BFF-9BB1-463A-BF54-1CB7F698B1BE}" type="presOf" srcId="{A916218F-BCD7-4E05-9588-BE1C22AE0C25}" destId="{BB693AE3-A2AB-49F8-B063-9B6BEBCCBBFB}" srcOrd="0" destOrd="0" presId="urn:microsoft.com/office/officeart/2005/8/layout/vList2"/>
    <dgm:cxn modelId="{46D28FED-3E4C-4A71-9578-A67592102C71}" type="presParOf" srcId="{5C7CFA4C-9DC7-4658-8834-F0A41161CC19}" destId="{BB693AE3-A2AB-49F8-B063-9B6BEBCCBBF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FA358-5A4A-4743-9E60-16F7186C12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0FB5FE8-BF9A-4559-918D-823D12275DCB}">
      <dgm:prSet/>
      <dgm:spPr/>
      <dgm:t>
        <a:bodyPr/>
        <a:lstStyle/>
        <a:p>
          <a:r>
            <a:rPr lang="zh-CN" b="1" i="1"/>
            <a:t>目前来说项目是一个简单的程序，它能够随机一个名人名言</a:t>
          </a:r>
          <a:endParaRPr lang="zh-CN"/>
        </a:p>
      </dgm:t>
    </dgm:pt>
    <dgm:pt modelId="{4C76E44E-400A-4E6A-BEDB-F53DDAA71072}" type="parTrans" cxnId="{AB6507C9-C032-4FE6-A4B8-68461BB61F9F}">
      <dgm:prSet/>
      <dgm:spPr/>
      <dgm:t>
        <a:bodyPr/>
        <a:lstStyle/>
        <a:p>
          <a:endParaRPr lang="zh-CN" altLang="en-US"/>
        </a:p>
      </dgm:t>
    </dgm:pt>
    <dgm:pt modelId="{F0FDB47D-F3A1-41E6-BD5B-7B555E51527D}" type="sibTrans" cxnId="{AB6507C9-C032-4FE6-A4B8-68461BB61F9F}">
      <dgm:prSet/>
      <dgm:spPr/>
      <dgm:t>
        <a:bodyPr/>
        <a:lstStyle/>
        <a:p>
          <a:endParaRPr lang="zh-CN" altLang="en-US"/>
        </a:p>
      </dgm:t>
    </dgm:pt>
    <dgm:pt modelId="{F0848E3D-1EF6-4D86-91C4-9711394E3339}">
      <dgm:prSet/>
      <dgm:spPr/>
      <dgm:t>
        <a:bodyPr/>
        <a:lstStyle/>
        <a:p>
          <a:r>
            <a:rPr lang="zh-CN" b="1" i="1"/>
            <a:t>虽然简单但是仍有很多拓展的可能</a:t>
          </a:r>
          <a:endParaRPr lang="zh-CN"/>
        </a:p>
      </dgm:t>
    </dgm:pt>
    <dgm:pt modelId="{EBE12BCE-22CF-4325-A52E-C7A7C6F4453C}" type="parTrans" cxnId="{FFF3D128-287E-4BB0-9542-64183F887D99}">
      <dgm:prSet/>
      <dgm:spPr/>
      <dgm:t>
        <a:bodyPr/>
        <a:lstStyle/>
        <a:p>
          <a:endParaRPr lang="zh-CN" altLang="en-US"/>
        </a:p>
      </dgm:t>
    </dgm:pt>
    <dgm:pt modelId="{C27C0922-3B58-4493-AE2F-A942FE281FB1}" type="sibTrans" cxnId="{FFF3D128-287E-4BB0-9542-64183F887D99}">
      <dgm:prSet/>
      <dgm:spPr/>
      <dgm:t>
        <a:bodyPr/>
        <a:lstStyle/>
        <a:p>
          <a:endParaRPr lang="zh-CN" altLang="en-US"/>
        </a:p>
      </dgm:t>
    </dgm:pt>
    <dgm:pt modelId="{146E0020-837C-4A17-9105-5CD13B283891}">
      <dgm:prSet/>
      <dgm:spPr/>
      <dgm:t>
        <a:bodyPr/>
        <a:lstStyle/>
        <a:p>
          <a:r>
            <a:rPr lang="zh-CN" b="1" i="1"/>
            <a:t>例如收录更多的名人名言以带来更多的不同</a:t>
          </a:r>
          <a:endParaRPr lang="zh-CN"/>
        </a:p>
      </dgm:t>
    </dgm:pt>
    <dgm:pt modelId="{5C7F3423-47CC-4573-87BA-966E74528A95}" type="parTrans" cxnId="{17BC2F2D-22E6-4259-A372-31C2AAFF075F}">
      <dgm:prSet/>
      <dgm:spPr/>
      <dgm:t>
        <a:bodyPr/>
        <a:lstStyle/>
        <a:p>
          <a:endParaRPr lang="zh-CN" altLang="en-US"/>
        </a:p>
      </dgm:t>
    </dgm:pt>
    <dgm:pt modelId="{CF48371C-A0A2-4927-97D5-63538B848D7D}" type="sibTrans" cxnId="{17BC2F2D-22E6-4259-A372-31C2AAFF075F}">
      <dgm:prSet/>
      <dgm:spPr/>
      <dgm:t>
        <a:bodyPr/>
        <a:lstStyle/>
        <a:p>
          <a:endParaRPr lang="zh-CN" altLang="en-US"/>
        </a:p>
      </dgm:t>
    </dgm:pt>
    <dgm:pt modelId="{E4EFD9C1-501D-429C-8AD7-8E416994A728}">
      <dgm:prSet/>
      <dgm:spPr/>
      <dgm:t>
        <a:bodyPr/>
        <a:lstStyle/>
        <a:p>
          <a:r>
            <a:rPr lang="zh-CN" b="1" i="1"/>
            <a:t>或例如在窗口中增加新的按钮，新的功能</a:t>
          </a:r>
          <a:endParaRPr lang="zh-CN"/>
        </a:p>
      </dgm:t>
    </dgm:pt>
    <dgm:pt modelId="{22D652CE-3679-41A9-9316-93F183FAA57F}" type="parTrans" cxnId="{43614A78-A233-41EC-BE2E-0355F716E26B}">
      <dgm:prSet/>
      <dgm:spPr/>
      <dgm:t>
        <a:bodyPr/>
        <a:lstStyle/>
        <a:p>
          <a:endParaRPr lang="zh-CN" altLang="en-US"/>
        </a:p>
      </dgm:t>
    </dgm:pt>
    <dgm:pt modelId="{FA67628F-CF75-47D1-8529-05938F52632E}" type="sibTrans" cxnId="{43614A78-A233-41EC-BE2E-0355F716E26B}">
      <dgm:prSet/>
      <dgm:spPr/>
      <dgm:t>
        <a:bodyPr/>
        <a:lstStyle/>
        <a:p>
          <a:endParaRPr lang="zh-CN" altLang="en-US"/>
        </a:p>
      </dgm:t>
    </dgm:pt>
    <dgm:pt modelId="{C4C2F310-582F-4E15-A8A3-C0E648104B0C}" type="pres">
      <dgm:prSet presAssocID="{01AFA358-5A4A-4743-9E60-16F7186C12DF}" presName="linear" presStyleCnt="0">
        <dgm:presLayoutVars>
          <dgm:animLvl val="lvl"/>
          <dgm:resizeHandles val="exact"/>
        </dgm:presLayoutVars>
      </dgm:prSet>
      <dgm:spPr/>
    </dgm:pt>
    <dgm:pt modelId="{34C34EBD-545A-4D6F-A9B3-15A0C499F32E}" type="pres">
      <dgm:prSet presAssocID="{E0FB5FE8-BF9A-4559-918D-823D12275DCB}" presName="parentText" presStyleLbl="node1" presStyleIdx="0" presStyleCnt="4">
        <dgm:presLayoutVars>
          <dgm:chMax val="0"/>
          <dgm:bulletEnabled val="1"/>
        </dgm:presLayoutVars>
      </dgm:prSet>
      <dgm:spPr/>
    </dgm:pt>
    <dgm:pt modelId="{C90707B8-383E-48AB-B2F9-9BE1441B1E35}" type="pres">
      <dgm:prSet presAssocID="{F0FDB47D-F3A1-41E6-BD5B-7B555E51527D}" presName="spacer" presStyleCnt="0"/>
      <dgm:spPr/>
    </dgm:pt>
    <dgm:pt modelId="{48E3B0F3-91DD-4DDF-8457-A9C1DA4EEE0E}" type="pres">
      <dgm:prSet presAssocID="{F0848E3D-1EF6-4D86-91C4-9711394E3339}" presName="parentText" presStyleLbl="node1" presStyleIdx="1" presStyleCnt="4">
        <dgm:presLayoutVars>
          <dgm:chMax val="0"/>
          <dgm:bulletEnabled val="1"/>
        </dgm:presLayoutVars>
      </dgm:prSet>
      <dgm:spPr/>
    </dgm:pt>
    <dgm:pt modelId="{F899421B-104D-4FE1-AE57-60D5E10278DD}" type="pres">
      <dgm:prSet presAssocID="{C27C0922-3B58-4493-AE2F-A942FE281FB1}" presName="spacer" presStyleCnt="0"/>
      <dgm:spPr/>
    </dgm:pt>
    <dgm:pt modelId="{4E9F1F9D-1128-43EF-9DF0-169EEB4E4702}" type="pres">
      <dgm:prSet presAssocID="{146E0020-837C-4A17-9105-5CD13B283891}" presName="parentText" presStyleLbl="node1" presStyleIdx="2" presStyleCnt="4">
        <dgm:presLayoutVars>
          <dgm:chMax val="0"/>
          <dgm:bulletEnabled val="1"/>
        </dgm:presLayoutVars>
      </dgm:prSet>
      <dgm:spPr/>
    </dgm:pt>
    <dgm:pt modelId="{CC6FD5F6-CB33-4334-AE62-23B1C75BA8C0}" type="pres">
      <dgm:prSet presAssocID="{CF48371C-A0A2-4927-97D5-63538B848D7D}" presName="spacer" presStyleCnt="0"/>
      <dgm:spPr/>
    </dgm:pt>
    <dgm:pt modelId="{B9ACA548-6D1A-445A-98CF-8EA8AED13B1B}" type="pres">
      <dgm:prSet presAssocID="{E4EFD9C1-501D-429C-8AD7-8E416994A728}" presName="parentText" presStyleLbl="node1" presStyleIdx="3" presStyleCnt="4">
        <dgm:presLayoutVars>
          <dgm:chMax val="0"/>
          <dgm:bulletEnabled val="1"/>
        </dgm:presLayoutVars>
      </dgm:prSet>
      <dgm:spPr/>
    </dgm:pt>
  </dgm:ptLst>
  <dgm:cxnLst>
    <dgm:cxn modelId="{354DF604-904E-45AE-A263-F523C3822A38}" type="presOf" srcId="{F0848E3D-1EF6-4D86-91C4-9711394E3339}" destId="{48E3B0F3-91DD-4DDF-8457-A9C1DA4EEE0E}" srcOrd="0" destOrd="0" presId="urn:microsoft.com/office/officeart/2005/8/layout/vList2"/>
    <dgm:cxn modelId="{92E6F918-3D81-40EB-AD9C-81C5631D5EBF}" type="presOf" srcId="{146E0020-837C-4A17-9105-5CD13B283891}" destId="{4E9F1F9D-1128-43EF-9DF0-169EEB4E4702}" srcOrd="0" destOrd="0" presId="urn:microsoft.com/office/officeart/2005/8/layout/vList2"/>
    <dgm:cxn modelId="{FFF3D128-287E-4BB0-9542-64183F887D99}" srcId="{01AFA358-5A4A-4743-9E60-16F7186C12DF}" destId="{F0848E3D-1EF6-4D86-91C4-9711394E3339}" srcOrd="1" destOrd="0" parTransId="{EBE12BCE-22CF-4325-A52E-C7A7C6F4453C}" sibTransId="{C27C0922-3B58-4493-AE2F-A942FE281FB1}"/>
    <dgm:cxn modelId="{17BC2F2D-22E6-4259-A372-31C2AAFF075F}" srcId="{01AFA358-5A4A-4743-9E60-16F7186C12DF}" destId="{146E0020-837C-4A17-9105-5CD13B283891}" srcOrd="2" destOrd="0" parTransId="{5C7F3423-47CC-4573-87BA-966E74528A95}" sibTransId="{CF48371C-A0A2-4927-97D5-63538B848D7D}"/>
    <dgm:cxn modelId="{42CEE05C-5032-4FE9-8FA1-99863F4AE2B1}" type="presOf" srcId="{E4EFD9C1-501D-429C-8AD7-8E416994A728}" destId="{B9ACA548-6D1A-445A-98CF-8EA8AED13B1B}" srcOrd="0" destOrd="0" presId="urn:microsoft.com/office/officeart/2005/8/layout/vList2"/>
    <dgm:cxn modelId="{43614A78-A233-41EC-BE2E-0355F716E26B}" srcId="{01AFA358-5A4A-4743-9E60-16F7186C12DF}" destId="{E4EFD9C1-501D-429C-8AD7-8E416994A728}" srcOrd="3" destOrd="0" parTransId="{22D652CE-3679-41A9-9316-93F183FAA57F}" sibTransId="{FA67628F-CF75-47D1-8529-05938F52632E}"/>
    <dgm:cxn modelId="{EEDA6687-EAF5-4608-BF7B-418B79707A03}" type="presOf" srcId="{01AFA358-5A4A-4743-9E60-16F7186C12DF}" destId="{C4C2F310-582F-4E15-A8A3-C0E648104B0C}" srcOrd="0" destOrd="0" presId="urn:microsoft.com/office/officeart/2005/8/layout/vList2"/>
    <dgm:cxn modelId="{AB6507C9-C032-4FE6-A4B8-68461BB61F9F}" srcId="{01AFA358-5A4A-4743-9E60-16F7186C12DF}" destId="{E0FB5FE8-BF9A-4559-918D-823D12275DCB}" srcOrd="0" destOrd="0" parTransId="{4C76E44E-400A-4E6A-BEDB-F53DDAA71072}" sibTransId="{F0FDB47D-F3A1-41E6-BD5B-7B555E51527D}"/>
    <dgm:cxn modelId="{9A5B63FD-6040-408D-802B-CB0D5225C290}" type="presOf" srcId="{E0FB5FE8-BF9A-4559-918D-823D12275DCB}" destId="{34C34EBD-545A-4D6F-A9B3-15A0C499F32E}" srcOrd="0" destOrd="0" presId="urn:microsoft.com/office/officeart/2005/8/layout/vList2"/>
    <dgm:cxn modelId="{8EA15062-CD47-487E-8B3D-797139C1C7AA}" type="presParOf" srcId="{C4C2F310-582F-4E15-A8A3-C0E648104B0C}" destId="{34C34EBD-545A-4D6F-A9B3-15A0C499F32E}" srcOrd="0" destOrd="0" presId="urn:microsoft.com/office/officeart/2005/8/layout/vList2"/>
    <dgm:cxn modelId="{2B660F51-7A45-4C61-9BCC-FFC38F01DC4A}" type="presParOf" srcId="{C4C2F310-582F-4E15-A8A3-C0E648104B0C}" destId="{C90707B8-383E-48AB-B2F9-9BE1441B1E35}" srcOrd="1" destOrd="0" presId="urn:microsoft.com/office/officeart/2005/8/layout/vList2"/>
    <dgm:cxn modelId="{697BCF67-6084-40B6-AE3E-DB78894686A2}" type="presParOf" srcId="{C4C2F310-582F-4E15-A8A3-C0E648104B0C}" destId="{48E3B0F3-91DD-4DDF-8457-A9C1DA4EEE0E}" srcOrd="2" destOrd="0" presId="urn:microsoft.com/office/officeart/2005/8/layout/vList2"/>
    <dgm:cxn modelId="{31379E04-DB02-4F97-BBA4-6B581835BF7F}" type="presParOf" srcId="{C4C2F310-582F-4E15-A8A3-C0E648104B0C}" destId="{F899421B-104D-4FE1-AE57-60D5E10278DD}" srcOrd="3" destOrd="0" presId="urn:microsoft.com/office/officeart/2005/8/layout/vList2"/>
    <dgm:cxn modelId="{D1F136CD-7CA0-49D1-9C06-C9E578FCCA73}" type="presParOf" srcId="{C4C2F310-582F-4E15-A8A3-C0E648104B0C}" destId="{4E9F1F9D-1128-43EF-9DF0-169EEB4E4702}" srcOrd="4" destOrd="0" presId="urn:microsoft.com/office/officeart/2005/8/layout/vList2"/>
    <dgm:cxn modelId="{CD3AE455-5CAD-40F8-9777-602EB192A1C4}" type="presParOf" srcId="{C4C2F310-582F-4E15-A8A3-C0E648104B0C}" destId="{CC6FD5F6-CB33-4334-AE62-23B1C75BA8C0}" srcOrd="5" destOrd="0" presId="urn:microsoft.com/office/officeart/2005/8/layout/vList2"/>
    <dgm:cxn modelId="{2EFDB443-983A-4B14-8305-AC22D18B70EA}" type="presParOf" srcId="{C4C2F310-582F-4E15-A8A3-C0E648104B0C}" destId="{B9ACA548-6D1A-445A-98CF-8EA8AED13B1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7F80C5-E360-4A5D-A59F-DCD97BC11C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9B034AF-5FB3-46CE-8B3A-C92D674773C7}">
      <dgm:prSet/>
      <dgm:spPr/>
      <dgm:t>
        <a:bodyPr/>
        <a:lstStyle/>
        <a:p>
          <a:r>
            <a:rPr lang="en-US" b="0" i="0"/>
            <a:t>MIT</a:t>
          </a:r>
          <a:r>
            <a:rPr lang="zh-CN" b="0" i="0">
              <a:hlinkClick xmlns:r="http://schemas.openxmlformats.org/officeDocument/2006/relationships" r:id="rId1"/>
            </a:rPr>
            <a:t>许可证</a:t>
          </a:r>
          <a:r>
            <a:rPr lang="zh-CN" b="0" i="0"/>
            <a:t>（</a:t>
          </a:r>
          <a:r>
            <a:rPr lang="en-US" b="0" i="0"/>
            <a:t>The MIT License</a:t>
          </a:r>
          <a:r>
            <a:rPr lang="zh-CN" b="0" i="0"/>
            <a:t>）是许多软件授权条款中，被广泛使用的其中一种。与其他常见的软件</a:t>
          </a:r>
          <a:r>
            <a:rPr lang="zh-CN" b="0" i="0">
              <a:hlinkClick xmlns:r="http://schemas.openxmlformats.org/officeDocument/2006/relationships" r:id="rId2"/>
            </a:rPr>
            <a:t>授权条款</a:t>
          </a:r>
          <a:r>
            <a:rPr lang="zh-CN" b="0" i="0"/>
            <a:t>（如</a:t>
          </a:r>
          <a:r>
            <a:rPr lang="en-US" b="0" i="0">
              <a:hlinkClick xmlns:r="http://schemas.openxmlformats.org/officeDocument/2006/relationships" r:id="rId3"/>
            </a:rPr>
            <a:t>GPL</a:t>
          </a:r>
          <a:r>
            <a:rPr lang="zh-CN" b="0" i="0"/>
            <a:t>、</a:t>
          </a:r>
          <a:r>
            <a:rPr lang="en-US" b="0" i="0">
              <a:hlinkClick xmlns:r="http://schemas.openxmlformats.org/officeDocument/2006/relationships" r:id="rId4"/>
            </a:rPr>
            <a:t>LGPL</a:t>
          </a:r>
          <a:r>
            <a:rPr lang="zh-CN" b="0" i="0"/>
            <a:t>、</a:t>
          </a:r>
          <a:r>
            <a:rPr lang="en-US" b="0" i="0">
              <a:hlinkClick xmlns:r="http://schemas.openxmlformats.org/officeDocument/2006/relationships" r:id="rId5"/>
            </a:rPr>
            <a:t>BSD</a:t>
          </a:r>
          <a:r>
            <a:rPr lang="zh-CN" b="0" i="0"/>
            <a:t>）相比，</a:t>
          </a:r>
          <a:r>
            <a:rPr lang="en-US" b="0" i="0"/>
            <a:t>MIT</a:t>
          </a:r>
          <a:r>
            <a:rPr lang="zh-CN" b="0" i="0"/>
            <a:t>是相对</a:t>
          </a:r>
          <a:r>
            <a:rPr lang="zh-CN" b="0" i="0">
              <a:hlinkClick xmlns:r="http://schemas.openxmlformats.org/officeDocument/2006/relationships" r:id="rId6"/>
            </a:rPr>
            <a:t>宽松</a:t>
          </a:r>
          <a:r>
            <a:rPr lang="zh-CN" b="0" i="0"/>
            <a:t>的</a:t>
          </a:r>
          <a:r>
            <a:rPr lang="zh-CN" b="0" i="0">
              <a:hlinkClick xmlns:r="http://schemas.openxmlformats.org/officeDocument/2006/relationships" r:id="rId7"/>
            </a:rPr>
            <a:t>软件</a:t>
          </a:r>
          <a:r>
            <a:rPr lang="zh-CN" b="0" i="0"/>
            <a:t>授权条款。</a:t>
          </a:r>
          <a:endParaRPr lang="zh-CN"/>
        </a:p>
      </dgm:t>
    </dgm:pt>
    <dgm:pt modelId="{310F055B-BECF-4C56-B7DA-5F9A382A9E48}" type="parTrans" cxnId="{C48CBC93-A210-481E-826D-1381E318C0C8}">
      <dgm:prSet/>
      <dgm:spPr/>
      <dgm:t>
        <a:bodyPr/>
        <a:lstStyle/>
        <a:p>
          <a:endParaRPr lang="zh-CN" altLang="en-US"/>
        </a:p>
      </dgm:t>
    </dgm:pt>
    <dgm:pt modelId="{E96AE4ED-808A-494C-ABA3-9210161A0DFA}" type="sibTrans" cxnId="{C48CBC93-A210-481E-826D-1381E318C0C8}">
      <dgm:prSet/>
      <dgm:spPr/>
      <dgm:t>
        <a:bodyPr/>
        <a:lstStyle/>
        <a:p>
          <a:endParaRPr lang="zh-CN" altLang="en-US"/>
        </a:p>
      </dgm:t>
    </dgm:pt>
    <dgm:pt modelId="{55A01C1F-9A2D-4DC2-A85A-731F155EBE13}" type="pres">
      <dgm:prSet presAssocID="{0C7F80C5-E360-4A5D-A59F-DCD97BC11CC2}" presName="linear" presStyleCnt="0">
        <dgm:presLayoutVars>
          <dgm:animLvl val="lvl"/>
          <dgm:resizeHandles val="exact"/>
        </dgm:presLayoutVars>
      </dgm:prSet>
      <dgm:spPr/>
    </dgm:pt>
    <dgm:pt modelId="{8CD05AD2-8ACD-448D-829C-946386ACD484}" type="pres">
      <dgm:prSet presAssocID="{59B034AF-5FB3-46CE-8B3A-C92D674773C7}" presName="parentText" presStyleLbl="node1" presStyleIdx="0" presStyleCnt="1">
        <dgm:presLayoutVars>
          <dgm:chMax val="0"/>
          <dgm:bulletEnabled val="1"/>
        </dgm:presLayoutVars>
      </dgm:prSet>
      <dgm:spPr/>
    </dgm:pt>
  </dgm:ptLst>
  <dgm:cxnLst>
    <dgm:cxn modelId="{5A6DDC1C-129F-4B37-A91A-9EF59B4DE60B}" type="presOf" srcId="{0C7F80C5-E360-4A5D-A59F-DCD97BC11CC2}" destId="{55A01C1F-9A2D-4DC2-A85A-731F155EBE13}" srcOrd="0" destOrd="0" presId="urn:microsoft.com/office/officeart/2005/8/layout/vList2"/>
    <dgm:cxn modelId="{FBF03327-DD6F-4786-94F7-903B24AD513F}" type="presOf" srcId="{59B034AF-5FB3-46CE-8B3A-C92D674773C7}" destId="{8CD05AD2-8ACD-448D-829C-946386ACD484}" srcOrd="0" destOrd="0" presId="urn:microsoft.com/office/officeart/2005/8/layout/vList2"/>
    <dgm:cxn modelId="{C48CBC93-A210-481E-826D-1381E318C0C8}" srcId="{0C7F80C5-E360-4A5D-A59F-DCD97BC11CC2}" destId="{59B034AF-5FB3-46CE-8B3A-C92D674773C7}" srcOrd="0" destOrd="0" parTransId="{310F055B-BECF-4C56-B7DA-5F9A382A9E48}" sibTransId="{E96AE4ED-808A-494C-ABA3-9210161A0DFA}"/>
    <dgm:cxn modelId="{4960EA94-ED0E-46D9-8084-2406B4981492}" type="presParOf" srcId="{55A01C1F-9A2D-4DC2-A85A-731F155EBE13}" destId="{8CD05AD2-8ACD-448D-829C-946386ACD48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9C5B51-8AC5-4AC8-9DA8-45888F9119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2ECD5E9-66A3-4A8F-AAEC-2EC22F760EA5}">
      <dgm:prSet/>
      <dgm:spPr/>
      <dgm:t>
        <a:bodyPr/>
        <a:lstStyle/>
        <a:p>
          <a:r>
            <a:rPr lang="zh-TW" b="1"/>
            <a:t>本着对名人名言推广，从宣传中国优秀的传统文化的角度出发，丰富学生的知识，从而提高学生文学水平。经过小组讨论，决定做一个随机名人名言的软件，确定了方案。之后小组之内分工，每个人均领到自己的任务，加快软件研发的进程。经过我们的讨论，最终开发出项目。</a:t>
          </a:r>
          <a:endParaRPr lang="zh-CN"/>
        </a:p>
      </dgm:t>
    </dgm:pt>
    <dgm:pt modelId="{E06B6539-C6E2-430F-B3AC-23F029513ED6}" type="parTrans" cxnId="{EF61E9A2-DDBF-4CAA-B49E-3713B56EB02C}">
      <dgm:prSet/>
      <dgm:spPr/>
      <dgm:t>
        <a:bodyPr/>
        <a:lstStyle/>
        <a:p>
          <a:endParaRPr lang="zh-CN" altLang="en-US"/>
        </a:p>
      </dgm:t>
    </dgm:pt>
    <dgm:pt modelId="{FDA45839-D7FF-4EB2-8F8C-28984DEE11CD}" type="sibTrans" cxnId="{EF61E9A2-DDBF-4CAA-B49E-3713B56EB02C}">
      <dgm:prSet/>
      <dgm:spPr/>
      <dgm:t>
        <a:bodyPr/>
        <a:lstStyle/>
        <a:p>
          <a:endParaRPr lang="zh-CN" altLang="en-US"/>
        </a:p>
      </dgm:t>
    </dgm:pt>
    <dgm:pt modelId="{37E5B976-C626-4731-8E19-F0C057C688C2}" type="pres">
      <dgm:prSet presAssocID="{639C5B51-8AC5-4AC8-9DA8-45888F911917}" presName="linear" presStyleCnt="0">
        <dgm:presLayoutVars>
          <dgm:animLvl val="lvl"/>
          <dgm:resizeHandles val="exact"/>
        </dgm:presLayoutVars>
      </dgm:prSet>
      <dgm:spPr/>
    </dgm:pt>
    <dgm:pt modelId="{DD078B76-897D-4F5B-B332-4822B5EF4E2C}" type="pres">
      <dgm:prSet presAssocID="{A2ECD5E9-66A3-4A8F-AAEC-2EC22F760EA5}" presName="parentText" presStyleLbl="node1" presStyleIdx="0" presStyleCnt="1">
        <dgm:presLayoutVars>
          <dgm:chMax val="0"/>
          <dgm:bulletEnabled val="1"/>
        </dgm:presLayoutVars>
      </dgm:prSet>
      <dgm:spPr/>
    </dgm:pt>
  </dgm:ptLst>
  <dgm:cxnLst>
    <dgm:cxn modelId="{EF61E9A2-DDBF-4CAA-B49E-3713B56EB02C}" srcId="{639C5B51-8AC5-4AC8-9DA8-45888F911917}" destId="{A2ECD5E9-66A3-4A8F-AAEC-2EC22F760EA5}" srcOrd="0" destOrd="0" parTransId="{E06B6539-C6E2-430F-B3AC-23F029513ED6}" sibTransId="{FDA45839-D7FF-4EB2-8F8C-28984DEE11CD}"/>
    <dgm:cxn modelId="{8FA679A3-0187-40D2-9593-AB70CA147542}" type="presOf" srcId="{639C5B51-8AC5-4AC8-9DA8-45888F911917}" destId="{37E5B976-C626-4731-8E19-F0C057C688C2}" srcOrd="0" destOrd="0" presId="urn:microsoft.com/office/officeart/2005/8/layout/vList2"/>
    <dgm:cxn modelId="{F9F433BA-61D0-4C52-A306-6D5BE2FB847C}" type="presOf" srcId="{A2ECD5E9-66A3-4A8F-AAEC-2EC22F760EA5}" destId="{DD078B76-897D-4F5B-B332-4822B5EF4E2C}" srcOrd="0" destOrd="0" presId="urn:microsoft.com/office/officeart/2005/8/layout/vList2"/>
    <dgm:cxn modelId="{B1C93832-80AB-412C-90BA-ED7F16EB0344}" type="presParOf" srcId="{37E5B976-C626-4731-8E19-F0C057C688C2}" destId="{DD078B76-897D-4F5B-B332-4822B5EF4E2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9368D4-E619-4907-943E-AC6D63B0A0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F26E8E6-71FF-483F-B4BD-5839166DC290}">
      <dgm:prSet/>
      <dgm:spPr/>
      <dgm:t>
        <a:bodyPr/>
        <a:lstStyle/>
        <a:p>
          <a:r>
            <a:rPr lang="zh-TW" dirty="0"/>
            <a:t>一个简单的程序，随机名人名言，之后会有简单的拓展内容。面向</a:t>
          </a:r>
          <a:r>
            <a:rPr lang="zh-CN" altLang="en-US" dirty="0"/>
            <a:t>所有人</a:t>
          </a:r>
          <a:r>
            <a:rPr lang="zh-TW" dirty="0"/>
            <a:t>。推广：将这个推广中小学生，帮助他们积累名人名言及古诗文。</a:t>
          </a:r>
          <a:endParaRPr lang="zh-CN" dirty="0"/>
        </a:p>
      </dgm:t>
    </dgm:pt>
    <dgm:pt modelId="{982E6441-12D3-41E1-A29F-90E44A478601}" type="parTrans" cxnId="{7B14CC56-1A6A-448F-8E96-E34241A6C2EB}">
      <dgm:prSet/>
      <dgm:spPr/>
      <dgm:t>
        <a:bodyPr/>
        <a:lstStyle/>
        <a:p>
          <a:endParaRPr lang="zh-CN" altLang="en-US"/>
        </a:p>
      </dgm:t>
    </dgm:pt>
    <dgm:pt modelId="{333FE114-AE1C-4045-8238-30770DE004F6}" type="sibTrans" cxnId="{7B14CC56-1A6A-448F-8E96-E34241A6C2EB}">
      <dgm:prSet/>
      <dgm:spPr/>
      <dgm:t>
        <a:bodyPr/>
        <a:lstStyle/>
        <a:p>
          <a:endParaRPr lang="zh-CN" altLang="en-US"/>
        </a:p>
      </dgm:t>
    </dgm:pt>
    <dgm:pt modelId="{384AF144-56BC-4800-A041-9FBC60F37C6C}">
      <dgm:prSet/>
      <dgm:spPr/>
      <dgm:t>
        <a:bodyPr/>
        <a:lstStyle/>
        <a:p>
          <a:r>
            <a:rPr lang="zh-TW" dirty="0"/>
            <a:t>推广：</a:t>
          </a:r>
          <a:r>
            <a:rPr lang="zh-CN" altLang="en-US" dirty="0"/>
            <a:t>面向所有人</a:t>
          </a:r>
          <a:r>
            <a:rPr lang="zh-TW" dirty="0"/>
            <a:t>，帮助他们积累名人名言及古诗文。</a:t>
          </a:r>
          <a:endParaRPr lang="zh-CN" altLang="en-US" dirty="0"/>
        </a:p>
      </dgm:t>
    </dgm:pt>
    <dgm:pt modelId="{4C8A869A-49F6-4D75-8AAA-4FCED8382F58}" type="parTrans" cxnId="{EFCB190F-E423-491C-A3EB-3D5100676907}">
      <dgm:prSet/>
      <dgm:spPr/>
      <dgm:t>
        <a:bodyPr/>
        <a:lstStyle/>
        <a:p>
          <a:endParaRPr lang="zh-CN" altLang="en-US"/>
        </a:p>
      </dgm:t>
    </dgm:pt>
    <dgm:pt modelId="{4FE07950-009C-40B3-8E4D-72330DB70582}" type="sibTrans" cxnId="{EFCB190F-E423-491C-A3EB-3D5100676907}">
      <dgm:prSet/>
      <dgm:spPr/>
      <dgm:t>
        <a:bodyPr/>
        <a:lstStyle/>
        <a:p>
          <a:endParaRPr lang="zh-CN" altLang="en-US"/>
        </a:p>
      </dgm:t>
    </dgm:pt>
    <dgm:pt modelId="{2F7A4AE1-34E3-4154-A8D4-A37C5B920E72}">
      <dgm:prSet/>
      <dgm:spPr/>
      <dgm:t>
        <a:bodyPr/>
        <a:lstStyle/>
        <a:p>
          <a:r>
            <a:rPr lang="zh-CN" altLang="en-US" dirty="0"/>
            <a:t>后续方向：加入不同新功能，比如猜数字，随机一首古诗，收录更多的名人名言，连接数据库。</a:t>
          </a:r>
        </a:p>
      </dgm:t>
    </dgm:pt>
    <dgm:pt modelId="{CA3AA2D3-4B83-4E1A-99AB-E4D2C6E0D698}" type="parTrans" cxnId="{B9DE5221-CF5D-44BA-97C7-4285F3858B18}">
      <dgm:prSet/>
      <dgm:spPr/>
      <dgm:t>
        <a:bodyPr/>
        <a:lstStyle/>
        <a:p>
          <a:endParaRPr lang="zh-CN" altLang="en-US"/>
        </a:p>
      </dgm:t>
    </dgm:pt>
    <dgm:pt modelId="{0CE601C4-FD07-43C9-A637-4C02BC21ECC9}" type="sibTrans" cxnId="{B9DE5221-CF5D-44BA-97C7-4285F3858B18}">
      <dgm:prSet/>
      <dgm:spPr/>
      <dgm:t>
        <a:bodyPr/>
        <a:lstStyle/>
        <a:p>
          <a:endParaRPr lang="zh-CN" altLang="en-US"/>
        </a:p>
      </dgm:t>
    </dgm:pt>
    <dgm:pt modelId="{44DBDD8F-DDFE-4BA7-8710-E79E57F09C90}" type="pres">
      <dgm:prSet presAssocID="{C59368D4-E619-4907-943E-AC6D63B0A0C5}" presName="linear" presStyleCnt="0">
        <dgm:presLayoutVars>
          <dgm:animLvl val="lvl"/>
          <dgm:resizeHandles val="exact"/>
        </dgm:presLayoutVars>
      </dgm:prSet>
      <dgm:spPr/>
    </dgm:pt>
    <dgm:pt modelId="{D12E04A6-9A40-4EEA-813C-E6EE103A9E60}" type="pres">
      <dgm:prSet presAssocID="{9F26E8E6-71FF-483F-B4BD-5839166DC290}" presName="parentText" presStyleLbl="node1" presStyleIdx="0" presStyleCnt="3">
        <dgm:presLayoutVars>
          <dgm:chMax val="0"/>
          <dgm:bulletEnabled val="1"/>
        </dgm:presLayoutVars>
      </dgm:prSet>
      <dgm:spPr/>
    </dgm:pt>
    <dgm:pt modelId="{67D918DB-BDC5-454E-9A82-53836F70C358}" type="pres">
      <dgm:prSet presAssocID="{333FE114-AE1C-4045-8238-30770DE004F6}" presName="spacer" presStyleCnt="0"/>
      <dgm:spPr/>
    </dgm:pt>
    <dgm:pt modelId="{84DCCFAB-F6CF-4502-8969-F35FEDFCAE06}" type="pres">
      <dgm:prSet presAssocID="{2F7A4AE1-34E3-4154-A8D4-A37C5B920E72}" presName="parentText" presStyleLbl="node1" presStyleIdx="1" presStyleCnt="3">
        <dgm:presLayoutVars>
          <dgm:chMax val="0"/>
          <dgm:bulletEnabled val="1"/>
        </dgm:presLayoutVars>
      </dgm:prSet>
      <dgm:spPr/>
    </dgm:pt>
    <dgm:pt modelId="{835E8491-1937-450B-BC31-A3866EFD787C}" type="pres">
      <dgm:prSet presAssocID="{0CE601C4-FD07-43C9-A637-4C02BC21ECC9}" presName="spacer" presStyleCnt="0"/>
      <dgm:spPr/>
    </dgm:pt>
    <dgm:pt modelId="{557044ED-A113-4292-80C9-6CF0512B5531}" type="pres">
      <dgm:prSet presAssocID="{384AF144-56BC-4800-A041-9FBC60F37C6C}" presName="parentText" presStyleLbl="node1" presStyleIdx="2" presStyleCnt="3">
        <dgm:presLayoutVars>
          <dgm:chMax val="0"/>
          <dgm:bulletEnabled val="1"/>
        </dgm:presLayoutVars>
      </dgm:prSet>
      <dgm:spPr/>
    </dgm:pt>
  </dgm:ptLst>
  <dgm:cxnLst>
    <dgm:cxn modelId="{EFCB190F-E423-491C-A3EB-3D5100676907}" srcId="{C59368D4-E619-4907-943E-AC6D63B0A0C5}" destId="{384AF144-56BC-4800-A041-9FBC60F37C6C}" srcOrd="2" destOrd="0" parTransId="{4C8A869A-49F6-4D75-8AAA-4FCED8382F58}" sibTransId="{4FE07950-009C-40B3-8E4D-72330DB70582}"/>
    <dgm:cxn modelId="{0A977E1A-4E84-4ACD-9F56-55CCC1DC09AE}" type="presOf" srcId="{2F7A4AE1-34E3-4154-A8D4-A37C5B920E72}" destId="{84DCCFAB-F6CF-4502-8969-F35FEDFCAE06}" srcOrd="0" destOrd="0" presId="urn:microsoft.com/office/officeart/2005/8/layout/vList2"/>
    <dgm:cxn modelId="{B9DE5221-CF5D-44BA-97C7-4285F3858B18}" srcId="{C59368D4-E619-4907-943E-AC6D63B0A0C5}" destId="{2F7A4AE1-34E3-4154-A8D4-A37C5B920E72}" srcOrd="1" destOrd="0" parTransId="{CA3AA2D3-4B83-4E1A-99AB-E4D2C6E0D698}" sibTransId="{0CE601C4-FD07-43C9-A637-4C02BC21ECC9}"/>
    <dgm:cxn modelId="{7B14CC56-1A6A-448F-8E96-E34241A6C2EB}" srcId="{C59368D4-E619-4907-943E-AC6D63B0A0C5}" destId="{9F26E8E6-71FF-483F-B4BD-5839166DC290}" srcOrd="0" destOrd="0" parTransId="{982E6441-12D3-41E1-A29F-90E44A478601}" sibTransId="{333FE114-AE1C-4045-8238-30770DE004F6}"/>
    <dgm:cxn modelId="{4D5D0F9A-72E2-44F3-97E3-5798D99A58AD}" type="presOf" srcId="{C59368D4-E619-4907-943E-AC6D63B0A0C5}" destId="{44DBDD8F-DDFE-4BA7-8710-E79E57F09C90}" srcOrd="0" destOrd="0" presId="urn:microsoft.com/office/officeart/2005/8/layout/vList2"/>
    <dgm:cxn modelId="{1037B7C1-DB38-4548-A2D2-3B2EE2018C3D}" type="presOf" srcId="{9F26E8E6-71FF-483F-B4BD-5839166DC290}" destId="{D12E04A6-9A40-4EEA-813C-E6EE103A9E60}" srcOrd="0" destOrd="0" presId="urn:microsoft.com/office/officeart/2005/8/layout/vList2"/>
    <dgm:cxn modelId="{38B578C5-BC8A-4055-8636-C07C1090A425}" type="presOf" srcId="{384AF144-56BC-4800-A041-9FBC60F37C6C}" destId="{557044ED-A113-4292-80C9-6CF0512B5531}" srcOrd="0" destOrd="0" presId="urn:microsoft.com/office/officeart/2005/8/layout/vList2"/>
    <dgm:cxn modelId="{AFC21C3F-3FDF-4C1E-8932-A9E583CAB320}" type="presParOf" srcId="{44DBDD8F-DDFE-4BA7-8710-E79E57F09C90}" destId="{D12E04A6-9A40-4EEA-813C-E6EE103A9E60}" srcOrd="0" destOrd="0" presId="urn:microsoft.com/office/officeart/2005/8/layout/vList2"/>
    <dgm:cxn modelId="{F77A63C6-ADD5-46E0-A937-CBFA404BD360}" type="presParOf" srcId="{44DBDD8F-DDFE-4BA7-8710-E79E57F09C90}" destId="{67D918DB-BDC5-454E-9A82-53836F70C358}" srcOrd="1" destOrd="0" presId="urn:microsoft.com/office/officeart/2005/8/layout/vList2"/>
    <dgm:cxn modelId="{D0378174-8254-4C9A-B3A0-06C9F32E3758}" type="presParOf" srcId="{44DBDD8F-DDFE-4BA7-8710-E79E57F09C90}" destId="{84DCCFAB-F6CF-4502-8969-F35FEDFCAE06}" srcOrd="2" destOrd="0" presId="urn:microsoft.com/office/officeart/2005/8/layout/vList2"/>
    <dgm:cxn modelId="{586AB7F5-517E-4002-AAEC-3F566AA285ED}" type="presParOf" srcId="{44DBDD8F-DDFE-4BA7-8710-E79E57F09C90}" destId="{835E8491-1937-450B-BC31-A3866EFD787C}" srcOrd="3" destOrd="0" presId="urn:microsoft.com/office/officeart/2005/8/layout/vList2"/>
    <dgm:cxn modelId="{76D07BBF-2F9C-47A3-8BAC-D214CF7D04DC}" type="presParOf" srcId="{44DBDD8F-DDFE-4BA7-8710-E79E57F09C90}" destId="{557044ED-A113-4292-80C9-6CF0512B553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93AE3-A2AB-49F8-B063-9B6BEBCCBBFB}">
      <dsp:nvSpPr>
        <dsp:cNvPr id="0" name=""/>
        <dsp:cNvSpPr/>
      </dsp:nvSpPr>
      <dsp:spPr>
        <a:xfrm>
          <a:off x="0" y="240012"/>
          <a:ext cx="10058399" cy="3369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t>在我们日常的生活中，由于互联网的普及，以及快节奏生活方式的产生，正所谓</a:t>
          </a:r>
          <a:r>
            <a:rPr lang="zh-CN" altLang="en-US" sz="2400" kern="1200" dirty="0"/>
            <a:t>“</a:t>
          </a:r>
          <a:r>
            <a:rPr lang="zh-CN" sz="2400" kern="1200" dirty="0"/>
            <a:t>人生不如意事十有八九</a:t>
          </a:r>
          <a:r>
            <a:rPr lang="zh-CN" altLang="en-US" sz="2400" kern="1200" dirty="0"/>
            <a:t>”</a:t>
          </a:r>
          <a:r>
            <a:rPr lang="zh-CN" sz="2400" kern="1200" dirty="0"/>
            <a:t>，我们难免在生活中感到沮丧。因此我们想到可以设计一款小程序，能够在我们无聊是随便点几下，就能够浏览到各种各样的名人名言，这也是不经意之间能让我们感受满满的正能量的一种方式。起初我们想象的很大很宽广，可在我们的尝试下，发现了自身实力的不足，希望在以后能够完善以及补充这个项目的功能，同时也希望我们设计的小程序能够让你开心亦或者是让你觉得有点意思，这都说明了我们很好地完成了做这个小程序的初衷与目的。</a:t>
          </a:r>
        </a:p>
      </dsp:txBody>
      <dsp:txXfrm>
        <a:off x="164490" y="404502"/>
        <a:ext cx="9729419" cy="3040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34EBD-545A-4D6F-A9B3-15A0C499F32E}">
      <dsp:nvSpPr>
        <dsp:cNvPr id="0" name=""/>
        <dsp:cNvSpPr/>
      </dsp:nvSpPr>
      <dsp:spPr>
        <a:xfrm>
          <a:off x="0" y="340541"/>
          <a:ext cx="10058399"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b="1" i="1" kern="1200"/>
            <a:t>目前来说项目是一个简单的程序，它能够随机一个名人名言</a:t>
          </a:r>
          <a:endParaRPr lang="zh-CN" sz="2900" kern="1200"/>
        </a:p>
      </dsp:txBody>
      <dsp:txXfrm>
        <a:off x="35611" y="376152"/>
        <a:ext cx="9987177" cy="658273"/>
      </dsp:txXfrm>
    </dsp:sp>
    <dsp:sp modelId="{48E3B0F3-91DD-4DDF-8457-A9C1DA4EEE0E}">
      <dsp:nvSpPr>
        <dsp:cNvPr id="0" name=""/>
        <dsp:cNvSpPr/>
      </dsp:nvSpPr>
      <dsp:spPr>
        <a:xfrm>
          <a:off x="0" y="1153556"/>
          <a:ext cx="10058399"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b="1" i="1" kern="1200"/>
            <a:t>虽然简单但是仍有很多拓展的可能</a:t>
          </a:r>
          <a:endParaRPr lang="zh-CN" sz="2900" kern="1200"/>
        </a:p>
      </dsp:txBody>
      <dsp:txXfrm>
        <a:off x="35611" y="1189167"/>
        <a:ext cx="9987177" cy="658273"/>
      </dsp:txXfrm>
    </dsp:sp>
    <dsp:sp modelId="{4E9F1F9D-1128-43EF-9DF0-169EEB4E4702}">
      <dsp:nvSpPr>
        <dsp:cNvPr id="0" name=""/>
        <dsp:cNvSpPr/>
      </dsp:nvSpPr>
      <dsp:spPr>
        <a:xfrm>
          <a:off x="0" y="1966572"/>
          <a:ext cx="10058399"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b="1" i="1" kern="1200"/>
            <a:t>例如收录更多的名人名言以带来更多的不同</a:t>
          </a:r>
          <a:endParaRPr lang="zh-CN" sz="2900" kern="1200"/>
        </a:p>
      </dsp:txBody>
      <dsp:txXfrm>
        <a:off x="35611" y="2002183"/>
        <a:ext cx="9987177" cy="658273"/>
      </dsp:txXfrm>
    </dsp:sp>
    <dsp:sp modelId="{B9ACA548-6D1A-445A-98CF-8EA8AED13B1B}">
      <dsp:nvSpPr>
        <dsp:cNvPr id="0" name=""/>
        <dsp:cNvSpPr/>
      </dsp:nvSpPr>
      <dsp:spPr>
        <a:xfrm>
          <a:off x="0" y="2779587"/>
          <a:ext cx="10058399"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b="1" i="1" kern="1200"/>
            <a:t>或例如在窗口中增加新的按钮，新的功能</a:t>
          </a:r>
          <a:endParaRPr lang="zh-CN" sz="2900" kern="1200"/>
        </a:p>
      </dsp:txBody>
      <dsp:txXfrm>
        <a:off x="35611" y="2815198"/>
        <a:ext cx="9987177" cy="658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05AD2-8ACD-448D-829C-946386ACD484}">
      <dsp:nvSpPr>
        <dsp:cNvPr id="0" name=""/>
        <dsp:cNvSpPr/>
      </dsp:nvSpPr>
      <dsp:spPr>
        <a:xfrm>
          <a:off x="0" y="8352"/>
          <a:ext cx="10058399" cy="38329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0" i="0" kern="1200"/>
            <a:t>MIT</a:t>
          </a:r>
          <a:r>
            <a:rPr lang="zh-CN" sz="4200" b="0" i="0" kern="1200">
              <a:hlinkClick xmlns:r="http://schemas.openxmlformats.org/officeDocument/2006/relationships" r:id="rId1"/>
            </a:rPr>
            <a:t>许可证</a:t>
          </a:r>
          <a:r>
            <a:rPr lang="zh-CN" sz="4200" b="0" i="0" kern="1200"/>
            <a:t>（</a:t>
          </a:r>
          <a:r>
            <a:rPr lang="en-US" sz="4200" b="0" i="0" kern="1200"/>
            <a:t>The MIT License</a:t>
          </a:r>
          <a:r>
            <a:rPr lang="zh-CN" sz="4200" b="0" i="0" kern="1200"/>
            <a:t>）是许多软件授权条款中，被广泛使用的其中一种。与其他常见的软件</a:t>
          </a:r>
          <a:r>
            <a:rPr lang="zh-CN" sz="4200" b="0" i="0" kern="1200">
              <a:hlinkClick xmlns:r="http://schemas.openxmlformats.org/officeDocument/2006/relationships" r:id="rId2"/>
            </a:rPr>
            <a:t>授权条款</a:t>
          </a:r>
          <a:r>
            <a:rPr lang="zh-CN" sz="4200" b="0" i="0" kern="1200"/>
            <a:t>（如</a:t>
          </a:r>
          <a:r>
            <a:rPr lang="en-US" sz="4200" b="0" i="0" kern="1200">
              <a:hlinkClick xmlns:r="http://schemas.openxmlformats.org/officeDocument/2006/relationships" r:id="rId3"/>
            </a:rPr>
            <a:t>GPL</a:t>
          </a:r>
          <a:r>
            <a:rPr lang="zh-CN" sz="4200" b="0" i="0" kern="1200"/>
            <a:t>、</a:t>
          </a:r>
          <a:r>
            <a:rPr lang="en-US" sz="4200" b="0" i="0" kern="1200">
              <a:hlinkClick xmlns:r="http://schemas.openxmlformats.org/officeDocument/2006/relationships" r:id="rId4"/>
            </a:rPr>
            <a:t>LGPL</a:t>
          </a:r>
          <a:r>
            <a:rPr lang="zh-CN" sz="4200" b="0" i="0" kern="1200"/>
            <a:t>、</a:t>
          </a:r>
          <a:r>
            <a:rPr lang="en-US" sz="4200" b="0" i="0" kern="1200">
              <a:hlinkClick xmlns:r="http://schemas.openxmlformats.org/officeDocument/2006/relationships" r:id="rId5"/>
            </a:rPr>
            <a:t>BSD</a:t>
          </a:r>
          <a:r>
            <a:rPr lang="zh-CN" sz="4200" b="0" i="0" kern="1200"/>
            <a:t>）相比，</a:t>
          </a:r>
          <a:r>
            <a:rPr lang="en-US" sz="4200" b="0" i="0" kern="1200"/>
            <a:t>MIT</a:t>
          </a:r>
          <a:r>
            <a:rPr lang="zh-CN" sz="4200" b="0" i="0" kern="1200"/>
            <a:t>是相对</a:t>
          </a:r>
          <a:r>
            <a:rPr lang="zh-CN" sz="4200" b="0" i="0" kern="1200">
              <a:hlinkClick xmlns:r="http://schemas.openxmlformats.org/officeDocument/2006/relationships" r:id="rId6"/>
            </a:rPr>
            <a:t>宽松</a:t>
          </a:r>
          <a:r>
            <a:rPr lang="zh-CN" sz="4200" b="0" i="0" kern="1200"/>
            <a:t>的</a:t>
          </a:r>
          <a:r>
            <a:rPr lang="zh-CN" sz="4200" b="0" i="0" kern="1200">
              <a:hlinkClick xmlns:r="http://schemas.openxmlformats.org/officeDocument/2006/relationships" r:id="rId7"/>
            </a:rPr>
            <a:t>软件</a:t>
          </a:r>
          <a:r>
            <a:rPr lang="zh-CN" sz="4200" b="0" i="0" kern="1200"/>
            <a:t>授权条款。</a:t>
          </a:r>
          <a:endParaRPr lang="zh-CN" sz="4200" kern="1200"/>
        </a:p>
      </dsp:txBody>
      <dsp:txXfrm>
        <a:off x="187108" y="195460"/>
        <a:ext cx="9684183" cy="3458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78B76-897D-4F5B-B332-4822B5EF4E2C}">
      <dsp:nvSpPr>
        <dsp:cNvPr id="0" name=""/>
        <dsp:cNvSpPr/>
      </dsp:nvSpPr>
      <dsp:spPr>
        <a:xfrm>
          <a:off x="0" y="162"/>
          <a:ext cx="10058399" cy="3849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TW" sz="3500" b="1" kern="1200"/>
            <a:t>本着对名人名言推广，从宣传中国优秀的传统文化的角度出发，丰富学生的知识，从而提高学生文学水平。经过小组讨论，决定做一个随机名人名言的软件，确定了方案。之后小组之内分工，每个人均领到自己的任务，加快软件研发的进程。经过我们的讨论，最终开发出项目。</a:t>
          </a:r>
          <a:endParaRPr lang="zh-CN" sz="3500" kern="1200"/>
        </a:p>
      </dsp:txBody>
      <dsp:txXfrm>
        <a:off x="187907" y="188069"/>
        <a:ext cx="9682585" cy="3473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E04A6-9A40-4EEA-813C-E6EE103A9E60}">
      <dsp:nvSpPr>
        <dsp:cNvPr id="0" name=""/>
        <dsp:cNvSpPr/>
      </dsp:nvSpPr>
      <dsp:spPr>
        <a:xfrm>
          <a:off x="0" y="465346"/>
          <a:ext cx="10058399" cy="1111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TW" sz="2500" kern="1200" dirty="0"/>
            <a:t>一个简单的程序，随机名人名言，之后会有简单的拓展内容。面向</a:t>
          </a:r>
          <a:r>
            <a:rPr lang="zh-CN" altLang="en-US" sz="2500" kern="1200" dirty="0"/>
            <a:t>所有人</a:t>
          </a:r>
          <a:r>
            <a:rPr lang="zh-TW" sz="2500" kern="1200" dirty="0"/>
            <a:t>。推广：将这个推广中小学生，帮助他们积累名人名言及古诗文。</a:t>
          </a:r>
          <a:endParaRPr lang="zh-CN" sz="2500" kern="1200" dirty="0"/>
        </a:p>
      </dsp:txBody>
      <dsp:txXfrm>
        <a:off x="54259" y="519605"/>
        <a:ext cx="9949881" cy="1002982"/>
      </dsp:txXfrm>
    </dsp:sp>
    <dsp:sp modelId="{84DCCFAB-F6CF-4502-8969-F35FEDFCAE06}">
      <dsp:nvSpPr>
        <dsp:cNvPr id="0" name=""/>
        <dsp:cNvSpPr/>
      </dsp:nvSpPr>
      <dsp:spPr>
        <a:xfrm>
          <a:off x="0" y="1648846"/>
          <a:ext cx="10058399" cy="1111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后续方向：加入不同新功能，比如猜数字，随机一首古诗，收录更多的名人名言，连接数据库。</a:t>
          </a:r>
        </a:p>
      </dsp:txBody>
      <dsp:txXfrm>
        <a:off x="54259" y="1703105"/>
        <a:ext cx="9949881" cy="1002982"/>
      </dsp:txXfrm>
    </dsp:sp>
    <dsp:sp modelId="{557044ED-A113-4292-80C9-6CF0512B5531}">
      <dsp:nvSpPr>
        <dsp:cNvPr id="0" name=""/>
        <dsp:cNvSpPr/>
      </dsp:nvSpPr>
      <dsp:spPr>
        <a:xfrm>
          <a:off x="0" y="2832346"/>
          <a:ext cx="10058399" cy="1111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TW" sz="2500" kern="1200" dirty="0"/>
            <a:t>推广：</a:t>
          </a:r>
          <a:r>
            <a:rPr lang="zh-CN" altLang="en-US" sz="2500" kern="1200" dirty="0"/>
            <a:t>面向所有人</a:t>
          </a:r>
          <a:r>
            <a:rPr lang="zh-TW" sz="2500" kern="1200" dirty="0"/>
            <a:t>，帮助他们积累名人名言及古诗文。</a:t>
          </a:r>
          <a:endParaRPr lang="zh-CN" altLang="en-US" sz="2500" kern="1200" dirty="0"/>
        </a:p>
      </dsp:txBody>
      <dsp:txXfrm>
        <a:off x="54259" y="2886605"/>
        <a:ext cx="9949881" cy="10029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F0FFF072-75C7-44FC-8C73-D7DEB070128D}" type="datetime1">
              <a:rPr lang="zh-CN" altLang="en-US" smtClean="0"/>
              <a:t>2022/6/30</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F1116B61-8AFC-4CC4-AF95-DF5E2C758192}" type="datetime1">
              <a:rPr lang="zh-CN" altLang="en-US" smtClean="0"/>
              <a:t>2022/6/30</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3E30B1CA-5CDD-40C6-B3D4-F19C60D48989}" type="datetime1">
              <a:rPr lang="zh-CN" altLang="en-US" smtClean="0"/>
              <a:t>2022/6/30</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E355DD5-1720-40A4-B380-20F1C19FAD03}" type="datetime1">
              <a:rPr lang="zh-CN" altLang="en-US" smtClean="0"/>
              <a:t>2022/6/30</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B93C77E-1F96-468D-8A96-547A00E1EDB4}" type="datetime1">
              <a:rPr lang="zh-CN" altLang="en-US" smtClean="0"/>
              <a:t>2022/6/30</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9DB2AB6-BB70-4453-B002-DB059848ADBB}" type="datetime1">
              <a:rPr lang="zh-CN" altLang="en-US" smtClean="0"/>
              <a:t>2022/6/30</a:t>
            </a:fld>
            <a:endParaRPr lang="en-US"/>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p:cNvSpPr>
            <a:spLocks noGrp="1"/>
          </p:cNvSpPr>
          <p:nvPr>
            <p:ph type="dt" sz="half" idx="10"/>
          </p:nvPr>
        </p:nvSpPr>
        <p:spPr/>
        <p:txBody>
          <a:bodyPr rtlCol="0"/>
          <a:lstStyle/>
          <a:p>
            <a:pPr rtl="0"/>
            <a:fld id="{EE3B7C30-D6FF-4D1D-BAA3-30D9C62DC2C2}" type="datetime1">
              <a:rPr lang="zh-CN" altLang="en-US" smtClean="0"/>
              <a:t>2022/6/30</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B1A083C-3DF1-4D7D-B8C7-92909521157B}" type="datetime1">
              <a:rPr lang="zh-CN" altLang="en-US" smtClean="0"/>
              <a:t>2022/6/30</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6D40E74A-E5D1-48E6-803A-2F186739B7B8}" type="datetime1">
              <a:rPr lang="zh-CN" altLang="en-US" smtClean="0"/>
              <a:t>2022/6/30</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E4AE443-9521-4BED-AB6B-2A5C380BF0D6}" type="datetime1">
              <a:rPr lang="zh-CN" altLang="en-US" smtClean="0"/>
              <a:t>2022/6/30</a:t>
            </a:fld>
            <a:endParaRPr lang="en-US"/>
          </a:p>
        </p:txBody>
      </p:sp>
      <p:sp>
        <p:nvSpPr>
          <p:cNvPr id="9" name="页脚占位符 8"/>
          <p:cNvSpPr>
            <a:spLocks noGrp="1"/>
          </p:cNvSpPr>
          <p:nvPr>
            <p:ph type="ftr" sz="quarter" idx="11"/>
          </p:nvPr>
        </p:nvSpPr>
        <p:spPr>
          <a:xfrm>
            <a:off x="685801" y="6035040"/>
            <a:ext cx="4584700" cy="36576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en-US"/>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6B85E54B-6207-4148-BA3E-E74DFD2782BA}" type="datetime1">
              <a:rPr lang="zh-CN" altLang="en-US" smtClean="0"/>
              <a:t>2022/6/30</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957BDC0-C26A-4ED8-9FCC-9BB02853F167}" type="datetime1">
              <a:rPr lang="zh-CN" altLang="en-US" smtClean="0"/>
              <a:t>2022/6/30</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stu-OSSDT-2022/22-TwoKing-Boom"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徽标特写&#10;&#10;说明自动生成">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0" y="10"/>
            <a:ext cx="12191979" cy="6857990"/>
          </a:xfrm>
          <a:prstGeom prst="rect">
            <a:avLst/>
          </a:prstGeom>
        </p:spPr>
      </p:pic>
      <p:sp>
        <p:nvSpPr>
          <p:cNvPr id="82" name="长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长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r>
              <a:rPr lang="zh-TW" altLang="zh-CN" sz="3600" dirty="0">
                <a:solidFill>
                  <a:srgbClr val="000000"/>
                </a:solidFill>
                <a:effectLst/>
                <a:uFill>
                  <a:solidFill>
                    <a:srgbClr val="000000"/>
                  </a:solidFill>
                </a:uFill>
                <a:latin typeface="Wide Latin" panose="020A0A07050505020404" pitchFamily="18" charset="0"/>
                <a:ea typeface="宋体" panose="02010600030101010101" pitchFamily="2" charset="-122"/>
                <a:cs typeface="Calibri" panose="020F0502020204030204" pitchFamily="34" charset="0"/>
              </a:rPr>
              <a:t>TwoKing Boom</a:t>
            </a:r>
            <a:br>
              <a:rPr lang="zh-CN" altLang="zh-CN" sz="1800" dirty="0">
                <a:solidFill>
                  <a:srgbClr val="000000"/>
                </a:solidFill>
                <a:effectLst/>
                <a:uFill>
                  <a:solidFill>
                    <a:srgbClr val="000000"/>
                  </a:solidFill>
                </a:uFill>
                <a:latin typeface="Arial Unicode MS"/>
              </a:rPr>
            </a:br>
            <a:endParaRPr lang="zh-cn" sz="36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92500" lnSpcReduction="20000"/>
          </a:bodyPr>
          <a:lstStyle/>
          <a:p>
            <a:pPr rtl="0">
              <a:spcAft>
                <a:spcPts val="600"/>
              </a:spcAft>
            </a:pPr>
            <a:r>
              <a:rPr lang="zh-CN" altLang="en-US" dirty="0">
                <a:solidFill>
                  <a:schemeClr val="tx1"/>
                </a:solidFill>
              </a:rPr>
              <a:t>团队成员：</a:t>
            </a:r>
            <a:r>
              <a:rPr lang="en-US" altLang="zh-CN" sz="1800" dirty="0" err="1">
                <a:effectLst/>
                <a:latin typeface="宋体" panose="02010600030101010101" pitchFamily="2" charset="-122"/>
                <a:cs typeface="Calibri" panose="020F0502020204030204" pitchFamily="34" charset="0"/>
              </a:rPr>
              <a:t>徐骁</a:t>
            </a:r>
            <a:r>
              <a:rPr lang="en-US" altLang="zh-CN" sz="1800" dirty="0">
                <a:effectLst/>
                <a:latin typeface="宋体" panose="02010600030101010101" pitchFamily="2" charset="-122"/>
                <a:cs typeface="Calibri" panose="020F0502020204030204" pitchFamily="34" charset="0"/>
              </a:rPr>
              <a:t> </a:t>
            </a:r>
            <a:r>
              <a:rPr lang="zh-TW" altLang="zh-CN" sz="1800" dirty="0">
                <a:effectLst/>
                <a:ea typeface="宋体" panose="02010600030101010101" pitchFamily="2" charset="-122"/>
                <a:cs typeface="Calibri" panose="020F0502020204030204" pitchFamily="34" charset="0"/>
              </a:rPr>
              <a:t>吕鸿图</a:t>
            </a:r>
            <a:r>
              <a:rPr lang="en-US" altLang="zh-TW" sz="1800" dirty="0">
                <a:effectLst/>
                <a:ea typeface="宋体" panose="02010600030101010101" pitchFamily="2" charset="-122"/>
                <a:cs typeface="Calibri" panose="020F0502020204030204" pitchFamily="34" charset="0"/>
              </a:rPr>
              <a:t> </a:t>
            </a:r>
            <a:r>
              <a:rPr lang="zh-TW" altLang="zh-CN" sz="1800" dirty="0">
                <a:effectLst/>
                <a:ea typeface="宋体" panose="02010600030101010101" pitchFamily="2" charset="-122"/>
                <a:cs typeface="Calibri" panose="020F0502020204030204" pitchFamily="34" charset="0"/>
              </a:rPr>
              <a:t>耿乐文</a:t>
            </a:r>
            <a:r>
              <a:rPr lang="en-US" altLang="zh-TW" sz="1800" dirty="0">
                <a:effectLst/>
                <a:ea typeface="宋体" panose="02010600030101010101" pitchFamily="2" charset="-122"/>
                <a:cs typeface="Calibri" panose="020F0502020204030204" pitchFamily="34" charset="0"/>
              </a:rPr>
              <a:t> </a:t>
            </a:r>
            <a:r>
              <a:rPr lang="zh-TW" altLang="zh-CN" sz="1800" dirty="0">
                <a:effectLst/>
                <a:ea typeface="宋体" panose="02010600030101010101" pitchFamily="2" charset="-122"/>
                <a:cs typeface="Calibri" panose="020F0502020204030204" pitchFamily="34" charset="0"/>
              </a:rPr>
              <a:t>王永斌</a:t>
            </a:r>
            <a:r>
              <a:rPr lang="en-US" altLang="zh-TW" sz="1800" dirty="0">
                <a:effectLst/>
                <a:ea typeface="宋体" panose="02010600030101010101" pitchFamily="2" charset="-122"/>
                <a:cs typeface="Calibri" panose="020F0502020204030204" pitchFamily="34" charset="0"/>
              </a:rPr>
              <a:t> </a:t>
            </a:r>
            <a:r>
              <a:rPr lang="zh-TW" altLang="zh-CN" sz="1800" dirty="0">
                <a:effectLst/>
                <a:ea typeface="宋体" panose="02010600030101010101" pitchFamily="2" charset="-122"/>
                <a:cs typeface="Calibri" panose="020F0502020204030204" pitchFamily="34" charset="0"/>
              </a:rPr>
              <a:t>宋鑫阳</a:t>
            </a:r>
            <a:endParaRPr lang="zh-cn"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3CB73-D52F-FB37-E54C-149A9DA67F0F}"/>
              </a:ext>
            </a:extLst>
          </p:cNvPr>
          <p:cNvSpPr>
            <a:spLocks noGrp="1"/>
          </p:cNvSpPr>
          <p:nvPr>
            <p:ph type="title"/>
          </p:nvPr>
        </p:nvSpPr>
        <p:spPr/>
        <p:txBody>
          <a:bodyPr/>
          <a:lstStyle/>
          <a:p>
            <a:r>
              <a:rPr lang="zh-CN" altLang="en-US" dirty="0"/>
              <a:t>项目设计思路</a:t>
            </a:r>
          </a:p>
        </p:txBody>
      </p:sp>
      <p:graphicFrame>
        <p:nvGraphicFramePr>
          <p:cNvPr id="5" name="内容占位符 4">
            <a:extLst>
              <a:ext uri="{FF2B5EF4-FFF2-40B4-BE49-F238E27FC236}">
                <a16:creationId xmlns:a16="http://schemas.microsoft.com/office/drawing/2014/main" id="{5E297040-9E5E-09EB-8959-753BBEEBE476}"/>
              </a:ext>
            </a:extLst>
          </p:cNvPr>
          <p:cNvGraphicFramePr>
            <a:graphicFrameLocks noGrp="1"/>
          </p:cNvGraphicFramePr>
          <p:nvPr>
            <p:ph idx="1"/>
            <p:extLst>
              <p:ext uri="{D42A27DB-BD31-4B8C-83A1-F6EECF244321}">
                <p14:modId xmlns:p14="http://schemas.microsoft.com/office/powerpoint/2010/main" val="679922271"/>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a:extLst>
              <a:ext uri="{FF2B5EF4-FFF2-40B4-BE49-F238E27FC236}">
                <a16:creationId xmlns:a16="http://schemas.microsoft.com/office/drawing/2014/main" id="{C503D134-EAB9-9514-56FB-AF89C53C1BD8}"/>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262488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5F3DD-A730-E1B6-113F-7C9F89CD2B03}"/>
              </a:ext>
            </a:extLst>
          </p:cNvPr>
          <p:cNvSpPr>
            <a:spLocks noGrp="1"/>
          </p:cNvSpPr>
          <p:nvPr>
            <p:ph type="title"/>
          </p:nvPr>
        </p:nvSpPr>
        <p:spPr/>
        <p:txBody>
          <a:bodyPr/>
          <a:lstStyle/>
          <a:p>
            <a:r>
              <a:rPr lang="zh-CN" altLang="en-US" dirty="0"/>
              <a:t>项目描述</a:t>
            </a:r>
          </a:p>
        </p:txBody>
      </p:sp>
      <p:graphicFrame>
        <p:nvGraphicFramePr>
          <p:cNvPr id="6" name="内容占位符 5">
            <a:extLst>
              <a:ext uri="{FF2B5EF4-FFF2-40B4-BE49-F238E27FC236}">
                <a16:creationId xmlns:a16="http://schemas.microsoft.com/office/drawing/2014/main" id="{58D8A879-0FED-9BC2-336F-79E18405BA84}"/>
              </a:ext>
            </a:extLst>
          </p:cNvPr>
          <p:cNvGraphicFramePr>
            <a:graphicFrameLocks noGrp="1"/>
          </p:cNvGraphicFramePr>
          <p:nvPr>
            <p:ph idx="1"/>
            <p:extLst>
              <p:ext uri="{D42A27DB-BD31-4B8C-83A1-F6EECF244321}">
                <p14:modId xmlns:p14="http://schemas.microsoft.com/office/powerpoint/2010/main" val="85472747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a:extLst>
              <a:ext uri="{FF2B5EF4-FFF2-40B4-BE49-F238E27FC236}">
                <a16:creationId xmlns:a16="http://schemas.microsoft.com/office/drawing/2014/main" id="{424D30A4-9FF7-3019-DA62-14C157C0DD24}"/>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265042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ED6FC-CF57-8F75-C994-5D49896B9CA6}"/>
              </a:ext>
            </a:extLst>
          </p:cNvPr>
          <p:cNvSpPr>
            <a:spLocks noGrp="1"/>
          </p:cNvSpPr>
          <p:nvPr>
            <p:ph type="title"/>
          </p:nvPr>
        </p:nvSpPr>
        <p:spPr/>
        <p:txBody>
          <a:bodyPr/>
          <a:lstStyle/>
          <a:p>
            <a:r>
              <a:rPr lang="zh-CN" altLang="en-US" dirty="0"/>
              <a:t>许可证：</a:t>
            </a:r>
            <a:r>
              <a:rPr lang="zh-TW" altLang="zh-CN" sz="4400" dirty="0">
                <a:solidFill>
                  <a:srgbClr val="000000"/>
                </a:solidFill>
                <a:effectLst/>
                <a:uFill>
                  <a:solidFill>
                    <a:srgbClr val="000000"/>
                  </a:solidFill>
                </a:uFill>
                <a:latin typeface="Arial Unicode MS"/>
                <a:ea typeface="宋体" panose="02010600030101010101" pitchFamily="2" charset="-122"/>
                <a:cs typeface="Calibri" panose="020F0502020204030204" pitchFamily="34" charset="0"/>
              </a:rPr>
              <a:t>MIT License</a:t>
            </a:r>
            <a:br>
              <a:rPr lang="zh-CN" altLang="zh-CN" sz="1800" dirty="0">
                <a:solidFill>
                  <a:srgbClr val="000000"/>
                </a:solidFill>
                <a:effectLst/>
                <a:uFill>
                  <a:solidFill>
                    <a:srgbClr val="000000"/>
                  </a:solidFill>
                </a:uFill>
                <a:latin typeface="Arial Unicode MS"/>
              </a:rPr>
            </a:br>
            <a:endParaRPr lang="zh-CN" altLang="en-US" dirty="0"/>
          </a:p>
        </p:txBody>
      </p:sp>
      <p:graphicFrame>
        <p:nvGraphicFramePr>
          <p:cNvPr id="5" name="内容占位符 4">
            <a:extLst>
              <a:ext uri="{FF2B5EF4-FFF2-40B4-BE49-F238E27FC236}">
                <a16:creationId xmlns:a16="http://schemas.microsoft.com/office/drawing/2014/main" id="{ADE8361A-585D-1448-7E4A-1271CFCFD16C}"/>
              </a:ext>
            </a:extLst>
          </p:cNvPr>
          <p:cNvGraphicFramePr>
            <a:graphicFrameLocks noGrp="1"/>
          </p:cNvGraphicFramePr>
          <p:nvPr>
            <p:ph idx="1"/>
            <p:extLst>
              <p:ext uri="{D42A27DB-BD31-4B8C-83A1-F6EECF244321}">
                <p14:modId xmlns:p14="http://schemas.microsoft.com/office/powerpoint/2010/main" val="417974182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a:extLst>
              <a:ext uri="{FF2B5EF4-FFF2-40B4-BE49-F238E27FC236}">
                <a16:creationId xmlns:a16="http://schemas.microsoft.com/office/drawing/2014/main" id="{EF077C84-026E-1980-E779-B53E87FE7018}"/>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251020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65CF2-7B8D-A087-4D25-E06DA5584F12}"/>
              </a:ext>
            </a:extLst>
          </p:cNvPr>
          <p:cNvSpPr>
            <a:spLocks noGrp="1"/>
          </p:cNvSpPr>
          <p:nvPr>
            <p:ph type="title"/>
          </p:nvPr>
        </p:nvSpPr>
        <p:spPr/>
        <p:txBody>
          <a:bodyPr>
            <a:normAutofit/>
          </a:bodyPr>
          <a:lstStyle/>
          <a:p>
            <a:r>
              <a:rPr lang="en-US" altLang="zh-CN" sz="4400" u="sng" dirty="0" err="1">
                <a:effectLst/>
                <a:latin typeface="宋体" panose="02010600030101010101" pitchFamily="2" charset="-122"/>
                <a:cs typeface="Calibri" panose="020F0502020204030204" pitchFamily="34" charset="0"/>
              </a:rPr>
              <a:t>开发流程</a:t>
            </a:r>
            <a:endParaRPr lang="zh-CN" altLang="en-US" sz="4400" dirty="0"/>
          </a:p>
        </p:txBody>
      </p:sp>
      <p:graphicFrame>
        <p:nvGraphicFramePr>
          <p:cNvPr id="5" name="内容占位符 4">
            <a:extLst>
              <a:ext uri="{FF2B5EF4-FFF2-40B4-BE49-F238E27FC236}">
                <a16:creationId xmlns:a16="http://schemas.microsoft.com/office/drawing/2014/main" id="{40A36361-36D7-1F9B-7339-C201D74709A8}"/>
              </a:ext>
            </a:extLst>
          </p:cNvPr>
          <p:cNvGraphicFramePr>
            <a:graphicFrameLocks noGrp="1"/>
          </p:cNvGraphicFramePr>
          <p:nvPr>
            <p:ph idx="1"/>
            <p:extLst>
              <p:ext uri="{D42A27DB-BD31-4B8C-83A1-F6EECF244321}">
                <p14:modId xmlns:p14="http://schemas.microsoft.com/office/powerpoint/2010/main" val="87804524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a:extLst>
              <a:ext uri="{FF2B5EF4-FFF2-40B4-BE49-F238E27FC236}">
                <a16:creationId xmlns:a16="http://schemas.microsoft.com/office/drawing/2014/main" id="{29877214-BF1A-7A37-427D-95B558430C06}"/>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191046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3DF8D-270D-9FF6-4699-F7C16909BF33}"/>
              </a:ext>
            </a:extLst>
          </p:cNvPr>
          <p:cNvSpPr>
            <a:spLocks noGrp="1"/>
          </p:cNvSpPr>
          <p:nvPr>
            <p:ph type="ctrTitle"/>
          </p:nvPr>
        </p:nvSpPr>
        <p:spPr/>
        <p:txBody>
          <a:bodyPr/>
          <a:lstStyle/>
          <a:p>
            <a:r>
              <a:rPr lang="zh-CN" altLang="en-US" dirty="0"/>
              <a:t>代码库：</a:t>
            </a:r>
            <a:r>
              <a:rPr lang="en-US" altLang="zh-CN" dirty="0" err="1"/>
              <a:t>Github</a:t>
            </a:r>
            <a:endParaRPr lang="zh-CN" altLang="en-US" dirty="0"/>
          </a:p>
        </p:txBody>
      </p:sp>
      <p:sp>
        <p:nvSpPr>
          <p:cNvPr id="3" name="内容占位符 2">
            <a:extLst>
              <a:ext uri="{FF2B5EF4-FFF2-40B4-BE49-F238E27FC236}">
                <a16:creationId xmlns:a16="http://schemas.microsoft.com/office/drawing/2014/main" id="{8B446021-4BCA-2D42-2729-64AC5F618A6D}"/>
              </a:ext>
            </a:extLst>
          </p:cNvPr>
          <p:cNvSpPr>
            <a:spLocks noGrp="1"/>
          </p:cNvSpPr>
          <p:nvPr>
            <p:ph type="subTitle" idx="1"/>
          </p:nvPr>
        </p:nvSpPr>
        <p:spPr/>
        <p:txBody>
          <a:bodyPr/>
          <a:lstStyle/>
          <a:p>
            <a:r>
              <a:rPr lang="zh-CN" altLang="en-US" dirty="0"/>
              <a:t>网站：</a:t>
            </a:r>
            <a:r>
              <a:rPr lang="en-US" altLang="zh-CN" sz="1800" u="sng" dirty="0">
                <a:effectLst/>
                <a:latin typeface="宋体" panose="02010600030101010101" pitchFamily="2" charset="-122"/>
                <a:ea typeface="宋体" panose="02010600030101010101" pitchFamily="2" charset="-122"/>
                <a:hlinkClick r:id="rId3"/>
              </a:rPr>
              <a:t>Bistu-OSSDT-2022/22-TwoKing-Boom: 27-Suyx-Xux (github.com)</a:t>
            </a:r>
            <a:endParaRPr lang="zh-CN" altLang="en-US" dirty="0"/>
          </a:p>
        </p:txBody>
      </p:sp>
      <p:sp>
        <p:nvSpPr>
          <p:cNvPr id="4" name="日期占位符 3">
            <a:extLst>
              <a:ext uri="{FF2B5EF4-FFF2-40B4-BE49-F238E27FC236}">
                <a16:creationId xmlns:a16="http://schemas.microsoft.com/office/drawing/2014/main" id="{6CA8F28A-4E56-F716-9CC5-871F4BEAE97C}"/>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150549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F9AAE-2A33-E90A-BDB2-F664BAE12DDA}"/>
              </a:ext>
            </a:extLst>
          </p:cNvPr>
          <p:cNvSpPr>
            <a:spLocks noGrp="1"/>
          </p:cNvSpPr>
          <p:nvPr>
            <p:ph type="title"/>
          </p:nvPr>
        </p:nvSpPr>
        <p:spPr/>
        <p:txBody>
          <a:bodyPr>
            <a:normAutofit/>
          </a:bodyPr>
          <a:lstStyle/>
          <a:p>
            <a:r>
              <a:rPr lang="en-US" altLang="zh-CN" sz="4800" u="sng" dirty="0" err="1">
                <a:effectLst/>
                <a:latin typeface="宋体" panose="02010600030101010101" pitchFamily="2" charset="-122"/>
                <a:cs typeface="Calibri" panose="020F0502020204030204" pitchFamily="34" charset="0"/>
              </a:rPr>
              <a:t>项目计划</a:t>
            </a:r>
            <a:endParaRPr lang="zh-CN" altLang="en-US" sz="4800" dirty="0"/>
          </a:p>
        </p:txBody>
      </p:sp>
      <p:graphicFrame>
        <p:nvGraphicFramePr>
          <p:cNvPr id="5" name="内容占位符 4">
            <a:extLst>
              <a:ext uri="{FF2B5EF4-FFF2-40B4-BE49-F238E27FC236}">
                <a16:creationId xmlns:a16="http://schemas.microsoft.com/office/drawing/2014/main" id="{A66A0681-7471-516B-B9C3-9C1B65C6B5E6}"/>
              </a:ext>
            </a:extLst>
          </p:cNvPr>
          <p:cNvGraphicFramePr>
            <a:graphicFrameLocks noGrp="1"/>
          </p:cNvGraphicFramePr>
          <p:nvPr>
            <p:ph idx="1"/>
            <p:extLst>
              <p:ext uri="{D42A27DB-BD31-4B8C-83A1-F6EECF244321}">
                <p14:modId xmlns:p14="http://schemas.microsoft.com/office/powerpoint/2010/main" val="3301081397"/>
              </p:ext>
            </p:extLst>
          </p:nvPr>
        </p:nvGraphicFramePr>
        <p:xfrm>
          <a:off x="1066800" y="2103120"/>
          <a:ext cx="10058400" cy="4409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a:extLst>
              <a:ext uri="{FF2B5EF4-FFF2-40B4-BE49-F238E27FC236}">
                <a16:creationId xmlns:a16="http://schemas.microsoft.com/office/drawing/2014/main" id="{933B27DC-05FD-F884-678B-32CE49C06BB8}"/>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30292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C9348-BBF1-2B6F-94D5-0689B3D66BAC}"/>
              </a:ext>
            </a:extLst>
          </p:cNvPr>
          <p:cNvSpPr>
            <a:spLocks noGrp="1"/>
          </p:cNvSpPr>
          <p:nvPr>
            <p:ph type="title"/>
          </p:nvPr>
        </p:nvSpPr>
        <p:spPr>
          <a:xfrm>
            <a:off x="1066800" y="642594"/>
            <a:ext cx="10058400" cy="5039750"/>
          </a:xfrm>
        </p:spPr>
        <p:txBody>
          <a:bodyPr/>
          <a:lstStyle/>
          <a:p>
            <a:r>
              <a:rPr lang="en-US" altLang="zh-CN" dirty="0"/>
              <a:t>      </a:t>
            </a:r>
            <a:r>
              <a:rPr lang="en-US" altLang="zh-CN" sz="8800" b="1" i="1" dirty="0">
                <a:solidFill>
                  <a:schemeClr val="tx1"/>
                </a:solidFill>
                <a:latin typeface="Lucida Handwriting" panose="03010101010101010101" pitchFamily="66" charset="0"/>
              </a:rPr>
              <a:t>Thank you</a:t>
            </a:r>
            <a:r>
              <a:rPr lang="zh-CN" altLang="en-US" sz="8800" b="1" i="1" dirty="0">
                <a:solidFill>
                  <a:schemeClr val="tx1"/>
                </a:solidFill>
                <a:latin typeface="Microsoft JhengHei" panose="020B0604030504040204" pitchFamily="34" charset="-120"/>
                <a:ea typeface="Microsoft JhengHei" panose="020B0604030504040204" pitchFamily="34" charset="-120"/>
              </a:rPr>
              <a:t>！</a:t>
            </a:r>
          </a:p>
        </p:txBody>
      </p:sp>
      <p:sp>
        <p:nvSpPr>
          <p:cNvPr id="3" name="内容占位符 2">
            <a:extLst>
              <a:ext uri="{FF2B5EF4-FFF2-40B4-BE49-F238E27FC236}">
                <a16:creationId xmlns:a16="http://schemas.microsoft.com/office/drawing/2014/main" id="{333B4CD7-C67A-5BDD-2D6C-F095922352A0}"/>
              </a:ext>
            </a:extLst>
          </p:cNvPr>
          <p:cNvSpPr>
            <a:spLocks noGrp="1"/>
          </p:cNvSpPr>
          <p:nvPr>
            <p:ph idx="1"/>
          </p:nvPr>
        </p:nvSpPr>
        <p:spPr>
          <a:xfrm>
            <a:off x="1066800" y="5586982"/>
            <a:ext cx="9083039" cy="365761"/>
          </a:xfrm>
        </p:spPr>
        <p:txBody>
          <a:bodyPr/>
          <a:lstStyle/>
          <a:p>
            <a:pPr marL="0" indent="0">
              <a:buNone/>
            </a:pPr>
            <a:endParaRPr lang="zh-CN" altLang="en-US" dirty="0"/>
          </a:p>
        </p:txBody>
      </p:sp>
      <p:sp>
        <p:nvSpPr>
          <p:cNvPr id="4" name="日期占位符 3">
            <a:extLst>
              <a:ext uri="{FF2B5EF4-FFF2-40B4-BE49-F238E27FC236}">
                <a16:creationId xmlns:a16="http://schemas.microsoft.com/office/drawing/2014/main" id="{ECD9E56F-FE20-3BA6-96D7-91742463A522}"/>
              </a:ext>
            </a:extLst>
          </p:cNvPr>
          <p:cNvSpPr>
            <a:spLocks noGrp="1"/>
          </p:cNvSpPr>
          <p:nvPr>
            <p:ph type="dt" sz="half" idx="10"/>
          </p:nvPr>
        </p:nvSpPr>
        <p:spPr/>
        <p:txBody>
          <a:bodyPr/>
          <a:lstStyle/>
          <a:p>
            <a:pPr rtl="0"/>
            <a:fld id="{1E355DD5-1720-40A4-B380-20F1C19FAD03}" type="datetime1">
              <a:rPr lang="zh-CN" altLang="en-US" smtClean="0"/>
              <a:t>2022/6/30</a:t>
            </a:fld>
            <a:endParaRPr lang="en-US"/>
          </a:p>
        </p:txBody>
      </p:sp>
    </p:spTree>
    <p:extLst>
      <p:ext uri="{BB962C8B-B14F-4D97-AF65-F5344CB8AC3E}">
        <p14:creationId xmlns:p14="http://schemas.microsoft.com/office/powerpoint/2010/main" val="3446526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4_TF78438558.potx" id="{227AFF08-FC5F-4BA3-AF05-2635D9D2187B}" vid="{81FF9C36-32E8-4856-B9E7-3CC82E9CD6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{BA53DAF5-CCBC-47E1-B0C4-A14FFEB8F35D}tf78438558_win32</Template>
  <TotalTime>32</TotalTime>
  <Words>454</Words>
  <Application>Microsoft Office PowerPoint</Application>
  <PresentationFormat>宽屏</PresentationFormat>
  <Paragraphs>27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 Unicode MS</vt:lpstr>
      <vt:lpstr>Microsoft JhengHei</vt:lpstr>
      <vt:lpstr>Microsoft YaHei UI</vt:lpstr>
      <vt:lpstr>宋体</vt:lpstr>
      <vt:lpstr>Calibri</vt:lpstr>
      <vt:lpstr>Century Gothic</vt:lpstr>
      <vt:lpstr>Garamond</vt:lpstr>
      <vt:lpstr>Lucida Handwriting</vt:lpstr>
      <vt:lpstr>Wide Latin</vt:lpstr>
      <vt:lpstr>SavonVTI</vt:lpstr>
      <vt:lpstr>TwoKing Boom </vt:lpstr>
      <vt:lpstr>项目设计思路</vt:lpstr>
      <vt:lpstr>项目描述</vt:lpstr>
      <vt:lpstr>许可证：MIT License </vt:lpstr>
      <vt:lpstr>开发流程</vt:lpstr>
      <vt:lpstr>代码库：Github</vt:lpstr>
      <vt:lpstr>项目计划</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TwoKing Boom</dc:title>
  <dc:creator>geng lewen</dc:creator>
  <cp:lastModifiedBy>geng lewen</cp:lastModifiedBy>
  <cp:revision>3</cp:revision>
  <dcterms:created xsi:type="dcterms:W3CDTF">2022-06-30T13:13:31Z</dcterms:created>
  <dcterms:modified xsi:type="dcterms:W3CDTF">2022-06-30T13:58:12Z</dcterms:modified>
</cp:coreProperties>
</file>