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339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tags" Target="../tags/tag194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tags" Target="../tags/tag174.xml"/><Relationship Id="rId19" Type="http://schemas.openxmlformats.org/officeDocument/2006/relationships/tags" Target="../tags/tag191.xml"/><Relationship Id="rId18" Type="http://schemas.openxmlformats.org/officeDocument/2006/relationships/tags" Target="../tags/tag190.xml"/><Relationship Id="rId17" Type="http://schemas.openxmlformats.org/officeDocument/2006/relationships/tags" Target="../tags/tag189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81021" y="-6"/>
            <a:ext cx="12110979" cy="6858006"/>
            <a:chOff x="81021" y="-6"/>
            <a:chExt cx="12110979" cy="685800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  <p:cxnSp>
          <p:nvCxnSpPr>
            <p:cNvPr id="19" name="直接连接符 18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13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>
              <p:custDataLst>
                <p:tags r:id="rId14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 userDrawn="1">
              <p:custDataLst>
                <p:tags r:id="rId15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等腰三角形 24"/>
            <p:cNvSpPr/>
            <p:nvPr userDrawn="1">
              <p:custDataLst>
                <p:tags r:id="rId16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等腰三角形 25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7" name="等腰三角形 26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22"/>
            </p:custDataLst>
          </p:nvPr>
        </p:nvSpPr>
        <p:spPr>
          <a:xfrm>
            <a:off x="695847" y="2208516"/>
            <a:ext cx="5952518" cy="1512584"/>
          </a:xfrm>
        </p:spPr>
        <p:txBody>
          <a:bodyPr vert="horz" wrap="square" lIns="90000" tIns="46800" rIns="90000" bIns="468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0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702574" y="4725358"/>
            <a:ext cx="2481263" cy="5810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 hasCustomPrompt="1"/>
            <p:custDataLst>
              <p:tags r:id="rId24"/>
            </p:custDataLst>
          </p:nvPr>
        </p:nvSpPr>
        <p:spPr>
          <a:xfrm>
            <a:off x="3412359" y="4725358"/>
            <a:ext cx="2481263" cy="5810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25"/>
            </p:custDataLst>
          </p:nvPr>
        </p:nvSpPr>
        <p:spPr>
          <a:xfrm>
            <a:off x="695325" y="3904536"/>
            <a:ext cx="5953125" cy="54895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469363" y="0"/>
            <a:ext cx="1131456" cy="6858000"/>
            <a:chOff x="5469363" y="0"/>
            <a:chExt cx="1131456" cy="6858000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884870" y="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 flipH="1">
              <a:off x="5469363" y="0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rot="10800000" flipV="1">
              <a:off x="5884870" y="630824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5469363" y="6529387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ctrTitle" idx="14" hasCustomPrompt="1"/>
            <p:custDataLst>
              <p:tags r:id="rId10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 userDrawn="1">
            <p:ph type="subTitle" idx="13" hasCustomPrompt="1"/>
            <p:custDataLst>
              <p:tags r:id="rId11"/>
            </p:custDataLst>
          </p:nvPr>
        </p:nvSpPr>
        <p:spPr>
          <a:xfrm>
            <a:off x="4131946" y="3823971"/>
            <a:ext cx="5767705" cy="43061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1547813" y="2799477"/>
            <a:ext cx="10506074" cy="3935491"/>
            <a:chOff x="1547813" y="2799477"/>
            <a:chExt cx="10506074" cy="3935491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883061" y="2799477"/>
              <a:ext cx="1549919" cy="1226237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>
              <a:off x="1547813" y="3060533"/>
              <a:ext cx="1531752" cy="965181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6484938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6525419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81021" y="-6"/>
            <a:ext cx="12110979" cy="6858006"/>
            <a:chOff x="81021" y="-6"/>
            <a:chExt cx="12110979" cy="6858006"/>
          </a:xfrm>
        </p:grpSpPr>
        <p:sp>
          <p:nvSpPr>
            <p:cNvPr id="8" name="任意多边形 5"/>
            <p:cNvSpPr/>
            <p:nvPr userDrawn="1">
              <p:custDataLst>
                <p:tags r:id="rId3"/>
              </p:custDataLst>
            </p:nvPr>
          </p:nvSpPr>
          <p:spPr>
            <a:xfrm>
              <a:off x="774700" y="2057717"/>
              <a:ext cx="1250950" cy="2742565"/>
            </a:xfrm>
            <a:custGeom>
              <a:avLst/>
              <a:gdLst>
                <a:gd name="connisteX0" fmla="*/ 1885950 w 1896110"/>
                <a:gd name="connsiteY0" fmla="*/ 826135 h 4745355"/>
                <a:gd name="connisteX1" fmla="*/ 1885950 w 1896110"/>
                <a:gd name="connsiteY1" fmla="*/ 0 h 4745355"/>
                <a:gd name="connisteX2" fmla="*/ 0 w 1896110"/>
                <a:gd name="connsiteY2" fmla="*/ 0 h 4745355"/>
                <a:gd name="connisteX3" fmla="*/ 0 w 1896110"/>
                <a:gd name="connsiteY3" fmla="*/ 4745355 h 4745355"/>
                <a:gd name="connisteX4" fmla="*/ 1896110 w 1896110"/>
                <a:gd name="connsiteY4" fmla="*/ 4745355 h 4745355"/>
                <a:gd name="connisteX5" fmla="*/ 1896110 w 1896110"/>
                <a:gd name="connsiteY5" fmla="*/ 4003675 h 47453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896110" h="4745355">
                  <a:moveTo>
                    <a:pt x="1885950" y="826135"/>
                  </a:moveTo>
                  <a:lnTo>
                    <a:pt x="1885950" y="0"/>
                  </a:lnTo>
                  <a:lnTo>
                    <a:pt x="0" y="0"/>
                  </a:lnTo>
                  <a:lnTo>
                    <a:pt x="0" y="4745355"/>
                  </a:lnTo>
                  <a:lnTo>
                    <a:pt x="1896110" y="4745355"/>
                  </a:lnTo>
                  <a:lnTo>
                    <a:pt x="1896110" y="4003675"/>
                  </a:ln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8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cxnSp>
          <p:nvCxnSpPr>
            <p:cNvPr id="17" name="直接连接符 16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4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5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16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>
              <p:custDataLst>
                <p:tags r:id="rId17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>
              <p:custDataLst>
                <p:tags r:id="rId19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23"/>
            </p:custDataLst>
          </p:nvPr>
        </p:nvSpPr>
        <p:spPr>
          <a:xfrm>
            <a:off x="1304290" y="3888422"/>
            <a:ext cx="4359910" cy="50577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24"/>
            </p:custDataLst>
          </p:nvPr>
        </p:nvSpPr>
        <p:spPr>
          <a:xfrm>
            <a:off x="1215390" y="2562542"/>
            <a:ext cx="4359910" cy="117221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624102" y="104775"/>
            <a:ext cx="412698" cy="268446"/>
            <a:chOff x="152827" y="104775"/>
            <a:chExt cx="412698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33780" y="6475254"/>
            <a:ext cx="11903288" cy="268446"/>
            <a:chOff x="133780" y="6475254"/>
            <a:chExt cx="11903288" cy="268446"/>
          </a:xfrm>
        </p:grpSpPr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>
              <a:off x="11697762" y="6475254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>
              <a:off x="11624370" y="6532404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33780" y="6486209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76643" y="6526690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>
            <a:off x="300038" y="5993606"/>
            <a:ext cx="11551293" cy="614362"/>
            <a:chOff x="300038" y="5993606"/>
            <a:chExt cx="11551293" cy="614362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1074800" y="5993606"/>
              <a:ext cx="776531" cy="614362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0906836" y="6124399"/>
              <a:ext cx="767429" cy="483569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00038" y="6024147"/>
              <a:ext cx="1021556" cy="570546"/>
            </a:xfrm>
            <a:prstGeom prst="triangle">
              <a:avLst>
                <a:gd name="adj" fmla="val 73825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397847" y="6116521"/>
              <a:ext cx="809631" cy="445568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7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image" Target="../media/image1.jpeg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21.xml"/><Relationship Id="rId10" Type="http://schemas.openxmlformats.org/officeDocument/2006/relationships/image" Target="../media/image2.jpeg"/><Relationship Id="rId1" Type="http://schemas.openxmlformats.org/officeDocument/2006/relationships/tags" Target="../tags/tag3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28.xml"/><Relationship Id="rId7" Type="http://schemas.microsoft.com/office/2007/relationships/media" Target="file:///C:\Users\lenovo\Desktop\&#39033;&#30446;&#28436;&#31034;.mp4" TargetMode="External"/><Relationship Id="rId6" Type="http://schemas.openxmlformats.org/officeDocument/2006/relationships/video" Target="file:///C:\Users\lenovo\Desktop\&#39033;&#30446;&#28436;&#31034;.mp4" TargetMode="Externa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329.xml"/><Relationship Id="rId1" Type="http://schemas.openxmlformats.org/officeDocument/2006/relationships/tags" Target="../tags/tag3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image" Target="../media/image8.jpeg"/><Relationship Id="rId5" Type="http://schemas.openxmlformats.org/officeDocument/2006/relationships/tags" Target="../tags/tag333.xml"/><Relationship Id="rId4" Type="http://schemas.openxmlformats.org/officeDocument/2006/relationships/image" Target="../media/image7.jpeg"/><Relationship Id="rId3" Type="http://schemas.openxmlformats.org/officeDocument/2006/relationships/tags" Target="../tags/tag332.xml"/><Relationship Id="rId2" Type="http://schemas.openxmlformats.org/officeDocument/2006/relationships/image" Target="../media/image6.jpeg"/><Relationship Id="rId1" Type="http://schemas.openxmlformats.org/officeDocument/2006/relationships/tags" Target="../tags/tag3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>
                <a:solidFill>
                  <a:schemeClr val="accent1">
                    <a:lumMod val="75000"/>
                  </a:schemeClr>
                </a:solidFill>
              </a:rPr>
              <a:t>基于Python和OpenCV的给图形界面增加易用的滑动条功能</a:t>
            </a:r>
            <a:endParaRPr lang="zh-CN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702310" y="4725670"/>
            <a:ext cx="4270375" cy="581025"/>
          </a:xfrm>
        </p:spPr>
        <p:txBody>
          <a:bodyPr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热敏电组（第23组）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项目导师：杨大利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老师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/>
        <p:txBody>
          <a:bodyPr/>
          <a:p>
            <a:pPr mar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谢谢观看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2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lt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小组成员及分工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6"/>
            </p:custDataLst>
          </p:nvPr>
        </p:nvSpPr>
        <p:spPr>
          <a:xfrm>
            <a:off x="1167765" y="1490345"/>
            <a:ext cx="10409555" cy="4759325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程思琪（组长）—— PPT撰写</a:t>
            </a:r>
            <a:endParaRPr lang="zh-CN" altLang="en-US" sz="32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   航——项目文档</a:t>
            </a:r>
            <a:endParaRPr lang="zh-CN" altLang="en-US" sz="32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张奕彤——产品设计</a:t>
            </a:r>
            <a:endParaRPr lang="zh-CN" altLang="en-US" sz="32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倪芊睿——代码开发</a:t>
            </a:r>
            <a:endParaRPr lang="zh-CN" altLang="en-US" sz="32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孙鉴心——代码开发</a:t>
            </a:r>
            <a:endParaRPr lang="zh-CN" altLang="en-US" sz="32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6945630" y="4184015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606030" y="4097020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项目演示</a:t>
            </a:r>
            <a:endParaRPr lang="en-US" altLang="zh-CN" sz="2400" b="1" spc="2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" name="菱形 3"/>
          <p:cNvSpPr/>
          <p:nvPr>
            <p:custDataLst>
              <p:tags r:id="rId3"/>
            </p:custDataLst>
          </p:nvPr>
        </p:nvSpPr>
        <p:spPr>
          <a:xfrm>
            <a:off x="6945630" y="3374390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p>
            <a:pPr algn="ctr">
              <a:lnSpc>
                <a:spcPct val="100000"/>
              </a:lnSpc>
            </a:pPr>
            <a:r>
              <a:rPr lang="en-US" altLang="zh-CN" sz="16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606030" y="3287395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项目源码</a:t>
            </a:r>
            <a:endParaRPr lang="zh-CN" altLang="en-US" sz="2400" b="1" spc="2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6" name="菱形 5"/>
          <p:cNvSpPr/>
          <p:nvPr>
            <p:custDataLst>
              <p:tags r:id="rId5"/>
            </p:custDataLst>
          </p:nvPr>
        </p:nvSpPr>
        <p:spPr>
          <a:xfrm>
            <a:off x="6945630" y="2564765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606030" y="2477770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开发环境</a:t>
            </a:r>
            <a:endParaRPr lang="en-US" altLang="zh-CN" sz="2400" b="1" spc="2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8" name="菱形 7"/>
          <p:cNvSpPr/>
          <p:nvPr>
            <p:custDataLst>
              <p:tags r:id="rId7"/>
            </p:custDataLst>
          </p:nvPr>
        </p:nvSpPr>
        <p:spPr>
          <a:xfrm>
            <a:off x="6945630" y="1755140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7606030" y="1668145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项目概述</a:t>
            </a:r>
            <a:endParaRPr lang="en-US" altLang="zh-CN" sz="2400" b="1" spc="2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0" name="菱形 9"/>
          <p:cNvSpPr/>
          <p:nvPr>
            <p:custDataLst>
              <p:tags r:id="rId9"/>
            </p:custDataLst>
          </p:nvPr>
        </p:nvSpPr>
        <p:spPr>
          <a:xfrm>
            <a:off x="6945630" y="4993640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7606030" y="5716270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产品</a:t>
            </a:r>
            <a:r>
              <a:rPr lang="zh-CN" altLang="en-US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展望</a:t>
            </a:r>
            <a:endParaRPr lang="zh-CN" altLang="en-US" sz="2400" b="1" spc="2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2" name="菱形 11"/>
          <p:cNvSpPr/>
          <p:nvPr>
            <p:custDataLst>
              <p:tags r:id="rId11"/>
            </p:custDataLst>
          </p:nvPr>
        </p:nvSpPr>
        <p:spPr>
          <a:xfrm>
            <a:off x="6945630" y="5793105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en-US" altLang="zh-CN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7606030" y="4870450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spc="2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项目发布</a:t>
            </a:r>
            <a:endParaRPr lang="en-US" altLang="zh-CN" sz="2400" b="1" spc="2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7580630" y="548005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p>
            <a:r>
              <a:rPr lang="zh-CN" altLang="en-US" sz="4800" spc="6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800" spc="6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2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lt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项目概述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32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OpenCV实现的图像处理和计算机视觉方面的通用算法，我们可以使用creatTrackbar()函数来创建一个滑动条，以调节参数，给图形界面实现颜色、大小和是否出现等变化，并将它们进行组合，以实现不同的需求，是一个非常实用的功能。</a:t>
            </a:r>
            <a:endParaRPr lang="zh-CN" altLang="en-US" sz="32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2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lt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开发环境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6"/>
            </p:custDataLst>
          </p:nvPr>
        </p:nvSpPr>
        <p:spPr>
          <a:xfrm>
            <a:off x="522675" y="1858705"/>
            <a:ext cx="5176800" cy="4748400"/>
          </a:xfr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800" b="1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1、简单易学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2、程序可读性好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3、丰富的数据类型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4、开源的语言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5、解释型的语言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6、面向对象的语言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4294967295"/>
            <p:custDataLst>
              <p:tags r:id="rId7"/>
            </p:custDataLst>
          </p:nvPr>
        </p:nvSpPr>
        <p:spPr>
          <a:xfrm>
            <a:off x="5549270" y="171202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800" b="1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OpenCV</a:t>
            </a:r>
            <a:r>
              <a:rPr lang="zh-CN" altLang="en-US" sz="28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OpenCV是一个基于Apache2.0许可（开源）发行的跨平台计算机视觉和机器学习软件库，可以运行在Linux、Windows、Android和Mac OS操作系统上。它轻量级而且高效——由一系列 C 函数和少量 C++ 类构成，同时提供了Python、Ruby、MATLAB等语言的接口，实现了图像处理和计算机视觉方面的很多通用算法。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10149840" y="0"/>
            <a:ext cx="1977390" cy="1858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9173210" y="5239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8087360" y="59690"/>
            <a:ext cx="2062480" cy="17386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90">
                <a:solidFill>
                  <a:schemeClr val="accent1">
                    <a:lumMod val="75000"/>
                  </a:schemeClr>
                </a:solidFill>
              </a:rPr>
              <a:t>项目源码</a:t>
            </a:r>
            <a:endParaRPr lang="zh-CN" altLang="en-US" sz="489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105" y="992505"/>
            <a:ext cx="11274425" cy="5302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2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lt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75" y="285185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项目演示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pic>
        <p:nvPicPr>
          <p:cNvPr id="4" name="项目演示">
            <a:hlinkClick r:id="" action="ppaction://media"/>
          </p:cNvPr>
          <p:cNvPicPr/>
          <p:nvPr>
            <p:ph idx="4294967295"/>
            <a:videoFile r:link="rId6"/>
            <p:extLst>
              <p:ext uri="{DAA4B4D4-6D71-4841-9C94-3DE7FCFB9230}">
                <p14:media xmlns:p14="http://schemas.microsoft.com/office/powerpoint/2010/main" r:link="rId7"/>
              </p:ext>
            </p:extLst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26235" y="990600"/>
            <a:ext cx="9177020" cy="51987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90">
                <a:solidFill>
                  <a:schemeClr val="accent1">
                    <a:lumMod val="75000"/>
                  </a:schemeClr>
                </a:solidFill>
              </a:rPr>
              <a:t>项目发布</a:t>
            </a:r>
            <a:endParaRPr lang="zh-CN" altLang="en-US" sz="489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085" y="1096010"/>
            <a:ext cx="11848465" cy="5640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90">
                <a:solidFill>
                  <a:schemeClr val="accent1">
                    <a:lumMod val="75000"/>
                  </a:schemeClr>
                </a:solidFill>
              </a:rPr>
              <a:t>产品</a:t>
            </a:r>
            <a:r>
              <a:rPr lang="zh-CN" altLang="en-US" sz="4890">
                <a:solidFill>
                  <a:schemeClr val="accent1">
                    <a:lumMod val="75000"/>
                  </a:schemeClr>
                </a:solidFill>
              </a:rPr>
              <a:t>展望</a:t>
            </a:r>
            <a:endParaRPr lang="zh-CN" altLang="en-US" sz="489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2" descr="微信图片_2022062921492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15590" t="13194" r="27926" b="14813"/>
          <a:stretch>
            <a:fillRect/>
          </a:stretch>
        </p:blipFill>
        <p:spPr>
          <a:xfrm>
            <a:off x="483870" y="2313305"/>
            <a:ext cx="3913505" cy="22313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24610" y="4808220"/>
            <a:ext cx="223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dk1"/>
                </a:solidFill>
              </a:rPr>
              <a:t>可编辑数值</a:t>
            </a: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6" name="图片 1" descr="微信图片_20220629214242"/>
          <p:cNvPicPr>
            <a:picLocks noChangeAspect="1"/>
          </p:cNvPicPr>
          <p:nvPr/>
        </p:nvPicPr>
        <p:blipFill>
          <a:blip r:embed="rId4"/>
          <a:srcRect l="6700" t="18032" r="8080" b="16540"/>
          <a:stretch>
            <a:fillRect/>
          </a:stretch>
        </p:blipFill>
        <p:spPr>
          <a:xfrm>
            <a:off x="4429125" y="2313305"/>
            <a:ext cx="3333750" cy="22313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996815" y="4808220"/>
            <a:ext cx="219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dk1"/>
                </a:solidFill>
              </a:rPr>
              <a:t>高饱和显眼颜色</a:t>
            </a: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8" name="图片 3" descr="微信图片_20220629215346"/>
          <p:cNvPicPr>
            <a:picLocks noChangeAspect="1"/>
          </p:cNvPicPr>
          <p:nvPr/>
        </p:nvPicPr>
        <p:blipFill>
          <a:blip r:embed="rId6"/>
          <a:srcRect l="18050" t="10671" r="5794" b="10738"/>
          <a:stretch>
            <a:fillRect/>
          </a:stretch>
        </p:blipFill>
        <p:spPr>
          <a:xfrm>
            <a:off x="8481695" y="1940560"/>
            <a:ext cx="3040380" cy="260413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989060" y="4808220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dk1"/>
                </a:solidFill>
              </a:rPr>
              <a:t>滑动条多种状态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TEMPLATE_THUMBS_INDEX" val="1、4、7、9、12、16、21、24、25、26、27、30、35、39、42、4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TEMPLATE_MASTER_TYPE" val="1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1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11_1*b*2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TEMPLATE_THUMBS_INDEX" val="1、4、7、9、12、16、21、24、25、26、27、30、35、39、42、43"/>
  <p:tag name="KSO_WM_SLIDE_ID" val="custom2020441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SLIDE_LAYOUT" val="a_b"/>
  <p:tag name="KSO_WM_SLIDE_LAYOUT_CNT" val="1_3"/>
</p:tagLst>
</file>

<file path=ppt/tags/tag2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ed2e9f-f0dc-4bbb-aa11-3ea6ac061e37}"/>
  <p:tag name="KSO_WM_UNIT_TYPE" val="i"/>
</p:tagLst>
</file>

<file path=ppt/tags/tag2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92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11_6*l_h_i*1_4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1_6*l_h_f*1_4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11_6*l_h_i*1_3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1_6*l_h_f*1_3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11_6*l_h_i*1_2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1_6*l_h_f*1_2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11_6*l_h_i*1_1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1_6*l_h_f*1_1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411_6*l_h_i*1_5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411_6*l_h_f*1_5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4411_6*l_h_i*1_6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4411_6*l_h_f*1_6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1_6*a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SLIDE_ID" val="custom20204411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1"/>
  <p:tag name="KSO_WM_SLIDE_LAYOUT" val="a_l"/>
  <p:tag name="KSO_WM_SLIDE_LAYOUT_CNT" val="1_1"/>
</p:tagLst>
</file>

<file path=ppt/tags/tag3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bc6751f0-47f0-4b9e-9764-8c41706b0764}"/>
  <p:tag name="KSO_WM_UNIT_TYPE" val="i"/>
</p:tagLst>
</file>

<file path=ppt/tags/tag3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aa6caae-cd3d-4371-97db-765af2c8b60a}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2bb6d13-e37c-4087-b96c-e68e366c906d}"/>
  <p:tag name="KSO_WM_UNIT_TYPE" val="i"/>
</p:tagLst>
</file>

<file path=ppt/tags/tag32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6996*3863*460*460"/>
</p:tagLst>
</file>

<file path=ppt/tags/tag3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1.xml><?xml version="1.0" encoding="utf-8"?>
<p:tagLst xmlns:p="http://schemas.openxmlformats.org/presentationml/2006/main">
  <p:tag name="KSO_WM_UNIT_PLACING_PICTURE_USER_VIEWPORT" val="{&quot;height&quot;:2760,&quot;width&quot;:6170}"/>
</p:tagLst>
</file>

<file path=ppt/tags/tag3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43*b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.15"/>
  <p:tag name="KSO_WM_UNIT_TEXT_FILL_FORE_SCHEMECOLOR_INDEX" val="13"/>
  <p:tag name="KSO_WM_UNIT_TEXT_FILL_TYPE" val="1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43*a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PRESET_TEXT" val="谢谢聆听"/>
</p:tagLst>
</file>

<file path=ppt/tags/tag338.xml><?xml version="1.0" encoding="utf-8"?>
<p:tagLst xmlns:p="http://schemas.openxmlformats.org/presentationml/2006/main">
  <p:tag name="KSO_WM_SLIDE_ID" val="custom20204411_4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3"/>
  <p:tag name="KSO_WM_TAG_VERSION" val="1.0"/>
  <p:tag name="KSO_WM_BEAUTIFY_FLAG" val="#wm#"/>
  <p:tag name="KSO_WM_TEMPLATE_CATEGORY" val="custom"/>
  <p:tag name="KSO_WM_TEMPLATE_INDEX" val="20204411"/>
  <p:tag name="KSO_WM_SLIDE_LAYOUT" val="a_b"/>
  <p:tag name="KSO_WM_SLIDE_LAYOUT_CNT" val="1_1"/>
</p:tagLst>
</file>

<file path=ppt/tags/tag339.xml><?xml version="1.0" encoding="utf-8"?>
<p:tagLst xmlns:p="http://schemas.openxmlformats.org/presentationml/2006/main">
  <p:tag name="KSO_WPP_MARK_KEY" val="9878e73e-e83f-4cfb-a27a-66058f5b9d29"/>
  <p:tag name="COMMONDATA" val="eyJoZGlkIjoiMmY1Njk3NGVkZjFlZDY0ZGRmZGJhMGUwMTNjY2JmZTAifQ==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35123452345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79B1E3"/>
      </a:accent1>
      <a:accent2>
        <a:srgbClr val="8EA6D9"/>
      </a:accent2>
      <a:accent3>
        <a:srgbClr val="A39BCF"/>
      </a:accent3>
      <a:accent4>
        <a:srgbClr val="B98FC5"/>
      </a:accent4>
      <a:accent5>
        <a:srgbClr val="CE84BB"/>
      </a:accent5>
      <a:accent6>
        <a:srgbClr val="E379B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75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汉仪旗黑-85S</vt:lpstr>
      <vt:lpstr>Arial Unicode MS</vt:lpstr>
      <vt:lpstr>Calibri</vt:lpstr>
      <vt:lpstr>Office 主题​​</vt:lpstr>
      <vt:lpstr>1_Office 主题​​</vt:lpstr>
      <vt:lpstr>基于Python和OpenCV的给图形界面增加易用的滑动条功能</vt:lpstr>
      <vt:lpstr>小组成员及分工</vt:lpstr>
      <vt:lpstr>PowerPoint 演示文稿</vt:lpstr>
      <vt:lpstr>项目概述</vt:lpstr>
      <vt:lpstr>开发环境</vt:lpstr>
      <vt:lpstr>项目源码</vt:lpstr>
      <vt:lpstr>项目演示</vt:lpstr>
      <vt:lpstr>项目发布</vt:lpstr>
      <vt:lpstr>产品展望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琪o0o琪</cp:lastModifiedBy>
  <cp:revision>160</cp:revision>
  <dcterms:created xsi:type="dcterms:W3CDTF">2019-06-19T02:08:00Z</dcterms:created>
  <dcterms:modified xsi:type="dcterms:W3CDTF">2022-06-30T13:13:34Z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681746A0D0B642F0BCA87A5CA9828FA3</vt:lpwstr>
  </property>
</Properties>
</file>