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3"/>
    <p:sldId id="261" r:id="rId4"/>
    <p:sldId id="259" r:id="rId5"/>
    <p:sldId id="265" r:id="rId6"/>
    <p:sldId id="266" r:id="rId7"/>
    <p:sldId id="271" r:id="rId8"/>
    <p:sldId id="273" r:id="rId9"/>
    <p:sldId id="27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24.xml"/><Relationship Id="rId3" Type="http://schemas.openxmlformats.org/officeDocument/2006/relationships/image" Target="../media/image2.png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image" Target="../media/image1.png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image" Target="../media/image3.png"/><Relationship Id="rId4" Type="http://schemas.openxmlformats.org/officeDocument/2006/relationships/tags" Target="../tags/tag31.xml"/><Relationship Id="rId3" Type="http://schemas.openxmlformats.org/officeDocument/2006/relationships/image" Target="../media/image2.png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image" Target="../media/image3.png"/><Relationship Id="rId5" Type="http://schemas.openxmlformats.org/officeDocument/2006/relationships/tags" Target="../tags/tag38.xml"/><Relationship Id="rId4" Type="http://schemas.openxmlformats.org/officeDocument/2006/relationships/image" Target="../media/image2.png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image" Target="../media/image3.png"/><Relationship Id="rId5" Type="http://schemas.openxmlformats.org/officeDocument/2006/relationships/tags" Target="../tags/tag46.xml"/><Relationship Id="rId4" Type="http://schemas.openxmlformats.org/officeDocument/2006/relationships/image" Target="../media/image2.png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image" Target="../media/image3.png"/><Relationship Id="rId5" Type="http://schemas.openxmlformats.org/officeDocument/2006/relationships/tags" Target="../tags/tag55.xml"/><Relationship Id="rId4" Type="http://schemas.openxmlformats.org/officeDocument/2006/relationships/image" Target="../media/image2.png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2" Type="http://schemas.openxmlformats.org/officeDocument/2006/relationships/tags" Target="../tags/tag61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image" Target="../media/image3.png"/><Relationship Id="rId5" Type="http://schemas.openxmlformats.org/officeDocument/2006/relationships/tags" Target="../tags/tag64.xml"/><Relationship Id="rId4" Type="http://schemas.openxmlformats.org/officeDocument/2006/relationships/image" Target="../media/image2.png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image" Target="../media/image3.png"/><Relationship Id="rId5" Type="http://schemas.openxmlformats.org/officeDocument/2006/relationships/tags" Target="../tags/tag73.xml"/><Relationship Id="rId4" Type="http://schemas.openxmlformats.org/officeDocument/2006/relationships/image" Target="../media/image2.png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4" Type="http://schemas.openxmlformats.org/officeDocument/2006/relationships/tags" Target="../tags/tag81.xml"/><Relationship Id="rId13" Type="http://schemas.openxmlformats.org/officeDocument/2006/relationships/tags" Target="../tags/tag80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image" Target="../media/image7.png"/><Relationship Id="rId5" Type="http://schemas.openxmlformats.org/officeDocument/2006/relationships/tags" Target="../tags/tag84.xml"/><Relationship Id="rId4" Type="http://schemas.openxmlformats.org/officeDocument/2006/relationships/image" Target="../media/image6.png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7.xml"/><Relationship Id="rId3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image" Target="../media/image3.png"/><Relationship Id="rId6" Type="http://schemas.openxmlformats.org/officeDocument/2006/relationships/tags" Target="../tags/tag10.xml"/><Relationship Id="rId5" Type="http://schemas.openxmlformats.org/officeDocument/2006/relationships/image" Target="../media/image2.png"/><Relationship Id="rId4" Type="http://schemas.openxmlformats.org/officeDocument/2006/relationships/tags" Target="../tags/tag9.xml"/><Relationship Id="rId3" Type="http://schemas.openxmlformats.org/officeDocument/2006/relationships/image" Target="../media/image4.png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4.xml"/><Relationship Id="rId3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6.xml"/><Relationship Id="rId3" Type="http://schemas.openxmlformats.org/officeDocument/2006/relationships/image" Target="../media/image2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tags" Target="../tags/tag18.xml"/><Relationship Id="rId3" Type="http://schemas.openxmlformats.org/officeDocument/2006/relationships/image" Target="../media/image5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20.xml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22.xml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矩形 2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74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0" y="567"/>
              <a:ext cx="6096000" cy="6857433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2"/>
          <p:cNvSpPr/>
          <p:nvPr>
            <p:ph type="ctrTitle" idx="2" hasCustomPrompt="1"/>
            <p:custDataLst>
              <p:tags r:id="rId6"/>
            </p:custDataLst>
          </p:nvPr>
        </p:nvSpPr>
        <p:spPr>
          <a:xfrm>
            <a:off x="6299269" y="1957682"/>
            <a:ext cx="4825365" cy="1846659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1" i="0" u="none" strike="noStrike" kern="1200" cap="none" spc="6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6" name="副标题 3"/>
          <p:cNvSpPr/>
          <p:nvPr>
            <p:ph type="subTitle" idx="3" hasCustomPrompt="1"/>
            <p:custDataLst>
              <p:tags r:id="rId7"/>
            </p:custDataLst>
          </p:nvPr>
        </p:nvSpPr>
        <p:spPr>
          <a:xfrm>
            <a:off x="6299269" y="3977774"/>
            <a:ext cx="4826000" cy="646370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图片 17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矩形 5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74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0" y="567"/>
              <a:ext cx="6096000" cy="6857433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4"/>
          <p:cNvSpPr/>
          <p:nvPr>
            <p:ph type="body" idx="1" hasCustomPrompt="1"/>
            <p:custDataLst>
              <p:tags r:id="rId6"/>
            </p:custDataLst>
          </p:nvPr>
        </p:nvSpPr>
        <p:spPr>
          <a:xfrm>
            <a:off x="6604687" y="2463322"/>
            <a:ext cx="4825403" cy="640394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9" name="标题 5"/>
          <p:cNvSpPr/>
          <p:nvPr>
            <p:ph type="title" hasCustomPrompt="1"/>
            <p:custDataLst>
              <p:tags r:id="rId7"/>
            </p:custDataLst>
          </p:nvPr>
        </p:nvSpPr>
        <p:spPr>
          <a:xfrm>
            <a:off x="6604053" y="3256115"/>
            <a:ext cx="4826038" cy="11385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6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图片 17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71" name="图片 17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71" name="图片 17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71" name="图片 17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71" name="图片 17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71" name="图片 17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171" name="图片 17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图片 17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6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5153" y="1953370"/>
            <a:ext cx="3235350" cy="2951249"/>
          </a:xfrm>
          <a:prstGeom prst="rect">
            <a:avLst/>
          </a:prstGeom>
        </p:spPr>
      </p:pic>
      <p:pic>
        <p:nvPicPr>
          <p:cNvPr id="171" name="图片 17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副标题 2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4521236" y="2976598"/>
            <a:ext cx="6857365" cy="825334"/>
          </a:xfrm>
        </p:spPr>
        <p:txBody>
          <a:bodyPr vert="horz" wrap="square" lIns="0" tIns="0" rIns="0" bIns="0" rtlCol="0">
            <a:normAutofit lnSpcReduction="10000"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3" name="标题 3"/>
          <p:cNvSpPr/>
          <p:nvPr>
            <p:ph type="ctrTitle" idx="2" hasCustomPrompt="1"/>
            <p:custDataLst>
              <p:tags r:id="rId9"/>
            </p:custDataLst>
          </p:nvPr>
        </p:nvSpPr>
        <p:spPr>
          <a:xfrm>
            <a:off x="4521236" y="2000603"/>
            <a:ext cx="6858000" cy="845820"/>
          </a:xfrm>
        </p:spPr>
        <p:txBody>
          <a:bodyPr vert="horz" wrap="square" lIns="0" tIns="0" rIns="0" bIns="0" rtlCol="0" anchor="b" anchorCtr="0">
            <a:normAutofit fontScale="9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500" b="1" i="0" u="none" strike="noStrike" kern="1200" cap="none" spc="5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图片 17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图片 17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6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498080" y="1427148"/>
            <a:ext cx="4389120" cy="4003705"/>
          </a:xfrm>
          <a:prstGeom prst="rect">
            <a:avLst/>
          </a:prstGeom>
        </p:spPr>
      </p:pic>
      <p:pic>
        <p:nvPicPr>
          <p:cNvPr id="171" name="图片 17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图片 17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图片 17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92.xml"/><Relationship Id="rId20" Type="http://schemas.openxmlformats.org/officeDocument/2006/relationships/tags" Target="../tags/tag9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90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image" Target="../media/image3.png"/><Relationship Id="rId4" Type="http://schemas.openxmlformats.org/officeDocument/2006/relationships/tags" Target="../tags/tag99.xml"/><Relationship Id="rId3" Type="http://schemas.openxmlformats.org/officeDocument/2006/relationships/image" Target="../media/image2.png"/><Relationship Id="rId2" Type="http://schemas.openxmlformats.org/officeDocument/2006/relationships/tags" Target="../tags/tag98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tags" Target="../tags/tag9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image" Target="../media/image3.png"/><Relationship Id="rId4" Type="http://schemas.openxmlformats.org/officeDocument/2006/relationships/tags" Target="../tags/tag110.xml"/><Relationship Id="rId3" Type="http://schemas.openxmlformats.org/officeDocument/2006/relationships/image" Target="../media/image2.png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image" Target="../media/image3.png"/><Relationship Id="rId4" Type="http://schemas.openxmlformats.org/officeDocument/2006/relationships/tags" Target="../tags/tag116.xml"/><Relationship Id="rId3" Type="http://schemas.openxmlformats.org/officeDocument/2006/relationships/image" Target="../media/image2.png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image" Target="../media/image3.png"/><Relationship Id="rId4" Type="http://schemas.openxmlformats.org/officeDocument/2006/relationships/tags" Target="../tags/tag122.xml"/><Relationship Id="rId3" Type="http://schemas.openxmlformats.org/officeDocument/2006/relationships/image" Target="../media/image2.png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image" Target="../media/image3.png"/><Relationship Id="rId4" Type="http://schemas.openxmlformats.org/officeDocument/2006/relationships/tags" Target="../tags/tag128.xml"/><Relationship Id="rId3" Type="http://schemas.openxmlformats.org/officeDocument/2006/relationships/image" Target="../media/image2.png"/><Relationship Id="rId2" Type="http://schemas.openxmlformats.org/officeDocument/2006/relationships/tags" Target="../tags/tag127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136.xml"/><Relationship Id="rId14" Type="http://schemas.openxmlformats.org/officeDocument/2006/relationships/image" Target="../media/image9.jpeg"/><Relationship Id="rId13" Type="http://schemas.openxmlformats.org/officeDocument/2006/relationships/image" Target="../media/image8.jpeg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tags" Target="../tags/tag12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image" Target="../media/image3.png"/><Relationship Id="rId4" Type="http://schemas.openxmlformats.org/officeDocument/2006/relationships/tags" Target="../tags/tag139.xml"/><Relationship Id="rId3" Type="http://schemas.openxmlformats.org/officeDocument/2006/relationships/image" Target="../media/image2.png"/><Relationship Id="rId2" Type="http://schemas.openxmlformats.org/officeDocument/2006/relationships/tags" Target="../tags/tag138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147.xml"/><Relationship Id="rId14" Type="http://schemas.openxmlformats.org/officeDocument/2006/relationships/image" Target="../media/image11.jpeg"/><Relationship Id="rId13" Type="http://schemas.openxmlformats.org/officeDocument/2006/relationships/image" Target="../media/image10.jpeg"/><Relationship Id="rId12" Type="http://schemas.openxmlformats.org/officeDocument/2006/relationships/tags" Target="../tags/tag146.xml"/><Relationship Id="rId11" Type="http://schemas.openxmlformats.org/officeDocument/2006/relationships/tags" Target="../tags/tag145.xml"/><Relationship Id="rId10" Type="http://schemas.openxmlformats.org/officeDocument/2006/relationships/tags" Target="../tags/tag144.xml"/><Relationship Id="rId1" Type="http://schemas.openxmlformats.org/officeDocument/2006/relationships/tags" Target="../tags/tag13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6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tags" Target="../tags/tag1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 flipH="1">
            <a:off x="6299269" y="4895547"/>
            <a:ext cx="4825366" cy="0"/>
          </a:xfrm>
          <a:prstGeom prst="line">
            <a:avLst/>
          </a:prstGeom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6161405" y="1957705"/>
            <a:ext cx="5462905" cy="1864995"/>
          </a:xfrm>
        </p:spPr>
        <p:txBody>
          <a:bodyPr>
            <a:normAutofit lnSpcReduction="10000"/>
          </a:bodyPr>
          <a:p>
            <a:r>
              <a:rPr lang="en-US" altLang="zh-CN" sz="5400">
                <a:solidFill>
                  <a:schemeClr val="dk1">
                    <a:lumMod val="85000"/>
                    <a:lumOff val="15000"/>
                  </a:schemeClr>
                </a:solidFill>
              </a:rPr>
              <a:t>  </a:t>
            </a:r>
            <a:r>
              <a:rPr sz="5400">
                <a:solidFill>
                  <a:schemeClr val="dk1">
                    <a:lumMod val="85000"/>
                    <a:lumOff val="15000"/>
                  </a:schemeClr>
                </a:solidFill>
              </a:rPr>
              <a:t>购物小商城</a:t>
            </a:r>
            <a:endParaRPr sz="540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副标题 4"/>
          <p:cNvSpPr/>
          <p:nvPr>
            <p:ph type="subTitle" idx="3"/>
            <p:custDataLst>
              <p:tags r:id="rId3"/>
            </p:custDataLst>
          </p:nvPr>
        </p:nvSpPr>
        <p:spPr>
          <a:xfrm>
            <a:off x="6299200" y="3996055"/>
            <a:ext cx="5006975" cy="628015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</a:rPr>
              <a:t>——</a:t>
            </a:r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</a:rPr>
              <a:t>基于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</a:rPr>
              <a:t>Java</a:t>
            </a:r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</a:rPr>
              <a:t>语言的网上商城系统</a:t>
            </a:r>
            <a:endParaRPr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5"/>
          <p:cNvSpPr/>
          <p:nvPr>
            <p:custDataLst>
              <p:tags r:id="rId1"/>
            </p:custDataLst>
          </p:nvPr>
        </p:nvSpPr>
        <p:spPr>
          <a:xfrm>
            <a:off x="0" y="1219200"/>
            <a:ext cx="4120896" cy="44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71" name="图片 17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4" name="矩形 1"/>
          <p:cNvSpPr/>
          <p:nvPr>
            <p:custDataLst>
              <p:tags r:id="rId6"/>
            </p:custDataLst>
          </p:nvPr>
        </p:nvSpPr>
        <p:spPr>
          <a:xfrm flipH="1">
            <a:off x="4121183" y="1219210"/>
            <a:ext cx="8077264" cy="4419635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 flipH="1">
            <a:off x="0" y="2439170"/>
            <a:ext cx="304800" cy="1980509"/>
          </a:xfrm>
          <a:prstGeom prst="rect">
            <a:avLst/>
          </a:prstGeom>
          <a:pattFill prst="ltUpDiag">
            <a:fgClr>
              <a:schemeClr val="lt2">
                <a:lumMod val="95000"/>
              </a:schemeClr>
            </a:fgClr>
            <a:bgClr>
              <a:schemeClr val="accent1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7" name="组合 6"/>
          <p:cNvGrpSpPr/>
          <p:nvPr>
            <p:custDataLst>
              <p:tags r:id="rId8"/>
            </p:custDataLst>
          </p:nvPr>
        </p:nvGrpSpPr>
        <p:grpSpPr>
          <a:xfrm rot="10800000">
            <a:off x="10649500" y="884289"/>
            <a:ext cx="720000" cy="415819"/>
            <a:chOff x="1160829" y="2656459"/>
            <a:chExt cx="720000" cy="415819"/>
          </a:xfrm>
          <a:solidFill>
            <a:schemeClr val="accent1"/>
          </a:solidFill>
        </p:grpSpPr>
        <p:sp>
          <p:nvSpPr>
            <p:cNvPr id="8" name="任意多边形: 形状 19"/>
            <p:cNvSpPr/>
            <p:nvPr>
              <p:custDataLst>
                <p:tags r:id="rId9"/>
              </p:custDataLst>
            </p:nvPr>
          </p:nvSpPr>
          <p:spPr>
            <a:xfrm>
              <a:off x="1160829" y="2656459"/>
              <a:ext cx="340237" cy="415819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" name="任意多边形: 形状 20"/>
            <p:cNvSpPr/>
            <p:nvPr>
              <p:custDataLst>
                <p:tags r:id="rId10"/>
              </p:custDataLst>
            </p:nvPr>
          </p:nvSpPr>
          <p:spPr>
            <a:xfrm>
              <a:off x="1540592" y="2656459"/>
              <a:ext cx="340237" cy="415819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" name="文本框 9"/>
          <p:cNvSpPr txBox="1"/>
          <p:nvPr>
            <p:custDataLst>
              <p:tags r:id="rId11"/>
            </p:custDataLst>
          </p:nvPr>
        </p:nvSpPr>
        <p:spPr>
          <a:xfrm>
            <a:off x="609605" y="2438284"/>
            <a:ext cx="3200425" cy="1436369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zh-CN" altLang="en-US" sz="4000" b="1" spc="240" dirty="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项目分工及所用技术</a:t>
            </a:r>
            <a:endParaRPr lang="zh-CN" altLang="en-US" sz="4000" b="1" spc="240" dirty="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2"/>
            </p:custDataLst>
          </p:nvPr>
        </p:nvSpPr>
        <p:spPr>
          <a:xfrm>
            <a:off x="609605" y="3945773"/>
            <a:ext cx="3199155" cy="473943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algn="l" fontAlgn="auto">
              <a:lnSpc>
                <a:spcPct val="120000"/>
              </a:lnSpc>
            </a:pPr>
            <a:r>
              <a:rPr lang="en-US" altLang="zh-CN" spc="100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添加副标题</a:t>
            </a:r>
            <a:endParaRPr lang="en-US" altLang="zh-CN" spc="100" dirty="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85435" y="2436495"/>
            <a:ext cx="53663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项目文档：杨驰、张润瞳；</a:t>
            </a:r>
            <a:endParaRPr lang="zh-CN" altLang="en-US"/>
          </a:p>
          <a:p>
            <a:r>
              <a:rPr lang="zh-CN" altLang="en-US"/>
              <a:t>产品设计：李凯、谢松秤；</a:t>
            </a:r>
            <a:endParaRPr lang="zh-CN" altLang="en-US"/>
          </a:p>
          <a:p>
            <a:r>
              <a:rPr lang="zh-CN" altLang="en-US"/>
              <a:t>代码开发：李凯、谢松秤；</a:t>
            </a:r>
            <a:endParaRPr lang="zh-CN" altLang="en-US"/>
          </a:p>
          <a:p>
            <a:r>
              <a:rPr lang="en-US" altLang="zh-CN"/>
              <a:t>PPT</a:t>
            </a:r>
            <a:r>
              <a:rPr lang="zh-CN" altLang="en-US"/>
              <a:t>撰写：刘翼翔；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环境部署：以</a:t>
            </a:r>
            <a:r>
              <a:rPr lang="en-US" altLang="zh-CN"/>
              <a:t>Java</a:t>
            </a:r>
            <a:r>
              <a:rPr lang="zh-CN" altLang="en-US"/>
              <a:t>为主实现后台管理，</a:t>
            </a:r>
            <a:r>
              <a:rPr lang="en-US" altLang="zh-CN"/>
              <a:t>MySQL</a:t>
            </a:r>
            <a:r>
              <a:rPr lang="zh-CN" altLang="en-US"/>
              <a:t>实现数据库管理，</a:t>
            </a:r>
            <a:r>
              <a:rPr lang="en-US" altLang="zh-CN"/>
              <a:t>web</a:t>
            </a:r>
            <a:r>
              <a:rPr lang="zh-CN" altLang="en-US"/>
              <a:t>方面实现</a:t>
            </a:r>
            <a:r>
              <a:rPr lang="en-US" altLang="zh-CN"/>
              <a:t>UI</a:t>
            </a:r>
            <a:r>
              <a:rPr lang="zh-CN" altLang="en-US"/>
              <a:t>设计。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矩形 5"/>
          <p:cNvSpPr/>
          <p:nvPr>
            <p:custDataLst>
              <p:tags r:id="rId1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71" name="图片 17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6" name="文本框 1"/>
          <p:cNvSpPr txBox="1"/>
          <p:nvPr>
            <p:custDataLst>
              <p:tags r:id="rId6"/>
            </p:custDataLst>
          </p:nvPr>
        </p:nvSpPr>
        <p:spPr>
          <a:xfrm>
            <a:off x="761918" y="1066736"/>
            <a:ext cx="1981314" cy="2777489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zh-CN" altLang="en-US" sz="4000" b="1" spc="240" dirty="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项目描述</a:t>
            </a:r>
            <a:endParaRPr lang="zh-CN" altLang="en-US" sz="4000" b="1" spc="240" dirty="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4"/>
          <p:cNvSpPr txBox="1"/>
          <p:nvPr>
            <p:custDataLst>
              <p:tags r:id="rId7"/>
            </p:custDataLst>
          </p:nvPr>
        </p:nvSpPr>
        <p:spPr>
          <a:xfrm>
            <a:off x="761918" y="3929950"/>
            <a:ext cx="1981314" cy="908843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algn="l" fontAlgn="auto">
              <a:lnSpc>
                <a:spcPct val="120000"/>
              </a:lnSpc>
            </a:pPr>
            <a:r>
              <a:rPr lang="en-US" altLang="zh-CN" spc="100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单击此处可添加副标题</a:t>
            </a:r>
            <a:endParaRPr lang="en-US" altLang="zh-CN" spc="100" dirty="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58260" y="1861820"/>
            <a:ext cx="70351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n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这是一个电商购物网站，用户可以在线购买商品、加入购物车、下单、秒杀商品，也可以评论已购买商品。</a:t>
            </a:r>
            <a:endParaRPr lang="zh-CN" altLang="en-US" sz="3200" b="1">
              <a:ln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200" b="1">
                <a:ln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管理员可以在后台管理商品的上下架、促销活动，可以监控商品的销售情况，客服可以在后台处理退款操作。</a:t>
            </a:r>
            <a:endParaRPr lang="zh-CN" altLang="en-US" sz="3200" b="1">
              <a:ln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矩形 5"/>
          <p:cNvSpPr/>
          <p:nvPr>
            <p:custDataLst>
              <p:tags r:id="rId1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71" name="图片 17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6" name="文本框 1"/>
          <p:cNvSpPr txBox="1"/>
          <p:nvPr>
            <p:custDataLst>
              <p:tags r:id="rId6"/>
            </p:custDataLst>
          </p:nvPr>
        </p:nvSpPr>
        <p:spPr>
          <a:xfrm>
            <a:off x="761918" y="1066736"/>
            <a:ext cx="1981314" cy="2777489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zh-CN" altLang="en-US" sz="4000" b="1" spc="240" dirty="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开发流程</a:t>
            </a:r>
            <a:endParaRPr lang="zh-CN" altLang="en-US" sz="4000" b="1" spc="240" dirty="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4"/>
          <p:cNvSpPr txBox="1"/>
          <p:nvPr>
            <p:custDataLst>
              <p:tags r:id="rId7"/>
            </p:custDataLst>
          </p:nvPr>
        </p:nvSpPr>
        <p:spPr>
          <a:xfrm>
            <a:off x="761918" y="3929950"/>
            <a:ext cx="1981314" cy="908843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algn="l" fontAlgn="auto">
              <a:lnSpc>
                <a:spcPct val="120000"/>
              </a:lnSpc>
            </a:pPr>
            <a:r>
              <a:rPr lang="en-US" altLang="zh-CN" spc="100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单击此处可添加副标题</a:t>
            </a:r>
            <a:endParaRPr lang="en-US" altLang="zh-CN" spc="100" dirty="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58260" y="1861820"/>
            <a:ext cx="703516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3200" b="1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建立项目伊始，我们想要结合自己的JAVA知识来设计一款商场管理系统。让用户可以登录商场购买商品，管理员可以登录后台管理商品。商品拥有不同的分类，商品介绍中有商品名称，价格，简介，种类分别等。</a:t>
            </a:r>
            <a:endParaRPr sz="3200" b="1"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sz="3200" b="1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sz="3200" b="1"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矩形 5"/>
          <p:cNvSpPr/>
          <p:nvPr>
            <p:custDataLst>
              <p:tags r:id="rId1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71" name="图片 17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4600" y="302400"/>
            <a:ext cx="720090" cy="72009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177310" y="5835510"/>
            <a:ext cx="720090" cy="720090"/>
          </a:xfrm>
          <a:prstGeom prst="rect">
            <a:avLst/>
          </a:prstGeom>
        </p:spPr>
      </p:pic>
      <p:sp>
        <p:nvSpPr>
          <p:cNvPr id="6" name="文本框 1"/>
          <p:cNvSpPr txBox="1"/>
          <p:nvPr>
            <p:custDataLst>
              <p:tags r:id="rId6"/>
            </p:custDataLst>
          </p:nvPr>
        </p:nvSpPr>
        <p:spPr>
          <a:xfrm>
            <a:off x="761918" y="1066736"/>
            <a:ext cx="1981314" cy="2777489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zh-CN" altLang="en-US" sz="4000" b="1" spc="240" dirty="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开发流程</a:t>
            </a:r>
            <a:endParaRPr lang="zh-CN" altLang="en-US" sz="4000" b="1" spc="240" dirty="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4"/>
          <p:cNvSpPr txBox="1"/>
          <p:nvPr>
            <p:custDataLst>
              <p:tags r:id="rId7"/>
            </p:custDataLst>
          </p:nvPr>
        </p:nvSpPr>
        <p:spPr>
          <a:xfrm>
            <a:off x="761918" y="3929950"/>
            <a:ext cx="1981314" cy="908843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algn="l" fontAlgn="auto">
              <a:lnSpc>
                <a:spcPct val="120000"/>
              </a:lnSpc>
            </a:pPr>
            <a:r>
              <a:rPr lang="en-US" altLang="zh-CN" spc="100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单击此处可添加副标题</a:t>
            </a:r>
            <a:endParaRPr lang="en-US" altLang="zh-CN" spc="100" dirty="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58260" y="774065"/>
            <a:ext cx="703516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3200" b="1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环境部署主要靠JAVA实现后台管理，MySQL实现数据库管理，web方面实现UI设计。</a:t>
            </a:r>
            <a:endParaRPr sz="3200" b="1"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sz="3200" b="1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在代码编写时遇到很多的知识盲区，但是在时间紧迫的课程中没有办法来系统学习并且实现代码。所以我们选择去找到了一个模板，来做一个现成的项目代码标本，为后期的开发当做借鉴。但是鉴于时间的原因，只能在这次的课程中上传这个标本。所以也没有对应的项目测试。  </a:t>
            </a:r>
            <a:endParaRPr sz="3200" b="1"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5"/>
          <p:cNvSpPr/>
          <p:nvPr>
            <p:custDataLst>
              <p:tags r:id="rId1"/>
            </p:custDataLst>
          </p:nvPr>
        </p:nvSpPr>
        <p:spPr>
          <a:xfrm>
            <a:off x="0" y="1219835"/>
            <a:ext cx="4120896" cy="44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71" name="图片 17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4" name="矩形 1"/>
          <p:cNvSpPr/>
          <p:nvPr>
            <p:custDataLst>
              <p:tags r:id="rId6"/>
            </p:custDataLst>
          </p:nvPr>
        </p:nvSpPr>
        <p:spPr>
          <a:xfrm flipH="1">
            <a:off x="4121183" y="1219210"/>
            <a:ext cx="8077264" cy="44196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 flipH="1">
            <a:off x="0" y="2439170"/>
            <a:ext cx="304800" cy="1980509"/>
          </a:xfrm>
          <a:prstGeom prst="rect">
            <a:avLst/>
          </a:prstGeom>
          <a:pattFill prst="ltUpDiag">
            <a:fgClr>
              <a:schemeClr val="lt2">
                <a:lumMod val="95000"/>
              </a:schemeClr>
            </a:fgClr>
            <a:bgClr>
              <a:schemeClr val="accent1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7" name="组合 6"/>
          <p:cNvGrpSpPr/>
          <p:nvPr>
            <p:custDataLst>
              <p:tags r:id="rId8"/>
            </p:custDataLst>
          </p:nvPr>
        </p:nvGrpSpPr>
        <p:grpSpPr>
          <a:xfrm rot="10800000">
            <a:off x="10649500" y="884289"/>
            <a:ext cx="720000" cy="415819"/>
            <a:chOff x="1160829" y="2656459"/>
            <a:chExt cx="720000" cy="415819"/>
          </a:xfrm>
          <a:solidFill>
            <a:schemeClr val="accent1"/>
          </a:solidFill>
        </p:grpSpPr>
        <p:sp>
          <p:nvSpPr>
            <p:cNvPr id="8" name="任意多边形: 形状 19"/>
            <p:cNvSpPr/>
            <p:nvPr>
              <p:custDataLst>
                <p:tags r:id="rId9"/>
              </p:custDataLst>
            </p:nvPr>
          </p:nvSpPr>
          <p:spPr>
            <a:xfrm>
              <a:off x="1160829" y="2656459"/>
              <a:ext cx="340237" cy="415819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" name="任意多边形: 形状 20"/>
            <p:cNvSpPr/>
            <p:nvPr>
              <p:custDataLst>
                <p:tags r:id="rId10"/>
              </p:custDataLst>
            </p:nvPr>
          </p:nvSpPr>
          <p:spPr>
            <a:xfrm>
              <a:off x="1540592" y="2656459"/>
              <a:ext cx="340237" cy="415819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" name="文本框 9"/>
          <p:cNvSpPr txBox="1"/>
          <p:nvPr>
            <p:custDataLst>
              <p:tags r:id="rId11"/>
            </p:custDataLst>
          </p:nvPr>
        </p:nvSpPr>
        <p:spPr>
          <a:xfrm>
            <a:off x="609605" y="2438284"/>
            <a:ext cx="3200425" cy="1436369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zh-CN" altLang="en-US" sz="4000" b="1" spc="240" dirty="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用户展示</a:t>
            </a:r>
            <a:endParaRPr lang="zh-CN" altLang="en-US" sz="4000" b="1" spc="240" dirty="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2"/>
            </p:custDataLst>
          </p:nvPr>
        </p:nvSpPr>
        <p:spPr>
          <a:xfrm>
            <a:off x="609605" y="3945773"/>
            <a:ext cx="3199155" cy="473943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algn="l" fontAlgn="auto">
              <a:lnSpc>
                <a:spcPct val="120000"/>
              </a:lnSpc>
            </a:pPr>
            <a:r>
              <a:rPr lang="en-US" altLang="zh-CN" spc="100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添加副标题</a:t>
            </a:r>
            <a:endParaRPr lang="en-US" altLang="zh-CN" spc="100" dirty="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49650" y="323850"/>
            <a:ext cx="8102600" cy="310642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3" name="图片 2" descr="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49650" y="3430270"/>
            <a:ext cx="8101965" cy="310705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  <p:custDataLst>
      <p:tags r:id="rId1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矩形 5"/>
          <p:cNvSpPr/>
          <p:nvPr>
            <p:custDataLst>
              <p:tags r:id="rId1"/>
            </p:custDataLst>
          </p:nvPr>
        </p:nvSpPr>
        <p:spPr>
          <a:xfrm>
            <a:off x="0" y="1219835"/>
            <a:ext cx="4120896" cy="44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71" name="图片 17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4" name="矩形 1"/>
          <p:cNvSpPr/>
          <p:nvPr>
            <p:custDataLst>
              <p:tags r:id="rId6"/>
            </p:custDataLst>
          </p:nvPr>
        </p:nvSpPr>
        <p:spPr>
          <a:xfrm flipH="1">
            <a:off x="4121183" y="1219210"/>
            <a:ext cx="8077264" cy="44196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 flipH="1">
            <a:off x="0" y="2439170"/>
            <a:ext cx="304800" cy="1980509"/>
          </a:xfrm>
          <a:prstGeom prst="rect">
            <a:avLst/>
          </a:prstGeom>
          <a:pattFill prst="ltUpDiag">
            <a:fgClr>
              <a:schemeClr val="lt2">
                <a:lumMod val="95000"/>
              </a:schemeClr>
            </a:fgClr>
            <a:bgClr>
              <a:schemeClr val="accent1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7" name="组合 6"/>
          <p:cNvGrpSpPr/>
          <p:nvPr>
            <p:custDataLst>
              <p:tags r:id="rId8"/>
            </p:custDataLst>
          </p:nvPr>
        </p:nvGrpSpPr>
        <p:grpSpPr>
          <a:xfrm rot="10800000">
            <a:off x="10649500" y="884289"/>
            <a:ext cx="720000" cy="415819"/>
            <a:chOff x="1160829" y="2656459"/>
            <a:chExt cx="720000" cy="415819"/>
          </a:xfrm>
          <a:solidFill>
            <a:schemeClr val="accent1"/>
          </a:solidFill>
        </p:grpSpPr>
        <p:sp>
          <p:nvSpPr>
            <p:cNvPr id="8" name="任意多边形: 形状 19"/>
            <p:cNvSpPr/>
            <p:nvPr>
              <p:custDataLst>
                <p:tags r:id="rId9"/>
              </p:custDataLst>
            </p:nvPr>
          </p:nvSpPr>
          <p:spPr>
            <a:xfrm>
              <a:off x="1160829" y="2656459"/>
              <a:ext cx="340237" cy="415819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" name="任意多边形: 形状 20"/>
            <p:cNvSpPr/>
            <p:nvPr>
              <p:custDataLst>
                <p:tags r:id="rId10"/>
              </p:custDataLst>
            </p:nvPr>
          </p:nvSpPr>
          <p:spPr>
            <a:xfrm>
              <a:off x="1540592" y="2656459"/>
              <a:ext cx="340237" cy="415819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" name="文本框 9"/>
          <p:cNvSpPr txBox="1"/>
          <p:nvPr>
            <p:custDataLst>
              <p:tags r:id="rId11"/>
            </p:custDataLst>
          </p:nvPr>
        </p:nvSpPr>
        <p:spPr>
          <a:xfrm>
            <a:off x="609605" y="2438284"/>
            <a:ext cx="3200425" cy="1436369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zh-CN" altLang="en-US" sz="4000" b="1" spc="240" dirty="0">
                <a:solidFill>
                  <a:schemeClr val="accent1">
                    <a:lumMod val="7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用户展示</a:t>
            </a:r>
            <a:endParaRPr lang="zh-CN" altLang="en-US" sz="4000" b="1" spc="240" dirty="0">
              <a:solidFill>
                <a:schemeClr val="accent1">
                  <a:lumMod val="7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2"/>
            </p:custDataLst>
          </p:nvPr>
        </p:nvSpPr>
        <p:spPr>
          <a:xfrm>
            <a:off x="609605" y="3945773"/>
            <a:ext cx="3199155" cy="473943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algn="l" fontAlgn="auto">
              <a:lnSpc>
                <a:spcPct val="120000"/>
              </a:lnSpc>
            </a:pPr>
            <a:r>
              <a:rPr lang="en-US" altLang="zh-CN" spc="100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添加副标题</a:t>
            </a:r>
            <a:endParaRPr lang="en-US" altLang="zh-CN" spc="100" dirty="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C:\Users\86135\Desktop\3.jpg3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3550285" y="323850"/>
            <a:ext cx="8100695" cy="310642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3" name="图片 2" descr="C:\Users\86135\Desktop\4.jpg4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3550285" y="3430270"/>
            <a:ext cx="8100695" cy="310705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  <p:custDataLst>
      <p:tags r:id="rId1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>
            <p:custDataLst>
              <p:tags r:id="rId1"/>
            </p:custDataLst>
          </p:nvPr>
        </p:nvSpPr>
        <p:spPr>
          <a:xfrm>
            <a:off x="508004" y="594872"/>
            <a:ext cx="5080038" cy="791455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3600" b="1" spc="600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汉仪旗黑-85S" panose="00020600040101010101" pitchFamily="18" charset="-122"/>
                <a:sym typeface="Arial" panose="020B0604020202020204" pitchFamily="34" charset="0"/>
              </a:rPr>
              <a:t>版本</a:t>
            </a:r>
            <a:r>
              <a:rPr lang="zh-CN" altLang="en-US" sz="3600" b="1" spc="600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汉仪旗黑-85S" panose="00020600040101010101" pitchFamily="18" charset="-122"/>
                <a:sym typeface="Arial" panose="020B0604020202020204" pitchFamily="34" charset="0"/>
              </a:rPr>
              <a:t>计划</a:t>
            </a:r>
            <a:endParaRPr lang="zh-CN" altLang="en-US" sz="3600" b="1" spc="600" dirty="0">
              <a:solidFill>
                <a:schemeClr val="accent1">
                  <a:lumMod val="50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cs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2" name="等腰三角形 1"/>
          <p:cNvSpPr/>
          <p:nvPr>
            <p:custDataLst>
              <p:tags r:id="rId2"/>
            </p:custDataLst>
          </p:nvPr>
        </p:nvSpPr>
        <p:spPr>
          <a:xfrm rot="5400000">
            <a:off x="2067709" y="1954742"/>
            <a:ext cx="579733" cy="50638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5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178"/>
          <p:cNvSpPr txBox="1"/>
          <p:nvPr>
            <p:custDataLst>
              <p:tags r:id="rId3"/>
            </p:custDataLst>
          </p:nvPr>
        </p:nvSpPr>
        <p:spPr>
          <a:xfrm>
            <a:off x="2908676" y="1720533"/>
            <a:ext cx="2492657" cy="1578983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 fontScale="3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7200" b="1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多账号管理 评价功能优化</a:t>
            </a:r>
            <a:endParaRPr lang="zh-CN" altLang="en-US" sz="7200" b="1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943633" y="1797101"/>
            <a:ext cx="862199" cy="821020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r>
              <a:rPr lang="en-US" altLang="zh-CN" sz="4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1.1</a:t>
            </a:r>
            <a:endParaRPr lang="en-US" altLang="zh-CN" sz="4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等腰三角形 7"/>
          <p:cNvSpPr/>
          <p:nvPr>
            <p:custDataLst>
              <p:tags r:id="rId5"/>
            </p:custDataLst>
          </p:nvPr>
        </p:nvSpPr>
        <p:spPr>
          <a:xfrm rot="5400000">
            <a:off x="2067709" y="3087552"/>
            <a:ext cx="579733" cy="50638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5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文本框 178"/>
          <p:cNvSpPr txBox="1"/>
          <p:nvPr>
            <p:custDataLst>
              <p:tags r:id="rId6"/>
            </p:custDataLst>
          </p:nvPr>
        </p:nvSpPr>
        <p:spPr>
          <a:xfrm>
            <a:off x="2908676" y="2948289"/>
            <a:ext cx="2492657" cy="1578983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</a:pPr>
            <a:r>
              <a:rPr lang="zh-CN" altLang="en-US" sz="2200" b="1" spc="15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足迹功能 皮肤管理</a:t>
            </a:r>
            <a:endParaRPr lang="zh-CN" altLang="en-US" sz="2200" b="1" spc="15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943580" y="3050876"/>
            <a:ext cx="862199" cy="75539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1.2</a:t>
            </a:r>
            <a:endParaRPr lang="en-US" altLang="zh-CN" sz="4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等腰三角形 3"/>
          <p:cNvSpPr/>
          <p:nvPr>
            <p:custDataLst>
              <p:tags r:id="rId8"/>
            </p:custDataLst>
          </p:nvPr>
        </p:nvSpPr>
        <p:spPr>
          <a:xfrm rot="5400000">
            <a:off x="2067709" y="4250902"/>
            <a:ext cx="579733" cy="50638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5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943633" y="4158031"/>
            <a:ext cx="862199" cy="821020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p>
            <a:r>
              <a:rPr lang="en-US" altLang="zh-CN" sz="4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2.0</a:t>
            </a:r>
            <a:endParaRPr lang="en-US" altLang="zh-CN" sz="4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08935" y="4060825"/>
            <a:ext cx="215138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大数据推荐 UI美化 根据节日更换主题</a:t>
            </a:r>
            <a:endParaRPr lang="zh-CN" altLang="en-US" sz="22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等腰三角形 11"/>
          <p:cNvSpPr/>
          <p:nvPr>
            <p:custDataLst>
              <p:tags r:id="rId10"/>
            </p:custDataLst>
          </p:nvPr>
        </p:nvSpPr>
        <p:spPr>
          <a:xfrm rot="5400000">
            <a:off x="2067709" y="5505027"/>
            <a:ext cx="579733" cy="50638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5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943633" y="5412156"/>
            <a:ext cx="862199" cy="821020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p>
            <a:r>
              <a:rPr lang="en-US" altLang="zh-CN" sz="4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2.1</a:t>
            </a:r>
            <a:endParaRPr lang="en-US" altLang="zh-CN" sz="44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08935" y="5314950"/>
            <a:ext cx="21513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优化算法，增加流畅度</a:t>
            </a:r>
            <a:endParaRPr lang="zh-CN" altLang="en-US" sz="22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56095" y="5167630"/>
            <a:ext cx="43033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/>
              <a:t>面向用户：广大购物群体</a:t>
            </a:r>
            <a:endParaRPr lang="zh-CN" altLang="en-US" sz="2200"/>
          </a:p>
          <a:p>
            <a:r>
              <a:rPr lang="zh-CN" altLang="en-US" sz="2200"/>
              <a:t>推广：</a:t>
            </a:r>
            <a:r>
              <a:rPr lang="en-US" altLang="zh-CN" sz="2200"/>
              <a:t>Bilibili</a:t>
            </a:r>
            <a:r>
              <a:rPr lang="zh-CN" altLang="en-US" sz="2200"/>
              <a:t>、抖音等视频平台</a:t>
            </a:r>
            <a:endParaRPr lang="zh-CN" altLang="en-US" sz="2200"/>
          </a:p>
        </p:txBody>
      </p:sp>
    </p:spTree>
    <p:custDataLst>
      <p:tags r:id="rId1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CHIP_GROUPID" val="5fbf20be2574a1ee74b295f0"/>
  <p:tag name="KSO_WM_CHIP_XID" val="5fbf20be2574a1ee74b295f1"/>
  <p:tag name="KSO_WM_UNIT_DEC_AREA_ID" val="8ae4977c58464533b8e87fa27d4bc77e"/>
  <p:tag name="KSO_WM_CHIP_FILLAREA_FILL_RULE" val="{&quot;fill_align&quot;:&quot;cm&quot;,&quot;fill_effect&quot;:[],&quot;fill_mode&quot;:&quot;adaptive&quot;,&quot;sacle_strategy&quot;:&quot;stretch&quot;}"/>
  <p:tag name="KSO_WM_ASSEMBLE_CHIP_INDEX" val="41e783687e484c0db07be6c31f4677a6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288_4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4"/>
  <p:tag name="KSO_WM_UNIT_DEC_AREA_ID" val="118a64154b274d1dbd5f280f0e4bf78d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edf5eaec160476a8ec6e9e110973236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5965_1*i*2"/>
  <p:tag name="KSO_WM_TEMPLATE_CATEGORY" val="diagram"/>
  <p:tag name="KSO_WM_TEMPLATE_INDEX" val="20215965"/>
  <p:tag name="KSO_WM_UNIT_LAYERLEVEL" val="1"/>
  <p:tag name="KSO_WM_TAG_VERSION" val="1.0"/>
  <p:tag name="KSO_WM_BEAUTIFY_FLAG" val="#wm#"/>
  <p:tag name="KSO_WM_UNIT_ADJUSTLAYOUT_ID" val="14"/>
  <p:tag name="KSO_WM_UNIT_COLOR_SCHEME_SHAPE_ID" val="14"/>
  <p:tag name="KSO_WM_UNIT_COLOR_SCHEME_PARENT_PAGE" val="0_1"/>
  <p:tag name="KSO_WM_UNIT_FOIL_COLOR" val="1"/>
  <p:tag name="KSO_WM_UNIT_BLOCK" val="0"/>
  <p:tag name="KSO_WM_UNIT_SM_LIMIT_TYPE" val="2"/>
  <p:tag name="KSO_WM_UNIT_DEC_AREA_ID" val="527691575bca4ce798a2507cf80d0e77"/>
  <p:tag name="KSO_WM_UNIT_DECORATE_INFO" val="{&quot;ReferentInfo&quot;:{&quot;Id&quot;:&quot;slide&quot;,&quot;X&quot;:{&quot;Pos&quot;:2},&quot;Y&quot;:{&quot;Pos&quot;:1}},&quot;DecorateInfoX&quot;:{&quot;Pos&quot;:2,&quot;IsAbs&quot;:false},&quot;DecorateInfoY&quot;:{&quot;Pos&quot;:1,&quot;IsAbs&quot;:false},&quot;DecorateInfoW&quot;:{&quot;IsAbs&quot;:false},&quot;DecorateInfoH&quot;:{&quot;IsAbs&quot;:false},&quot;whChangeMode&quot;:1}"/>
  <p:tag name="KSO_WM_CHIP_GROUPID" val="5efda17781ee359a788b1e1e"/>
  <p:tag name="KSO_WM_CHIP_XID" val="5efda17781ee359a788b1e1f"/>
  <p:tag name="KSO_WM_UNIT_FILL_FORE_SCHEMECOLOR_INDEX_BRIGHTNESS" val="-0.1"/>
  <p:tag name="KSO_WM_UNIT_FILL_FORE_SCHEMECOLOR_INDEX" val="16"/>
  <p:tag name="KSO_WM_UNIT_FILL_BACK_SCHEMECOLOR_INDEX_BRIGHTNESS" val="0.35"/>
  <p:tag name="KSO_WM_UNIT_FILL_BACK_SCHEMECOLOR_INDEX" val="13"/>
  <p:tag name="KSO_WM_UNIT_FILL_TYPE" val="2"/>
  <p:tag name="KSO_WM_UNIT_TEXT_FILL_FORE_SCHEMECOLOR_INDEX_BRIGHTNESS" val="0"/>
  <p:tag name="KSO_WM_UNIT_TEXT_FILL_FORE_SCHEMECOLOR_INDEX" val="2"/>
  <p:tag name="KSO_WM_UNIT_TEXT_FILL_TYPE" val="1"/>
  <p:tag name="KSO_WM_UNIT_VALUE" val="560"/>
  <p:tag name="KSO_WM_TEMPLATE_ASSEMBLE_XID" val="6130c4e08b5cc6c91112a580"/>
  <p:tag name="KSO_WM_TEMPLATE_ASSEMBLE_GROUPID" val="6130c4e08b5cc6c91112a580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5965_1*i*3"/>
  <p:tag name="KSO_WM_TEMPLATE_CATEGORY" val="diagram"/>
  <p:tag name="KSO_WM_TEMPLATE_INDEX" val="20215965"/>
  <p:tag name="KSO_WM_UNIT_LAYERLEVEL" val="1"/>
  <p:tag name="KSO_WM_TAG_VERSION" val="1.0"/>
  <p:tag name="KSO_WM_BEAUTIFY_FLAG" val="#wm#"/>
  <p:tag name="KSO_WM_UNIT_ADJUSTLAYOUT_ID" val="16"/>
  <p:tag name="KSO_WM_UNIT_COLOR_SCHEME_SHAPE_ID" val="16"/>
  <p:tag name="KSO_WM_UNIT_COLOR_SCHEME_PARENT_PAGE" val="0_1"/>
  <p:tag name="KSO_WM_UNIT_BLOCK" val="0"/>
  <p:tag name="KSO_WM_UNIT_SM_LIMIT_TYPE" val="2"/>
  <p:tag name="KSO_WM_UNIT_DEC_AREA_ID" val="d72e9bd352e4479aa481c7e786de90ed"/>
  <p:tag name="KSO_WM_UNIT_DECORATE_INFO" val="{&quot;DecorateInfoH&quot;:{&quot;IsAbs&quot;:false},&quot;DecorateInfoW&quot;:{&quot;IsAbs&quot;:false},&quot;DecorateInfoX&quot;:{&quot;IsAbs&quot;:false,&quot;Pos&quot;:2},&quot;DecorateInfoY&quot;:{&quot;IsAbs&quot;:false,&quot;Pos&quot;:0},&quot;ReferentInfo&quot;:{&quot;Id&quot;:&quot;55d7af0a028c4b6a8d9f8c9d4cfea312;294c8b25120f46769ac0ec521da9db99&quot;,&quot;X&quot;:{&quot;Pos&quot;:0},&quot;Y&quot;:{&quot;Pos&quot;:0}},&quot;whChangeMode&quot;:0}"/>
  <p:tag name="KSO_WM_CHIP_GROUPID" val="5efda17781ee359a788b1e1e"/>
  <p:tag name="KSO_WM_CHIP_XID" val="5efda17781ee359a788b1e1f"/>
  <p:tag name="KSO_WM_UNIT_FILL_FORE_SCHEMECOLOR_INDEX_BRIGHTNESS" val="-0.1"/>
  <p:tag name="KSO_WM_UNIT_FILL_FORE_SCHEMECOLOR_INDEX" val="16"/>
  <p:tag name="KSO_WM_UNIT_FILL_BACK_SCHEMECOLOR_INDEX_BRIGHTNESS" val="-0.5"/>
  <p:tag name="KSO_WM_UNIT_FILL_BACK_SCHEMECOLOR_INDEX" val="5"/>
  <p:tag name="KSO_WM_UNIT_FILL_TYPE" val="2"/>
  <p:tag name="KSO_WM_UNIT_TEXT_FILL_FORE_SCHEMECOLOR_INDEX_BRIGHTNESS" val="0"/>
  <p:tag name="KSO_WM_UNIT_TEXT_FILL_FORE_SCHEMECOLOR_INDEX" val="2"/>
  <p:tag name="KSO_WM_UNIT_TEXT_FILL_TYPE" val="1"/>
  <p:tag name="KSO_WM_UNIT_VALUE" val="7"/>
  <p:tag name="KSO_WM_TEMPLATE_ASSEMBLE_XID" val="6130c4e08b5cc6c91112a580"/>
  <p:tag name="KSO_WM_TEMPLATE_ASSEMBLE_GROUPID" val="6130c4e08b5cc6c91112a580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5965_1*i*4"/>
  <p:tag name="KSO_WM_TEMPLATE_CATEGORY" val="diagram"/>
  <p:tag name="KSO_WM_TEMPLATE_INDEX" val="20215965"/>
  <p:tag name="KSO_WM_UNIT_LAYERLEVEL" val="1"/>
  <p:tag name="KSO_WM_TAG_VERSION" val="1.0"/>
  <p:tag name="KSO_WM_BEAUTIFY_FLAG" val="#wm#"/>
  <p:tag name="KSO_WM_UNIT_ADJUSTLAYOUT_ID" val="19"/>
  <p:tag name="KSO_WM_UNIT_COLOR_SCHEME_SHAPE_ID" val="19"/>
  <p:tag name="KSO_WM_UNIT_COLOR_SCHEME_PARENT_PAGE" val="0_1"/>
  <p:tag name="KSO_WM_UNIT_BLOCK" val="0"/>
  <p:tag name="KSO_WM_UNIT_SM_LIMIT_TYPE" val="2"/>
  <p:tag name="KSO_WM_UNIT_DEC_AREA_ID" val="371763e60b0c4b11ab7f20c8f9bf9cc0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efda17781ee359a788b1e1e"/>
  <p:tag name="KSO_WM_CHIP_XID" val="5efda17781ee359a788b1e1f"/>
  <p:tag name="KSO_WM_TEMPLATE_ASSEMBLE_XID" val="6130c4e08b5cc6c91112a580"/>
  <p:tag name="KSO_WM_TEMPLATE_ASSEMBLE_GROUPID" val="6130c4e08b5cc6c91112a580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5965_1*i*5"/>
  <p:tag name="KSO_WM_TEMPLATE_CATEGORY" val="diagram"/>
  <p:tag name="KSO_WM_TEMPLATE_INDEX" val="20215965"/>
  <p:tag name="KSO_WM_UNIT_LAYERLEVEL" val="1"/>
  <p:tag name="KSO_WM_TAG_VERSION" val="1.0"/>
  <p:tag name="KSO_WM_BEAUTIFY_FLAG" val="#wm#"/>
  <p:tag name="KSO_WM_UNIT_ADJUSTLAYOUT_ID" val="20"/>
  <p:tag name="KSO_WM_UNIT_COLOR_SCHEME_SHAPE_ID" val="20"/>
  <p:tag name="KSO_WM_UNIT_COLOR_SCHEME_PARENT_PAGE" val="0_1"/>
  <p:tag name="KSO_WM_UNIT_SM_LIMIT_TYPE" val="2"/>
  <p:tag name="KSO_WM_CHIP_GROUPID" val="5efda17781ee359a788b1e1e"/>
  <p:tag name="KSO_WM_CHIP_XID" val="5efda17781ee359a788b1e1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TEMPLATE_ASSEMBLE_XID" val="6130c4e08b5cc6c91112a580"/>
  <p:tag name="KSO_WM_TEMPLATE_ASSEMBLE_GROUPID" val="6130c4e08b5cc6c91112a580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15965_1*i*6"/>
  <p:tag name="KSO_WM_TEMPLATE_CATEGORY" val="diagram"/>
  <p:tag name="KSO_WM_TEMPLATE_INDEX" val="20215965"/>
  <p:tag name="KSO_WM_UNIT_LAYERLEVEL" val="1"/>
  <p:tag name="KSO_WM_TAG_VERSION" val="1.0"/>
  <p:tag name="KSO_WM_BEAUTIFY_FLAG" val="#wm#"/>
  <p:tag name="KSO_WM_UNIT_ADJUSTLAYOUT_ID" val="21"/>
  <p:tag name="KSO_WM_UNIT_COLOR_SCHEME_SHAPE_ID" val="21"/>
  <p:tag name="KSO_WM_UNIT_COLOR_SCHEME_PARENT_PAGE" val="0_1"/>
  <p:tag name="KSO_WM_UNIT_SM_LIMIT_TYPE" val="2"/>
  <p:tag name="KSO_WM_CHIP_GROUPID" val="5efda17781ee359a788b1e1e"/>
  <p:tag name="KSO_WM_CHIP_XID" val="5efda17781ee359a788b1e1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TEMPLATE_ASSEMBLE_XID" val="6130c4e08b5cc6c91112a580"/>
  <p:tag name="KSO_WM_TEMPLATE_ASSEMBLE_GROUPID" val="6130c4e08b5cc6c91112a580"/>
</p:tagLst>
</file>

<file path=ppt/tags/tag10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SHOW_EDIT_AREA_INDICATION" val="1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965_1*a*1"/>
  <p:tag name="KSO_WM_TEMPLATE_CATEGORY" val="diagram"/>
  <p:tag name="KSO_WM_TEMPLATE_INDEX" val="20215965"/>
  <p:tag name="KSO_WM_UNIT_LAYERLEVEL" val="1"/>
  <p:tag name="KSO_WM_TAG_VERSION" val="1.0"/>
  <p:tag name="KSO_WM_BEAUTIFY_FLAG" val="#wm#"/>
  <p:tag name="KSO_WM_CHIP_GROUPID" val="5f461bcef3f92eac738049c8"/>
  <p:tag name="KSO_WM_CHIP_XID" val="5f461bcef3f92eac738049c9"/>
  <p:tag name="KSO_WM_UNIT_DEC_AREA_ID" val="55d7af0a028c4b6a8d9f8c9d4cfea31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19760e5de1c34161a4b7a6deb35ca297"/>
  <p:tag name="KSO_WM_UNIT_TEXT_FILL_FORE_SCHEMECOLOR_INDEX_BRIGHTNESS" val="0"/>
  <p:tag name="KSO_WM_UNIT_TEXT_FILL_FORE_SCHEMECOLOR_INDEX" val="13"/>
  <p:tag name="KSO_WM_UNIT_TEXT_FILL_TYPE" val="1"/>
  <p:tag name="KSO_WM_TEMPLATE_ASSEMBLE_XID" val="6130c4e08b5cc6c91112a580"/>
  <p:tag name="KSO_WM_TEMPLATE_ASSEMBLE_GROUPID" val="6130c4e08b5cc6c91112a580"/>
  <p:tag name="KSO_WM_UNIT_SMARTLAYOUT_COMPRESS_INFO" val="{&#10;    &quot;id&quot;: &quot;2021-09-02T20:34:42&quot;,&#10;    &quot;max&quot;: 2.499921259842509,&#10;    &quot;topChanged&quot;: 0.00010215706143362664&#10;}&#10;"/>
</p:tagLst>
</file>

<file path=ppt/tags/tag106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副标题"/>
  <p:tag name="KSO_WM_UNIT_NOCLEAR" val="0"/>
  <p:tag name="KSO_WM_UNIT_SHOW_EDIT_AREA_INDICATION" val="1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15965_1*b*1"/>
  <p:tag name="KSO_WM_TEMPLATE_CATEGORY" val="diagram"/>
  <p:tag name="KSO_WM_TEMPLATE_INDEX" val="20215965"/>
  <p:tag name="KSO_WM_UNIT_LAYERLEVEL" val="1"/>
  <p:tag name="KSO_WM_TAG_VERSION" val="1.0"/>
  <p:tag name="KSO_WM_BEAUTIFY_FLAG" val="#wm#"/>
  <p:tag name="KSO_WM_CHIP_GROUPID" val="5f461bcef3f92eac738049c8"/>
  <p:tag name="KSO_WM_CHIP_XID" val="5f461bcef3f92eac738049c9"/>
  <p:tag name="KSO_WM_UNIT_DEC_AREA_ID" val="294c8b25120f46769ac0ec521da9db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19760e5de1c34161a4b7a6deb35ca297"/>
  <p:tag name="KSO_WM_UNIT_TEXT_FILL_FORE_SCHEMECOLOR_INDEX_BRIGHTNESS" val="-0.5"/>
  <p:tag name="KSO_WM_UNIT_TEXT_FILL_FORE_SCHEMECOLOR_INDEX" val="14"/>
  <p:tag name="KSO_WM_UNIT_TEXT_FILL_TYPE" val="1"/>
  <p:tag name="KSO_WM_TEMPLATE_ASSEMBLE_XID" val="6130c4e08b5cc6c91112a580"/>
  <p:tag name="KSO_WM_TEMPLATE_ASSEMBLE_GROUPID" val="6130c4e08b5cc6c91112a580"/>
</p:tagLst>
</file>

<file path=ppt/tags/tag107.xml><?xml version="1.0" encoding="utf-8"?>
<p:tagLst xmlns:p="http://schemas.openxmlformats.org/presentationml/2006/main">
  <p:tag name="KSO_WM_BEAUTIFY_FLAG" val="#wm#"/>
  <p:tag name="KSO_WM_TEMPLATE_CATEGORY" val="diagram"/>
  <p:tag name="KSO_WM_TEMPLATE_INDEX" val="20215965"/>
  <p:tag name="KSO_WM_SLIDE_ID" val="diagram20215965_1"/>
  <p:tag name="KSO_WM_SLIDE_ITEM_CNT" val="0"/>
  <p:tag name="KSO_WM_SLIDE_INDEX" val="1"/>
  <p:tag name="KSO_WM_TAG_VERSION" val="1.0"/>
  <p:tag name="KSO_WM_SLIDE_TYPE" val="text"/>
  <p:tag name="KSO_WM_SLIDE_SUBTYPE" val="picTxt"/>
  <p:tag name="KSO_WM_SLIDE_SIZE" val="960*375"/>
  <p:tag name="KSO_WM_SLIDE_POSITION" val="0*69"/>
  <p:tag name="KSO_WM_SLIDE_LAYOUT" val="a_b_d"/>
  <p:tag name="KSO_WM_SLIDE_LAYOUT_CNT" val="1_1_1"/>
  <p:tag name="KSO_WM_SLIDE_CONSTRAINT" val="%7b%22slideConstraint%22%3a%7b%22seriesAreas%22%3a%5b%5d%2c%22singleAreas%22%3a%5b%7b%22shapes%22%3a%5b11%5d%2c%22serialConstraintIndex%22%3a-1%2c%22areatextmark%22%3a0%2c%22pictureprocessmark%22%3a0%7d%5d%7d%7d"/>
  <p:tag name="KSO_WM_SLIDE_COLORSCHEME_VERSION" val="3.2"/>
  <p:tag name="KSO_WM_TEMPLATE_SUBCATEGORY" val="21"/>
  <p:tag name="KSO_WM_TEMPLATE_MASTER_TYPE" val="0"/>
  <p:tag name="KSO_WM_TEMPLATE_COLOR_TYPE" val="1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picture_toward&quot;:0,&quot;picture_dockside&quot;:[],&quot;fill_id&quot;:&quot;c86364e405a6453e89c0f76584688a56&quot;,&quot;fill_align&quot;:&quot;lm&quot;,&quot;chip_types&quot;:[&quot;text&quot;,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609905e3bd774769ae3f065be4339b75&quot;,&quot;fill_align&quot;:&quot;cm&quot;,&quot;chip_types&quot;:[&quot;picture&quot;]}]]"/>
  <p:tag name="KSO_WM_SLIDE_LAYOUT_INFO" val="{&quot;direction&quot;:1,&quot;id&quot;:&quot;2021-09-02T20:34:42&quot;,&quot;maxSize&quot;:{&quot;size1&quot;:33.8},&quot;minSize&quot;:{&quot;size1&quot;:33.8},&quot;normalSize&quot;:{&quot;size1&quot;:33.8},&quot;subLayout&quot;:[{&quot;backgroundInfo&quot;:[{&quot;bottom&quot;:0.177777782,&quot;bottomAbs&quot;:false,&quot;left&quot;:0,&quot;leftAbs&quot;:false,&quot;right&quot;:0,&quot;rightAbs&quot;:false,&quot;top&quot;:0.177777782,&quot;topAbs&quot;:false,&quot;type&quot;:&quot;leftRight&quot;}],&quot;id&quot;:&quot;2021-09-02T20:34:42&quot;,&quot;margin&quot;:{&quot;bottom&quot;:6.7729997634887695,&quot;left&quot;:1.6929999589920044,&quot;right&quot;:0.8199999928474426,&quot;top&quot;:6.7729997634887695},&quot;type&quot;:0},{&quot;id&quot;:&quot;2021-09-02T20:34:42&quot;,&quot;margin&quot;:{&quot;bottom&quot;:3.809999942779541,&quot;left&quot;:0,&quot;right&quot;:0,&quot;top&quot;:3.809999942779541},&quot;type&quot;:0}],&quot;type&quot;:0}"/>
  <p:tag name="KSO_WM_SLIDE_RATIO" val="1.777778"/>
  <p:tag name="KSO_WM_CHIP_XID" val="5efda17781ee359a788b1e1f"/>
  <p:tag name="KSO_WM_CHIP_DECFILLPROP" val="[]"/>
  <p:tag name="KSO_WM_SLIDE_BACKGROUND" val="[&quot;leftRight&quot;]"/>
  <p:tag name="KSO_WM_CHIP_GROUPID" val="5efda17781ee359a788b1e1e"/>
  <p:tag name="KSO_WM_SLIDE_BK_DARK_LIGHT" val="2"/>
  <p:tag name="KSO_WM_SLIDE_BACKGROUND_TYPE" val="leftRight"/>
  <p:tag name="KSO_WM_SLIDE_SUPPORT_FEATURE_TYPE" val="3"/>
  <p:tag name="KSO_WM_TEMPLATE_ASSEMBLE_XID" val="6130c4e08b5cc6c91112a580"/>
  <p:tag name="KSO_WM_TEMPLATE_ASSEMBLE_GROUPID" val="6130c4e08b5cc6c91112a580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5288_5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5"/>
  <p:tag name="KSO_WM_UNIT_DEC_AREA_ID" val="047c3d305eb141959f7c1a6c161ef34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a90403fa7694567afc6187206ef5c28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288_3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3"/>
  <p:tag name="KSO_WM_UNIT_DEC_AREA_ID" val="ef959b0b3d7a4deba57d9e91158ffd3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fa58edfb415846bdb0d57662a99e2914"/>
  <p:tag name="KSO_WM_SLIDE_BACKGROUND_TYPE" val="frame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288_1*b*1"/>
  <p:tag name="KSO_WM_TEMPLATE_CATEGORY" val="custom"/>
  <p:tag name="KSO_WM_TEMPLATE_INDEX" val="2020528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4;18;2"/>
  <p:tag name="KSO_WM_UNIT_BLOCK" val="0"/>
  <p:tag name="KSO_WM_UNIT_DEC_AREA_ID" val="b29de5dccfe84bb2b5beeb8e327fe726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dbe29ba476fb4d9eb2218a26d23546a1"/>
  <p:tag name="KSO_WM_UNIT_TEXT_FILL_FORE_SCHEMECOLOR_INDEX_BRIGHTNESS" val="0.35"/>
  <p:tag name="KSO_WM_UNIT_TEXT_FILL_FORE_SCHEMECOLOR_INDEX" val="13"/>
  <p:tag name="KSO_WM_UNIT_TEXT_FILL_TYPE" val="1"/>
  <p:tag name="KSO_WM_TEMPLATE_ASSEMBLE_XID" val="5fc6fc479532eafaafd65145"/>
  <p:tag name="KSO_WM_TEMPLATE_ASSEMBLE_GROUPID" val="5fbf20be2574a1ee74b295f0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288_4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4"/>
  <p:tag name="KSO_WM_UNIT_DEC_AREA_ID" val="90241edca89841548dce035b2ae1f74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54aa6fede6540f485d0ad673e1d9a8f"/>
  <p:tag name="KSO_WM_SLIDE_BACKGROUND_TYPE" val="frame"/>
</p:tagLst>
</file>

<file path=ppt/tags/tag1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SHOW_EDIT_AREA_INDICATION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552_1*a*1"/>
  <p:tag name="KSO_WM_TEMPLATE_CATEGORY" val="diagram"/>
  <p:tag name="KSO_WM_TEMPLATE_INDEX" val="20214552"/>
  <p:tag name="KSO_WM_UNIT_LAYERLEVEL" val="1"/>
  <p:tag name="KSO_WM_TAG_VERSION" val="1.0"/>
  <p:tag name="KSO_WM_BEAUTIFY_FLAG" val="#wm#"/>
  <p:tag name="KSO_WM_CHIP_GROUPID" val="5f461bcef3f92eac738049c8"/>
  <p:tag name="KSO_WM_CHIP_XID" val="5f461bcef3f92eac738049c9"/>
  <p:tag name="KSO_WM_UNIT_DEC_AREA_ID" val="cae4a64b4ca14edc94cbd1926ee27b9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t&quot;,&quot;fill_mode&quot;:&quot;full&quot;,&quot;sacle_strategy&quot;:&quot;smart&quot;}"/>
  <p:tag name="KSO_WM_ASSEMBLE_CHIP_INDEX" val="f77d101c0d834dfd9d25157a6cbb4990"/>
  <p:tag name="KSO_WM_UNIT_TEXT_FILL_FORE_SCHEMECOLOR_INDEX_BRIGHTNESS" val="0"/>
  <p:tag name="KSO_WM_UNIT_TEXT_FILL_FORE_SCHEMECOLOR_INDEX" val="13"/>
  <p:tag name="KSO_WM_UNIT_TEXT_FILL_TYPE" val="1"/>
  <p:tag name="KSO_WM_TEMPLATE_ASSEMBLE_XID" val="5f9aa69d989d9bef5b907cdc"/>
  <p:tag name="KSO_WM_TEMPLATE_ASSEMBLE_GROUPID" val="5f9aa69d989d9bef5b907cdc"/>
  <p:tag name="KSO_WM_UNIT_SMARTLAYOUT_COMPRESS_INFO" val="{&#10;    &quot;id&quot;: &quot;2020-10-29T19:25:38&quot;,&#10;    &quot;max&quot;: 54.749921259842495,&#10;    &quot;topChanged&quot;: 0.0026468501739038744&#10;}&#10;"/>
</p:tagLst>
</file>

<file path=ppt/tags/tag1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可添加副标题"/>
  <p:tag name="KSO_WM_UNIT_NOCLEAR" val="0"/>
  <p:tag name="KSO_WM_UNIT_SHOW_EDIT_AREA_INDICATION" val="1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14552_1*b*1"/>
  <p:tag name="KSO_WM_TEMPLATE_CATEGORY" val="diagram"/>
  <p:tag name="KSO_WM_TEMPLATE_INDEX" val="20214552"/>
  <p:tag name="KSO_WM_UNIT_LAYERLEVEL" val="1"/>
  <p:tag name="KSO_WM_TAG_VERSION" val="1.0"/>
  <p:tag name="KSO_WM_BEAUTIFY_FLAG" val="#wm#"/>
  <p:tag name="KSO_WM_CHIP_GROUPID" val="5f461bcef3f92eac738049c8"/>
  <p:tag name="KSO_WM_CHIP_XID" val="5f461bcef3f92eac738049c9"/>
  <p:tag name="KSO_WM_UNIT_DEC_AREA_ID" val="973f2f2361d3497aa6d25859d014f27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t&quot;,&quot;fill_mode&quot;:&quot;full&quot;,&quot;sacle_strategy&quot;:&quot;smart&quot;}"/>
  <p:tag name="KSO_WM_ASSEMBLE_CHIP_INDEX" val="f77d101c0d834dfd9d25157a6cbb4990"/>
  <p:tag name="KSO_WM_UNIT_TEXT_FILL_FORE_SCHEMECOLOR_INDEX_BRIGHTNESS" val="-0.5"/>
  <p:tag name="KSO_WM_UNIT_TEXT_FILL_FORE_SCHEMECOLOR_INDEX" val="14"/>
  <p:tag name="KSO_WM_UNIT_TEXT_FILL_TYPE" val="1"/>
  <p:tag name="KSO_WM_TEMPLATE_ASSEMBLE_XID" val="5f9aa69d989d9bef5b907cdc"/>
  <p:tag name="KSO_WM_TEMPLATE_ASSEMBLE_GROUPID" val="5f9aa69d989d9bef5b907cdc"/>
</p:tagLst>
</file>

<file path=ppt/tags/tag113.xml><?xml version="1.0" encoding="utf-8"?>
<p:tagLst xmlns:p="http://schemas.openxmlformats.org/presentationml/2006/main">
  <p:tag name="KSO_WM_BEAUTIFY_FLAG" val="#wm#"/>
  <p:tag name="KSO_WM_TEMPLATE_CATEGORY" val="diagram"/>
  <p:tag name="KSO_WM_TEMPLATE_INDEX" val="20214552"/>
  <p:tag name="KSO_WM_SLIDE_BACKGROUND" val="[&quot;general&quot;,&quot;frame&quot;]"/>
  <p:tag name="KSO_WM_SLIDE_RATIO" val="1.77777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0-10-29T19:25:38&quot;,&quot;maxSize&quot;:{&quot;size1&quot;:43.750260273615524},&quot;minSize&quot;:{&quot;size1&quot;:26.250260273615517},&quot;normalSize&quot;:{&quot;size1&quot;:26.250260273615517},&quot;subLayout&quot;:[{&quot;id&quot;:&quot;2020-10-29T19:25:38&quot;,&quot;margin&quot;:{&quot;bottom&quot;:2.9629998207092285,&quot;left&quot;:1.6929999589920044,&quot;right&quot;:1.2699999809265137,&quot;top&quot;:2.9629998207092285},&quot;type&quot;:0},{&quot;id&quot;:&quot;2020-10-29T19:25:38&quot;,&quot;margin&quot;:{&quot;bottom&quot;:2.9629998207092285,&quot;left&quot;:0,&quot;right&quot;:1.6929999589920044,&quot;top&quot;:2.9629998207092285},&quot;type&quot;:0}],&quot;type&quot;:0}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cf6eb586bf8da9b6740192"/>
  <p:tag name="KSO_WM_CHIP_FILLPROP" val="[[{&quot;text_align&quot;:&quot;lt&quot;,&quot;text_direction&quot;:&quot;horizontal&quot;,&quot;support_features&quot;:[&quot;collage&quot;,&quot;carousel&quot;],&quot;support_big_font&quot;:false,&quot;fill_id&quot;:&quot;722accd572074b41a2d4cf8c733c9957&quot;,&quot;fill_align&quot;:&quot;lt&quot;,&quot;chip_types&quot;:[&quot;pictext&quot;,&quot;picture&quot;,&quot;chart&quot;,&quot;table&quot;,&quot;video&quot;]},{&quot;text_align&quot;:&quot;lt&quot;,&quot;text_direction&quot;:&quot;horizontal&quot;,&quot;support_big_font&quot;:false,&quot;fill_id&quot;:&quot;164c300f690d423ab1b6e3b65edb0bf9&quot;,&quot;fill_align&quot;:&quot;rt&quot;,&quot;chip_types&quot;:[&quot;text&quot;,&quot;picture&quot;,&quot;header&quot;]}],[{&quot;text_align&quot;:&quot;lt&quot;,&quot;text_direction&quot;:&quot;horizontal&quot;,&quot;support_big_font&quot;:false,&quot;fill_id&quot;:&quot;722accd572074b41a2d4cf8c733c9957&quot;,&quot;fill_align&quot;:&quot;lt&quot;,&quot;chip_types&quot;:[&quot;text&quot;]},{&quot;text_align&quot;:&quot;lt&quot;,&quot;text_direction&quot;:&quot;horizontal&quot;,&quot;support_big_font&quot;:false,&quot;fill_id&quot;:&quot;164c300f690d423ab1b6e3b65edb0bf9&quot;,&quot;fill_align&quot;:&quot;rt&quot;,&quot;chip_types&quot;:[&quot;picture&quot;,&quot;header&quot;]}],[{&quot;text_align&quot;:&quot;lt&quot;,&quot;text_direction&quot;:&quot;horizontal&quot;,&quot;support_big_font&quot;:false,&quot;fill_id&quot;:&quot;722accd572074b41a2d4cf8c733c9957&quot;,&quot;fill_align&quot;:&quot;lt&quot;,&quot;chip_types&quot;:[&quot;diagram&quot;]},{&quot;text_align&quot;:&quot;lt&quot;,&quot;text_direction&quot;:&quot;horizontal&quot;,&quot;support_big_font&quot;:false,&quot;fill_id&quot;:&quot;164c300f690d423ab1b6e3b65edb0bf9&quot;,&quot;fill_align&quot;:&quot;rt&quot;,&quot;chip_types&quot;:[&quot;picture&quot;,&quot;header&quot;]}]]"/>
  <p:tag name="KSO_WM_SLIDE_ID" val="diagram2021455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768*372"/>
  <p:tag name="KSO_WM_SLIDE_POSITION" val="96*84"/>
  <p:tag name="KSO_WM_TAG_VERSION" val="1.0"/>
  <p:tag name="KSO_WM_SLIDE_LAYOUT" val="a_b_d"/>
  <p:tag name="KSO_WM_SLIDE_LAYOUT_CNT" val="1_1_1"/>
  <p:tag name="KSO_WM_SLIDE_CAN_ADD_NAVIGATION" val="1"/>
  <p:tag name="KSO_WM_CHIP_DECFILLPROP" val="[]"/>
  <p:tag name="KSO_WM_CHIP_GROUPID" val="5ed8b601afe44fab1839c162"/>
  <p:tag name="KSO_WM_SLIDE_BK_DARK_LIGHT" val="2"/>
  <p:tag name="KSO_WM_SLIDE_BACKGROUND_TYPE" val="frame"/>
  <p:tag name="KSO_WM_SLIDE_SUPPORT_FEATURE_TYPE" val="3"/>
  <p:tag name="KSO_WM_TEMPLATE_ASSEMBLE_XID" val="5f9aa69d989d9bef5b907cdc"/>
  <p:tag name="KSO_WM_TEMPLATE_ASSEMBLE_GROUPID" val="5f9aa69d989d9bef5b907cdc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5288_5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5"/>
  <p:tag name="KSO_WM_UNIT_DEC_AREA_ID" val="047c3d305eb141959f7c1a6c161ef34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a90403fa7694567afc6187206ef5c28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288_3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3"/>
  <p:tag name="KSO_WM_UNIT_DEC_AREA_ID" val="ef959b0b3d7a4deba57d9e91158ffd3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fa58edfb415846bdb0d57662a99e2914"/>
  <p:tag name="KSO_WM_SLIDE_BACKGROUND_TYPE" val="frame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288_4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4"/>
  <p:tag name="KSO_WM_UNIT_DEC_AREA_ID" val="90241edca89841548dce035b2ae1f74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54aa6fede6540f485d0ad673e1d9a8f"/>
  <p:tag name="KSO_WM_SLIDE_BACKGROUND_TYPE" val="frame"/>
</p:tagLst>
</file>

<file path=ppt/tags/tag11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SHOW_EDIT_AREA_INDICATION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552_1*a*1"/>
  <p:tag name="KSO_WM_TEMPLATE_CATEGORY" val="diagram"/>
  <p:tag name="KSO_WM_TEMPLATE_INDEX" val="20214552"/>
  <p:tag name="KSO_WM_UNIT_LAYERLEVEL" val="1"/>
  <p:tag name="KSO_WM_TAG_VERSION" val="1.0"/>
  <p:tag name="KSO_WM_BEAUTIFY_FLAG" val="#wm#"/>
  <p:tag name="KSO_WM_CHIP_GROUPID" val="5f461bcef3f92eac738049c8"/>
  <p:tag name="KSO_WM_CHIP_XID" val="5f461bcef3f92eac738049c9"/>
  <p:tag name="KSO_WM_UNIT_DEC_AREA_ID" val="cae4a64b4ca14edc94cbd1926ee27b9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t&quot;,&quot;fill_mode&quot;:&quot;full&quot;,&quot;sacle_strategy&quot;:&quot;smart&quot;}"/>
  <p:tag name="KSO_WM_ASSEMBLE_CHIP_INDEX" val="f77d101c0d834dfd9d25157a6cbb4990"/>
  <p:tag name="KSO_WM_UNIT_TEXT_FILL_FORE_SCHEMECOLOR_INDEX_BRIGHTNESS" val="0"/>
  <p:tag name="KSO_WM_UNIT_TEXT_FILL_FORE_SCHEMECOLOR_INDEX" val="13"/>
  <p:tag name="KSO_WM_UNIT_TEXT_FILL_TYPE" val="1"/>
  <p:tag name="KSO_WM_TEMPLATE_ASSEMBLE_XID" val="5f9aa69d989d9bef5b907cdc"/>
  <p:tag name="KSO_WM_TEMPLATE_ASSEMBLE_GROUPID" val="5f9aa69d989d9bef5b907cdc"/>
  <p:tag name="KSO_WM_UNIT_SMARTLAYOUT_COMPRESS_INFO" val="{&#10;    &quot;id&quot;: &quot;2020-10-29T19:25:38&quot;,&#10;    &quot;max&quot;: 54.749921259842495,&#10;    &quot;topChanged&quot;: 0.0026468501739038744&#10;}&#10;"/>
</p:tagLst>
</file>

<file path=ppt/tags/tag11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可添加副标题"/>
  <p:tag name="KSO_WM_UNIT_NOCLEAR" val="0"/>
  <p:tag name="KSO_WM_UNIT_SHOW_EDIT_AREA_INDICATION" val="1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14552_1*b*1"/>
  <p:tag name="KSO_WM_TEMPLATE_CATEGORY" val="diagram"/>
  <p:tag name="KSO_WM_TEMPLATE_INDEX" val="20214552"/>
  <p:tag name="KSO_WM_UNIT_LAYERLEVEL" val="1"/>
  <p:tag name="KSO_WM_TAG_VERSION" val="1.0"/>
  <p:tag name="KSO_WM_BEAUTIFY_FLAG" val="#wm#"/>
  <p:tag name="KSO_WM_CHIP_GROUPID" val="5f461bcef3f92eac738049c8"/>
  <p:tag name="KSO_WM_CHIP_XID" val="5f461bcef3f92eac738049c9"/>
  <p:tag name="KSO_WM_UNIT_DEC_AREA_ID" val="973f2f2361d3497aa6d25859d014f27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t&quot;,&quot;fill_mode&quot;:&quot;full&quot;,&quot;sacle_strategy&quot;:&quot;smart&quot;}"/>
  <p:tag name="KSO_WM_ASSEMBLE_CHIP_INDEX" val="f77d101c0d834dfd9d25157a6cbb4990"/>
  <p:tag name="KSO_WM_UNIT_TEXT_FILL_FORE_SCHEMECOLOR_INDEX_BRIGHTNESS" val="-0.5"/>
  <p:tag name="KSO_WM_UNIT_TEXT_FILL_FORE_SCHEMECOLOR_INDEX" val="14"/>
  <p:tag name="KSO_WM_UNIT_TEXT_FILL_TYPE" val="1"/>
  <p:tag name="KSO_WM_TEMPLATE_ASSEMBLE_XID" val="5f9aa69d989d9bef5b907cdc"/>
  <p:tag name="KSO_WM_TEMPLATE_ASSEMBLE_GROUPID" val="5f9aa69d989d9bef5b907cdc"/>
</p:tagLst>
</file>

<file path=ppt/tags/tag119.xml><?xml version="1.0" encoding="utf-8"?>
<p:tagLst xmlns:p="http://schemas.openxmlformats.org/presentationml/2006/main">
  <p:tag name="KSO_WM_BEAUTIFY_FLAG" val="#wm#"/>
  <p:tag name="KSO_WM_TEMPLATE_CATEGORY" val="diagram"/>
  <p:tag name="KSO_WM_TEMPLATE_INDEX" val="20214552"/>
  <p:tag name="KSO_WM_SLIDE_BACKGROUND" val="[&quot;general&quot;,&quot;frame&quot;]"/>
  <p:tag name="KSO_WM_SLIDE_RATIO" val="1.77777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0-10-29T19:25:38&quot;,&quot;maxSize&quot;:{&quot;size1&quot;:43.750260273615524},&quot;minSize&quot;:{&quot;size1&quot;:26.250260273615517},&quot;normalSize&quot;:{&quot;size1&quot;:26.250260273615517},&quot;subLayout&quot;:[{&quot;id&quot;:&quot;2020-10-29T19:25:38&quot;,&quot;margin&quot;:{&quot;bottom&quot;:2.9629998207092285,&quot;left&quot;:1.6929999589920044,&quot;right&quot;:1.2699999809265137,&quot;top&quot;:2.9629998207092285},&quot;type&quot;:0},{&quot;id&quot;:&quot;2020-10-29T19:25:38&quot;,&quot;margin&quot;:{&quot;bottom&quot;:2.9629998207092285,&quot;left&quot;:0,&quot;right&quot;:1.6929999589920044,&quot;top&quot;:2.9629998207092285},&quot;type&quot;:0}],&quot;type&quot;:0}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cf6eb586bf8da9b6740192"/>
  <p:tag name="KSO_WM_CHIP_FILLPROP" val="[[{&quot;text_align&quot;:&quot;lt&quot;,&quot;text_direction&quot;:&quot;horizontal&quot;,&quot;support_features&quot;:[&quot;collage&quot;,&quot;carousel&quot;],&quot;support_big_font&quot;:false,&quot;fill_id&quot;:&quot;722accd572074b41a2d4cf8c733c9957&quot;,&quot;fill_align&quot;:&quot;lt&quot;,&quot;chip_types&quot;:[&quot;pictext&quot;,&quot;picture&quot;,&quot;chart&quot;,&quot;table&quot;,&quot;video&quot;]},{&quot;text_align&quot;:&quot;lt&quot;,&quot;text_direction&quot;:&quot;horizontal&quot;,&quot;support_big_font&quot;:false,&quot;fill_id&quot;:&quot;164c300f690d423ab1b6e3b65edb0bf9&quot;,&quot;fill_align&quot;:&quot;rt&quot;,&quot;chip_types&quot;:[&quot;text&quot;,&quot;picture&quot;,&quot;header&quot;]}],[{&quot;text_align&quot;:&quot;lt&quot;,&quot;text_direction&quot;:&quot;horizontal&quot;,&quot;support_big_font&quot;:false,&quot;fill_id&quot;:&quot;722accd572074b41a2d4cf8c733c9957&quot;,&quot;fill_align&quot;:&quot;lt&quot;,&quot;chip_types&quot;:[&quot;text&quot;]},{&quot;text_align&quot;:&quot;lt&quot;,&quot;text_direction&quot;:&quot;horizontal&quot;,&quot;support_big_font&quot;:false,&quot;fill_id&quot;:&quot;164c300f690d423ab1b6e3b65edb0bf9&quot;,&quot;fill_align&quot;:&quot;rt&quot;,&quot;chip_types&quot;:[&quot;picture&quot;,&quot;header&quot;]}],[{&quot;text_align&quot;:&quot;lt&quot;,&quot;text_direction&quot;:&quot;horizontal&quot;,&quot;support_big_font&quot;:false,&quot;fill_id&quot;:&quot;722accd572074b41a2d4cf8c733c9957&quot;,&quot;fill_align&quot;:&quot;lt&quot;,&quot;chip_types&quot;:[&quot;diagram&quot;]},{&quot;text_align&quot;:&quot;lt&quot;,&quot;text_direction&quot;:&quot;horizontal&quot;,&quot;support_big_font&quot;:false,&quot;fill_id&quot;:&quot;164c300f690d423ab1b6e3b65edb0bf9&quot;,&quot;fill_align&quot;:&quot;rt&quot;,&quot;chip_types&quot;:[&quot;picture&quot;,&quot;header&quot;]}]]"/>
  <p:tag name="KSO_WM_SLIDE_ID" val="diagram2021455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768*372"/>
  <p:tag name="KSO_WM_SLIDE_POSITION" val="96*84"/>
  <p:tag name="KSO_WM_TAG_VERSION" val="1.0"/>
  <p:tag name="KSO_WM_SLIDE_LAYOUT" val="a_b_d"/>
  <p:tag name="KSO_WM_SLIDE_LAYOUT_CNT" val="1_1_1"/>
  <p:tag name="KSO_WM_SLIDE_CAN_ADD_NAVIGATION" val="1"/>
  <p:tag name="KSO_WM_CHIP_DECFILLPROP" val="[]"/>
  <p:tag name="KSO_WM_CHIP_GROUPID" val="5ed8b601afe44fab1839c162"/>
  <p:tag name="KSO_WM_SLIDE_BK_DARK_LIGHT" val="2"/>
  <p:tag name="KSO_WM_SLIDE_BACKGROUND_TYPE" val="frame"/>
  <p:tag name="KSO_WM_SLIDE_SUPPORT_FEATURE_TYPE" val="3"/>
  <p:tag name="KSO_WM_TEMPLATE_ASSEMBLE_XID" val="5f9aa69d989d9bef5b907cdc"/>
  <p:tag name="KSO_WM_TEMPLATE_ASSEMBLE_GROUPID" val="5f9aa69d989d9bef5b907cdc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88_1*a*1"/>
  <p:tag name="KSO_WM_TEMPLATE_CATEGORY" val="custom"/>
  <p:tag name="KSO_WM_TEMPLATE_INDEX" val="20205288"/>
  <p:tag name="KSO_WM_UNIT_LAYERLEVEL" val="1"/>
  <p:tag name="KSO_WM_TAG_VERSION" val="1.0"/>
  <p:tag name="KSO_WM_BEAUTIFY_FLAG" val="#wm#"/>
  <p:tag name="KSO_WM_UNIT_PRESET_TEXT" val="单击添加大标题"/>
  <p:tag name="KSO_WM_UNIT_DEFAULT_FONT" val="40;56;4"/>
  <p:tag name="KSO_WM_UNIT_BLOCK" val="0"/>
  <p:tag name="KSO_WM_UNIT_DEC_AREA_ID" val="b51ef86b19284fd69be7eb2ad722a6fe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dbe29ba476fb4d9eb2218a26d23546a1"/>
  <p:tag name="KSO_WM_UNIT_TEXT_FILL_FORE_SCHEMECOLOR_INDEX_BRIGHTNESS" val="0.15"/>
  <p:tag name="KSO_WM_UNIT_TEXT_FILL_FORE_SCHEMECOLOR_INDEX" val="13"/>
  <p:tag name="KSO_WM_UNIT_TEXT_FILL_TYPE" val="1"/>
  <p:tag name="KSO_WM_TEMPLATE_ASSEMBLE_XID" val="5fc6fc479532eafaafd65145"/>
  <p:tag name="KSO_WM_TEMPLATE_ASSEMBLE_GROUPID" val="5fbf20be2574a1ee74b295f0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5288_5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5"/>
  <p:tag name="KSO_WM_UNIT_DEC_AREA_ID" val="047c3d305eb141959f7c1a6c161ef34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a90403fa7694567afc6187206ef5c28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288_3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3"/>
  <p:tag name="KSO_WM_UNIT_DEC_AREA_ID" val="ef959b0b3d7a4deba57d9e91158ffd3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fa58edfb415846bdb0d57662a99e2914"/>
  <p:tag name="KSO_WM_SLIDE_BACKGROUND_TYPE" val="frame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288_4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4"/>
  <p:tag name="KSO_WM_UNIT_DEC_AREA_ID" val="90241edca89841548dce035b2ae1f74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54aa6fede6540f485d0ad673e1d9a8f"/>
  <p:tag name="KSO_WM_SLIDE_BACKGROUND_TYPE" val="frame"/>
</p:tagLst>
</file>

<file path=ppt/tags/tag12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SHOW_EDIT_AREA_INDICATION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552_1*a*1"/>
  <p:tag name="KSO_WM_TEMPLATE_CATEGORY" val="diagram"/>
  <p:tag name="KSO_WM_TEMPLATE_INDEX" val="20214552"/>
  <p:tag name="KSO_WM_UNIT_LAYERLEVEL" val="1"/>
  <p:tag name="KSO_WM_TAG_VERSION" val="1.0"/>
  <p:tag name="KSO_WM_BEAUTIFY_FLAG" val="#wm#"/>
  <p:tag name="KSO_WM_CHIP_GROUPID" val="5f461bcef3f92eac738049c8"/>
  <p:tag name="KSO_WM_CHIP_XID" val="5f461bcef3f92eac738049c9"/>
  <p:tag name="KSO_WM_UNIT_DEC_AREA_ID" val="cae4a64b4ca14edc94cbd1926ee27b9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t&quot;,&quot;fill_mode&quot;:&quot;full&quot;,&quot;sacle_strategy&quot;:&quot;smart&quot;}"/>
  <p:tag name="KSO_WM_ASSEMBLE_CHIP_INDEX" val="f77d101c0d834dfd9d25157a6cbb4990"/>
  <p:tag name="KSO_WM_UNIT_TEXT_FILL_FORE_SCHEMECOLOR_INDEX_BRIGHTNESS" val="0"/>
  <p:tag name="KSO_WM_UNIT_TEXT_FILL_FORE_SCHEMECOLOR_INDEX" val="13"/>
  <p:tag name="KSO_WM_UNIT_TEXT_FILL_TYPE" val="1"/>
  <p:tag name="KSO_WM_TEMPLATE_ASSEMBLE_XID" val="5f9aa69d989d9bef5b907cdc"/>
  <p:tag name="KSO_WM_TEMPLATE_ASSEMBLE_GROUPID" val="5f9aa69d989d9bef5b907cdc"/>
  <p:tag name="KSO_WM_UNIT_SMARTLAYOUT_COMPRESS_INFO" val="{&#10;    &quot;id&quot;: &quot;2020-10-29T19:25:38&quot;,&#10;    &quot;max&quot;: 54.749921259842495,&#10;    &quot;topChanged&quot;: 0.0026468501739038744&#10;}&#10;"/>
</p:tagLst>
</file>

<file path=ppt/tags/tag12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可添加副标题"/>
  <p:tag name="KSO_WM_UNIT_NOCLEAR" val="0"/>
  <p:tag name="KSO_WM_UNIT_SHOW_EDIT_AREA_INDICATION" val="1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14552_1*b*1"/>
  <p:tag name="KSO_WM_TEMPLATE_CATEGORY" val="diagram"/>
  <p:tag name="KSO_WM_TEMPLATE_INDEX" val="20214552"/>
  <p:tag name="KSO_WM_UNIT_LAYERLEVEL" val="1"/>
  <p:tag name="KSO_WM_TAG_VERSION" val="1.0"/>
  <p:tag name="KSO_WM_BEAUTIFY_FLAG" val="#wm#"/>
  <p:tag name="KSO_WM_CHIP_GROUPID" val="5f461bcef3f92eac738049c8"/>
  <p:tag name="KSO_WM_CHIP_XID" val="5f461bcef3f92eac738049c9"/>
  <p:tag name="KSO_WM_UNIT_DEC_AREA_ID" val="973f2f2361d3497aa6d25859d014f27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t&quot;,&quot;fill_mode&quot;:&quot;full&quot;,&quot;sacle_strategy&quot;:&quot;smart&quot;}"/>
  <p:tag name="KSO_WM_ASSEMBLE_CHIP_INDEX" val="f77d101c0d834dfd9d25157a6cbb4990"/>
  <p:tag name="KSO_WM_UNIT_TEXT_FILL_FORE_SCHEMECOLOR_INDEX_BRIGHTNESS" val="-0.5"/>
  <p:tag name="KSO_WM_UNIT_TEXT_FILL_FORE_SCHEMECOLOR_INDEX" val="14"/>
  <p:tag name="KSO_WM_UNIT_TEXT_FILL_TYPE" val="1"/>
  <p:tag name="KSO_WM_TEMPLATE_ASSEMBLE_XID" val="5f9aa69d989d9bef5b907cdc"/>
  <p:tag name="KSO_WM_TEMPLATE_ASSEMBLE_GROUPID" val="5f9aa69d989d9bef5b907cdc"/>
</p:tagLst>
</file>

<file path=ppt/tags/tag125.xml><?xml version="1.0" encoding="utf-8"?>
<p:tagLst xmlns:p="http://schemas.openxmlformats.org/presentationml/2006/main">
  <p:tag name="KSO_WM_BEAUTIFY_FLAG" val="#wm#"/>
  <p:tag name="KSO_WM_TEMPLATE_CATEGORY" val="diagram"/>
  <p:tag name="KSO_WM_TEMPLATE_INDEX" val="20214552"/>
  <p:tag name="KSO_WM_SLIDE_BACKGROUND" val="[&quot;general&quot;,&quot;frame&quot;]"/>
  <p:tag name="KSO_WM_SLIDE_RATIO" val="1.77777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0-10-29T19:25:38&quot;,&quot;maxSize&quot;:{&quot;size1&quot;:43.750260273615524},&quot;minSize&quot;:{&quot;size1&quot;:26.250260273615517},&quot;normalSize&quot;:{&quot;size1&quot;:26.250260273615517},&quot;subLayout&quot;:[{&quot;id&quot;:&quot;2020-10-29T19:25:38&quot;,&quot;margin&quot;:{&quot;bottom&quot;:2.9629998207092285,&quot;left&quot;:1.6929999589920044,&quot;right&quot;:1.2699999809265137,&quot;top&quot;:2.9629998207092285},&quot;type&quot;:0},{&quot;id&quot;:&quot;2020-10-29T19:25:38&quot;,&quot;margin&quot;:{&quot;bottom&quot;:2.9629998207092285,&quot;left&quot;:0,&quot;right&quot;:1.6929999589920044,&quot;top&quot;:2.9629998207092285},&quot;type&quot;:0}],&quot;type&quot;:0}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cf6eb586bf8da9b6740192"/>
  <p:tag name="KSO_WM_CHIP_FILLPROP" val="[[{&quot;text_align&quot;:&quot;lt&quot;,&quot;text_direction&quot;:&quot;horizontal&quot;,&quot;support_features&quot;:[&quot;collage&quot;,&quot;carousel&quot;],&quot;support_big_font&quot;:false,&quot;fill_id&quot;:&quot;722accd572074b41a2d4cf8c733c9957&quot;,&quot;fill_align&quot;:&quot;lt&quot;,&quot;chip_types&quot;:[&quot;pictext&quot;,&quot;picture&quot;,&quot;chart&quot;,&quot;table&quot;,&quot;video&quot;]},{&quot;text_align&quot;:&quot;lt&quot;,&quot;text_direction&quot;:&quot;horizontal&quot;,&quot;support_big_font&quot;:false,&quot;fill_id&quot;:&quot;164c300f690d423ab1b6e3b65edb0bf9&quot;,&quot;fill_align&quot;:&quot;rt&quot;,&quot;chip_types&quot;:[&quot;text&quot;,&quot;picture&quot;,&quot;header&quot;]}],[{&quot;text_align&quot;:&quot;lt&quot;,&quot;text_direction&quot;:&quot;horizontal&quot;,&quot;support_big_font&quot;:false,&quot;fill_id&quot;:&quot;722accd572074b41a2d4cf8c733c9957&quot;,&quot;fill_align&quot;:&quot;lt&quot;,&quot;chip_types&quot;:[&quot;text&quot;]},{&quot;text_align&quot;:&quot;lt&quot;,&quot;text_direction&quot;:&quot;horizontal&quot;,&quot;support_big_font&quot;:false,&quot;fill_id&quot;:&quot;164c300f690d423ab1b6e3b65edb0bf9&quot;,&quot;fill_align&quot;:&quot;rt&quot;,&quot;chip_types&quot;:[&quot;picture&quot;,&quot;header&quot;]}],[{&quot;text_align&quot;:&quot;lt&quot;,&quot;text_direction&quot;:&quot;horizontal&quot;,&quot;support_big_font&quot;:false,&quot;fill_id&quot;:&quot;722accd572074b41a2d4cf8c733c9957&quot;,&quot;fill_align&quot;:&quot;lt&quot;,&quot;chip_types&quot;:[&quot;diagram&quot;]},{&quot;text_align&quot;:&quot;lt&quot;,&quot;text_direction&quot;:&quot;horizontal&quot;,&quot;support_big_font&quot;:false,&quot;fill_id&quot;:&quot;164c300f690d423ab1b6e3b65edb0bf9&quot;,&quot;fill_align&quot;:&quot;rt&quot;,&quot;chip_types&quot;:[&quot;picture&quot;,&quot;header&quot;]}]]"/>
  <p:tag name="KSO_WM_SLIDE_ID" val="diagram20214552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768*372"/>
  <p:tag name="KSO_WM_SLIDE_POSITION" val="96*84"/>
  <p:tag name="KSO_WM_TAG_VERSION" val="1.0"/>
  <p:tag name="KSO_WM_SLIDE_LAYOUT" val="a_b_d"/>
  <p:tag name="KSO_WM_SLIDE_LAYOUT_CNT" val="1_1_1"/>
  <p:tag name="KSO_WM_SLIDE_CAN_ADD_NAVIGATION" val="1"/>
  <p:tag name="KSO_WM_CHIP_DECFILLPROP" val="[]"/>
  <p:tag name="KSO_WM_CHIP_GROUPID" val="5ed8b601afe44fab1839c162"/>
  <p:tag name="KSO_WM_SLIDE_BK_DARK_LIGHT" val="2"/>
  <p:tag name="KSO_WM_SLIDE_BACKGROUND_TYPE" val="frame"/>
  <p:tag name="KSO_WM_SLIDE_SUPPORT_FEATURE_TYPE" val="3"/>
  <p:tag name="KSO_WM_TEMPLATE_ASSEMBLE_XID" val="5f9aa69d989d9bef5b907cdc"/>
  <p:tag name="KSO_WM_TEMPLATE_ASSEMBLE_GROUPID" val="5f9aa69d989d9bef5b907cdc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5288_5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5"/>
  <p:tag name="KSO_WM_UNIT_DEC_AREA_ID" val="bc3e387a91de41f494dd700d730a177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710d61d974b4680a9db7220aea357d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288_3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3"/>
  <p:tag name="KSO_WM_UNIT_DEC_AREA_ID" val="b7ea1943ec7f4fb0bd920c1549698fe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1c130aa851e499fb57572e5e5e74d03"/>
  <p:tag name="KSO_WM_SLIDE_BACKGROUND_TYPE" val="leftRight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288_4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4"/>
  <p:tag name="KSO_WM_UNIT_DEC_AREA_ID" val="85394a29b2fd4b33a861abad3c75286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89b53bcfa7b47cca78d893a635480ce"/>
  <p:tag name="KSO_WM_SLIDE_BACKGROUND_TYPE" val="leftRight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5965_1*i*2"/>
  <p:tag name="KSO_WM_TEMPLATE_CATEGORY" val="diagram"/>
  <p:tag name="KSO_WM_TEMPLATE_INDEX" val="20215965"/>
  <p:tag name="KSO_WM_UNIT_LAYERLEVEL" val="1"/>
  <p:tag name="KSO_WM_TAG_VERSION" val="1.0"/>
  <p:tag name="KSO_WM_BEAUTIFY_FLAG" val="#wm#"/>
  <p:tag name="KSO_WM_UNIT_ADJUSTLAYOUT_ID" val="14"/>
  <p:tag name="KSO_WM_UNIT_COLOR_SCHEME_SHAPE_ID" val="14"/>
  <p:tag name="KSO_WM_UNIT_COLOR_SCHEME_PARENT_PAGE" val="0_1"/>
  <p:tag name="KSO_WM_UNIT_FOIL_COLOR" val="1"/>
  <p:tag name="KSO_WM_UNIT_BLOCK" val="0"/>
  <p:tag name="KSO_WM_UNIT_SM_LIMIT_TYPE" val="2"/>
  <p:tag name="KSO_WM_UNIT_DEC_AREA_ID" val="527691575bca4ce798a2507cf80d0e77"/>
  <p:tag name="KSO_WM_UNIT_DECORATE_INFO" val="{&quot;ReferentInfo&quot;:{&quot;Id&quot;:&quot;slide&quot;,&quot;X&quot;:{&quot;Pos&quot;:2},&quot;Y&quot;:{&quot;Pos&quot;:1}},&quot;DecorateInfoX&quot;:{&quot;Pos&quot;:2,&quot;IsAbs&quot;:false},&quot;DecorateInfoY&quot;:{&quot;Pos&quot;:1,&quot;IsAbs&quot;:false},&quot;DecorateInfoW&quot;:{&quot;IsAbs&quot;:false},&quot;DecorateInfoH&quot;:{&quot;IsAbs&quot;:false},&quot;whChangeMode&quot;:1}"/>
  <p:tag name="KSO_WM_CHIP_GROUPID" val="5efda17781ee359a788b1e1e"/>
  <p:tag name="KSO_WM_CHIP_XID" val="5efda17781ee359a788b1e1f"/>
  <p:tag name="KSO_WM_UNIT_FILL_FORE_SCHEMECOLOR_INDEX_BRIGHTNESS" val="-0.1"/>
  <p:tag name="KSO_WM_UNIT_FILL_FORE_SCHEMECOLOR_INDEX" val="16"/>
  <p:tag name="KSO_WM_UNIT_FILL_BACK_SCHEMECOLOR_INDEX_BRIGHTNESS" val="0.35"/>
  <p:tag name="KSO_WM_UNIT_FILL_BACK_SCHEMECOLOR_INDEX" val="13"/>
  <p:tag name="KSO_WM_UNIT_FILL_TYPE" val="2"/>
  <p:tag name="KSO_WM_UNIT_TEXT_FILL_FORE_SCHEMECOLOR_INDEX_BRIGHTNESS" val="0"/>
  <p:tag name="KSO_WM_UNIT_TEXT_FILL_FORE_SCHEMECOLOR_INDEX" val="2"/>
  <p:tag name="KSO_WM_UNIT_TEXT_FILL_TYPE" val="1"/>
  <p:tag name="KSO_WM_UNIT_VALUE" val="560"/>
  <p:tag name="KSO_WM_TEMPLATE_ASSEMBLE_XID" val="6130c4e08b5cc6c91112a580"/>
  <p:tag name="KSO_WM_TEMPLATE_ASSEMBLE_GROUPID" val="6130c4e08b5cc6c91112a58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288_3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3"/>
  <p:tag name="KSO_WM_UNIT_DEC_AREA_ID" val="a6ace903f48a4ee8a1964ec5f6d96a7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dd7a8b6379e446480f353f736db8136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5965_1*i*3"/>
  <p:tag name="KSO_WM_TEMPLATE_CATEGORY" val="diagram"/>
  <p:tag name="KSO_WM_TEMPLATE_INDEX" val="20215965"/>
  <p:tag name="KSO_WM_UNIT_LAYERLEVEL" val="1"/>
  <p:tag name="KSO_WM_TAG_VERSION" val="1.0"/>
  <p:tag name="KSO_WM_BEAUTIFY_FLAG" val="#wm#"/>
  <p:tag name="KSO_WM_UNIT_ADJUSTLAYOUT_ID" val="16"/>
  <p:tag name="KSO_WM_UNIT_COLOR_SCHEME_SHAPE_ID" val="16"/>
  <p:tag name="KSO_WM_UNIT_COLOR_SCHEME_PARENT_PAGE" val="0_1"/>
  <p:tag name="KSO_WM_UNIT_BLOCK" val="0"/>
  <p:tag name="KSO_WM_UNIT_SM_LIMIT_TYPE" val="2"/>
  <p:tag name="KSO_WM_UNIT_DEC_AREA_ID" val="d72e9bd352e4479aa481c7e786de90ed"/>
  <p:tag name="KSO_WM_UNIT_DECORATE_INFO" val="{&quot;DecorateInfoH&quot;:{&quot;IsAbs&quot;:false},&quot;DecorateInfoW&quot;:{&quot;IsAbs&quot;:false},&quot;DecorateInfoX&quot;:{&quot;IsAbs&quot;:false,&quot;Pos&quot;:2},&quot;DecorateInfoY&quot;:{&quot;IsAbs&quot;:false,&quot;Pos&quot;:0},&quot;ReferentInfo&quot;:{&quot;Id&quot;:&quot;55d7af0a028c4b6a8d9f8c9d4cfea312;294c8b25120f46769ac0ec521da9db99&quot;,&quot;X&quot;:{&quot;Pos&quot;:0},&quot;Y&quot;:{&quot;Pos&quot;:0}},&quot;whChangeMode&quot;:0}"/>
  <p:tag name="KSO_WM_CHIP_GROUPID" val="5efda17781ee359a788b1e1e"/>
  <p:tag name="KSO_WM_CHIP_XID" val="5efda17781ee359a788b1e1f"/>
  <p:tag name="KSO_WM_UNIT_FILL_FORE_SCHEMECOLOR_INDEX_BRIGHTNESS" val="-0.1"/>
  <p:tag name="KSO_WM_UNIT_FILL_FORE_SCHEMECOLOR_INDEX" val="16"/>
  <p:tag name="KSO_WM_UNIT_FILL_BACK_SCHEMECOLOR_INDEX_BRIGHTNESS" val="-0.5"/>
  <p:tag name="KSO_WM_UNIT_FILL_BACK_SCHEMECOLOR_INDEX" val="5"/>
  <p:tag name="KSO_WM_UNIT_FILL_TYPE" val="2"/>
  <p:tag name="KSO_WM_UNIT_TEXT_FILL_FORE_SCHEMECOLOR_INDEX_BRIGHTNESS" val="0"/>
  <p:tag name="KSO_WM_UNIT_TEXT_FILL_FORE_SCHEMECOLOR_INDEX" val="2"/>
  <p:tag name="KSO_WM_UNIT_TEXT_FILL_TYPE" val="1"/>
  <p:tag name="KSO_WM_UNIT_VALUE" val="7"/>
  <p:tag name="KSO_WM_TEMPLATE_ASSEMBLE_XID" val="6130c4e08b5cc6c91112a580"/>
  <p:tag name="KSO_WM_TEMPLATE_ASSEMBLE_GROUPID" val="6130c4e08b5cc6c91112a580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5965_1*i*4"/>
  <p:tag name="KSO_WM_TEMPLATE_CATEGORY" val="diagram"/>
  <p:tag name="KSO_WM_TEMPLATE_INDEX" val="20215965"/>
  <p:tag name="KSO_WM_UNIT_LAYERLEVEL" val="1"/>
  <p:tag name="KSO_WM_TAG_VERSION" val="1.0"/>
  <p:tag name="KSO_WM_BEAUTIFY_FLAG" val="#wm#"/>
  <p:tag name="KSO_WM_UNIT_ADJUSTLAYOUT_ID" val="19"/>
  <p:tag name="KSO_WM_UNIT_COLOR_SCHEME_SHAPE_ID" val="19"/>
  <p:tag name="KSO_WM_UNIT_COLOR_SCHEME_PARENT_PAGE" val="0_1"/>
  <p:tag name="KSO_WM_UNIT_BLOCK" val="0"/>
  <p:tag name="KSO_WM_UNIT_SM_LIMIT_TYPE" val="2"/>
  <p:tag name="KSO_WM_UNIT_DEC_AREA_ID" val="371763e60b0c4b11ab7f20c8f9bf9cc0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efda17781ee359a788b1e1e"/>
  <p:tag name="KSO_WM_CHIP_XID" val="5efda17781ee359a788b1e1f"/>
  <p:tag name="KSO_WM_TEMPLATE_ASSEMBLE_XID" val="6130c4e08b5cc6c91112a580"/>
  <p:tag name="KSO_WM_TEMPLATE_ASSEMBLE_GROUPID" val="6130c4e08b5cc6c91112a580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5965_1*i*5"/>
  <p:tag name="KSO_WM_TEMPLATE_CATEGORY" val="diagram"/>
  <p:tag name="KSO_WM_TEMPLATE_INDEX" val="20215965"/>
  <p:tag name="KSO_WM_UNIT_LAYERLEVEL" val="1"/>
  <p:tag name="KSO_WM_TAG_VERSION" val="1.0"/>
  <p:tag name="KSO_WM_BEAUTIFY_FLAG" val="#wm#"/>
  <p:tag name="KSO_WM_UNIT_ADJUSTLAYOUT_ID" val="20"/>
  <p:tag name="KSO_WM_UNIT_COLOR_SCHEME_SHAPE_ID" val="20"/>
  <p:tag name="KSO_WM_UNIT_COLOR_SCHEME_PARENT_PAGE" val="0_1"/>
  <p:tag name="KSO_WM_UNIT_SM_LIMIT_TYPE" val="2"/>
  <p:tag name="KSO_WM_CHIP_GROUPID" val="5efda17781ee359a788b1e1e"/>
  <p:tag name="KSO_WM_CHIP_XID" val="5efda17781ee359a788b1e1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TEMPLATE_ASSEMBLE_XID" val="6130c4e08b5cc6c91112a580"/>
  <p:tag name="KSO_WM_TEMPLATE_ASSEMBLE_GROUPID" val="6130c4e08b5cc6c91112a580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15965_1*i*6"/>
  <p:tag name="KSO_WM_TEMPLATE_CATEGORY" val="diagram"/>
  <p:tag name="KSO_WM_TEMPLATE_INDEX" val="20215965"/>
  <p:tag name="KSO_WM_UNIT_LAYERLEVEL" val="1"/>
  <p:tag name="KSO_WM_TAG_VERSION" val="1.0"/>
  <p:tag name="KSO_WM_BEAUTIFY_FLAG" val="#wm#"/>
  <p:tag name="KSO_WM_UNIT_ADJUSTLAYOUT_ID" val="21"/>
  <p:tag name="KSO_WM_UNIT_COLOR_SCHEME_SHAPE_ID" val="21"/>
  <p:tag name="KSO_WM_UNIT_COLOR_SCHEME_PARENT_PAGE" val="0_1"/>
  <p:tag name="KSO_WM_UNIT_SM_LIMIT_TYPE" val="2"/>
  <p:tag name="KSO_WM_CHIP_GROUPID" val="5efda17781ee359a788b1e1e"/>
  <p:tag name="KSO_WM_CHIP_XID" val="5efda17781ee359a788b1e1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TEMPLATE_ASSEMBLE_XID" val="6130c4e08b5cc6c91112a580"/>
  <p:tag name="KSO_WM_TEMPLATE_ASSEMBLE_GROUPID" val="6130c4e08b5cc6c91112a580"/>
</p:tagLst>
</file>

<file path=ppt/tags/tag13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SHOW_EDIT_AREA_INDICATION" val="1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965_1*a*1"/>
  <p:tag name="KSO_WM_TEMPLATE_CATEGORY" val="diagram"/>
  <p:tag name="KSO_WM_TEMPLATE_INDEX" val="20215965"/>
  <p:tag name="KSO_WM_UNIT_LAYERLEVEL" val="1"/>
  <p:tag name="KSO_WM_TAG_VERSION" val="1.0"/>
  <p:tag name="KSO_WM_BEAUTIFY_FLAG" val="#wm#"/>
  <p:tag name="KSO_WM_CHIP_GROUPID" val="5f461bcef3f92eac738049c8"/>
  <p:tag name="KSO_WM_CHIP_XID" val="5f461bcef3f92eac738049c9"/>
  <p:tag name="KSO_WM_UNIT_DEC_AREA_ID" val="55d7af0a028c4b6a8d9f8c9d4cfea31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19760e5de1c34161a4b7a6deb35ca297"/>
  <p:tag name="KSO_WM_UNIT_TEXT_FILL_FORE_SCHEMECOLOR_INDEX_BRIGHTNESS" val="0"/>
  <p:tag name="KSO_WM_UNIT_TEXT_FILL_FORE_SCHEMECOLOR_INDEX" val="13"/>
  <p:tag name="KSO_WM_UNIT_TEXT_FILL_TYPE" val="1"/>
  <p:tag name="KSO_WM_TEMPLATE_ASSEMBLE_XID" val="6130c4e08b5cc6c91112a580"/>
  <p:tag name="KSO_WM_TEMPLATE_ASSEMBLE_GROUPID" val="6130c4e08b5cc6c91112a580"/>
  <p:tag name="KSO_WM_UNIT_SMARTLAYOUT_COMPRESS_INFO" val="{&#10;    &quot;id&quot;: &quot;2021-09-02T20:34:42&quot;,&#10;    &quot;max&quot;: 2.499921259842509,&#10;    &quot;topChanged&quot;: 0.00010215706143362664&#10;}&#10;"/>
</p:tagLst>
</file>

<file path=ppt/tags/tag13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副标题"/>
  <p:tag name="KSO_WM_UNIT_NOCLEAR" val="0"/>
  <p:tag name="KSO_WM_UNIT_SHOW_EDIT_AREA_INDICATION" val="1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15965_1*b*1"/>
  <p:tag name="KSO_WM_TEMPLATE_CATEGORY" val="diagram"/>
  <p:tag name="KSO_WM_TEMPLATE_INDEX" val="20215965"/>
  <p:tag name="KSO_WM_UNIT_LAYERLEVEL" val="1"/>
  <p:tag name="KSO_WM_TAG_VERSION" val="1.0"/>
  <p:tag name="KSO_WM_BEAUTIFY_FLAG" val="#wm#"/>
  <p:tag name="KSO_WM_CHIP_GROUPID" val="5f461bcef3f92eac738049c8"/>
  <p:tag name="KSO_WM_CHIP_XID" val="5f461bcef3f92eac738049c9"/>
  <p:tag name="KSO_WM_UNIT_DEC_AREA_ID" val="294c8b25120f46769ac0ec521da9db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19760e5de1c34161a4b7a6deb35ca297"/>
  <p:tag name="KSO_WM_UNIT_TEXT_FILL_FORE_SCHEMECOLOR_INDEX_BRIGHTNESS" val="-0.5"/>
  <p:tag name="KSO_WM_UNIT_TEXT_FILL_FORE_SCHEMECOLOR_INDEX" val="14"/>
  <p:tag name="KSO_WM_UNIT_TEXT_FILL_TYPE" val="1"/>
  <p:tag name="KSO_WM_TEMPLATE_ASSEMBLE_XID" val="6130c4e08b5cc6c91112a580"/>
  <p:tag name="KSO_WM_TEMPLATE_ASSEMBLE_GROUPID" val="6130c4e08b5cc6c91112a580"/>
</p:tagLst>
</file>

<file path=ppt/tags/tag136.xml><?xml version="1.0" encoding="utf-8"?>
<p:tagLst xmlns:p="http://schemas.openxmlformats.org/presentationml/2006/main">
  <p:tag name="KSO_WM_BEAUTIFY_FLAG" val="#wm#"/>
  <p:tag name="KSO_WM_TEMPLATE_CATEGORY" val="diagram"/>
  <p:tag name="KSO_WM_TEMPLATE_INDEX" val="20215965"/>
  <p:tag name="KSO_WM_SLIDE_ID" val="diagram20215965_1"/>
  <p:tag name="KSO_WM_SLIDE_ITEM_CNT" val="0"/>
  <p:tag name="KSO_WM_SLIDE_INDEX" val="1"/>
  <p:tag name="KSO_WM_TAG_VERSION" val="1.0"/>
  <p:tag name="KSO_WM_SLIDE_TYPE" val="text"/>
  <p:tag name="KSO_WM_SLIDE_SUBTYPE" val="picTxt"/>
  <p:tag name="KSO_WM_SLIDE_SIZE" val="960*375"/>
  <p:tag name="KSO_WM_SLIDE_POSITION" val="0*69"/>
  <p:tag name="KSO_WM_SLIDE_LAYOUT" val="a_b_d"/>
  <p:tag name="KSO_WM_SLIDE_LAYOUT_CNT" val="1_1_1"/>
  <p:tag name="KSO_WM_SLIDE_CONSTRAINT" val="%7b%22slideConstraint%22%3a%7b%22seriesAreas%22%3a%5b%5d%2c%22singleAreas%22%3a%5b%7b%22shapes%22%3a%5b11%5d%2c%22serialConstraintIndex%22%3a-1%2c%22areatextmark%22%3a0%2c%22pictureprocessmark%22%3a0%7d%5d%7d%7d"/>
  <p:tag name="KSO_WM_SLIDE_COLORSCHEME_VERSION" val="3.2"/>
  <p:tag name="KSO_WM_TEMPLATE_SUBCATEGORY" val="21"/>
  <p:tag name="KSO_WM_TEMPLATE_MASTER_TYPE" val="0"/>
  <p:tag name="KSO_WM_TEMPLATE_COLOR_TYPE" val="1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picture_toward&quot;:0,&quot;picture_dockside&quot;:[],&quot;fill_id&quot;:&quot;c86364e405a6453e89c0f76584688a56&quot;,&quot;fill_align&quot;:&quot;lm&quot;,&quot;chip_types&quot;:[&quot;text&quot;,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609905e3bd774769ae3f065be4339b75&quot;,&quot;fill_align&quot;:&quot;cm&quot;,&quot;chip_types&quot;:[&quot;picture&quot;]}]]"/>
  <p:tag name="KSO_WM_SLIDE_LAYOUT_INFO" val="{&quot;direction&quot;:1,&quot;id&quot;:&quot;2021-09-02T20:34:42&quot;,&quot;maxSize&quot;:{&quot;size1&quot;:33.8},&quot;minSize&quot;:{&quot;size1&quot;:33.8},&quot;normalSize&quot;:{&quot;size1&quot;:33.8},&quot;subLayout&quot;:[{&quot;backgroundInfo&quot;:[{&quot;bottom&quot;:0.177777782,&quot;bottomAbs&quot;:false,&quot;left&quot;:0,&quot;leftAbs&quot;:false,&quot;right&quot;:0,&quot;rightAbs&quot;:false,&quot;top&quot;:0.177777782,&quot;topAbs&quot;:false,&quot;type&quot;:&quot;leftRight&quot;}],&quot;id&quot;:&quot;2021-09-02T20:34:42&quot;,&quot;margin&quot;:{&quot;bottom&quot;:6.7729997634887695,&quot;left&quot;:1.6929999589920044,&quot;right&quot;:0.8199999928474426,&quot;top&quot;:6.7729997634887695},&quot;type&quot;:0},{&quot;id&quot;:&quot;2021-09-02T20:34:42&quot;,&quot;margin&quot;:{&quot;bottom&quot;:3.809999942779541,&quot;left&quot;:0,&quot;right&quot;:0,&quot;top&quot;:3.809999942779541},&quot;type&quot;:0}],&quot;type&quot;:0}"/>
  <p:tag name="KSO_WM_SLIDE_RATIO" val="1.777778"/>
  <p:tag name="KSO_WM_CHIP_XID" val="5efda17781ee359a788b1e1f"/>
  <p:tag name="KSO_WM_CHIP_DECFILLPROP" val="[]"/>
  <p:tag name="KSO_WM_SLIDE_BACKGROUND" val="[&quot;leftRight&quot;]"/>
  <p:tag name="KSO_WM_CHIP_GROUPID" val="5efda17781ee359a788b1e1e"/>
  <p:tag name="KSO_WM_SLIDE_BK_DARK_LIGHT" val="2"/>
  <p:tag name="KSO_WM_SLIDE_BACKGROUND_TYPE" val="leftRight"/>
  <p:tag name="KSO_WM_SLIDE_SUPPORT_FEATURE_TYPE" val="3"/>
  <p:tag name="KSO_WM_TEMPLATE_ASSEMBLE_XID" val="6130c4e08b5cc6c91112a580"/>
  <p:tag name="KSO_WM_TEMPLATE_ASSEMBLE_GROUPID" val="6130c4e08b5cc6c91112a580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5288_5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5"/>
  <p:tag name="KSO_WM_UNIT_DEC_AREA_ID" val="bc3e387a91de41f494dd700d730a177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710d61d974b4680a9db7220aea357d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288_3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3"/>
  <p:tag name="KSO_WM_UNIT_DEC_AREA_ID" val="b7ea1943ec7f4fb0bd920c1549698fe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1c130aa851e499fb57572e5e5e74d03"/>
  <p:tag name="KSO_WM_SLIDE_BACKGROUND_TYPE" val="leftRight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288_4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4"/>
  <p:tag name="KSO_WM_UNIT_DEC_AREA_ID" val="85394a29b2fd4b33a861abad3c75286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89b53bcfa7b47cca78d893a635480ce"/>
  <p:tag name="KSO_WM_SLIDE_BACKGROUND_TYPE" val="leftRight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288_4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4"/>
  <p:tag name="KSO_WM_UNIT_DEC_AREA_ID" val="9b83480854bb4c459be601b5a0bedd7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0b7907c2bcb400eb9197383fc5042bc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5965_1*i*2"/>
  <p:tag name="KSO_WM_TEMPLATE_CATEGORY" val="diagram"/>
  <p:tag name="KSO_WM_TEMPLATE_INDEX" val="20215965"/>
  <p:tag name="KSO_WM_UNIT_LAYERLEVEL" val="1"/>
  <p:tag name="KSO_WM_TAG_VERSION" val="1.0"/>
  <p:tag name="KSO_WM_BEAUTIFY_FLAG" val="#wm#"/>
  <p:tag name="KSO_WM_UNIT_ADJUSTLAYOUT_ID" val="14"/>
  <p:tag name="KSO_WM_UNIT_COLOR_SCHEME_SHAPE_ID" val="14"/>
  <p:tag name="KSO_WM_UNIT_COLOR_SCHEME_PARENT_PAGE" val="0_1"/>
  <p:tag name="KSO_WM_UNIT_FOIL_COLOR" val="1"/>
  <p:tag name="KSO_WM_UNIT_BLOCK" val="0"/>
  <p:tag name="KSO_WM_UNIT_SM_LIMIT_TYPE" val="2"/>
  <p:tag name="KSO_WM_UNIT_DEC_AREA_ID" val="527691575bca4ce798a2507cf80d0e77"/>
  <p:tag name="KSO_WM_UNIT_DECORATE_INFO" val="{&quot;ReferentInfo&quot;:{&quot;Id&quot;:&quot;slide&quot;,&quot;X&quot;:{&quot;Pos&quot;:2},&quot;Y&quot;:{&quot;Pos&quot;:1}},&quot;DecorateInfoX&quot;:{&quot;Pos&quot;:2,&quot;IsAbs&quot;:false},&quot;DecorateInfoY&quot;:{&quot;Pos&quot;:1,&quot;IsAbs&quot;:false},&quot;DecorateInfoW&quot;:{&quot;IsAbs&quot;:false},&quot;DecorateInfoH&quot;:{&quot;IsAbs&quot;:false},&quot;whChangeMode&quot;:1}"/>
  <p:tag name="KSO_WM_CHIP_GROUPID" val="5efda17781ee359a788b1e1e"/>
  <p:tag name="KSO_WM_CHIP_XID" val="5efda17781ee359a788b1e1f"/>
  <p:tag name="KSO_WM_UNIT_FILL_FORE_SCHEMECOLOR_INDEX_BRIGHTNESS" val="-0.1"/>
  <p:tag name="KSO_WM_UNIT_FILL_FORE_SCHEMECOLOR_INDEX" val="16"/>
  <p:tag name="KSO_WM_UNIT_FILL_BACK_SCHEMECOLOR_INDEX_BRIGHTNESS" val="0.35"/>
  <p:tag name="KSO_WM_UNIT_FILL_BACK_SCHEMECOLOR_INDEX" val="13"/>
  <p:tag name="KSO_WM_UNIT_FILL_TYPE" val="2"/>
  <p:tag name="KSO_WM_UNIT_TEXT_FILL_FORE_SCHEMECOLOR_INDEX_BRIGHTNESS" val="0"/>
  <p:tag name="KSO_WM_UNIT_TEXT_FILL_FORE_SCHEMECOLOR_INDEX" val="2"/>
  <p:tag name="KSO_WM_UNIT_TEXT_FILL_TYPE" val="1"/>
  <p:tag name="KSO_WM_UNIT_VALUE" val="560"/>
  <p:tag name="KSO_WM_TEMPLATE_ASSEMBLE_XID" val="6130c4e08b5cc6c91112a580"/>
  <p:tag name="KSO_WM_TEMPLATE_ASSEMBLE_GROUPID" val="6130c4e08b5cc6c91112a580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5965_1*i*3"/>
  <p:tag name="KSO_WM_TEMPLATE_CATEGORY" val="diagram"/>
  <p:tag name="KSO_WM_TEMPLATE_INDEX" val="20215965"/>
  <p:tag name="KSO_WM_UNIT_LAYERLEVEL" val="1"/>
  <p:tag name="KSO_WM_TAG_VERSION" val="1.0"/>
  <p:tag name="KSO_WM_BEAUTIFY_FLAG" val="#wm#"/>
  <p:tag name="KSO_WM_UNIT_ADJUSTLAYOUT_ID" val="16"/>
  <p:tag name="KSO_WM_UNIT_COLOR_SCHEME_SHAPE_ID" val="16"/>
  <p:tag name="KSO_WM_UNIT_COLOR_SCHEME_PARENT_PAGE" val="0_1"/>
  <p:tag name="KSO_WM_UNIT_BLOCK" val="0"/>
  <p:tag name="KSO_WM_UNIT_SM_LIMIT_TYPE" val="2"/>
  <p:tag name="KSO_WM_UNIT_DEC_AREA_ID" val="d72e9bd352e4479aa481c7e786de90ed"/>
  <p:tag name="KSO_WM_UNIT_DECORATE_INFO" val="{&quot;DecorateInfoH&quot;:{&quot;IsAbs&quot;:false},&quot;DecorateInfoW&quot;:{&quot;IsAbs&quot;:false},&quot;DecorateInfoX&quot;:{&quot;IsAbs&quot;:false,&quot;Pos&quot;:2},&quot;DecorateInfoY&quot;:{&quot;IsAbs&quot;:false,&quot;Pos&quot;:0},&quot;ReferentInfo&quot;:{&quot;Id&quot;:&quot;55d7af0a028c4b6a8d9f8c9d4cfea312;294c8b25120f46769ac0ec521da9db99&quot;,&quot;X&quot;:{&quot;Pos&quot;:0},&quot;Y&quot;:{&quot;Pos&quot;:0}},&quot;whChangeMode&quot;:0}"/>
  <p:tag name="KSO_WM_CHIP_GROUPID" val="5efda17781ee359a788b1e1e"/>
  <p:tag name="KSO_WM_CHIP_XID" val="5efda17781ee359a788b1e1f"/>
  <p:tag name="KSO_WM_UNIT_FILL_FORE_SCHEMECOLOR_INDEX_BRIGHTNESS" val="-0.1"/>
  <p:tag name="KSO_WM_UNIT_FILL_FORE_SCHEMECOLOR_INDEX" val="16"/>
  <p:tag name="KSO_WM_UNIT_FILL_BACK_SCHEMECOLOR_INDEX_BRIGHTNESS" val="-0.5"/>
  <p:tag name="KSO_WM_UNIT_FILL_BACK_SCHEMECOLOR_INDEX" val="5"/>
  <p:tag name="KSO_WM_UNIT_FILL_TYPE" val="2"/>
  <p:tag name="KSO_WM_UNIT_TEXT_FILL_FORE_SCHEMECOLOR_INDEX_BRIGHTNESS" val="0"/>
  <p:tag name="KSO_WM_UNIT_TEXT_FILL_FORE_SCHEMECOLOR_INDEX" val="2"/>
  <p:tag name="KSO_WM_UNIT_TEXT_FILL_TYPE" val="1"/>
  <p:tag name="KSO_WM_UNIT_VALUE" val="7"/>
  <p:tag name="KSO_WM_TEMPLATE_ASSEMBLE_XID" val="6130c4e08b5cc6c91112a580"/>
  <p:tag name="KSO_WM_TEMPLATE_ASSEMBLE_GROUPID" val="6130c4e08b5cc6c91112a580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5965_1*i*4"/>
  <p:tag name="KSO_WM_TEMPLATE_CATEGORY" val="diagram"/>
  <p:tag name="KSO_WM_TEMPLATE_INDEX" val="20215965"/>
  <p:tag name="KSO_WM_UNIT_LAYERLEVEL" val="1"/>
  <p:tag name="KSO_WM_TAG_VERSION" val="1.0"/>
  <p:tag name="KSO_WM_BEAUTIFY_FLAG" val="#wm#"/>
  <p:tag name="KSO_WM_UNIT_ADJUSTLAYOUT_ID" val="19"/>
  <p:tag name="KSO_WM_UNIT_COLOR_SCHEME_SHAPE_ID" val="19"/>
  <p:tag name="KSO_WM_UNIT_COLOR_SCHEME_PARENT_PAGE" val="0_1"/>
  <p:tag name="KSO_WM_UNIT_BLOCK" val="0"/>
  <p:tag name="KSO_WM_UNIT_SM_LIMIT_TYPE" val="2"/>
  <p:tag name="KSO_WM_UNIT_DEC_AREA_ID" val="371763e60b0c4b11ab7f20c8f9bf9cc0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efda17781ee359a788b1e1e"/>
  <p:tag name="KSO_WM_CHIP_XID" val="5efda17781ee359a788b1e1f"/>
  <p:tag name="KSO_WM_TEMPLATE_ASSEMBLE_XID" val="6130c4e08b5cc6c91112a580"/>
  <p:tag name="KSO_WM_TEMPLATE_ASSEMBLE_GROUPID" val="6130c4e08b5cc6c91112a580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5965_1*i*5"/>
  <p:tag name="KSO_WM_TEMPLATE_CATEGORY" val="diagram"/>
  <p:tag name="KSO_WM_TEMPLATE_INDEX" val="20215965"/>
  <p:tag name="KSO_WM_UNIT_LAYERLEVEL" val="1"/>
  <p:tag name="KSO_WM_TAG_VERSION" val="1.0"/>
  <p:tag name="KSO_WM_BEAUTIFY_FLAG" val="#wm#"/>
  <p:tag name="KSO_WM_UNIT_ADJUSTLAYOUT_ID" val="20"/>
  <p:tag name="KSO_WM_UNIT_COLOR_SCHEME_SHAPE_ID" val="20"/>
  <p:tag name="KSO_WM_UNIT_COLOR_SCHEME_PARENT_PAGE" val="0_1"/>
  <p:tag name="KSO_WM_UNIT_SM_LIMIT_TYPE" val="2"/>
  <p:tag name="KSO_WM_CHIP_GROUPID" val="5efda17781ee359a788b1e1e"/>
  <p:tag name="KSO_WM_CHIP_XID" val="5efda17781ee359a788b1e1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TEMPLATE_ASSEMBLE_XID" val="6130c4e08b5cc6c91112a580"/>
  <p:tag name="KSO_WM_TEMPLATE_ASSEMBLE_GROUPID" val="6130c4e08b5cc6c91112a580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15965_1*i*6"/>
  <p:tag name="KSO_WM_TEMPLATE_CATEGORY" val="diagram"/>
  <p:tag name="KSO_WM_TEMPLATE_INDEX" val="20215965"/>
  <p:tag name="KSO_WM_UNIT_LAYERLEVEL" val="1"/>
  <p:tag name="KSO_WM_TAG_VERSION" val="1.0"/>
  <p:tag name="KSO_WM_BEAUTIFY_FLAG" val="#wm#"/>
  <p:tag name="KSO_WM_UNIT_ADJUSTLAYOUT_ID" val="21"/>
  <p:tag name="KSO_WM_UNIT_COLOR_SCHEME_SHAPE_ID" val="21"/>
  <p:tag name="KSO_WM_UNIT_COLOR_SCHEME_PARENT_PAGE" val="0_1"/>
  <p:tag name="KSO_WM_UNIT_SM_LIMIT_TYPE" val="2"/>
  <p:tag name="KSO_WM_CHIP_GROUPID" val="5efda17781ee359a788b1e1e"/>
  <p:tag name="KSO_WM_CHIP_XID" val="5efda17781ee359a788b1e1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"/>
  <p:tag name="KSO_WM_TEMPLATE_ASSEMBLE_XID" val="6130c4e08b5cc6c91112a580"/>
  <p:tag name="KSO_WM_TEMPLATE_ASSEMBLE_GROUPID" val="6130c4e08b5cc6c91112a580"/>
</p:tagLst>
</file>

<file path=ppt/tags/tag14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内容"/>
  <p:tag name="KSO_WM_UNIT_NOCLEAR" val="0"/>
  <p:tag name="KSO_WM_UNIT_SHOW_EDIT_AREA_INDICATION" val="1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5965_1*a*1"/>
  <p:tag name="KSO_WM_TEMPLATE_CATEGORY" val="diagram"/>
  <p:tag name="KSO_WM_TEMPLATE_INDEX" val="20215965"/>
  <p:tag name="KSO_WM_UNIT_LAYERLEVEL" val="1"/>
  <p:tag name="KSO_WM_TAG_VERSION" val="1.0"/>
  <p:tag name="KSO_WM_BEAUTIFY_FLAG" val="#wm#"/>
  <p:tag name="KSO_WM_CHIP_GROUPID" val="5f461bcef3f92eac738049c8"/>
  <p:tag name="KSO_WM_CHIP_XID" val="5f461bcef3f92eac738049c9"/>
  <p:tag name="KSO_WM_UNIT_DEC_AREA_ID" val="55d7af0a028c4b6a8d9f8c9d4cfea31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19760e5de1c34161a4b7a6deb35ca297"/>
  <p:tag name="KSO_WM_UNIT_TEXT_FILL_FORE_SCHEMECOLOR_INDEX_BRIGHTNESS" val="0"/>
  <p:tag name="KSO_WM_UNIT_TEXT_FILL_FORE_SCHEMECOLOR_INDEX" val="13"/>
  <p:tag name="KSO_WM_UNIT_TEXT_FILL_TYPE" val="1"/>
  <p:tag name="KSO_WM_TEMPLATE_ASSEMBLE_XID" val="6130c4e08b5cc6c91112a580"/>
  <p:tag name="KSO_WM_TEMPLATE_ASSEMBLE_GROUPID" val="6130c4e08b5cc6c91112a580"/>
  <p:tag name="KSO_WM_UNIT_SMARTLAYOUT_COMPRESS_INFO" val="{&#10;    &quot;id&quot;: &quot;2021-09-02T20:34:42&quot;,&#10;    &quot;max&quot;: 2.499921259842509,&#10;    &quot;topChanged&quot;: 0.00010215706143362664&#10;}&#10;"/>
</p:tagLst>
</file>

<file path=ppt/tags/tag146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副标题"/>
  <p:tag name="KSO_WM_UNIT_NOCLEAR" val="0"/>
  <p:tag name="KSO_WM_UNIT_SHOW_EDIT_AREA_INDICATION" val="1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15965_1*b*1"/>
  <p:tag name="KSO_WM_TEMPLATE_CATEGORY" val="diagram"/>
  <p:tag name="KSO_WM_TEMPLATE_INDEX" val="20215965"/>
  <p:tag name="KSO_WM_UNIT_LAYERLEVEL" val="1"/>
  <p:tag name="KSO_WM_TAG_VERSION" val="1.0"/>
  <p:tag name="KSO_WM_BEAUTIFY_FLAG" val="#wm#"/>
  <p:tag name="KSO_WM_CHIP_GROUPID" val="5f461bcef3f92eac738049c8"/>
  <p:tag name="KSO_WM_CHIP_XID" val="5f461bcef3f92eac738049c9"/>
  <p:tag name="KSO_WM_UNIT_DEC_AREA_ID" val="294c8b25120f46769ac0ec521da9db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19760e5de1c34161a4b7a6deb35ca297"/>
  <p:tag name="KSO_WM_UNIT_TEXT_FILL_FORE_SCHEMECOLOR_INDEX_BRIGHTNESS" val="-0.5"/>
  <p:tag name="KSO_WM_UNIT_TEXT_FILL_FORE_SCHEMECOLOR_INDEX" val="14"/>
  <p:tag name="KSO_WM_UNIT_TEXT_FILL_TYPE" val="1"/>
  <p:tag name="KSO_WM_TEMPLATE_ASSEMBLE_XID" val="6130c4e08b5cc6c91112a580"/>
  <p:tag name="KSO_WM_TEMPLATE_ASSEMBLE_GROUPID" val="6130c4e08b5cc6c91112a580"/>
</p:tagLst>
</file>

<file path=ppt/tags/tag147.xml><?xml version="1.0" encoding="utf-8"?>
<p:tagLst xmlns:p="http://schemas.openxmlformats.org/presentationml/2006/main">
  <p:tag name="KSO_WM_BEAUTIFY_FLAG" val="#wm#"/>
  <p:tag name="KSO_WM_TEMPLATE_CATEGORY" val="diagram"/>
  <p:tag name="KSO_WM_TEMPLATE_INDEX" val="20215965"/>
  <p:tag name="KSO_WM_SLIDE_ID" val="diagram20215965_1"/>
  <p:tag name="KSO_WM_SLIDE_ITEM_CNT" val="0"/>
  <p:tag name="KSO_WM_SLIDE_INDEX" val="1"/>
  <p:tag name="KSO_WM_TAG_VERSION" val="1.0"/>
  <p:tag name="KSO_WM_SLIDE_TYPE" val="text"/>
  <p:tag name="KSO_WM_SLIDE_SUBTYPE" val="picTxt"/>
  <p:tag name="KSO_WM_SLIDE_SIZE" val="960*375"/>
  <p:tag name="KSO_WM_SLIDE_POSITION" val="0*69"/>
  <p:tag name="KSO_WM_SLIDE_LAYOUT" val="a_b_d"/>
  <p:tag name="KSO_WM_SLIDE_LAYOUT_CNT" val="1_1_1"/>
  <p:tag name="KSO_WM_SLIDE_CONSTRAINT" val="%7b%22slideConstraint%22%3a%7b%22seriesAreas%22%3a%5b%5d%2c%22singleAreas%22%3a%5b%7b%22shapes%22%3a%5b11%5d%2c%22serialConstraintIndex%22%3a-1%2c%22areatextmark%22%3a0%2c%22pictureprocessmark%22%3a0%7d%5d%7d%7d"/>
  <p:tag name="KSO_WM_SLIDE_COLORSCHEME_VERSION" val="3.2"/>
  <p:tag name="KSO_WM_TEMPLATE_SUBCATEGORY" val="21"/>
  <p:tag name="KSO_WM_TEMPLATE_MASTER_TYPE" val="0"/>
  <p:tag name="KSO_WM_TEMPLATE_COLOR_TYPE" val="1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picture_toward&quot;:0,&quot;picture_dockside&quot;:[],&quot;fill_id&quot;:&quot;c86364e405a6453e89c0f76584688a56&quot;,&quot;fill_align&quot;:&quot;lm&quot;,&quot;chip_types&quot;:[&quot;text&quot;,&quot;header&quot;]},{&quot;text_align&quot;:&quot;cm&quot;,&quot;text_direction&quot;:&quot;horizontal&quot;,&quot;support_features&quot;:[&quot;collage&quot;,&quot;carousel&quot;],&quot;support_big_font&quot;:false,&quot;picture_toward&quot;:0,&quot;picture_dockside&quot;:[],&quot;fill_id&quot;:&quot;609905e3bd774769ae3f065be4339b75&quot;,&quot;fill_align&quot;:&quot;cm&quot;,&quot;chip_types&quot;:[&quot;picture&quot;]}]]"/>
  <p:tag name="KSO_WM_SLIDE_LAYOUT_INFO" val="{&quot;direction&quot;:1,&quot;id&quot;:&quot;2021-09-02T20:34:42&quot;,&quot;maxSize&quot;:{&quot;size1&quot;:33.8},&quot;minSize&quot;:{&quot;size1&quot;:33.8},&quot;normalSize&quot;:{&quot;size1&quot;:33.8},&quot;subLayout&quot;:[{&quot;backgroundInfo&quot;:[{&quot;bottom&quot;:0.177777782,&quot;bottomAbs&quot;:false,&quot;left&quot;:0,&quot;leftAbs&quot;:false,&quot;right&quot;:0,&quot;rightAbs&quot;:false,&quot;top&quot;:0.177777782,&quot;topAbs&quot;:false,&quot;type&quot;:&quot;leftRight&quot;}],&quot;id&quot;:&quot;2021-09-02T20:34:42&quot;,&quot;margin&quot;:{&quot;bottom&quot;:6.7729997634887695,&quot;left&quot;:1.6929999589920044,&quot;right&quot;:0.8199999928474426,&quot;top&quot;:6.7729997634887695},&quot;type&quot;:0},{&quot;id&quot;:&quot;2021-09-02T20:34:42&quot;,&quot;margin&quot;:{&quot;bottom&quot;:3.809999942779541,&quot;left&quot;:0,&quot;right&quot;:0,&quot;top&quot;:3.809999942779541},&quot;type&quot;:0}],&quot;type&quot;:0}"/>
  <p:tag name="KSO_WM_SLIDE_RATIO" val="1.777778"/>
  <p:tag name="KSO_WM_CHIP_XID" val="5efda17781ee359a788b1e1f"/>
  <p:tag name="KSO_WM_CHIP_DECFILLPROP" val="[]"/>
  <p:tag name="KSO_WM_SLIDE_BACKGROUND" val="[&quot;leftRight&quot;]"/>
  <p:tag name="KSO_WM_CHIP_GROUPID" val="5efda17781ee359a788b1e1e"/>
  <p:tag name="KSO_WM_SLIDE_BK_DARK_LIGHT" val="2"/>
  <p:tag name="KSO_WM_SLIDE_BACKGROUND_TYPE" val="leftRight"/>
  <p:tag name="KSO_WM_SLIDE_SUPPORT_FEATURE_TYPE" val="3"/>
  <p:tag name="KSO_WM_TEMPLATE_ASSEMBLE_XID" val="6130c4e08b5cc6c91112a580"/>
  <p:tag name="KSO_WM_TEMPLATE_ASSEMBLE_GROUPID" val="6130c4e08b5cc6c91112a580"/>
</p:tagLst>
</file>

<file path=ppt/tags/tag148.xml><?xml version="1.0" encoding="utf-8"?>
<p:tagLst xmlns:p="http://schemas.openxmlformats.org/presentationml/2006/main">
  <p:tag name="KSO_WM_UNIT_COLOR_SCHEME_SHAPE_ID" val="20"/>
  <p:tag name="KSO_WM_UNIT_COLOR_SCHEME_PARENT_PAGE" val="0_4"/>
  <p:tag name="KSO_WM_UNIT_ISCONTENTSTITLE" val="1"/>
  <p:tag name="KSO_WM_UNIT_PRESET_TEXT" val="目录/CONTENTS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88_2*a*1"/>
  <p:tag name="KSO_WM_TEMPLATE_CATEGORY" val="custom"/>
  <p:tag name="KSO_WM_TEMPLATE_INDEX" val="20205288"/>
  <p:tag name="KSO_WM_UNIT_LAYERLEVEL" val="1"/>
  <p:tag name="KSO_WM_TAG_VERSION" val="1.0"/>
  <p:tag name="KSO_WM_BEAUTIFY_FLAG" val="#wm#"/>
  <p:tag name="KSO_WM_UNIT_ISNUMDGMTITLE" val="0"/>
  <p:tag name="KSO_WM_CHIP_GROUPID" val="5ec7aebb8193540dcf6eab75"/>
  <p:tag name="KSO_WM_CHIP_XID" val="5ec7aebb8193540dcf6eab76"/>
  <p:tag name="KSO_WM_UNIT_DEC_AREA_ID" val="9b04e61e67ec4276a6855a609234f6b9"/>
  <p:tag name="KSO_WM_CHIP_FILLAREA_FILL_RULE" val="{&quot;fill_align&quot;:&quot;cm&quot;,&quot;fill_mode&quot;:&quot;adaptive&quot;,&quot;sacle_strategy&quot;:&quot;smart&quot;}"/>
  <p:tag name="KSO_WM_ASSEMBLE_CHIP_INDEX" val="8b1923aa27fe488c97f85b3bd1ccdb4f"/>
  <p:tag name="KSO_WM_UNIT_TEXT_FILL_FORE_SCHEMECOLOR_INDEX_BRIGHTNESS" val="0"/>
  <p:tag name="KSO_WM_UNIT_TEXT_FILL_FORE_SCHEMECOLOR_INDEX" val="5"/>
  <p:tag name="KSO_WM_UNIT_TEXT_FILL_TYPE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288_2*l_h_i*1_1_1"/>
  <p:tag name="KSO_WM_TEMPLATE_CATEGORY" val="custom"/>
  <p:tag name="KSO_WM_TEMPLATE_INDEX" val="20205288"/>
  <p:tag name="KSO_WM_UNIT_LAYERLEVEL" val="1_1_1"/>
  <p:tag name="KSO_WM_TAG_VERSION" val="1.0"/>
  <p:tag name="KSO_WM_BEAUTIFY_FLAG" val="#wm#"/>
  <p:tag name="KSO_WM_CHIP_GROUPID" val="5f71cf800ff15d9a40ef5081"/>
  <p:tag name="KSO_WM_CHIP_XID" val="5f71cf800ff15d9a40ef5082"/>
  <p:tag name="KSO_WM_UNIT_DEC_AREA_ID" val="ee301c9857ed49c5b041a11ee1641402"/>
  <p:tag name="KSO_WM_CHIP_FILLAREA_FILL_RULE" val="{&quot;fill_align&quot;:&quot;cm&quot;,&quot;fill_mode&quot;:&quot;adaptive&quot;,&quot;sacle_strategy&quot;:&quot;stretch&quot;}"/>
  <p:tag name="KSO_WM_UNIT_DEC_SUPPORTCHANGEPIC" val="0"/>
  <p:tag name="KSO_WM_UNIT_DEC_CHANGEPICRESERVED" val="0"/>
  <p:tag name="KSO_WM_ASSEMBLE_CHIP_INDEX" val="1ea546d3ed7b4cdd8952aef2e7e8a30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288_3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3"/>
  <p:tag name="KSO_WM_UNIT_DEC_AREA_ID" val="a6ace903f48a4ee8a1964ec5f6d96a7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dd7a8b6379e446480f353f736db8136"/>
</p:tagLst>
</file>

<file path=ppt/tags/tag150.xml><?xml version="1.0" encoding="utf-8"?>
<p:tagLst xmlns:p="http://schemas.openxmlformats.org/presentationml/2006/main">
  <p:tag name="KSO_WM_UNIT_ISCONTENTSTITLE" val="0"/>
  <p:tag name="KSO_WM_UNIT_ISNUMDGMTITLE" val="0"/>
  <p:tag name="KSO_WM_UNIT_SUBTYPE" val="a"/>
  <p:tag name="KSO_WM_UNIT_PRESET_TEXT" val="标题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288_2*l_h_f*1_1_1"/>
  <p:tag name="KSO_WM_TEMPLATE_CATEGORY" val="custom"/>
  <p:tag name="KSO_WM_TEMPLATE_INDEX" val="20205288"/>
  <p:tag name="KSO_WM_UNIT_LAYERLEVEL" val="1_1_1"/>
  <p:tag name="KSO_WM_TAG_VERSION" val="1.0"/>
  <p:tag name="KSO_WM_BEAUTIFY_FLAG" val="#wm#"/>
  <p:tag name="KSO_WM_CHIP_GROUPID" val="5f71cf800ff15d9a40ef5081"/>
  <p:tag name="KSO_WM_CHIP_XID" val="5f71cf800ff15d9a40ef5082"/>
  <p:tag name="KSO_WM_UNIT_DEC_AREA_ID" val="3cec9384a96c4ecab72dc628e65de1f5"/>
  <p:tag name="KSO_WM_CHIP_FILLAREA_FILL_RULE" val="{&quot;fill_align&quot;:&quot;cm&quot;,&quot;fill_mode&quot;:&quot;adaptive&quot;,&quot;sacle_strategy&quot;:&quot;stretch&quot;}"/>
  <p:tag name="KSO_WM_ASSEMBLE_CHIP_INDEX" val="1ea546d3ed7b4cdd8952aef2e7e8a309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05288_2*l_h_i*1_1_2"/>
  <p:tag name="KSO_WM_TEMPLATE_CATEGORY" val="custom"/>
  <p:tag name="KSO_WM_TEMPLATE_INDEX" val="20205288"/>
  <p:tag name="KSO_WM_UNIT_LAYERLEVEL" val="1_1_1"/>
  <p:tag name="KSO_WM_TAG_VERSION" val="1.0"/>
  <p:tag name="KSO_WM_BEAUTIFY_FLAG" val="#wm#"/>
  <p:tag name="KSO_WM_CHIP_GROUPID" val="5f71cf800ff15d9a40ef5081"/>
  <p:tag name="KSO_WM_CHIP_XID" val="5f71cf800ff15d9a40ef5082"/>
  <p:tag name="KSO_WM_UNIT_DEC_AREA_ID" val="b0857914306545eeb494789aa9a5de8f"/>
  <p:tag name="KSO_WM_CHIP_FILLAREA_FILL_RULE" val="{&quot;fill_align&quot;:&quot;cm&quot;,&quot;fill_mode&quot;:&quot;adaptive&quot;,&quot;sacle_strategy&quot;:&quot;stretch&quot;}"/>
  <p:tag name="KSO_WM_UNIT_DEC_SUPPORTCHANGEPIC" val="0"/>
  <p:tag name="KSO_WM_UNIT_DEC_CHANGEPICRESERVED" val="0"/>
  <p:tag name="KSO_WM_ASSEMBLE_CHIP_INDEX" val="1ea546d3ed7b4cdd8952aef2e7e8a309"/>
  <p:tag name="KSO_WM_UNIT_TEXT_FILL_FORE_SCHEMECOLOR_INDEX_BRIGHTNESS" val="0"/>
  <p:tag name="KSO_WM_UNIT_TEXT_FILL_FORE_SCHEMECOLOR_INDEX" val="5"/>
  <p:tag name="KSO_WM_UNIT_TEXT_FILL_TYPE" val="1"/>
  <p:tag name="KSO_WM_UNIT_VALUE" val="1"/>
  <p:tag name="KSO_WM_UNIT_USESOURCEFORMAT_APPLY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288_2*l_h_i*1_2_1"/>
  <p:tag name="KSO_WM_TEMPLATE_CATEGORY" val="custom"/>
  <p:tag name="KSO_WM_TEMPLATE_INDEX" val="20205288"/>
  <p:tag name="KSO_WM_UNIT_LAYERLEVEL" val="1_1_1"/>
  <p:tag name="KSO_WM_TAG_VERSION" val="1.0"/>
  <p:tag name="KSO_WM_BEAUTIFY_FLAG" val="#wm#"/>
  <p:tag name="KSO_WM_CHIP_GROUPID" val="5f71cf800ff15d9a40ef5081"/>
  <p:tag name="KSO_WM_CHIP_XID" val="5f71cf800ff15d9a40ef5082"/>
  <p:tag name="KSO_WM_UNIT_DEC_AREA_ID" val="107f0769fe41453981c3b713a9e7c696"/>
  <p:tag name="KSO_WM_CHIP_FILLAREA_FILL_RULE" val="{&quot;fill_align&quot;:&quot;cm&quot;,&quot;fill_mode&quot;:&quot;adaptive&quot;,&quot;sacle_strategy&quot;:&quot;stretch&quot;}"/>
  <p:tag name="KSO_WM_UNIT_DEC_SUPPORTCHANGEPIC" val="0"/>
  <p:tag name="KSO_WM_UNIT_DEC_CHANGEPICRESERVED" val="0"/>
  <p:tag name="KSO_WM_ASSEMBLE_CHIP_INDEX" val="1ea546d3ed7b4cdd8952aef2e7e8a30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"/>
  <p:tag name="KSO_WM_UNIT_USESOURCEFORMAT_APPLY" val="1"/>
</p:tagLst>
</file>

<file path=ppt/tags/tag153.xml><?xml version="1.0" encoding="utf-8"?>
<p:tagLst xmlns:p="http://schemas.openxmlformats.org/presentationml/2006/main">
  <p:tag name="KSO_WM_UNIT_ISCONTENTSTITLE" val="0"/>
  <p:tag name="KSO_WM_UNIT_ISNUMDGMTITLE" val="0"/>
  <p:tag name="KSO_WM_UNIT_SUBTYPE" val="a"/>
  <p:tag name="KSO_WM_UNIT_PRESET_TEXT" val="标题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288_2*l_h_f*1_2_1"/>
  <p:tag name="KSO_WM_TEMPLATE_CATEGORY" val="custom"/>
  <p:tag name="KSO_WM_TEMPLATE_INDEX" val="20205288"/>
  <p:tag name="KSO_WM_UNIT_LAYERLEVEL" val="1_1_1"/>
  <p:tag name="KSO_WM_TAG_VERSION" val="1.0"/>
  <p:tag name="KSO_WM_BEAUTIFY_FLAG" val="#wm#"/>
  <p:tag name="KSO_WM_CHIP_GROUPID" val="5f71cf800ff15d9a40ef5081"/>
  <p:tag name="KSO_WM_CHIP_XID" val="5f71cf800ff15d9a40ef5082"/>
  <p:tag name="KSO_WM_UNIT_DEC_AREA_ID" val="f5f410e7743b40e5b0f5c0c380b22674"/>
  <p:tag name="KSO_WM_CHIP_FILLAREA_FILL_RULE" val="{&quot;fill_align&quot;:&quot;cm&quot;,&quot;fill_mode&quot;:&quot;adaptive&quot;,&quot;sacle_strategy&quot;:&quot;stretch&quot;}"/>
  <p:tag name="KSO_WM_ASSEMBLE_CHIP_INDEX" val="1ea546d3ed7b4cdd8952aef2e7e8a309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custom20205288_2*l_h_i*1_2_2"/>
  <p:tag name="KSO_WM_TEMPLATE_CATEGORY" val="custom"/>
  <p:tag name="KSO_WM_TEMPLATE_INDEX" val="20205288"/>
  <p:tag name="KSO_WM_UNIT_LAYERLEVEL" val="1_1_1"/>
  <p:tag name="KSO_WM_TAG_VERSION" val="1.0"/>
  <p:tag name="KSO_WM_BEAUTIFY_FLAG" val="#wm#"/>
  <p:tag name="KSO_WM_CHIP_GROUPID" val="5f71cf800ff15d9a40ef5081"/>
  <p:tag name="KSO_WM_CHIP_XID" val="5f71cf800ff15d9a40ef5082"/>
  <p:tag name="KSO_WM_UNIT_DEC_AREA_ID" val="30a4798f2d464d0f88e727db7ca54a7f"/>
  <p:tag name="KSO_WM_CHIP_FILLAREA_FILL_RULE" val="{&quot;fill_align&quot;:&quot;cm&quot;,&quot;fill_mode&quot;:&quot;adaptive&quot;,&quot;sacle_strategy&quot;:&quot;stretch&quot;}"/>
  <p:tag name="KSO_WM_UNIT_DEC_SUPPORTCHANGEPIC" val="0"/>
  <p:tag name="KSO_WM_UNIT_DEC_CHANGEPICRESERVED" val="0"/>
  <p:tag name="KSO_WM_ASSEMBLE_CHIP_INDEX" val="1ea546d3ed7b4cdd8952aef2e7e8a309"/>
  <p:tag name="KSO_WM_UNIT_TEXT_FILL_FORE_SCHEMECOLOR_INDEX_BRIGHTNESS" val="0"/>
  <p:tag name="KSO_WM_UNIT_TEXT_FILL_FORE_SCHEMECOLOR_INDEX" val="5"/>
  <p:tag name="KSO_WM_UNIT_TEXT_FILL_TYPE" val="1"/>
  <p:tag name="KSO_WM_UNIT_VALUE" val="1"/>
  <p:tag name="KSO_WM_UNIT_USESOURCEFORMAT_APPLY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288_2*l_h_i*1_1_1"/>
  <p:tag name="KSO_WM_TEMPLATE_CATEGORY" val="custom"/>
  <p:tag name="KSO_WM_TEMPLATE_INDEX" val="20205288"/>
  <p:tag name="KSO_WM_UNIT_LAYERLEVEL" val="1_1_1"/>
  <p:tag name="KSO_WM_TAG_VERSION" val="1.0"/>
  <p:tag name="KSO_WM_BEAUTIFY_FLAG" val="#wm#"/>
  <p:tag name="KSO_WM_CHIP_GROUPID" val="5f71cf800ff15d9a40ef5081"/>
  <p:tag name="KSO_WM_CHIP_XID" val="5f71cf800ff15d9a40ef5082"/>
  <p:tag name="KSO_WM_UNIT_DEC_AREA_ID" val="ee301c9857ed49c5b041a11ee1641402"/>
  <p:tag name="KSO_WM_CHIP_FILLAREA_FILL_RULE" val="{&quot;fill_align&quot;:&quot;cm&quot;,&quot;fill_mode&quot;:&quot;adaptive&quot;,&quot;sacle_strategy&quot;:&quot;stretch&quot;}"/>
  <p:tag name="KSO_WM_UNIT_DEC_SUPPORTCHANGEPIC" val="0"/>
  <p:tag name="KSO_WM_UNIT_DEC_CHANGEPICRESERVED" val="0"/>
  <p:tag name="KSO_WM_ASSEMBLE_CHIP_INDEX" val="1ea546d3ed7b4cdd8952aef2e7e8a30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"/>
  <p:tag name="KSO_WM_UNIT_USESOURCEFORMAT_APPLY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05288_2*l_h_i*1_1_2"/>
  <p:tag name="KSO_WM_TEMPLATE_CATEGORY" val="custom"/>
  <p:tag name="KSO_WM_TEMPLATE_INDEX" val="20205288"/>
  <p:tag name="KSO_WM_UNIT_LAYERLEVEL" val="1_1_1"/>
  <p:tag name="KSO_WM_TAG_VERSION" val="1.0"/>
  <p:tag name="KSO_WM_BEAUTIFY_FLAG" val="#wm#"/>
  <p:tag name="KSO_WM_CHIP_GROUPID" val="5f71cf800ff15d9a40ef5081"/>
  <p:tag name="KSO_WM_CHIP_XID" val="5f71cf800ff15d9a40ef5082"/>
  <p:tag name="KSO_WM_UNIT_DEC_AREA_ID" val="b0857914306545eeb494789aa9a5de8f"/>
  <p:tag name="KSO_WM_CHIP_FILLAREA_FILL_RULE" val="{&quot;fill_align&quot;:&quot;cm&quot;,&quot;fill_mode&quot;:&quot;adaptive&quot;,&quot;sacle_strategy&quot;:&quot;stretch&quot;}"/>
  <p:tag name="KSO_WM_UNIT_DEC_SUPPORTCHANGEPIC" val="0"/>
  <p:tag name="KSO_WM_UNIT_DEC_CHANGEPICRESERVED" val="0"/>
  <p:tag name="KSO_WM_ASSEMBLE_CHIP_INDEX" val="1ea546d3ed7b4cdd8952aef2e7e8a309"/>
  <p:tag name="KSO_WM_UNIT_TEXT_FILL_FORE_SCHEMECOLOR_INDEX_BRIGHTNESS" val="0"/>
  <p:tag name="KSO_WM_UNIT_TEXT_FILL_FORE_SCHEMECOLOR_INDEX" val="5"/>
  <p:tag name="KSO_WM_UNIT_TEXT_FILL_TYPE" val="1"/>
  <p:tag name="KSO_WM_UNIT_VALUE" val="1"/>
  <p:tag name="KSO_WM_UNIT_USESOURCEFORMAT_APPLY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288_2*l_h_i*1_1_1"/>
  <p:tag name="KSO_WM_TEMPLATE_CATEGORY" val="custom"/>
  <p:tag name="KSO_WM_TEMPLATE_INDEX" val="20205288"/>
  <p:tag name="KSO_WM_UNIT_LAYERLEVEL" val="1_1_1"/>
  <p:tag name="KSO_WM_TAG_VERSION" val="1.0"/>
  <p:tag name="KSO_WM_BEAUTIFY_FLAG" val="#wm#"/>
  <p:tag name="KSO_WM_CHIP_GROUPID" val="5f71cf800ff15d9a40ef5081"/>
  <p:tag name="KSO_WM_CHIP_XID" val="5f71cf800ff15d9a40ef5082"/>
  <p:tag name="KSO_WM_UNIT_DEC_AREA_ID" val="ee301c9857ed49c5b041a11ee1641402"/>
  <p:tag name="KSO_WM_CHIP_FILLAREA_FILL_RULE" val="{&quot;fill_align&quot;:&quot;cm&quot;,&quot;fill_mode&quot;:&quot;adaptive&quot;,&quot;sacle_strategy&quot;:&quot;stretch&quot;}"/>
  <p:tag name="KSO_WM_UNIT_DEC_SUPPORTCHANGEPIC" val="0"/>
  <p:tag name="KSO_WM_UNIT_DEC_CHANGEPICRESERVED" val="0"/>
  <p:tag name="KSO_WM_ASSEMBLE_CHIP_INDEX" val="1ea546d3ed7b4cdd8952aef2e7e8a30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"/>
  <p:tag name="KSO_WM_UNIT_USESOURCEFORMAT_APPLY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custom20205288_2*l_h_i*1_1_2"/>
  <p:tag name="KSO_WM_TEMPLATE_CATEGORY" val="custom"/>
  <p:tag name="KSO_WM_TEMPLATE_INDEX" val="20205288"/>
  <p:tag name="KSO_WM_UNIT_LAYERLEVEL" val="1_1_1"/>
  <p:tag name="KSO_WM_TAG_VERSION" val="1.0"/>
  <p:tag name="KSO_WM_BEAUTIFY_FLAG" val="#wm#"/>
  <p:tag name="KSO_WM_CHIP_GROUPID" val="5f71cf800ff15d9a40ef5081"/>
  <p:tag name="KSO_WM_CHIP_XID" val="5f71cf800ff15d9a40ef5082"/>
  <p:tag name="KSO_WM_UNIT_DEC_AREA_ID" val="b0857914306545eeb494789aa9a5de8f"/>
  <p:tag name="KSO_WM_CHIP_FILLAREA_FILL_RULE" val="{&quot;fill_align&quot;:&quot;cm&quot;,&quot;fill_mode&quot;:&quot;adaptive&quot;,&quot;sacle_strategy&quot;:&quot;stretch&quot;}"/>
  <p:tag name="KSO_WM_UNIT_DEC_SUPPORTCHANGEPIC" val="0"/>
  <p:tag name="KSO_WM_UNIT_DEC_CHANGEPICRESERVED" val="0"/>
  <p:tag name="KSO_WM_ASSEMBLE_CHIP_INDEX" val="1ea546d3ed7b4cdd8952aef2e7e8a309"/>
  <p:tag name="KSO_WM_UNIT_TEXT_FILL_FORE_SCHEMECOLOR_INDEX_BRIGHTNESS" val="0"/>
  <p:tag name="KSO_WM_UNIT_TEXT_FILL_FORE_SCHEMECOLOR_INDEX" val="5"/>
  <p:tag name="KSO_WM_UNIT_TEXT_FILL_TYPE" val="1"/>
  <p:tag name="KSO_WM_UNIT_VALUE" val="1"/>
  <p:tag name="KSO_WM_UNIT_USESOURCEFORMAT_APPLY" val="1"/>
</p:tagLst>
</file>

<file path=ppt/tags/tag159.xml><?xml version="1.0" encoding="utf-8"?>
<p:tagLst xmlns:p="http://schemas.openxmlformats.org/presentationml/2006/main">
  <p:tag name="KSO_WM_CHIP_INFOS" val="{&quot;layout_type&quot;:&quot;forleft3&quot;,&quot;slide_type&quot;:[&quot;contents&quot;],&quot;aspect_ratio&quot;:&quot;16:9&quot;}"/>
  <p:tag name="KSO_WM_CHIP_XID" val="5ebe041a0ac41c4a0a525588"/>
  <p:tag name="KSO_WM_CHIP_FILLPROP" val="[[{&quot;fill_id&quot;:&quot;f5297bd01eca4e94b2690b65a39b14f8&quot;,&quot;fill_align&quot;:&quot;lm&quot;,&quot;text_align&quot;:&quot;lm&quot;,&quot;text_direction&quot;:&quot;horizontal&quot;,&quot;chip_types&quot;:[&quot;catalogtitle&quot;]},{&quot;fill_id&quot;:&quot;5dbbaf60967f4f62a1b4ab0c3a0df768&quot;,&quot;fill_align&quot;:&quot;lm&quot;,&quot;text_align&quot;:&quot;lm&quot;,&quot;text_direction&quot;:&quot;horizontal&quot;,&quot;chip_types&quot;:[&quot;diagram&quot;]}],[{&quot;fill_id&quot;:&quot;f5297bd01eca4e94b2690b65a39b14f8&quot;,&quot;fill_align&quot;:&quot;cm&quot;,&quot;text_align&quot;:&quot;cm&quot;,&quot;text_direction&quot;:&quot;horizontal&quot;,&quot;chip_types&quot;:[&quot;catalogtitle&quot;]},{&quot;fill_id&quot;:&quot;5dbbaf60967f4f62a1b4ab0c3a0df768&quot;,&quot;fill_align&quot;:&quot;lm&quot;,&quot;text_align&quot;:&quot;lm&quot;,&quot;text_direction&quot;:&quot;horizontal&quot;,&quot;chip_types&quot;:[&quot;diagram&quot;]}],[{&quot;fill_id&quot;:&quot;f5297bd01eca4e94b2690b65a39b14f8&quot;,&quot;fill_align&quot;:&quot;cm&quot;,&quot;text_align&quot;:&quot;cm&quot;,&quot;text_direction&quot;:&quot;horizontal&quot;,&quot;chip_types&quot;:[&quot;catalogtitle&quot;]},{&quot;fill_id&quot;:&quot;5dbbaf60967f4f62a1b4ab0c3a0df768&quot;,&quot;fill_align&quot;:&quot;cm&quot;,&quot;text_align&quot;:&quot;lm&quot;,&quot;text_direction&quot;:&quot;horizontal&quot;,&quot;chip_types&quot;:[&quot;diagram&quot;]}]]"/>
  <p:tag name="KSO_WM_SLIDE_ID" val="custom20205288_2"/>
  <p:tag name="KSO_WM_TEMPLATE_SUBCATEGORY" val="21"/>
  <p:tag name="KSO_WM_TEMPLATE_MASTER_TYPE" val="1"/>
  <p:tag name="KSO_WM_TEMPLATE_COLOR_TYPE" val="1"/>
  <p:tag name="KSO_WM_SLIDE_TYPE" val="contents"/>
  <p:tag name="KSO_WM_SLIDE_SUBTYPE" val="diag"/>
  <p:tag name="KSO_WM_SLIDE_ITEM_CNT" val="2"/>
  <p:tag name="KSO_WM_SLIDE_INDEX" val="2"/>
  <p:tag name="KSO_WM_SLIDE_SIZE" val="348*384"/>
  <p:tag name="KSO_WM_SLIDE_POSITION" val="66*36"/>
  <p:tag name="KSO_WM_TAG_VERSION" val="1.0"/>
  <p:tag name="KSO_WM_BEAUTIFY_FLAG" val="#wm#"/>
  <p:tag name="KSO_WM_TEMPLATE_CATEGORY" val="custom"/>
  <p:tag name="KSO_WM_TEMPLATE_INDEX" val="20205288"/>
  <p:tag name="KSO_WM_SLIDE_LAYOUT" val="a_l"/>
  <p:tag name="KSO_WM_SLIDE_LAYOUT_CNT" val="1_1"/>
  <p:tag name="KSO_WM_SLIDE_RATIO" val="1.777778"/>
  <p:tag name="KSO_WM_CHIP_GROUPID" val="5ebf6661ddc3daf3fef3f760"/>
  <p:tag name="KSO_WM_SLIDE_BK_DARK_LIGHT" val="2"/>
  <p:tag name="KSO_WM_SLIDE_BACKGROUND_TYPE" val="general"/>
  <p:tag name="KSO_WM_DIAGRAM_GROUP_CODE" val="l1-1"/>
  <p:tag name="KSO_WM_SLIDE_DIAGTYPE" val="l"/>
  <p:tag name="KSO_WM_SLIDE_SUPPORT_FEATURE_TYPE" val="0"/>
  <p:tag name="KSO_WM_TEMPLATE_ASSEMBLE_XID" val="5fc6fc479532eafaafd65165"/>
  <p:tag name="KSO_WM_TEMPLATE_ASSEMBLE_GROUPID" val="5fbf20be2574a1ee74b295f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288_4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4"/>
  <p:tag name="KSO_WM_UNIT_DEC_AREA_ID" val="9b83480854bb4c459be601b5a0bedd7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0b7907c2bcb400eb9197383fc5042bc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288_2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2"/>
  <p:tag name="KSO_WM_UNIT_DEC_AREA_ID" val="1053c15bf9574212b19a7750b92f0869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e5497d63cd14c7b9f59179f4c9218d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288_3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3"/>
  <p:tag name="KSO_WM_UNIT_DEC_AREA_ID" val="f28adf4206b448b99e0c947fdc9fb99d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99640dd176744f58f44ebefc5f27e9b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288_3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3"/>
  <p:tag name="KSO_WM_UNIT_DEC_AREA_ID" val="a6ace903f48a4ee8a1964ec5f6d96a7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dd7a8b6379e446480f353f736db8136"/>
</p:tagLst>
</file>

<file path=ppt/tags/tag2.xml><?xml version="1.0" encoding="utf-8"?>
<p:tagLst xmlns:p="http://schemas.openxmlformats.org/presentationml/2006/main">
  <p:tag name="KSO_WM_CHIP_GROUPID" val="5fbf20be2574a1ee74b295f0"/>
  <p:tag name="KSO_WM_CHIP_XID" val="5fbf20be2574a1ee74b295f1"/>
  <p:tag name="KSO_WM_UNIT_TEXT_FILL_FORE_SCHEMECOLOR_INDEX_BRIGHTNESS" val="0"/>
  <p:tag name="KSO_WM_UNIT_TEXT_FILL_FORE_SCHEMECOLOR_INDEX" val="2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288_4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4"/>
  <p:tag name="KSO_WM_UNIT_DEC_AREA_ID" val="9b83480854bb4c459be601b5a0bedd7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0b7907c2bcb400eb9197383fc5042bc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288_3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3"/>
  <p:tag name="KSO_WM_UNIT_DEC_AREA_ID" val="a6ace903f48a4ee8a1964ec5f6d96a7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dd7a8b6379e446480f353f736db8136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288_4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4"/>
  <p:tag name="KSO_WM_UNIT_DEC_AREA_ID" val="9b83480854bb4c459be601b5a0bedd7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0b7907c2bcb400eb9197383fc5042bc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288_3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3"/>
  <p:tag name="KSO_WM_UNIT_DEC_AREA_ID" val="a6ace903f48a4ee8a1964ec5f6d96a7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dd7a8b6379e446480f353f736db8136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288_4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4"/>
  <p:tag name="KSO_WM_UNIT_DEC_AREA_ID" val="9b83480854bb4c459be601b5a0bedd7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0b7907c2bcb400eb9197383fc5042bc"/>
</p:tagLst>
</file>

<file path=ppt/tags/tag25.xml><?xml version="1.0" encoding="utf-8"?>
<p:tagLst xmlns:p="http://schemas.openxmlformats.org/presentationml/2006/main">
  <p:tag name="KSO_WM_CHIP_GROUPID" val="5fbf20be2574a1ee74b295f0"/>
  <p:tag name="KSO_WM_CHIP_XID" val="5fbf20be2574a1ee74b295f1"/>
  <p:tag name="KSO_WM_UNIT_DEC_AREA_ID" val="8ae4977c58464533b8e87fa27d4bc77e"/>
  <p:tag name="KSO_WM_CHIP_FILLAREA_FILL_RULE" val="{&quot;fill_align&quot;:&quot;cm&quot;,&quot;fill_effect&quot;:[],&quot;fill_mode&quot;:&quot;adaptive&quot;,&quot;sacle_strategy&quot;:&quot;stretch&quot;}"/>
  <p:tag name="KSO_WM_ASSEMBLE_CHIP_INDEX" val="41e783687e484c0db07be6c31f4677a6"/>
</p:tagLst>
</file>

<file path=ppt/tags/tag26.xml><?xml version="1.0" encoding="utf-8"?>
<p:tagLst xmlns:p="http://schemas.openxmlformats.org/presentationml/2006/main">
  <p:tag name="KSO_WM_CHIP_GROUPID" val="5fbf20be2574a1ee74b295f0"/>
  <p:tag name="KSO_WM_CHIP_XID" val="5fbf20be2574a1ee74b295f1"/>
  <p:tag name="KSO_WM_UNIT_TEXT_FILL_FORE_SCHEMECOLOR_INDEX_BRIGHTNESS" val="0"/>
  <p:tag name="KSO_WM_UNIT_TEXT_FILL_FORE_SCHEMECOLOR_INDEX" val="2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5288_1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1"/>
</p:tagLst>
</file>

<file path=ppt/tags/tag2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288_1*b*1"/>
  <p:tag name="KSO_WM_TEMPLATE_CATEGORY" val="custom"/>
  <p:tag name="KSO_WM_TEMPLATE_INDEX" val="2020528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7dabc67f6ae640bdb42abbf5844c2eaa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0ea6a978a1c3474bba4b7befbf8b0adc"/>
  <p:tag name="KSO_WM_UNIT_TEXT_FILL_FORE_SCHEMECOLOR_INDEX_BRIGHTNESS" val="0.35"/>
  <p:tag name="KSO_WM_UNIT_TEXT_FILL_FORE_SCHEMECOLOR_INDEX" val="13"/>
  <p:tag name="KSO_WM_UNIT_TEXT_FILL_TYPE" val="1"/>
  <p:tag name="KSO_WM_TEMPLATE_ASSEMBLE_XID" val="5fc6fc479532eafaafd65163"/>
  <p:tag name="KSO_WM_TEMPLATE_ASSEMBLE_GROUPID" val="5fbf20be2574a1ee74b295f0"/>
</p:tagLst>
</file>

<file path=ppt/tags/tag29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88_1*a*1"/>
  <p:tag name="KSO_WM_TEMPLATE_CATEGORY" val="custom"/>
  <p:tag name="KSO_WM_TEMPLATE_INDEX" val="20205288"/>
  <p:tag name="KSO_WM_UNIT_LAYERLEVEL" val="1"/>
  <p:tag name="KSO_WM_TAG_VERSION" val="1.0"/>
  <p:tag name="KSO_WM_BEAUTIFY_FLAG" val="#wm#"/>
  <p:tag name="KSO_WM_UNIT_PRESET_TEXT" val="感谢观看"/>
  <p:tag name="KSO_WM_UNIT_DEFAULT_FONT" val="60;74;4"/>
  <p:tag name="KSO_WM_UNIT_BLOCK" val="0"/>
  <p:tag name="KSO_WM_UNIT_DEC_AREA_ID" val="ba9146d6392742939af46d5e2a38cfac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0ea6a978a1c3474bba4b7befbf8b0adc"/>
  <p:tag name="KSO_WM_UNIT_TEXT_FILL_FORE_SCHEMECOLOR_INDEX_BRIGHTNESS" val="0.15"/>
  <p:tag name="KSO_WM_UNIT_TEXT_FILL_FORE_SCHEMECOLOR_INDEX" val="13"/>
  <p:tag name="KSO_WM_UNIT_TEXT_FILL_TYPE" val="1"/>
  <p:tag name="KSO_WM_TEMPLATE_ASSEMBLE_XID" val="5fc6fc479532eafaafd65163"/>
  <p:tag name="KSO_WM_TEMPLATE_ASSEMBLE_GROUPID" val="5fbf20be2574a1ee74b295f0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5288_1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288_3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3"/>
  <p:tag name="KSO_WM_UNIT_DEC_AREA_ID" val="a6ace903f48a4ee8a1964ec5f6d96a7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dd7a8b6379e446480f353f736db8136"/>
  <p:tag name="KSO_WM_SLIDE_BACKGROUND_TYPE" val="general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288_4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4"/>
  <p:tag name="KSO_WM_UNIT_DEC_AREA_ID" val="9b83480854bb4c459be601b5a0bedd7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0b7907c2bcb400eb9197383fc5042bc"/>
  <p:tag name="KSO_WM_SLIDE_BACKGROUND_TYPE" val="general"/>
</p:tagLst>
</file>

<file path=ppt/tags/tag32.xml><?xml version="1.0" encoding="utf-8"?>
<p:tagLst xmlns:p="http://schemas.openxmlformats.org/presentationml/2006/main">
  <p:tag name="KSO_WM_SLIDE_BACKGROUND_TYPE" val="general"/>
</p:tagLst>
</file>

<file path=ppt/tags/tag33.xml><?xml version="1.0" encoding="utf-8"?>
<p:tagLst xmlns:p="http://schemas.openxmlformats.org/presentationml/2006/main">
  <p:tag name="KSO_WM_SLIDE_BACKGROUND_TYPE" val="general"/>
</p:tagLst>
</file>

<file path=ppt/tags/tag34.xml><?xml version="1.0" encoding="utf-8"?>
<p:tagLst xmlns:p="http://schemas.openxmlformats.org/presentationml/2006/main">
  <p:tag name="KSO_WM_SLIDE_BACKGROUND_TYPE" val="general"/>
</p:tagLst>
</file>

<file path=ppt/tags/tag35.xml><?xml version="1.0" encoding="utf-8"?>
<p:tagLst xmlns:p="http://schemas.openxmlformats.org/presentationml/2006/main">
  <p:tag name="KSO_WM_SLIDE_BACKGROUND_TYPE" val="general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5288_5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5"/>
  <p:tag name="KSO_WM_UNIT_DEC_AREA_ID" val="047c3d305eb141959f7c1a6c161ef34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a90403fa7694567afc6187206ef5c28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288_3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3"/>
  <p:tag name="KSO_WM_UNIT_DEC_AREA_ID" val="ef959b0b3d7a4deba57d9e91158ffd3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fa58edfb415846bdb0d57662a99e2914"/>
  <p:tag name="KSO_WM_SLIDE_BACKGROUND_TYPE" val="frame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288_4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4"/>
  <p:tag name="KSO_WM_UNIT_DEC_AREA_ID" val="90241edca89841548dce035b2ae1f74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54aa6fede6540f485d0ad673e1d9a8f"/>
  <p:tag name="KSO_WM_SLIDE_BACKGROUND_TYPE" val="frame"/>
</p:tagLst>
</file>

<file path=ppt/tags/tag39.xml><?xml version="1.0" encoding="utf-8"?>
<p:tagLst xmlns:p="http://schemas.openxmlformats.org/presentationml/2006/main">
  <p:tag name="KSO_WM_SLIDE_BACKGROUND_TYPE" val="frame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88_1*a*1"/>
  <p:tag name="KSO_WM_TEMPLATE_CATEGORY" val="custom"/>
  <p:tag name="KSO_WM_TEMPLATE_INDEX" val="20205288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4"/>
  <p:tag name="KSO_WM_UNIT_TYPE" val="a"/>
  <p:tag name="KSO_WM_UNIT_INDEX" val="1"/>
  <p:tag name="KSO_WM_UNIT_ISNUMDGMTITLE" val="0"/>
  <p:tag name="KSO_WM_UNIT_PRESET_TEXT" val="公司业务营销策划方案"/>
  <p:tag name="KSO_WM_UNIT_BLOCK" val="0"/>
  <p:tag name="KSO_WM_UNIT_DEC_AREA_ID" val="872474ce7ac244dcb79b066fc830a233"/>
  <p:tag name="KSO_WM_UNIT_DEFAULT_FONT" val="24;60;4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ASSEMBLE_CHIP_INDEX" val="ea007ad174b0464bb788cac9af015400"/>
  <p:tag name="KSO_WM_UNIT_TEXT_FILL_FORE_SCHEMECOLOR_INDEX_BRIGHTNESS" val="0.15"/>
  <p:tag name="KSO_WM_UNIT_TEXT_FILL_FORE_SCHEMECOLOR_INDEX" val="13"/>
  <p:tag name="KSO_WM_UNIT_TEXT_FILL_TYPE" val="1"/>
  <p:tag name="KSO_WM_TEMPLATE_ASSEMBLE_XID" val="5fc6fc479532eafaafd6514d"/>
  <p:tag name="KSO_WM_TEMPLATE_ASSEMBLE_GROUPID" val="5fbf20be2574a1ee74b295f0"/>
</p:tagLst>
</file>

<file path=ppt/tags/tag40.xml><?xml version="1.0" encoding="utf-8"?>
<p:tagLst xmlns:p="http://schemas.openxmlformats.org/presentationml/2006/main">
  <p:tag name="KSO_WM_SLIDE_BACKGROUND_TYPE" val="frame"/>
</p:tagLst>
</file>

<file path=ppt/tags/tag41.xml><?xml version="1.0" encoding="utf-8"?>
<p:tagLst xmlns:p="http://schemas.openxmlformats.org/presentationml/2006/main">
  <p:tag name="KSO_WM_SLIDE_BACKGROUND_TYPE" val="frame"/>
</p:tagLst>
</file>

<file path=ppt/tags/tag42.xml><?xml version="1.0" encoding="utf-8"?>
<p:tagLst xmlns:p="http://schemas.openxmlformats.org/presentationml/2006/main">
  <p:tag name="KSO_WM_SLIDE_BACKGROUND_TYPE" val="frame"/>
</p:tagLst>
</file>

<file path=ppt/tags/tag43.xml><?xml version="1.0" encoding="utf-8"?>
<p:tagLst xmlns:p="http://schemas.openxmlformats.org/presentationml/2006/main">
  <p:tag name="KSO_WM_SLIDE_BACKGROUND_TYPE" val="frame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5288_5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5"/>
  <p:tag name="KSO_WM_UNIT_DEC_AREA_ID" val="bc3e387a91de41f494dd700d730a177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710d61d974b4680a9db7220aea357d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288_3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3"/>
  <p:tag name="KSO_WM_UNIT_DEC_AREA_ID" val="b7ea1943ec7f4fb0bd920c1549698fe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1c130aa851e499fb57572e5e5e74d03"/>
  <p:tag name="KSO_WM_SLIDE_BACKGROUND_TYPE" val="leftRight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288_4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4"/>
  <p:tag name="KSO_WM_UNIT_DEC_AREA_ID" val="85394a29b2fd4b33a861abad3c75286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89b53bcfa7b47cca78d893a635480ce"/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SLIDE_BACKGROUND_TYPE" val="leftRight"/>
</p:tagLst>
</file>

<file path=ppt/tags/tag49.xml><?xml version="1.0" encoding="utf-8"?>
<p:tagLst xmlns:p="http://schemas.openxmlformats.org/presentationml/2006/main">
  <p:tag name="KSO_WM_SLIDE_BACKGROUND_TYPE" val="leftRight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88_1*b*1"/>
  <p:tag name="KSO_WM_TEMPLATE_CATEGORY" val="custom"/>
  <p:tag name="KSO_WM_TEMPLATE_INDEX" val="20205288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9"/>
  <p:tag name="KSO_WM_UNIT_TYPE" val="b"/>
  <p:tag name="KSO_WM_UNIT_INDEX" val="1"/>
  <p:tag name="KSO_WM_UNIT_ISNUMDGMTITLE" val="0"/>
  <p:tag name="KSO_WM_UNIT_PRESET_TEXT" val="此处添加副标题内容"/>
  <p:tag name="KSO_WM_UNIT_BLOCK" val="0"/>
  <p:tag name="KSO_WM_UNIT_DEC_AREA_ID" val="167f17c95ea24d7fb6e5efa749580036"/>
  <p:tag name="KSO_WM_UNIT_DEFAULT_FONT" val="18;24;2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ASSEMBLE_CHIP_INDEX" val="ea007ad174b0464bb788cac9af015400"/>
  <p:tag name="KSO_WM_UNIT_TEXT_FILL_FORE_SCHEMECOLOR_INDEX_BRIGHTNESS" val="0.35"/>
  <p:tag name="KSO_WM_UNIT_TEXT_FILL_FORE_SCHEMECOLOR_INDEX" val="13"/>
  <p:tag name="KSO_WM_UNIT_TEXT_FILL_TYPE" val="1"/>
  <p:tag name="KSO_WM_TEMPLATE_ASSEMBLE_XID" val="5fc6fc479532eafaafd6514d"/>
  <p:tag name="KSO_WM_TEMPLATE_ASSEMBLE_GROUPID" val="5fbf20be2574a1ee74b295f0"/>
</p:tagLst>
</file>

<file path=ppt/tags/tag50.xml><?xml version="1.0" encoding="utf-8"?>
<p:tagLst xmlns:p="http://schemas.openxmlformats.org/presentationml/2006/main">
  <p:tag name="KSO_WM_SLIDE_BACKGROUND_TYPE" val="leftRight"/>
</p:tagLst>
</file>

<file path=ppt/tags/tag51.xml><?xml version="1.0" encoding="utf-8"?>
<p:tagLst xmlns:p="http://schemas.openxmlformats.org/presentationml/2006/main">
  <p:tag name="KSO_WM_SLIDE_BACKGROUND_TYPE" val="leftRight"/>
</p:tagLst>
</file>

<file path=ppt/tags/tag52.xml><?xml version="1.0" encoding="utf-8"?>
<p:tagLst xmlns:p="http://schemas.openxmlformats.org/presentationml/2006/main">
  <p:tag name="KSO_WM_SLIDE_BACKGROUND_TYPE" val="leftRight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5288_5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5"/>
  <p:tag name="KSO_WM_UNIT_DEC_AREA_ID" val="17e83111b3d54a8b892ba03fca5630f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b0f261fdbce427eac6908d1b9f3d3a2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288_3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3"/>
  <p:tag name="KSO_WM_UNIT_DEC_AREA_ID" val="8aeee56476ab48439624cc1077b32d1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746b404d5ca438bbca9cc11a5961f6f"/>
  <p:tag name="KSO_WM_SLIDE_BACKGROUND_TYPE" val="topBottom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288_4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4"/>
  <p:tag name="KSO_WM_UNIT_DEC_AREA_ID" val="594267a608b24618b3d4db5cb265c4ff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ffdb04bd6a8b49d4a198b9085cf30720"/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SLIDE_BACKGROUND_TYPE" val="topBottom"/>
</p:tagLst>
</file>

<file path=ppt/tags/tag58.xml><?xml version="1.0" encoding="utf-8"?>
<p:tagLst xmlns:p="http://schemas.openxmlformats.org/presentationml/2006/main">
  <p:tag name="KSO_WM_SLIDE_BACKGROUND_TYPE" val="topBottom"/>
</p:tagLst>
</file>

<file path=ppt/tags/tag59.xml><?xml version="1.0" encoding="utf-8"?>
<p:tagLst xmlns:p="http://schemas.openxmlformats.org/presentationml/2006/main">
  <p:tag name="KSO_WM_SLIDE_BACKGROUND_TYPE" val="topBottom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288_3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3"/>
  <p:tag name="KSO_WM_UNIT_DEC_AREA_ID" val="a6ace903f48a4ee8a1964ec5f6d96a7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dd7a8b6379e446480f353f736db8136"/>
</p:tagLst>
</file>

<file path=ppt/tags/tag60.xml><?xml version="1.0" encoding="utf-8"?>
<p:tagLst xmlns:p="http://schemas.openxmlformats.org/presentationml/2006/main">
  <p:tag name="KSO_WM_SLIDE_BACKGROUND_TYPE" val="topBottom"/>
</p:tagLst>
</file>

<file path=ppt/tags/tag61.xml><?xml version="1.0" encoding="utf-8"?>
<p:tagLst xmlns:p="http://schemas.openxmlformats.org/presentationml/2006/main">
  <p:tag name="KSO_WM_SLIDE_BACKGROUND_TYPE" val="topBottom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5288_5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5"/>
  <p:tag name="KSO_WM_UNIT_DEC_AREA_ID" val="32fbc39d1fc24bfd92da815e14059ccc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333d20d328a4062bb8515135918689d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288_3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3"/>
  <p:tag name="KSO_WM_UNIT_DEC_AREA_ID" val="ffb9029733204dc98299c9ba7738332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447c67cb0b140bfb9d075bd5f845736"/>
  <p:tag name="KSO_WM_SLIDE_BACKGROUND_TYPE" val="bottomTop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288_4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4"/>
  <p:tag name="KSO_WM_UNIT_DEC_AREA_ID" val="811fd677df1d4bffa6004df20a46455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489adbc8b124d37badd9c732859c106"/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SLIDE_BACKGROUND_TYPE" val="bottomTop"/>
</p:tagLst>
</file>

<file path=ppt/tags/tag67.xml><?xml version="1.0" encoding="utf-8"?>
<p:tagLst xmlns:p="http://schemas.openxmlformats.org/presentationml/2006/main">
  <p:tag name="KSO_WM_SLIDE_BACKGROUND_TYPE" val="bottomTop"/>
</p:tagLst>
</file>

<file path=ppt/tags/tag68.xml><?xml version="1.0" encoding="utf-8"?>
<p:tagLst xmlns:p="http://schemas.openxmlformats.org/presentationml/2006/main">
  <p:tag name="KSO_WM_SLIDE_BACKGROUND_TYPE" val="bottomTop"/>
</p:tagLst>
</file>

<file path=ppt/tags/tag69.xml><?xml version="1.0" encoding="utf-8"?>
<p:tagLst xmlns:p="http://schemas.openxmlformats.org/presentationml/2006/main">
  <p:tag name="KSO_WM_SLIDE_BACKGROUND_TYPE" val="bottomTop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288_4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4"/>
  <p:tag name="KSO_WM_UNIT_DEC_AREA_ID" val="9b83480854bb4c459be601b5a0bedd7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0b7907c2bcb400eb9197383fc5042bc"/>
</p:tagLst>
</file>

<file path=ppt/tags/tag70.xml><?xml version="1.0" encoding="utf-8"?>
<p:tagLst xmlns:p="http://schemas.openxmlformats.org/presentationml/2006/main">
  <p:tag name="KSO_WM_SLIDE_BACKGROUND_TYPE" val="bottomTop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5288_5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5"/>
  <p:tag name="KSO_WM_UNIT_DEC_AREA_ID" val="4c89a76a1bb9492ebc8e28e37e9b787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1603f8b16ae457183c81b9eba603dbc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288_3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3"/>
  <p:tag name="KSO_WM_UNIT_DEC_AREA_ID" val="bf261e0582154716a6151f443b6a844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12142981b0243a7877ebba1b13297e6"/>
  <p:tag name="KSO_WM_SLIDE_BACKGROUND_TYPE" val="navigation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288_4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4"/>
  <p:tag name="KSO_WM_UNIT_DEC_AREA_ID" val="0d6cf636ec7e4b038fa779684b8edb8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9635348578c4c33b4f823ce77c89dda"/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SLIDE_BACKGROUND_TYPE" val="navigation"/>
</p:tagLst>
</file>

<file path=ppt/tags/tag78.xml><?xml version="1.0" encoding="utf-8"?>
<p:tagLst xmlns:p="http://schemas.openxmlformats.org/presentationml/2006/main">
  <p:tag name="KSO_WM_SLIDE_BACKGROUND_TYPE" val="navigation"/>
</p:tagLst>
</file>

<file path=ppt/tags/tag79.xml><?xml version="1.0" encoding="utf-8"?>
<p:tagLst xmlns:p="http://schemas.openxmlformats.org/presentationml/2006/main">
  <p:tag name="KSO_WM_SLIDE_BACKGROUND_TYPE" val="navigation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288_2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2"/>
  <p:tag name="KSO_WM_UNIT_DEC_AREA_ID" val="eec002caac4a4b5fbe2736ce987bbf77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e3d9ff60cf549378ec9844111c6a5dc"/>
</p:tagLst>
</file>

<file path=ppt/tags/tag80.xml><?xml version="1.0" encoding="utf-8"?>
<p:tagLst xmlns:p="http://schemas.openxmlformats.org/presentationml/2006/main">
  <p:tag name="KSO_WM_SLIDE_BACKGROUND_TYPE" val="navigation"/>
</p:tagLst>
</file>

<file path=ppt/tags/tag81.xml><?xml version="1.0" encoding="utf-8"?>
<p:tagLst xmlns:p="http://schemas.openxmlformats.org/presentationml/2006/main">
  <p:tag name="KSO_WM_SLIDE_BACKGROUND_TYPE" val="navigation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5288_5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5"/>
  <p:tag name="KSO_WM_UNIT_DEC_AREA_ID" val="25eedffb83324a8491eab9e9b1fe8f3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0cb5cada5c247be871c20028ee1c5f4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288_3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3"/>
  <p:tag name="KSO_WM_UNIT_DEC_AREA_ID" val="22ab21aa4fff4ecda510054c66a799c4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df104545eca46319f0bb497f30a12ca"/>
  <p:tag name="KSO_WM_SLIDE_BACKGROUND_TYPE" val="belt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288_4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4"/>
  <p:tag name="KSO_WM_UNIT_DEC_AREA_ID" val="301eaa1d918c4a4982771055e6b3d92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2ae4c6429d14ae2801b593437c71b9f"/>
  <p:tag name="KSO_WM_SLIDE_BACKGROUND_TYPE" val="belt"/>
</p:tagLst>
</file>

<file path=ppt/tags/tag85.xml><?xml version="1.0" encoding="utf-8"?>
<p:tagLst xmlns:p="http://schemas.openxmlformats.org/presentationml/2006/main">
  <p:tag name="KSO_WM_SLIDE_BACKGROUND_TYPE" val="belt"/>
</p:tagLst>
</file>

<file path=ppt/tags/tag86.xml><?xml version="1.0" encoding="utf-8"?>
<p:tagLst xmlns:p="http://schemas.openxmlformats.org/presentationml/2006/main">
  <p:tag name="KSO_WM_SLIDE_BACKGROUND_TYPE" val="belt"/>
</p:tagLst>
</file>

<file path=ppt/tags/tag87.xml><?xml version="1.0" encoding="utf-8"?>
<p:tagLst xmlns:p="http://schemas.openxmlformats.org/presentationml/2006/main">
  <p:tag name="KSO_WM_SLIDE_BACKGROUND_TYPE" val="belt"/>
</p:tagLst>
</file>

<file path=ppt/tags/tag88.xml><?xml version="1.0" encoding="utf-8"?>
<p:tagLst xmlns:p="http://schemas.openxmlformats.org/presentationml/2006/main">
  <p:tag name="KSO_WM_SLIDE_BACKGROUND_TYPE" val="belt"/>
</p:tagLst>
</file>

<file path=ppt/tags/tag89.xml><?xml version="1.0" encoding="utf-8"?>
<p:tagLst xmlns:p="http://schemas.openxmlformats.org/presentationml/2006/main">
  <p:tag name="KSO_WM_SLIDE_BACKGROUND_TYPE" val="belt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288_3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3"/>
  <p:tag name="KSO_WM_UNIT_DEC_AREA_ID" val="3677fa9e11d2484da744c6af50bb37b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7c216844172417297e88260963e66a8"/>
</p:tagLst>
</file>

<file path=ppt/tags/tag90.xml><?xml version="1.0" encoding="utf-8"?>
<p:tagLst xmlns:p="http://schemas.openxmlformats.org/presentationml/2006/main">
  <p:tag name="KSO_WM_TEMPLATE_CATEGORY" val="custom"/>
  <p:tag name="KSO_WM_TEMPLATE_INDEX" val="20205288"/>
</p:tagLst>
</file>

<file path=ppt/tags/tag91.xml><?xml version="1.0" encoding="utf-8"?>
<p:tagLst xmlns:p="http://schemas.openxmlformats.org/presentationml/2006/main">
  <p:tag name="KSO_WM_TEMPLATE_CATEGORY" val="custom"/>
  <p:tag name="KSO_WM_TEMPLATE_INDEX" val="20205288"/>
</p:tagLst>
</file>

<file path=ppt/tags/tag9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288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5288_1*i*1"/>
  <p:tag name="KSO_WM_TEMPLATE_CATEGORY" val="custom"/>
  <p:tag name="KSO_WM_TEMPLATE_INDEX" val="20205288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acbc6c59f3644d67b89ab7cd9b783d22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167f17c95ea24d7fb6e5efa749580036&quot;,&quot;X&quot;:{&quot;Pos&quot;:1},&quot;Y&quot;:{&quot;Pos&quot;:2}},&quot;whChangeMode&quot;:0}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UNIT_DEC_SUPPORTCHANGEPIC" val="0"/>
  <p:tag name="KSO_WM_UNIT_DEC_CHANGEPICRESERVED" val="0"/>
  <p:tag name="KSO_WM_ASSEMBLE_CHIP_INDEX" val="ea007ad174b0464bb788cac9af015400"/>
  <p:tag name="KSO_WM_UNIT_LINE_FORE_SCHEMECOLOR_INDEX_BRIGHTNESS" val="0.25"/>
  <p:tag name="KSO_WM_UNIT_LINE_FORE_SCHEMECOLOR_INDEX" val="13"/>
  <p:tag name="KSO_WM_UNIT_LINE_FILL_TYPE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88_1*a*1"/>
  <p:tag name="KSO_WM_TEMPLATE_CATEGORY" val="custom"/>
  <p:tag name="KSO_WM_TEMPLATE_INDEX" val="20205288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4"/>
  <p:tag name="KSO_WM_UNIT_TYPE" val="a"/>
  <p:tag name="KSO_WM_UNIT_INDEX" val="1"/>
  <p:tag name="KSO_WM_UNIT_ISNUMDGMTITLE" val="0"/>
  <p:tag name="KSO_WM_UNIT_PRESET_TEXT" val="公司业务营销策划方案"/>
  <p:tag name="KSO_WM_UNIT_BLOCK" val="0"/>
  <p:tag name="KSO_WM_UNIT_DEC_AREA_ID" val="872474ce7ac244dcb79b066fc830a233"/>
  <p:tag name="KSO_WM_UNIT_DEFAULT_FONT" val="24;60;4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ASSEMBLE_CHIP_INDEX" val="ea007ad174b0464bb788cac9af015400"/>
  <p:tag name="KSO_WM_UNIT_TEXT_FILL_FORE_SCHEMECOLOR_INDEX_BRIGHTNESS" val="0.15"/>
  <p:tag name="KSO_WM_UNIT_TEXT_FILL_FORE_SCHEMECOLOR_INDEX" val="13"/>
  <p:tag name="KSO_WM_UNIT_TEXT_FILL_TYPE" val="1"/>
  <p:tag name="KSO_WM_UNIT_SMARTLAYOUT_COMPRESS_INFO" val="{&#10;    &quot;id&quot;: &quot;2020-12-02T10:30:40&quot;,&#10;    &quot;max&quot;: 5.300326620272244e-06,&#10;    &quot;parentMax&quot;: {&#10;        &quot;max&quot;: 1.4436954870749614&#10;    },&#10;    &quot;topChanged&quot;: 0&#10;}&#10;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288_1*b*1"/>
  <p:tag name="KSO_WM_TEMPLATE_CATEGORY" val="custom"/>
  <p:tag name="KSO_WM_TEMPLATE_INDEX" val="20205288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9"/>
  <p:tag name="KSO_WM_UNIT_TYPE" val="b"/>
  <p:tag name="KSO_WM_UNIT_INDEX" val="1"/>
  <p:tag name="KSO_WM_UNIT_ISNUMDGMTITLE" val="0"/>
  <p:tag name="KSO_WM_UNIT_PRESET_TEXT" val="此处添加副标题内容"/>
  <p:tag name="KSO_WM_UNIT_BLOCK" val="0"/>
  <p:tag name="KSO_WM_UNIT_DEC_AREA_ID" val="167f17c95ea24d7fb6e5efa749580036"/>
  <p:tag name="KSO_WM_UNIT_DEFAULT_FONT" val="18;24;2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ASSEMBLE_CHIP_INDEX" val="ea007ad174b0464bb788cac9af015400"/>
  <p:tag name="KSO_WM_UNIT_TEXT_FILL_FORE_SCHEMECOLOR_INDEX_BRIGHTNESS" val="0.35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CHIP_INFOS" val="{&quot;layout_type&quot;:&quot;forright&quot;,&quot;slide_type&quot;:[&quot;title&quot;],&quot;aspect_ratio&quot;:&quot;16:9&quot;}"/>
  <p:tag name="KSO_WM_CHIP_XID" val="5ebe041a0ac41c4a0a52557a"/>
  <p:tag name="KSO_WM_CHIP_FILLPROP" val="[[{&quot;fill_id&quot;:&quot;014cd647425143238c2ec88d4832793b&quot;,&quot;fill_align&quot;:&quot;cm&quot;,&quot;text_align&quot;:&quot;lm&quot;,&quot;text_direction&quot;:&quot;horizontal&quot;,&quot;chip_types&quot;:[&quot;text&quot;,&quot;header&quot;]}]]"/>
  <p:tag name="KSO_WM_SLIDE_ID" val="custom2020528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520*39"/>
  <p:tag name="KSO_WM_TAG_VERSION" val="1.0"/>
  <p:tag name="KSO_WM_BEAUTIFY_FLAG" val="#wm#"/>
  <p:tag name="KSO_WM_TEMPLATE_CATEGORY" val="custom"/>
  <p:tag name="KSO_WM_TEMPLATE_INDEX" val="20205288"/>
  <p:tag name="KSO_WM_SLIDE_LAYOUT" val="a_b"/>
  <p:tag name="KSO_WM_SLIDE_LAYOUT_CNT" val="1_1"/>
  <p:tag name="KSO_WM_CHIP_GROUPID" val="5ebf6661ddc3daf3fef3f760"/>
  <p:tag name="KSO_WM_SLIDE_LAYOUT_INFO" val="{&quot;id&quot;:&quot;2020-12-02T10:30:40&quot;,&quot;maxSize&quot;:{&quot;size1&quot;:60.84032389322917},&quot;minSize&quot;:{&quot;size1&quot;:49.44032389322918},&quot;normalSize&quot;:{&quot;size1&quot;:56.807674909354155},&quot;subLayout&quot;:[{&quot;id&quot;:&quot;2020-12-02T10:30:40&quot;,&quot;margin&quot;:{&quot;bottom&quot;:0.20331762731075287,&quot;left&quot;:17.497968673706055,&quot;right&quot;:2.963141441345215,&quot;top&quot;:5.438006401062012},&quot;type&quot;:0},{&quot;id&quot;:&quot;2020-12-02T10:30:40&quot;,&quot;margin&quot;:{&quot;bottom&quot;:5.438027858734131,&quot;left&quot;:17.497968673706055,&quot;right&quot;:2.963141441345215,&quot;top&quot;:0.27844053506851196},&quot;type&quot;:0}],&quot;type&quot;:0}"/>
  <p:tag name="KSO_WM_SLIDE_BK_DARK_LIGHT" val="2"/>
  <p:tag name="KSO_WM_SLIDE_BACKGROUND_TYPE" val="general"/>
  <p:tag name="KSO_WM_SLIDE_SUPPORT_FEATURE_TYPE" val="0"/>
  <p:tag name="KSO_WM_TEMPLATE_MASTER_THUMB_INDEX" val="13"/>
  <p:tag name="KSO_WM_TEMPLATE_ASSEMBLE_XID" val="5fc6fc479532eafaafd6514d"/>
  <p:tag name="KSO_WM_TEMPLATE_ASSEMBLE_GROUPID" val="5fbf20be2574a1ee74b295f0"/>
  <p:tag name="KSO_WM_TEMPLATE_THUMBS_INDEX" val="1、7、39、40、41、45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5288_5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5"/>
  <p:tag name="KSO_WM_UNIT_DEC_AREA_ID" val="bc3e387a91de41f494dd700d730a177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710d61d974b4680a9db7220aea357d8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288_3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3"/>
  <p:tag name="KSO_WM_UNIT_DEC_AREA_ID" val="b7ea1943ec7f4fb0bd920c1549698fe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1c130aa851e499fb57572e5e5e74d03"/>
  <p:tag name="KSO_WM_SLIDE_BACKGROUND_TYPE" val="leftRight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5288_4*i*1"/>
  <p:tag name="KSO_WM_TEMPLATE_CATEGORY" val="chip"/>
  <p:tag name="KSO_WM_TEMPLATE_INDEX" val="20205288"/>
  <p:tag name="KSO_WM_UNIT_LAYERLEVEL" val="1"/>
  <p:tag name="KSO_WM_TAG_VERSION" val="1.0"/>
  <p:tag name="KSO_WM_BEAUTIFY_FLAG" val="#wm#"/>
  <p:tag name="KSO_WM_CHIP_GROUPID" val="5fbf20be2574a1ee74b295f0"/>
  <p:tag name="KSO_WM_CHIP_XID" val="5fbf20be2574a1ee74b295f4"/>
  <p:tag name="KSO_WM_UNIT_DEC_AREA_ID" val="85394a29b2fd4b33a861abad3c75286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89b53bcfa7b47cca78d893a635480ce"/>
  <p:tag name="KSO_WM_SLIDE_BACKGROUND_TYPE" val="leftRight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EEFF1"/>
      </a:dk2>
      <a:lt2>
        <a:srgbClr val="FFFFFF"/>
      </a:lt2>
      <a:accent1>
        <a:srgbClr val="89A1BA"/>
      </a:accent1>
      <a:accent2>
        <a:srgbClr val="7AA3A9"/>
      </a:accent2>
      <a:accent3>
        <a:srgbClr val="7FA18F"/>
      </a:accent3>
      <a:accent4>
        <a:srgbClr val="95997C"/>
      </a:accent4>
      <a:accent5>
        <a:srgbClr val="AE8F79"/>
      </a:accent5>
      <a:accent6>
        <a:srgbClr val="B9888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WPS 演示</Application>
  <PresentationFormat>宽屏</PresentationFormat>
  <Paragraphs>66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华文细黑</vt:lpstr>
      <vt:lpstr>幼圆</vt:lpstr>
      <vt:lpstr>1_Office 主题​​</vt:lpstr>
      <vt:lpstr>网上电子商城前后台管理系统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刘翼翔</dc:creator>
  <cp:lastModifiedBy>FlewSoar</cp:lastModifiedBy>
  <cp:revision>4</cp:revision>
  <dcterms:created xsi:type="dcterms:W3CDTF">2022-06-30T12:28:00Z</dcterms:created>
  <dcterms:modified xsi:type="dcterms:W3CDTF">2022-06-30T23:27:45Z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