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43" r:id="rId5"/>
    <p:sldId id="416" r:id="rId6"/>
    <p:sldId id="448" r:id="rId7"/>
    <p:sldId id="478" r:id="rId8"/>
    <p:sldId id="465" r:id="rId9"/>
    <p:sldId id="444" r:id="rId10"/>
    <p:sldId id="451" r:id="rId11"/>
    <p:sldId id="475" r:id="rId12"/>
    <p:sldId id="476" r:id="rId13"/>
    <p:sldId id="445" r:id="rId14"/>
    <p:sldId id="455" r:id="rId15"/>
    <p:sldId id="466" r:id="rId16"/>
    <p:sldId id="474" r:id="rId17"/>
    <p:sldId id="477" r:id="rId18"/>
    <p:sldId id="446" r:id="rId19"/>
    <p:sldId id="460" r:id="rId20"/>
    <p:sldId id="463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9DC3E6"/>
    <a:srgbClr val="FF4C33"/>
    <a:srgbClr val="C6C6C6"/>
    <a:srgbClr val="FF5636"/>
    <a:srgbClr val="FF2027"/>
    <a:srgbClr val="F4B183"/>
    <a:srgbClr val="FF0000"/>
    <a:srgbClr val="FC2A51"/>
    <a:srgbClr val="C9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17" autoAdjust="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>
        <p:guide pos="3817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815098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1000602" y="4577736"/>
            <a:ext cx="9657183" cy="14770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9600" b="1" spc="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网络安全</a:t>
            </a:r>
            <a:endParaRPr lang="zh-CN" altLang="en-US" sz="9600" b="1" spc="2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152710" y="371365"/>
            <a:ext cx="7507134" cy="6769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zh-CN" sz="4400" b="1">
                <a:sym typeface="+mn-ea"/>
              </a:rPr>
              <a:t>网络安全知识推送系统</a:t>
            </a:r>
            <a:endParaRPr lang="zh-CN" altLang="en-US" sz="4400" b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90466" y="1244754"/>
            <a:ext cx="2877922" cy="28583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781489" y="222947"/>
            <a:ext cx="663277" cy="6632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240" y="222885"/>
            <a:ext cx="4292600" cy="4292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269332" y="2196106"/>
            <a:ext cx="15244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244216" y="4545597"/>
            <a:ext cx="4836818" cy="295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44216" y="5371456"/>
            <a:ext cx="4836818" cy="295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559329" y="4823275"/>
            <a:ext cx="2507737" cy="2034725"/>
            <a:chOff x="1658075" y="2923843"/>
            <a:chExt cx="2043069" cy="1657703"/>
          </a:xfrm>
        </p:grpSpPr>
        <p:sp>
          <p:nvSpPr>
            <p:cNvPr id="39" name="椭圆 38"/>
            <p:cNvSpPr/>
            <p:nvPr/>
          </p:nvSpPr>
          <p:spPr>
            <a:xfrm>
              <a:off x="2033123" y="2935044"/>
              <a:ext cx="1668021" cy="1646502"/>
            </a:xfrm>
            <a:prstGeom prst="ellipse">
              <a:avLst/>
            </a:prstGeom>
            <a:noFill/>
            <a:ln w="539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658075" y="2923843"/>
              <a:ext cx="644143" cy="6356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扳手"/>
            <p:cNvSpPr/>
            <p:nvPr/>
          </p:nvSpPr>
          <p:spPr bwMode="auto">
            <a:xfrm>
              <a:off x="1820752" y="3067585"/>
              <a:ext cx="339886" cy="338354"/>
            </a:xfrm>
            <a:custGeom>
              <a:avLst/>
              <a:gdLst>
                <a:gd name="T0" fmla="*/ 1166395 w 3845"/>
                <a:gd name="T1" fmla="*/ 911373 h 3810"/>
                <a:gd name="T2" fmla="*/ 1340582 w 3845"/>
                <a:gd name="T3" fmla="*/ 945561 h 3810"/>
                <a:gd name="T4" fmla="*/ 1800397 w 3845"/>
                <a:gd name="T5" fmla="*/ 485660 h 3810"/>
                <a:gd name="T6" fmla="*/ 1793842 w 3845"/>
                <a:gd name="T7" fmla="*/ 407917 h 3810"/>
                <a:gd name="T8" fmla="*/ 1467476 w 3845"/>
                <a:gd name="T9" fmla="*/ 757292 h 3810"/>
                <a:gd name="T10" fmla="*/ 1159371 w 3845"/>
                <a:gd name="T11" fmla="*/ 701561 h 3810"/>
                <a:gd name="T12" fmla="*/ 1053548 w 3845"/>
                <a:gd name="T13" fmla="*/ 406512 h 3810"/>
                <a:gd name="T14" fmla="*/ 1405199 w 3845"/>
                <a:gd name="T15" fmla="*/ 30442 h 3810"/>
                <a:gd name="T16" fmla="*/ 1340582 w 3845"/>
                <a:gd name="T17" fmla="*/ 25290 h 3810"/>
                <a:gd name="T18" fmla="*/ 880766 w 3845"/>
                <a:gd name="T19" fmla="*/ 485660 h 3810"/>
                <a:gd name="T20" fmla="*/ 919162 w 3845"/>
                <a:gd name="T21" fmla="*/ 669246 h 3810"/>
                <a:gd name="T22" fmla="*/ 480418 w 3845"/>
                <a:gd name="T23" fmla="*/ 1205485 h 3810"/>
                <a:gd name="T24" fmla="*/ 398475 w 3845"/>
                <a:gd name="T25" fmla="*/ 1193309 h 3810"/>
                <a:gd name="T26" fmla="*/ 114720 w 3845"/>
                <a:gd name="T27" fmla="*/ 1477586 h 3810"/>
                <a:gd name="T28" fmla="*/ 398475 w 3845"/>
                <a:gd name="T29" fmla="*/ 1761395 h 3810"/>
                <a:gd name="T30" fmla="*/ 682699 w 3845"/>
                <a:gd name="T31" fmla="*/ 1477586 h 3810"/>
                <a:gd name="T32" fmla="*/ 661628 w 3845"/>
                <a:gd name="T33" fmla="*/ 1370338 h 3810"/>
                <a:gd name="T34" fmla="*/ 1166395 w 3845"/>
                <a:gd name="T35" fmla="*/ 911373 h 3810"/>
                <a:gd name="T36" fmla="*/ 398475 w 3845"/>
                <a:gd name="T37" fmla="*/ 1628389 h 3810"/>
                <a:gd name="T38" fmla="*/ 247701 w 3845"/>
                <a:gd name="T39" fmla="*/ 1477586 h 3810"/>
                <a:gd name="T40" fmla="*/ 398475 w 3845"/>
                <a:gd name="T41" fmla="*/ 1326315 h 3810"/>
                <a:gd name="T42" fmla="*/ 549718 w 3845"/>
                <a:gd name="T43" fmla="*/ 1477586 h 3810"/>
                <a:gd name="T44" fmla="*/ 398475 w 3845"/>
                <a:gd name="T45" fmla="*/ 1628389 h 3810"/>
                <a:gd name="T46" fmla="*/ 426102 w 3845"/>
                <a:gd name="T47" fmla="*/ 554973 h 3810"/>
                <a:gd name="T48" fmla="*/ 694874 w 3845"/>
                <a:gd name="T49" fmla="*/ 830820 h 3810"/>
                <a:gd name="T50" fmla="*/ 824109 w 3845"/>
                <a:gd name="T51" fmla="*/ 701561 h 3810"/>
                <a:gd name="T52" fmla="*/ 554869 w 3845"/>
                <a:gd name="T53" fmla="*/ 425713 h 3810"/>
                <a:gd name="T54" fmla="*/ 619486 w 3845"/>
                <a:gd name="T55" fmla="*/ 361084 h 3810"/>
                <a:gd name="T56" fmla="*/ 258471 w 3845"/>
                <a:gd name="T57" fmla="*/ 0 h 3810"/>
                <a:gd name="T58" fmla="*/ 0 w 3845"/>
                <a:gd name="T59" fmla="*/ 258051 h 3810"/>
                <a:gd name="T60" fmla="*/ 361484 w 3845"/>
                <a:gd name="T61" fmla="*/ 619134 h 3810"/>
                <a:gd name="T62" fmla="*/ 426102 w 3845"/>
                <a:gd name="T63" fmla="*/ 554973 h 3810"/>
                <a:gd name="T64" fmla="*/ 889663 w 3845"/>
                <a:gd name="T65" fmla="*/ 1296342 h 3810"/>
                <a:gd name="T66" fmla="*/ 890131 w 3845"/>
                <a:gd name="T67" fmla="*/ 1296342 h 3810"/>
                <a:gd name="T68" fmla="*/ 889663 w 3845"/>
                <a:gd name="T69" fmla="*/ 1296342 h 3810"/>
                <a:gd name="T70" fmla="*/ 1263321 w 3845"/>
                <a:gd name="T71" fmla="*/ 971788 h 3810"/>
                <a:gd name="T72" fmla="*/ 890131 w 3845"/>
                <a:gd name="T73" fmla="*/ 1296342 h 3810"/>
                <a:gd name="T74" fmla="*/ 1297035 w 3845"/>
                <a:gd name="T75" fmla="*/ 1713157 h 3810"/>
                <a:gd name="T76" fmla="*/ 1555037 w 3845"/>
                <a:gd name="T77" fmla="*/ 1713157 h 3810"/>
                <a:gd name="T78" fmla="*/ 1658519 w 3845"/>
                <a:gd name="T79" fmla="*/ 1610124 h 3810"/>
                <a:gd name="T80" fmla="*/ 1658519 w 3845"/>
                <a:gd name="T81" fmla="*/ 1352073 h 3810"/>
                <a:gd name="T82" fmla="*/ 1263321 w 3845"/>
                <a:gd name="T83" fmla="*/ 971788 h 3810"/>
                <a:gd name="T84" fmla="*/ 1441254 w 3845"/>
                <a:gd name="T85" fmla="*/ 1641970 h 3810"/>
                <a:gd name="T86" fmla="*/ 1376636 w 3845"/>
                <a:gd name="T87" fmla="*/ 1641970 h 3810"/>
                <a:gd name="T88" fmla="*/ 1044652 w 3845"/>
                <a:gd name="T89" fmla="*/ 1310392 h 3810"/>
                <a:gd name="T90" fmla="*/ 1044652 w 3845"/>
                <a:gd name="T91" fmla="*/ 1245293 h 3810"/>
                <a:gd name="T92" fmla="*/ 1109738 w 3845"/>
                <a:gd name="T93" fmla="*/ 1245293 h 3810"/>
                <a:gd name="T94" fmla="*/ 1441254 w 3845"/>
                <a:gd name="T95" fmla="*/ 1577340 h 3810"/>
                <a:gd name="T96" fmla="*/ 1441254 w 3845"/>
                <a:gd name="T97" fmla="*/ 1641970 h 3810"/>
                <a:gd name="T98" fmla="*/ 1587346 w 3845"/>
                <a:gd name="T99" fmla="*/ 1495851 h 3810"/>
                <a:gd name="T100" fmla="*/ 1522260 w 3845"/>
                <a:gd name="T101" fmla="*/ 1495851 h 3810"/>
                <a:gd name="T102" fmla="*/ 1190744 w 3845"/>
                <a:gd name="T103" fmla="*/ 1164272 h 3810"/>
                <a:gd name="T104" fmla="*/ 1190744 w 3845"/>
                <a:gd name="T105" fmla="*/ 1099642 h 3810"/>
                <a:gd name="T106" fmla="*/ 1255830 w 3845"/>
                <a:gd name="T107" fmla="*/ 1099642 h 3810"/>
                <a:gd name="T108" fmla="*/ 1587346 w 3845"/>
                <a:gd name="T109" fmla="*/ 1431221 h 3810"/>
                <a:gd name="T110" fmla="*/ 1587346 w 3845"/>
                <a:gd name="T111" fmla="*/ 1495851 h 38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845" h="3810">
                  <a:moveTo>
                    <a:pt x="2491" y="1946"/>
                  </a:moveTo>
                  <a:cubicBezTo>
                    <a:pt x="2606" y="1993"/>
                    <a:pt x="2731" y="2019"/>
                    <a:pt x="2863" y="2019"/>
                  </a:cubicBezTo>
                  <a:cubicBezTo>
                    <a:pt x="3405" y="2019"/>
                    <a:pt x="3845" y="1579"/>
                    <a:pt x="3845" y="1037"/>
                  </a:cubicBezTo>
                  <a:cubicBezTo>
                    <a:pt x="3845" y="980"/>
                    <a:pt x="3840" y="925"/>
                    <a:pt x="3831" y="871"/>
                  </a:cubicBezTo>
                  <a:cubicBezTo>
                    <a:pt x="3134" y="1617"/>
                    <a:pt x="3134" y="1617"/>
                    <a:pt x="3134" y="1617"/>
                  </a:cubicBezTo>
                  <a:cubicBezTo>
                    <a:pt x="2476" y="1498"/>
                    <a:pt x="2476" y="1498"/>
                    <a:pt x="2476" y="1498"/>
                  </a:cubicBezTo>
                  <a:cubicBezTo>
                    <a:pt x="2250" y="868"/>
                    <a:pt x="2250" y="868"/>
                    <a:pt x="2250" y="868"/>
                  </a:cubicBezTo>
                  <a:cubicBezTo>
                    <a:pt x="3001" y="65"/>
                    <a:pt x="3001" y="65"/>
                    <a:pt x="3001" y="65"/>
                  </a:cubicBezTo>
                  <a:cubicBezTo>
                    <a:pt x="2956" y="59"/>
                    <a:pt x="2910" y="54"/>
                    <a:pt x="2863" y="54"/>
                  </a:cubicBezTo>
                  <a:cubicBezTo>
                    <a:pt x="2320" y="54"/>
                    <a:pt x="1881" y="494"/>
                    <a:pt x="1881" y="1037"/>
                  </a:cubicBezTo>
                  <a:cubicBezTo>
                    <a:pt x="1881" y="1176"/>
                    <a:pt x="1910" y="1309"/>
                    <a:pt x="1963" y="1429"/>
                  </a:cubicBezTo>
                  <a:cubicBezTo>
                    <a:pt x="1659" y="1963"/>
                    <a:pt x="1205" y="2409"/>
                    <a:pt x="1026" y="2574"/>
                  </a:cubicBezTo>
                  <a:cubicBezTo>
                    <a:pt x="971" y="2557"/>
                    <a:pt x="912" y="2548"/>
                    <a:pt x="851" y="2548"/>
                  </a:cubicBezTo>
                  <a:cubicBezTo>
                    <a:pt x="516" y="2548"/>
                    <a:pt x="245" y="2820"/>
                    <a:pt x="245" y="3155"/>
                  </a:cubicBezTo>
                  <a:cubicBezTo>
                    <a:pt x="245" y="3490"/>
                    <a:pt x="516" y="3761"/>
                    <a:pt x="851" y="3761"/>
                  </a:cubicBezTo>
                  <a:cubicBezTo>
                    <a:pt x="1186" y="3761"/>
                    <a:pt x="1458" y="3490"/>
                    <a:pt x="1458" y="3155"/>
                  </a:cubicBezTo>
                  <a:cubicBezTo>
                    <a:pt x="1458" y="3074"/>
                    <a:pt x="1442" y="2997"/>
                    <a:pt x="1413" y="2926"/>
                  </a:cubicBezTo>
                  <a:cubicBezTo>
                    <a:pt x="1548" y="2747"/>
                    <a:pt x="1914" y="2308"/>
                    <a:pt x="2491" y="1946"/>
                  </a:cubicBezTo>
                  <a:close/>
                  <a:moveTo>
                    <a:pt x="851" y="3477"/>
                  </a:moveTo>
                  <a:cubicBezTo>
                    <a:pt x="673" y="3477"/>
                    <a:pt x="529" y="3333"/>
                    <a:pt x="529" y="3155"/>
                  </a:cubicBezTo>
                  <a:cubicBezTo>
                    <a:pt x="529" y="2976"/>
                    <a:pt x="673" y="2832"/>
                    <a:pt x="851" y="2832"/>
                  </a:cubicBezTo>
                  <a:cubicBezTo>
                    <a:pt x="1029" y="2832"/>
                    <a:pt x="1174" y="2976"/>
                    <a:pt x="1174" y="3155"/>
                  </a:cubicBezTo>
                  <a:cubicBezTo>
                    <a:pt x="1174" y="3333"/>
                    <a:pt x="1029" y="3477"/>
                    <a:pt x="851" y="3477"/>
                  </a:cubicBezTo>
                  <a:close/>
                  <a:moveTo>
                    <a:pt x="910" y="1185"/>
                  </a:moveTo>
                  <a:cubicBezTo>
                    <a:pt x="1484" y="1774"/>
                    <a:pt x="1484" y="1774"/>
                    <a:pt x="1484" y="1774"/>
                  </a:cubicBezTo>
                  <a:cubicBezTo>
                    <a:pt x="1760" y="1498"/>
                    <a:pt x="1760" y="1498"/>
                    <a:pt x="1760" y="1498"/>
                  </a:cubicBezTo>
                  <a:cubicBezTo>
                    <a:pt x="1185" y="909"/>
                    <a:pt x="1185" y="909"/>
                    <a:pt x="1185" y="909"/>
                  </a:cubicBezTo>
                  <a:cubicBezTo>
                    <a:pt x="1323" y="771"/>
                    <a:pt x="1323" y="771"/>
                    <a:pt x="1323" y="771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772" y="1322"/>
                    <a:pt x="772" y="1322"/>
                    <a:pt x="772" y="1322"/>
                  </a:cubicBezTo>
                  <a:lnTo>
                    <a:pt x="910" y="1185"/>
                  </a:lnTo>
                  <a:close/>
                  <a:moveTo>
                    <a:pt x="1900" y="2768"/>
                  </a:moveTo>
                  <a:cubicBezTo>
                    <a:pt x="1900" y="2768"/>
                    <a:pt x="1901" y="2768"/>
                    <a:pt x="1901" y="2768"/>
                  </a:cubicBezTo>
                  <a:cubicBezTo>
                    <a:pt x="1900" y="2767"/>
                    <a:pt x="1900" y="2768"/>
                    <a:pt x="1900" y="2768"/>
                  </a:cubicBezTo>
                  <a:close/>
                  <a:moveTo>
                    <a:pt x="2698" y="2075"/>
                  </a:moveTo>
                  <a:cubicBezTo>
                    <a:pt x="2698" y="2075"/>
                    <a:pt x="2225" y="2203"/>
                    <a:pt x="1901" y="2768"/>
                  </a:cubicBezTo>
                  <a:cubicBezTo>
                    <a:pt x="1926" y="2776"/>
                    <a:pt x="2770" y="3658"/>
                    <a:pt x="2770" y="3658"/>
                  </a:cubicBezTo>
                  <a:cubicBezTo>
                    <a:pt x="2923" y="3810"/>
                    <a:pt x="3169" y="3810"/>
                    <a:pt x="3321" y="3658"/>
                  </a:cubicBezTo>
                  <a:cubicBezTo>
                    <a:pt x="3542" y="3438"/>
                    <a:pt x="3542" y="3438"/>
                    <a:pt x="3542" y="3438"/>
                  </a:cubicBezTo>
                  <a:cubicBezTo>
                    <a:pt x="3694" y="3285"/>
                    <a:pt x="3694" y="3039"/>
                    <a:pt x="3542" y="2887"/>
                  </a:cubicBezTo>
                  <a:lnTo>
                    <a:pt x="2698" y="2075"/>
                  </a:lnTo>
                  <a:close/>
                  <a:moveTo>
                    <a:pt x="3078" y="3506"/>
                  </a:moveTo>
                  <a:cubicBezTo>
                    <a:pt x="3040" y="3544"/>
                    <a:pt x="2978" y="3544"/>
                    <a:pt x="2940" y="3506"/>
                  </a:cubicBezTo>
                  <a:cubicBezTo>
                    <a:pt x="2231" y="2798"/>
                    <a:pt x="2231" y="2798"/>
                    <a:pt x="2231" y="2798"/>
                  </a:cubicBezTo>
                  <a:cubicBezTo>
                    <a:pt x="2193" y="2760"/>
                    <a:pt x="2193" y="2698"/>
                    <a:pt x="2231" y="2659"/>
                  </a:cubicBezTo>
                  <a:cubicBezTo>
                    <a:pt x="2270" y="2621"/>
                    <a:pt x="2332" y="2621"/>
                    <a:pt x="2370" y="2659"/>
                  </a:cubicBezTo>
                  <a:cubicBezTo>
                    <a:pt x="3078" y="3368"/>
                    <a:pt x="3078" y="3368"/>
                    <a:pt x="3078" y="3368"/>
                  </a:cubicBezTo>
                  <a:cubicBezTo>
                    <a:pt x="3116" y="3406"/>
                    <a:pt x="3116" y="3468"/>
                    <a:pt x="3078" y="3506"/>
                  </a:cubicBezTo>
                  <a:close/>
                  <a:moveTo>
                    <a:pt x="3390" y="3194"/>
                  </a:moveTo>
                  <a:cubicBezTo>
                    <a:pt x="3352" y="3233"/>
                    <a:pt x="3290" y="3233"/>
                    <a:pt x="3251" y="3194"/>
                  </a:cubicBezTo>
                  <a:cubicBezTo>
                    <a:pt x="2543" y="2486"/>
                    <a:pt x="2543" y="2486"/>
                    <a:pt x="2543" y="2486"/>
                  </a:cubicBezTo>
                  <a:cubicBezTo>
                    <a:pt x="2505" y="2448"/>
                    <a:pt x="2505" y="2386"/>
                    <a:pt x="2543" y="2348"/>
                  </a:cubicBezTo>
                  <a:cubicBezTo>
                    <a:pt x="2581" y="2309"/>
                    <a:pt x="2643" y="2309"/>
                    <a:pt x="2682" y="2348"/>
                  </a:cubicBezTo>
                  <a:cubicBezTo>
                    <a:pt x="3390" y="3056"/>
                    <a:pt x="3390" y="3056"/>
                    <a:pt x="3390" y="3056"/>
                  </a:cubicBezTo>
                  <a:cubicBezTo>
                    <a:pt x="3428" y="3094"/>
                    <a:pt x="3428" y="3156"/>
                    <a:pt x="3390" y="319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lIns="67391" tIns="33696" rIns="67391" bIns="33696"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3" name="图片 2" descr="9d9bc4f76d9da017a02caf50681f82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8590" y="1203325"/>
            <a:ext cx="13273405" cy="37363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382"/>
            <a:ext cx="4343055" cy="8305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04</a:t>
            </a:r>
            <a:endParaRPr lang="en-US" altLang="zh-CN" sz="54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目标提升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8015" y="1098558"/>
            <a:ext cx="3319967" cy="4629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4634" y="1435574"/>
            <a:ext cx="2607466" cy="38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475394" y="2713309"/>
            <a:ext cx="942715" cy="9427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3" name="椭圆 22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-1" y="1395196"/>
            <a:ext cx="12206264" cy="5459873"/>
          </a:xfrm>
          <a:custGeom>
            <a:avLst/>
            <a:gdLst>
              <a:gd name="connsiteX0" fmla="*/ 6070839 w 12206264"/>
              <a:gd name="connsiteY0" fmla="*/ 0 h 5459873"/>
              <a:gd name="connsiteX1" fmla="*/ 12078606 w 12206264"/>
              <a:gd name="connsiteY1" fmla="*/ 1573801 h 5459873"/>
              <a:gd name="connsiteX2" fmla="*/ 12157206 w 12206264"/>
              <a:gd name="connsiteY2" fmla="*/ 1646275 h 5459873"/>
              <a:gd name="connsiteX3" fmla="*/ 12206264 w 12206264"/>
              <a:gd name="connsiteY3" fmla="*/ 1646275 h 5459873"/>
              <a:gd name="connsiteX4" fmla="*/ 12206264 w 12206264"/>
              <a:gd name="connsiteY4" fmla="*/ 5459873 h 5459873"/>
              <a:gd name="connsiteX5" fmla="*/ 0 w 12206264"/>
              <a:gd name="connsiteY5" fmla="*/ 5459873 h 5459873"/>
              <a:gd name="connsiteX6" fmla="*/ 0 w 12206264"/>
              <a:gd name="connsiteY6" fmla="*/ 3924674 h 5459873"/>
              <a:gd name="connsiteX7" fmla="*/ 0 w 12206264"/>
              <a:gd name="connsiteY7" fmla="*/ 1646275 h 5459873"/>
              <a:gd name="connsiteX8" fmla="*/ 0 w 12206264"/>
              <a:gd name="connsiteY8" fmla="*/ 1631959 h 5459873"/>
              <a:gd name="connsiteX9" fmla="*/ 63074 w 12206264"/>
              <a:gd name="connsiteY9" fmla="*/ 1573801 h 5459873"/>
              <a:gd name="connsiteX10" fmla="*/ 6070839 w 12206264"/>
              <a:gd name="connsiteY10" fmla="*/ 0 h 545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6264" h="5459873">
                <a:moveTo>
                  <a:pt x="6070839" y="0"/>
                </a:moveTo>
                <a:cubicBezTo>
                  <a:pt x="8716545" y="0"/>
                  <a:pt x="11002202" y="642597"/>
                  <a:pt x="12078606" y="1573801"/>
                </a:cubicBezTo>
                <a:lnTo>
                  <a:pt x="12157206" y="1646275"/>
                </a:lnTo>
                <a:lnTo>
                  <a:pt x="12206264" y="1646275"/>
                </a:lnTo>
                <a:lnTo>
                  <a:pt x="12206264" y="5459873"/>
                </a:lnTo>
                <a:lnTo>
                  <a:pt x="0" y="5459873"/>
                </a:lnTo>
                <a:lnTo>
                  <a:pt x="0" y="3924674"/>
                </a:lnTo>
                <a:lnTo>
                  <a:pt x="0" y="1646275"/>
                </a:lnTo>
                <a:lnTo>
                  <a:pt x="0" y="1631959"/>
                </a:lnTo>
                <a:lnTo>
                  <a:pt x="63074" y="1573801"/>
                </a:lnTo>
                <a:cubicBezTo>
                  <a:pt x="1139474" y="642597"/>
                  <a:pt x="3425133" y="0"/>
                  <a:pt x="60708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18638" y="249021"/>
            <a:ext cx="1089921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与用户进行安全知识对答</a:t>
            </a:r>
            <a:endParaRPr lang="zh-CN" altLang="en-US" sz="3200" b="1" dirty="0"/>
          </a:p>
        </p:txBody>
      </p:sp>
      <p:pic>
        <p:nvPicPr>
          <p:cNvPr id="5" name="图片 4" descr="9c79887baaacf972bff8090565fafd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2393315"/>
            <a:ext cx="9234805" cy="38881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3" name="椭圆 22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-1" y="1395196"/>
            <a:ext cx="12206264" cy="5459873"/>
          </a:xfrm>
          <a:custGeom>
            <a:avLst/>
            <a:gdLst>
              <a:gd name="connsiteX0" fmla="*/ 6070839 w 12206264"/>
              <a:gd name="connsiteY0" fmla="*/ 0 h 5459873"/>
              <a:gd name="connsiteX1" fmla="*/ 12078606 w 12206264"/>
              <a:gd name="connsiteY1" fmla="*/ 1573801 h 5459873"/>
              <a:gd name="connsiteX2" fmla="*/ 12157206 w 12206264"/>
              <a:gd name="connsiteY2" fmla="*/ 1646275 h 5459873"/>
              <a:gd name="connsiteX3" fmla="*/ 12206264 w 12206264"/>
              <a:gd name="connsiteY3" fmla="*/ 1646275 h 5459873"/>
              <a:gd name="connsiteX4" fmla="*/ 12206264 w 12206264"/>
              <a:gd name="connsiteY4" fmla="*/ 5459873 h 5459873"/>
              <a:gd name="connsiteX5" fmla="*/ 0 w 12206264"/>
              <a:gd name="connsiteY5" fmla="*/ 5459873 h 5459873"/>
              <a:gd name="connsiteX6" fmla="*/ 0 w 12206264"/>
              <a:gd name="connsiteY6" fmla="*/ 3924674 h 5459873"/>
              <a:gd name="connsiteX7" fmla="*/ 0 w 12206264"/>
              <a:gd name="connsiteY7" fmla="*/ 1646275 h 5459873"/>
              <a:gd name="connsiteX8" fmla="*/ 0 w 12206264"/>
              <a:gd name="connsiteY8" fmla="*/ 1631959 h 5459873"/>
              <a:gd name="connsiteX9" fmla="*/ 63074 w 12206264"/>
              <a:gd name="connsiteY9" fmla="*/ 1573801 h 5459873"/>
              <a:gd name="connsiteX10" fmla="*/ 6070839 w 12206264"/>
              <a:gd name="connsiteY10" fmla="*/ 0 h 545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6264" h="5459873">
                <a:moveTo>
                  <a:pt x="6070839" y="0"/>
                </a:moveTo>
                <a:cubicBezTo>
                  <a:pt x="8716545" y="0"/>
                  <a:pt x="11002202" y="642597"/>
                  <a:pt x="12078606" y="1573801"/>
                </a:cubicBezTo>
                <a:lnTo>
                  <a:pt x="12157206" y="1646275"/>
                </a:lnTo>
                <a:lnTo>
                  <a:pt x="12206264" y="1646275"/>
                </a:lnTo>
                <a:lnTo>
                  <a:pt x="12206264" y="5459873"/>
                </a:lnTo>
                <a:lnTo>
                  <a:pt x="0" y="5459873"/>
                </a:lnTo>
                <a:lnTo>
                  <a:pt x="0" y="3924674"/>
                </a:lnTo>
                <a:lnTo>
                  <a:pt x="0" y="1646275"/>
                </a:lnTo>
                <a:lnTo>
                  <a:pt x="0" y="1631959"/>
                </a:lnTo>
                <a:lnTo>
                  <a:pt x="63074" y="1573801"/>
                </a:lnTo>
                <a:cubicBezTo>
                  <a:pt x="1139474" y="642597"/>
                  <a:pt x="3425133" y="0"/>
                  <a:pt x="60708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0032" y="628732"/>
            <a:ext cx="108992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8" name="任意多边形 6"/>
          <p:cNvSpPr/>
          <p:nvPr/>
        </p:nvSpPr>
        <p:spPr>
          <a:xfrm>
            <a:off x="152399" y="1547596"/>
            <a:ext cx="12206264" cy="5459873"/>
          </a:xfrm>
          <a:custGeom>
            <a:avLst/>
            <a:gdLst>
              <a:gd name="connsiteX0" fmla="*/ 6070839 w 12206264"/>
              <a:gd name="connsiteY0" fmla="*/ 0 h 5459873"/>
              <a:gd name="connsiteX1" fmla="*/ 12078606 w 12206264"/>
              <a:gd name="connsiteY1" fmla="*/ 1573801 h 5459873"/>
              <a:gd name="connsiteX2" fmla="*/ 12157206 w 12206264"/>
              <a:gd name="connsiteY2" fmla="*/ 1646275 h 5459873"/>
              <a:gd name="connsiteX3" fmla="*/ 12206264 w 12206264"/>
              <a:gd name="connsiteY3" fmla="*/ 1646275 h 5459873"/>
              <a:gd name="connsiteX4" fmla="*/ 12206264 w 12206264"/>
              <a:gd name="connsiteY4" fmla="*/ 5459873 h 5459873"/>
              <a:gd name="connsiteX5" fmla="*/ 0 w 12206264"/>
              <a:gd name="connsiteY5" fmla="*/ 5459873 h 5459873"/>
              <a:gd name="connsiteX6" fmla="*/ 0 w 12206264"/>
              <a:gd name="connsiteY6" fmla="*/ 3924674 h 5459873"/>
              <a:gd name="connsiteX7" fmla="*/ 0 w 12206264"/>
              <a:gd name="connsiteY7" fmla="*/ 1646275 h 5459873"/>
              <a:gd name="connsiteX8" fmla="*/ 0 w 12206264"/>
              <a:gd name="connsiteY8" fmla="*/ 1631959 h 5459873"/>
              <a:gd name="connsiteX9" fmla="*/ 63074 w 12206264"/>
              <a:gd name="connsiteY9" fmla="*/ 1573801 h 5459873"/>
              <a:gd name="connsiteX10" fmla="*/ 6070839 w 12206264"/>
              <a:gd name="connsiteY10" fmla="*/ 0 h 545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6264" h="5459873">
                <a:moveTo>
                  <a:pt x="6070839" y="0"/>
                </a:moveTo>
                <a:cubicBezTo>
                  <a:pt x="8716545" y="0"/>
                  <a:pt x="11002202" y="642597"/>
                  <a:pt x="12078606" y="1573801"/>
                </a:cubicBezTo>
                <a:lnTo>
                  <a:pt x="12157206" y="1646275"/>
                </a:lnTo>
                <a:lnTo>
                  <a:pt x="12206264" y="1646275"/>
                </a:lnTo>
                <a:lnTo>
                  <a:pt x="12206264" y="5459873"/>
                </a:lnTo>
                <a:lnTo>
                  <a:pt x="0" y="5459873"/>
                </a:lnTo>
                <a:lnTo>
                  <a:pt x="0" y="3924674"/>
                </a:lnTo>
                <a:lnTo>
                  <a:pt x="0" y="1646275"/>
                </a:lnTo>
                <a:lnTo>
                  <a:pt x="0" y="1631959"/>
                </a:lnTo>
                <a:lnTo>
                  <a:pt x="63074" y="1573801"/>
                </a:lnTo>
                <a:cubicBezTo>
                  <a:pt x="1139474" y="642597"/>
                  <a:pt x="3425133" y="0"/>
                  <a:pt x="60708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 descr="5e6fc0fa524d032201831a82ee00f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120" y="219075"/>
            <a:ext cx="7833360" cy="66357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382"/>
            <a:ext cx="4343055" cy="8305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05</a:t>
            </a:r>
            <a:endParaRPr lang="en-US" altLang="zh-CN" sz="54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9154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8015" y="1098558"/>
            <a:ext cx="3319967" cy="4629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4634" y="1435574"/>
            <a:ext cx="2607466" cy="38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475394" y="2713309"/>
            <a:ext cx="942715" cy="9427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3" name="椭圆 22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-1" y="1395196"/>
            <a:ext cx="12206264" cy="5459873"/>
          </a:xfrm>
          <a:custGeom>
            <a:avLst/>
            <a:gdLst>
              <a:gd name="connsiteX0" fmla="*/ 6070839 w 12206264"/>
              <a:gd name="connsiteY0" fmla="*/ 0 h 5459873"/>
              <a:gd name="connsiteX1" fmla="*/ 12078606 w 12206264"/>
              <a:gd name="connsiteY1" fmla="*/ 1573801 h 5459873"/>
              <a:gd name="connsiteX2" fmla="*/ 12157206 w 12206264"/>
              <a:gd name="connsiteY2" fmla="*/ 1646275 h 5459873"/>
              <a:gd name="connsiteX3" fmla="*/ 12206264 w 12206264"/>
              <a:gd name="connsiteY3" fmla="*/ 1646275 h 5459873"/>
              <a:gd name="connsiteX4" fmla="*/ 12206264 w 12206264"/>
              <a:gd name="connsiteY4" fmla="*/ 5459873 h 5459873"/>
              <a:gd name="connsiteX5" fmla="*/ 0 w 12206264"/>
              <a:gd name="connsiteY5" fmla="*/ 5459873 h 5459873"/>
              <a:gd name="connsiteX6" fmla="*/ 0 w 12206264"/>
              <a:gd name="connsiteY6" fmla="*/ 3924674 h 5459873"/>
              <a:gd name="connsiteX7" fmla="*/ 0 w 12206264"/>
              <a:gd name="connsiteY7" fmla="*/ 1646275 h 5459873"/>
              <a:gd name="connsiteX8" fmla="*/ 0 w 12206264"/>
              <a:gd name="connsiteY8" fmla="*/ 1631959 h 5459873"/>
              <a:gd name="connsiteX9" fmla="*/ 63074 w 12206264"/>
              <a:gd name="connsiteY9" fmla="*/ 1573801 h 5459873"/>
              <a:gd name="connsiteX10" fmla="*/ 6070839 w 12206264"/>
              <a:gd name="connsiteY10" fmla="*/ 0 h 545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6264" h="5459873">
                <a:moveTo>
                  <a:pt x="6070839" y="0"/>
                </a:moveTo>
                <a:cubicBezTo>
                  <a:pt x="8716545" y="0"/>
                  <a:pt x="11002202" y="642597"/>
                  <a:pt x="12078606" y="1573801"/>
                </a:cubicBezTo>
                <a:lnTo>
                  <a:pt x="12157206" y="1646275"/>
                </a:lnTo>
                <a:lnTo>
                  <a:pt x="12206264" y="1646275"/>
                </a:lnTo>
                <a:lnTo>
                  <a:pt x="12206264" y="5459873"/>
                </a:lnTo>
                <a:lnTo>
                  <a:pt x="0" y="5459873"/>
                </a:lnTo>
                <a:lnTo>
                  <a:pt x="0" y="3924674"/>
                </a:lnTo>
                <a:lnTo>
                  <a:pt x="0" y="1646275"/>
                </a:lnTo>
                <a:lnTo>
                  <a:pt x="0" y="1631959"/>
                </a:lnTo>
                <a:lnTo>
                  <a:pt x="63074" y="1573801"/>
                </a:lnTo>
                <a:cubicBezTo>
                  <a:pt x="1139474" y="642597"/>
                  <a:pt x="3425133" y="0"/>
                  <a:pt x="60708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 descr="22644c69aa80b7998a2defda1ad348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870" y="0"/>
            <a:ext cx="9235440" cy="4076700"/>
          </a:xfrm>
          <a:prstGeom prst="rect">
            <a:avLst/>
          </a:prstGeom>
        </p:spPr>
      </p:pic>
      <p:pic>
        <p:nvPicPr>
          <p:cNvPr id="4" name="图片 3" descr="d86457f345b972f63e99b05803250e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10" y="4076700"/>
            <a:ext cx="9357360" cy="27355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382"/>
            <a:ext cx="4343055" cy="8305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06</a:t>
            </a:r>
            <a:endParaRPr lang="en-US" altLang="zh-CN" sz="54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开源程序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8015" y="1098558"/>
            <a:ext cx="3319967" cy="4629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4634" y="1435574"/>
            <a:ext cx="2607466" cy="38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475394" y="2713309"/>
            <a:ext cx="942715" cy="9427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2" name="椭圆 21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4350" y="457200"/>
            <a:ext cx="11201400" cy="589915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05930" y="2803657"/>
            <a:ext cx="44043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https://github.com/Bistu-OSSDT-2022/Future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6973" y="1650202"/>
            <a:ext cx="57569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Future</a:t>
            </a:r>
            <a:endParaRPr lang="en-US" sz="6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256384" y="627144"/>
            <a:ext cx="7576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基于的开源项目名称</a:t>
            </a:r>
            <a:endParaRPr lang="zh-CN" altLang="en-US" sz="6000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右 4"/>
          <p:cNvSpPr/>
          <p:nvPr/>
        </p:nvSpPr>
        <p:spPr>
          <a:xfrm>
            <a:off x="8621486" y="5607376"/>
            <a:ext cx="2813426" cy="5232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3668864" y="2696777"/>
            <a:ext cx="7507134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66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THANK. YOU</a:t>
            </a:r>
            <a:endParaRPr lang="zh-CN" altLang="en-US" sz="66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781489" y="222947"/>
            <a:ext cx="663277" cy="6632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44766" y="326575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91341" y="5607376"/>
            <a:ext cx="264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To be continue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 rot="20493682">
            <a:off x="3223583" y="-249355"/>
            <a:ext cx="2411440" cy="1532474"/>
          </a:xfrm>
          <a:custGeom>
            <a:avLst/>
            <a:gdLst>
              <a:gd name="connsiteX0" fmla="*/ 541710 w 2411440"/>
              <a:gd name="connsiteY0" fmla="*/ 0 h 1532474"/>
              <a:gd name="connsiteX1" fmla="*/ 2405939 w 2411440"/>
              <a:gd name="connsiteY1" fmla="*/ 621543 h 1532474"/>
              <a:gd name="connsiteX2" fmla="*/ 2411440 w 2411440"/>
              <a:gd name="connsiteY2" fmla="*/ 697026 h 1532474"/>
              <a:gd name="connsiteX3" fmla="*/ 1205720 w 2411440"/>
              <a:gd name="connsiteY3" fmla="*/ 1532474 h 1532474"/>
              <a:gd name="connsiteX4" fmla="*/ 0 w 2411440"/>
              <a:gd name="connsiteY4" fmla="*/ 697026 h 1532474"/>
              <a:gd name="connsiteX5" fmla="*/ 531590 w 2411440"/>
              <a:gd name="connsiteY5" fmla="*/ 4260 h 1532474"/>
              <a:gd name="connsiteX6" fmla="*/ 541710 w 2411440"/>
              <a:gd name="connsiteY6" fmla="*/ 0 h 153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1440" h="1532474">
                <a:moveTo>
                  <a:pt x="541710" y="0"/>
                </a:moveTo>
                <a:lnTo>
                  <a:pt x="2405939" y="621543"/>
                </a:lnTo>
                <a:lnTo>
                  <a:pt x="2411440" y="697026"/>
                </a:lnTo>
                <a:cubicBezTo>
                  <a:pt x="2411441" y="1158431"/>
                  <a:pt x="1871622" y="1532474"/>
                  <a:pt x="1205720" y="1532474"/>
                </a:cubicBezTo>
                <a:cubicBezTo>
                  <a:pt x="539819" y="1532473"/>
                  <a:pt x="0" y="1158432"/>
                  <a:pt x="0" y="697026"/>
                </a:cubicBezTo>
                <a:cubicBezTo>
                  <a:pt x="0" y="408648"/>
                  <a:pt x="210867" y="154396"/>
                  <a:pt x="531590" y="4260"/>
                </a:cubicBezTo>
                <a:lnTo>
                  <a:pt x="54171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4844" y="3106657"/>
            <a:ext cx="36444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5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0" y="1"/>
            <a:ext cx="6183746" cy="1374187"/>
          </a:xfrm>
          <a:custGeom>
            <a:avLst/>
            <a:gdLst>
              <a:gd name="connsiteX0" fmla="*/ 0 w 6183746"/>
              <a:gd name="connsiteY0" fmla="*/ 0 h 1374187"/>
              <a:gd name="connsiteX1" fmla="*/ 6183746 w 6183746"/>
              <a:gd name="connsiteY1" fmla="*/ 0 h 1374187"/>
              <a:gd name="connsiteX2" fmla="*/ 6045563 w 6183746"/>
              <a:gd name="connsiteY2" fmla="*/ 57136 h 1374187"/>
              <a:gd name="connsiteX3" fmla="*/ 0 w 6183746"/>
              <a:gd name="connsiteY3" fmla="*/ 823664 h 1374187"/>
              <a:gd name="connsiteX4" fmla="*/ 0 w 6183746"/>
              <a:gd name="connsiteY4" fmla="*/ 0 h 13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3746" h="1374187">
                <a:moveTo>
                  <a:pt x="0" y="0"/>
                </a:moveTo>
                <a:lnTo>
                  <a:pt x="6183746" y="0"/>
                </a:lnTo>
                <a:lnTo>
                  <a:pt x="6045563" y="57136"/>
                </a:lnTo>
                <a:cubicBezTo>
                  <a:pt x="4149570" y="871809"/>
                  <a:pt x="3219061" y="2096946"/>
                  <a:pt x="0" y="8236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638812" y="558339"/>
            <a:ext cx="1051767" cy="749936"/>
            <a:chOff x="6035668" y="1399003"/>
            <a:chExt cx="1051767" cy="749936"/>
          </a:xfrm>
        </p:grpSpPr>
        <p:grpSp>
          <p:nvGrpSpPr>
            <p:cNvPr id="3" name="组合 2"/>
            <p:cNvGrpSpPr/>
            <p:nvPr/>
          </p:nvGrpSpPr>
          <p:grpSpPr>
            <a:xfrm>
              <a:off x="6059488" y="1399003"/>
              <a:ext cx="857982" cy="749936"/>
              <a:chOff x="891171" y="2107956"/>
              <a:chExt cx="2649224" cy="231560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8"/>
            <p:cNvSpPr txBox="1"/>
            <p:nvPr/>
          </p:nvSpPr>
          <p:spPr>
            <a:xfrm>
              <a:off x="6035668" y="1476602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01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620397" y="1591231"/>
            <a:ext cx="1051767" cy="749936"/>
            <a:chOff x="6035668" y="2658745"/>
            <a:chExt cx="1051767" cy="749936"/>
          </a:xfrm>
        </p:grpSpPr>
        <p:grpSp>
          <p:nvGrpSpPr>
            <p:cNvPr id="38" name="组合 37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8"/>
            <p:cNvSpPr txBox="1"/>
            <p:nvPr/>
          </p:nvSpPr>
          <p:spPr>
            <a:xfrm>
              <a:off x="6035668" y="2736211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02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26112" y="2645078"/>
            <a:ext cx="1051767" cy="749936"/>
            <a:chOff x="6035668" y="3673627"/>
            <a:chExt cx="1051767" cy="749936"/>
          </a:xfrm>
        </p:grpSpPr>
        <p:grpSp>
          <p:nvGrpSpPr>
            <p:cNvPr id="41" name="组合 40"/>
            <p:cNvGrpSpPr/>
            <p:nvPr/>
          </p:nvGrpSpPr>
          <p:grpSpPr>
            <a:xfrm>
              <a:off x="6059488" y="3673627"/>
              <a:ext cx="857982" cy="749936"/>
              <a:chOff x="891171" y="2107956"/>
              <a:chExt cx="2649224" cy="231560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TextBox 8"/>
            <p:cNvSpPr txBox="1"/>
            <p:nvPr/>
          </p:nvSpPr>
          <p:spPr>
            <a:xfrm>
              <a:off x="6035668" y="3727435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03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01982" y="3726230"/>
            <a:ext cx="1051767" cy="749936"/>
            <a:chOff x="6035668" y="4718659"/>
            <a:chExt cx="1051767" cy="749936"/>
          </a:xfrm>
        </p:grpSpPr>
        <p:grpSp>
          <p:nvGrpSpPr>
            <p:cNvPr id="44" name="组合 43"/>
            <p:cNvGrpSpPr/>
            <p:nvPr/>
          </p:nvGrpSpPr>
          <p:grpSpPr>
            <a:xfrm>
              <a:off x="6059488" y="4718659"/>
              <a:ext cx="857982" cy="749936"/>
              <a:chOff x="891171" y="2107956"/>
              <a:chExt cx="2649224" cy="231560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8"/>
            <p:cNvSpPr txBox="1"/>
            <p:nvPr/>
          </p:nvSpPr>
          <p:spPr>
            <a:xfrm>
              <a:off x="6035668" y="4781623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04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5" name="TextBox 8"/>
          <p:cNvSpPr txBox="1"/>
          <p:nvPr/>
        </p:nvSpPr>
        <p:spPr>
          <a:xfrm>
            <a:off x="5663153" y="691304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项目介绍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8"/>
          <p:cNvSpPr txBox="1"/>
          <p:nvPr/>
        </p:nvSpPr>
        <p:spPr>
          <a:xfrm>
            <a:off x="5644738" y="1695053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成员分工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8"/>
          <p:cNvSpPr txBox="1"/>
          <p:nvPr/>
        </p:nvSpPr>
        <p:spPr>
          <a:xfrm>
            <a:off x="5626323" y="3847082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目标提升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5663153" y="2822671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开发流程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01982" y="4810046"/>
            <a:ext cx="1051767" cy="749936"/>
            <a:chOff x="6035668" y="2658745"/>
            <a:chExt cx="1051767" cy="749936"/>
          </a:xfrm>
        </p:grpSpPr>
        <p:grpSp>
          <p:nvGrpSpPr>
            <p:cNvPr id="9" name="组合 8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TextBox 8"/>
            <p:cNvSpPr txBox="1"/>
            <p:nvPr/>
          </p:nvSpPr>
          <p:spPr>
            <a:xfrm>
              <a:off x="6035668" y="2736330"/>
              <a:ext cx="1051767" cy="6153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05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20397" y="5783501"/>
            <a:ext cx="1051767" cy="749936"/>
            <a:chOff x="6035668" y="2658745"/>
            <a:chExt cx="1051767" cy="749936"/>
          </a:xfrm>
        </p:grpSpPr>
        <p:grpSp>
          <p:nvGrpSpPr>
            <p:cNvPr id="14" name="组合 13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7" name="TextBox 8"/>
            <p:cNvSpPr txBox="1"/>
            <p:nvPr/>
          </p:nvSpPr>
          <p:spPr>
            <a:xfrm>
              <a:off x="6035668" y="2736330"/>
              <a:ext cx="1051767" cy="6153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06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5639023" y="4941188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项目计划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5663153" y="5933514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开源程序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173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01</a:t>
            </a:r>
            <a:endParaRPr lang="en-US" altLang="zh-CN" sz="54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8015" y="1098558"/>
            <a:ext cx="3319967" cy="4629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4634" y="1435574"/>
            <a:ext cx="2607466" cy="38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475394" y="2713309"/>
            <a:ext cx="942715" cy="9427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空心弧 10"/>
          <p:cNvSpPr/>
          <p:nvPr/>
        </p:nvSpPr>
        <p:spPr>
          <a:xfrm>
            <a:off x="9982200" y="4709585"/>
            <a:ext cx="2011890" cy="2011890"/>
          </a:xfrm>
          <a:prstGeom prst="blockArc">
            <a:avLst>
              <a:gd name="adj1" fmla="val 16721984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9982200" y="136525"/>
            <a:ext cx="2011890" cy="2011890"/>
          </a:xfrm>
          <a:prstGeom prst="blockArc">
            <a:avLst>
              <a:gd name="adj1" fmla="val 12793947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62151" y="4303513"/>
            <a:ext cx="691441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0659" y="2249170"/>
            <a:ext cx="835925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ym typeface="+mn-ea"/>
              </a:rPr>
              <a:t>根据用户搜索的关键词</a:t>
            </a:r>
            <a:endParaRPr lang="zh-CN" altLang="en-US" sz="4000" b="1"/>
          </a:p>
          <a:p>
            <a:r>
              <a:rPr lang="zh-CN" altLang="en-US" sz="4000" b="1">
                <a:sym typeface="+mn-ea"/>
              </a:rPr>
              <a:t>提供相应的网络安全知识</a:t>
            </a:r>
            <a:endParaRPr lang="zh-CN" altLang="en-US" sz="4000" b="1"/>
          </a:p>
          <a:p>
            <a:r>
              <a:rPr lang="zh-CN" altLang="en-US" sz="4000" b="1">
                <a:sym typeface="+mn-ea"/>
              </a:rPr>
              <a:t>与用户进行安全知识的问答</a:t>
            </a:r>
            <a:endParaRPr lang="zh-CN" altLang="en-US" sz="4000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空心弧 10"/>
          <p:cNvSpPr/>
          <p:nvPr/>
        </p:nvSpPr>
        <p:spPr>
          <a:xfrm>
            <a:off x="9982200" y="4709585"/>
            <a:ext cx="2011890" cy="2011890"/>
          </a:xfrm>
          <a:prstGeom prst="blockArc">
            <a:avLst>
              <a:gd name="adj1" fmla="val 16721984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9982200" y="136525"/>
            <a:ext cx="2011890" cy="2011890"/>
          </a:xfrm>
          <a:prstGeom prst="blockArc">
            <a:avLst>
              <a:gd name="adj1" fmla="val 12793947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62151" y="4303513"/>
            <a:ext cx="691441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pic>
        <p:nvPicPr>
          <p:cNvPr id="4" name="图片 3" descr="dd860d0f34eed4b6ebec1f9cfd5499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665" y="136525"/>
            <a:ext cx="5462270" cy="3241675"/>
          </a:xfrm>
          <a:prstGeom prst="rect">
            <a:avLst/>
          </a:prstGeom>
        </p:spPr>
      </p:pic>
      <p:pic>
        <p:nvPicPr>
          <p:cNvPr id="6" name="图片 5" descr="d9705585c5fcda88b98ecefffaf70f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3206115"/>
            <a:ext cx="6401435" cy="32873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空心弧 10"/>
          <p:cNvSpPr/>
          <p:nvPr/>
        </p:nvSpPr>
        <p:spPr>
          <a:xfrm>
            <a:off x="9982200" y="4709585"/>
            <a:ext cx="2011890" cy="2011890"/>
          </a:xfrm>
          <a:prstGeom prst="blockArc">
            <a:avLst>
              <a:gd name="adj1" fmla="val 16721984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9982200" y="136525"/>
            <a:ext cx="2011890" cy="2011890"/>
          </a:xfrm>
          <a:prstGeom prst="blockArc">
            <a:avLst>
              <a:gd name="adj1" fmla="val 12793947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62151" y="4303513"/>
            <a:ext cx="691441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pic>
        <p:nvPicPr>
          <p:cNvPr id="4" name="图片 3" descr="微信图片_202207010108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173480"/>
            <a:ext cx="8343900" cy="49117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173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02</a:t>
            </a:r>
            <a:endParaRPr lang="en-US" altLang="zh-CN" sz="54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8015" y="1098558"/>
            <a:ext cx="3319967" cy="4629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4634" y="1435574"/>
            <a:ext cx="2607466" cy="38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475394" y="2713309"/>
            <a:ext cx="942715" cy="9427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269332" y="2196106"/>
            <a:ext cx="15244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244216" y="4545597"/>
            <a:ext cx="4836818" cy="295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44216" y="5371456"/>
            <a:ext cx="4836818" cy="295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559329" y="4823275"/>
            <a:ext cx="2507737" cy="2034725"/>
            <a:chOff x="1658075" y="2923843"/>
            <a:chExt cx="2043069" cy="1657703"/>
          </a:xfrm>
        </p:grpSpPr>
        <p:sp>
          <p:nvSpPr>
            <p:cNvPr id="39" name="椭圆 38"/>
            <p:cNvSpPr/>
            <p:nvPr/>
          </p:nvSpPr>
          <p:spPr>
            <a:xfrm>
              <a:off x="2033123" y="2935044"/>
              <a:ext cx="1668021" cy="1646502"/>
            </a:xfrm>
            <a:prstGeom prst="ellipse">
              <a:avLst/>
            </a:prstGeom>
            <a:noFill/>
            <a:ln w="539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658075" y="2923843"/>
              <a:ext cx="644143" cy="6356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扳手"/>
            <p:cNvSpPr/>
            <p:nvPr/>
          </p:nvSpPr>
          <p:spPr bwMode="auto">
            <a:xfrm>
              <a:off x="1820752" y="3067585"/>
              <a:ext cx="339886" cy="338354"/>
            </a:xfrm>
            <a:custGeom>
              <a:avLst/>
              <a:gdLst>
                <a:gd name="T0" fmla="*/ 1166395 w 3845"/>
                <a:gd name="T1" fmla="*/ 911373 h 3810"/>
                <a:gd name="T2" fmla="*/ 1340582 w 3845"/>
                <a:gd name="T3" fmla="*/ 945561 h 3810"/>
                <a:gd name="T4" fmla="*/ 1800397 w 3845"/>
                <a:gd name="T5" fmla="*/ 485660 h 3810"/>
                <a:gd name="T6" fmla="*/ 1793842 w 3845"/>
                <a:gd name="T7" fmla="*/ 407917 h 3810"/>
                <a:gd name="T8" fmla="*/ 1467476 w 3845"/>
                <a:gd name="T9" fmla="*/ 757292 h 3810"/>
                <a:gd name="T10" fmla="*/ 1159371 w 3845"/>
                <a:gd name="T11" fmla="*/ 701561 h 3810"/>
                <a:gd name="T12" fmla="*/ 1053548 w 3845"/>
                <a:gd name="T13" fmla="*/ 406512 h 3810"/>
                <a:gd name="T14" fmla="*/ 1405199 w 3845"/>
                <a:gd name="T15" fmla="*/ 30442 h 3810"/>
                <a:gd name="T16" fmla="*/ 1340582 w 3845"/>
                <a:gd name="T17" fmla="*/ 25290 h 3810"/>
                <a:gd name="T18" fmla="*/ 880766 w 3845"/>
                <a:gd name="T19" fmla="*/ 485660 h 3810"/>
                <a:gd name="T20" fmla="*/ 919162 w 3845"/>
                <a:gd name="T21" fmla="*/ 669246 h 3810"/>
                <a:gd name="T22" fmla="*/ 480418 w 3845"/>
                <a:gd name="T23" fmla="*/ 1205485 h 3810"/>
                <a:gd name="T24" fmla="*/ 398475 w 3845"/>
                <a:gd name="T25" fmla="*/ 1193309 h 3810"/>
                <a:gd name="T26" fmla="*/ 114720 w 3845"/>
                <a:gd name="T27" fmla="*/ 1477586 h 3810"/>
                <a:gd name="T28" fmla="*/ 398475 w 3845"/>
                <a:gd name="T29" fmla="*/ 1761395 h 3810"/>
                <a:gd name="T30" fmla="*/ 682699 w 3845"/>
                <a:gd name="T31" fmla="*/ 1477586 h 3810"/>
                <a:gd name="T32" fmla="*/ 661628 w 3845"/>
                <a:gd name="T33" fmla="*/ 1370338 h 3810"/>
                <a:gd name="T34" fmla="*/ 1166395 w 3845"/>
                <a:gd name="T35" fmla="*/ 911373 h 3810"/>
                <a:gd name="T36" fmla="*/ 398475 w 3845"/>
                <a:gd name="T37" fmla="*/ 1628389 h 3810"/>
                <a:gd name="T38" fmla="*/ 247701 w 3845"/>
                <a:gd name="T39" fmla="*/ 1477586 h 3810"/>
                <a:gd name="T40" fmla="*/ 398475 w 3845"/>
                <a:gd name="T41" fmla="*/ 1326315 h 3810"/>
                <a:gd name="T42" fmla="*/ 549718 w 3845"/>
                <a:gd name="T43" fmla="*/ 1477586 h 3810"/>
                <a:gd name="T44" fmla="*/ 398475 w 3845"/>
                <a:gd name="T45" fmla="*/ 1628389 h 3810"/>
                <a:gd name="T46" fmla="*/ 426102 w 3845"/>
                <a:gd name="T47" fmla="*/ 554973 h 3810"/>
                <a:gd name="T48" fmla="*/ 694874 w 3845"/>
                <a:gd name="T49" fmla="*/ 830820 h 3810"/>
                <a:gd name="T50" fmla="*/ 824109 w 3845"/>
                <a:gd name="T51" fmla="*/ 701561 h 3810"/>
                <a:gd name="T52" fmla="*/ 554869 w 3845"/>
                <a:gd name="T53" fmla="*/ 425713 h 3810"/>
                <a:gd name="T54" fmla="*/ 619486 w 3845"/>
                <a:gd name="T55" fmla="*/ 361084 h 3810"/>
                <a:gd name="T56" fmla="*/ 258471 w 3845"/>
                <a:gd name="T57" fmla="*/ 0 h 3810"/>
                <a:gd name="T58" fmla="*/ 0 w 3845"/>
                <a:gd name="T59" fmla="*/ 258051 h 3810"/>
                <a:gd name="T60" fmla="*/ 361484 w 3845"/>
                <a:gd name="T61" fmla="*/ 619134 h 3810"/>
                <a:gd name="T62" fmla="*/ 426102 w 3845"/>
                <a:gd name="T63" fmla="*/ 554973 h 3810"/>
                <a:gd name="T64" fmla="*/ 889663 w 3845"/>
                <a:gd name="T65" fmla="*/ 1296342 h 3810"/>
                <a:gd name="T66" fmla="*/ 890131 w 3845"/>
                <a:gd name="T67" fmla="*/ 1296342 h 3810"/>
                <a:gd name="T68" fmla="*/ 889663 w 3845"/>
                <a:gd name="T69" fmla="*/ 1296342 h 3810"/>
                <a:gd name="T70" fmla="*/ 1263321 w 3845"/>
                <a:gd name="T71" fmla="*/ 971788 h 3810"/>
                <a:gd name="T72" fmla="*/ 890131 w 3845"/>
                <a:gd name="T73" fmla="*/ 1296342 h 3810"/>
                <a:gd name="T74" fmla="*/ 1297035 w 3845"/>
                <a:gd name="T75" fmla="*/ 1713157 h 3810"/>
                <a:gd name="T76" fmla="*/ 1555037 w 3845"/>
                <a:gd name="T77" fmla="*/ 1713157 h 3810"/>
                <a:gd name="T78" fmla="*/ 1658519 w 3845"/>
                <a:gd name="T79" fmla="*/ 1610124 h 3810"/>
                <a:gd name="T80" fmla="*/ 1658519 w 3845"/>
                <a:gd name="T81" fmla="*/ 1352073 h 3810"/>
                <a:gd name="T82" fmla="*/ 1263321 w 3845"/>
                <a:gd name="T83" fmla="*/ 971788 h 3810"/>
                <a:gd name="T84" fmla="*/ 1441254 w 3845"/>
                <a:gd name="T85" fmla="*/ 1641970 h 3810"/>
                <a:gd name="T86" fmla="*/ 1376636 w 3845"/>
                <a:gd name="T87" fmla="*/ 1641970 h 3810"/>
                <a:gd name="T88" fmla="*/ 1044652 w 3845"/>
                <a:gd name="T89" fmla="*/ 1310392 h 3810"/>
                <a:gd name="T90" fmla="*/ 1044652 w 3845"/>
                <a:gd name="T91" fmla="*/ 1245293 h 3810"/>
                <a:gd name="T92" fmla="*/ 1109738 w 3845"/>
                <a:gd name="T93" fmla="*/ 1245293 h 3810"/>
                <a:gd name="T94" fmla="*/ 1441254 w 3845"/>
                <a:gd name="T95" fmla="*/ 1577340 h 3810"/>
                <a:gd name="T96" fmla="*/ 1441254 w 3845"/>
                <a:gd name="T97" fmla="*/ 1641970 h 3810"/>
                <a:gd name="T98" fmla="*/ 1587346 w 3845"/>
                <a:gd name="T99" fmla="*/ 1495851 h 3810"/>
                <a:gd name="T100" fmla="*/ 1522260 w 3845"/>
                <a:gd name="T101" fmla="*/ 1495851 h 3810"/>
                <a:gd name="T102" fmla="*/ 1190744 w 3845"/>
                <a:gd name="T103" fmla="*/ 1164272 h 3810"/>
                <a:gd name="T104" fmla="*/ 1190744 w 3845"/>
                <a:gd name="T105" fmla="*/ 1099642 h 3810"/>
                <a:gd name="T106" fmla="*/ 1255830 w 3845"/>
                <a:gd name="T107" fmla="*/ 1099642 h 3810"/>
                <a:gd name="T108" fmla="*/ 1587346 w 3845"/>
                <a:gd name="T109" fmla="*/ 1431221 h 3810"/>
                <a:gd name="T110" fmla="*/ 1587346 w 3845"/>
                <a:gd name="T111" fmla="*/ 1495851 h 38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845" h="3810">
                  <a:moveTo>
                    <a:pt x="2491" y="1946"/>
                  </a:moveTo>
                  <a:cubicBezTo>
                    <a:pt x="2606" y="1993"/>
                    <a:pt x="2731" y="2019"/>
                    <a:pt x="2863" y="2019"/>
                  </a:cubicBezTo>
                  <a:cubicBezTo>
                    <a:pt x="3405" y="2019"/>
                    <a:pt x="3845" y="1579"/>
                    <a:pt x="3845" y="1037"/>
                  </a:cubicBezTo>
                  <a:cubicBezTo>
                    <a:pt x="3845" y="980"/>
                    <a:pt x="3840" y="925"/>
                    <a:pt x="3831" y="871"/>
                  </a:cubicBezTo>
                  <a:cubicBezTo>
                    <a:pt x="3134" y="1617"/>
                    <a:pt x="3134" y="1617"/>
                    <a:pt x="3134" y="1617"/>
                  </a:cubicBezTo>
                  <a:cubicBezTo>
                    <a:pt x="2476" y="1498"/>
                    <a:pt x="2476" y="1498"/>
                    <a:pt x="2476" y="1498"/>
                  </a:cubicBezTo>
                  <a:cubicBezTo>
                    <a:pt x="2250" y="868"/>
                    <a:pt x="2250" y="868"/>
                    <a:pt x="2250" y="868"/>
                  </a:cubicBezTo>
                  <a:cubicBezTo>
                    <a:pt x="3001" y="65"/>
                    <a:pt x="3001" y="65"/>
                    <a:pt x="3001" y="65"/>
                  </a:cubicBezTo>
                  <a:cubicBezTo>
                    <a:pt x="2956" y="59"/>
                    <a:pt x="2910" y="54"/>
                    <a:pt x="2863" y="54"/>
                  </a:cubicBezTo>
                  <a:cubicBezTo>
                    <a:pt x="2320" y="54"/>
                    <a:pt x="1881" y="494"/>
                    <a:pt x="1881" y="1037"/>
                  </a:cubicBezTo>
                  <a:cubicBezTo>
                    <a:pt x="1881" y="1176"/>
                    <a:pt x="1910" y="1309"/>
                    <a:pt x="1963" y="1429"/>
                  </a:cubicBezTo>
                  <a:cubicBezTo>
                    <a:pt x="1659" y="1963"/>
                    <a:pt x="1205" y="2409"/>
                    <a:pt x="1026" y="2574"/>
                  </a:cubicBezTo>
                  <a:cubicBezTo>
                    <a:pt x="971" y="2557"/>
                    <a:pt x="912" y="2548"/>
                    <a:pt x="851" y="2548"/>
                  </a:cubicBezTo>
                  <a:cubicBezTo>
                    <a:pt x="516" y="2548"/>
                    <a:pt x="245" y="2820"/>
                    <a:pt x="245" y="3155"/>
                  </a:cubicBezTo>
                  <a:cubicBezTo>
                    <a:pt x="245" y="3490"/>
                    <a:pt x="516" y="3761"/>
                    <a:pt x="851" y="3761"/>
                  </a:cubicBezTo>
                  <a:cubicBezTo>
                    <a:pt x="1186" y="3761"/>
                    <a:pt x="1458" y="3490"/>
                    <a:pt x="1458" y="3155"/>
                  </a:cubicBezTo>
                  <a:cubicBezTo>
                    <a:pt x="1458" y="3074"/>
                    <a:pt x="1442" y="2997"/>
                    <a:pt x="1413" y="2926"/>
                  </a:cubicBezTo>
                  <a:cubicBezTo>
                    <a:pt x="1548" y="2747"/>
                    <a:pt x="1914" y="2308"/>
                    <a:pt x="2491" y="1946"/>
                  </a:cubicBezTo>
                  <a:close/>
                  <a:moveTo>
                    <a:pt x="851" y="3477"/>
                  </a:moveTo>
                  <a:cubicBezTo>
                    <a:pt x="673" y="3477"/>
                    <a:pt x="529" y="3333"/>
                    <a:pt x="529" y="3155"/>
                  </a:cubicBezTo>
                  <a:cubicBezTo>
                    <a:pt x="529" y="2976"/>
                    <a:pt x="673" y="2832"/>
                    <a:pt x="851" y="2832"/>
                  </a:cubicBezTo>
                  <a:cubicBezTo>
                    <a:pt x="1029" y="2832"/>
                    <a:pt x="1174" y="2976"/>
                    <a:pt x="1174" y="3155"/>
                  </a:cubicBezTo>
                  <a:cubicBezTo>
                    <a:pt x="1174" y="3333"/>
                    <a:pt x="1029" y="3477"/>
                    <a:pt x="851" y="3477"/>
                  </a:cubicBezTo>
                  <a:close/>
                  <a:moveTo>
                    <a:pt x="910" y="1185"/>
                  </a:moveTo>
                  <a:cubicBezTo>
                    <a:pt x="1484" y="1774"/>
                    <a:pt x="1484" y="1774"/>
                    <a:pt x="1484" y="1774"/>
                  </a:cubicBezTo>
                  <a:cubicBezTo>
                    <a:pt x="1760" y="1498"/>
                    <a:pt x="1760" y="1498"/>
                    <a:pt x="1760" y="1498"/>
                  </a:cubicBezTo>
                  <a:cubicBezTo>
                    <a:pt x="1185" y="909"/>
                    <a:pt x="1185" y="909"/>
                    <a:pt x="1185" y="909"/>
                  </a:cubicBezTo>
                  <a:cubicBezTo>
                    <a:pt x="1323" y="771"/>
                    <a:pt x="1323" y="771"/>
                    <a:pt x="1323" y="771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772" y="1322"/>
                    <a:pt x="772" y="1322"/>
                    <a:pt x="772" y="1322"/>
                  </a:cubicBezTo>
                  <a:lnTo>
                    <a:pt x="910" y="1185"/>
                  </a:lnTo>
                  <a:close/>
                  <a:moveTo>
                    <a:pt x="1900" y="2768"/>
                  </a:moveTo>
                  <a:cubicBezTo>
                    <a:pt x="1900" y="2768"/>
                    <a:pt x="1901" y="2768"/>
                    <a:pt x="1901" y="2768"/>
                  </a:cubicBezTo>
                  <a:cubicBezTo>
                    <a:pt x="1900" y="2767"/>
                    <a:pt x="1900" y="2768"/>
                    <a:pt x="1900" y="2768"/>
                  </a:cubicBezTo>
                  <a:close/>
                  <a:moveTo>
                    <a:pt x="2698" y="2075"/>
                  </a:moveTo>
                  <a:cubicBezTo>
                    <a:pt x="2698" y="2075"/>
                    <a:pt x="2225" y="2203"/>
                    <a:pt x="1901" y="2768"/>
                  </a:cubicBezTo>
                  <a:cubicBezTo>
                    <a:pt x="1926" y="2776"/>
                    <a:pt x="2770" y="3658"/>
                    <a:pt x="2770" y="3658"/>
                  </a:cubicBezTo>
                  <a:cubicBezTo>
                    <a:pt x="2923" y="3810"/>
                    <a:pt x="3169" y="3810"/>
                    <a:pt x="3321" y="3658"/>
                  </a:cubicBezTo>
                  <a:cubicBezTo>
                    <a:pt x="3542" y="3438"/>
                    <a:pt x="3542" y="3438"/>
                    <a:pt x="3542" y="3438"/>
                  </a:cubicBezTo>
                  <a:cubicBezTo>
                    <a:pt x="3694" y="3285"/>
                    <a:pt x="3694" y="3039"/>
                    <a:pt x="3542" y="2887"/>
                  </a:cubicBezTo>
                  <a:lnTo>
                    <a:pt x="2698" y="2075"/>
                  </a:lnTo>
                  <a:close/>
                  <a:moveTo>
                    <a:pt x="3078" y="3506"/>
                  </a:moveTo>
                  <a:cubicBezTo>
                    <a:pt x="3040" y="3544"/>
                    <a:pt x="2978" y="3544"/>
                    <a:pt x="2940" y="3506"/>
                  </a:cubicBezTo>
                  <a:cubicBezTo>
                    <a:pt x="2231" y="2798"/>
                    <a:pt x="2231" y="2798"/>
                    <a:pt x="2231" y="2798"/>
                  </a:cubicBezTo>
                  <a:cubicBezTo>
                    <a:pt x="2193" y="2760"/>
                    <a:pt x="2193" y="2698"/>
                    <a:pt x="2231" y="2659"/>
                  </a:cubicBezTo>
                  <a:cubicBezTo>
                    <a:pt x="2270" y="2621"/>
                    <a:pt x="2332" y="2621"/>
                    <a:pt x="2370" y="2659"/>
                  </a:cubicBezTo>
                  <a:cubicBezTo>
                    <a:pt x="3078" y="3368"/>
                    <a:pt x="3078" y="3368"/>
                    <a:pt x="3078" y="3368"/>
                  </a:cubicBezTo>
                  <a:cubicBezTo>
                    <a:pt x="3116" y="3406"/>
                    <a:pt x="3116" y="3468"/>
                    <a:pt x="3078" y="3506"/>
                  </a:cubicBezTo>
                  <a:close/>
                  <a:moveTo>
                    <a:pt x="3390" y="3194"/>
                  </a:moveTo>
                  <a:cubicBezTo>
                    <a:pt x="3352" y="3233"/>
                    <a:pt x="3290" y="3233"/>
                    <a:pt x="3251" y="3194"/>
                  </a:cubicBezTo>
                  <a:cubicBezTo>
                    <a:pt x="2543" y="2486"/>
                    <a:pt x="2543" y="2486"/>
                    <a:pt x="2543" y="2486"/>
                  </a:cubicBezTo>
                  <a:cubicBezTo>
                    <a:pt x="2505" y="2448"/>
                    <a:pt x="2505" y="2386"/>
                    <a:pt x="2543" y="2348"/>
                  </a:cubicBezTo>
                  <a:cubicBezTo>
                    <a:pt x="2581" y="2309"/>
                    <a:pt x="2643" y="2309"/>
                    <a:pt x="2682" y="2348"/>
                  </a:cubicBezTo>
                  <a:cubicBezTo>
                    <a:pt x="3390" y="3056"/>
                    <a:pt x="3390" y="3056"/>
                    <a:pt x="3390" y="3056"/>
                  </a:cubicBezTo>
                  <a:cubicBezTo>
                    <a:pt x="3428" y="3094"/>
                    <a:pt x="3428" y="3156"/>
                    <a:pt x="3390" y="319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lIns="67391" tIns="33696" rIns="67391" bIns="33696"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1198880"/>
            <a:ext cx="11087735" cy="35515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382"/>
            <a:ext cx="4343055" cy="8305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03</a:t>
            </a:r>
            <a:endParaRPr lang="en-US" altLang="zh-CN" sz="54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9154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endParaRPr lang="en-US" altLang="zh-CN" sz="4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8015" y="1098558"/>
            <a:ext cx="3319967" cy="4629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4634" y="1435574"/>
            <a:ext cx="2607466" cy="38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475394" y="2713309"/>
            <a:ext cx="942715" cy="9427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ISPRING_PRESENTATION_TITLE" val="灰色商务工作汇报PPT模板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演示</Application>
  <PresentationFormat>宽屏</PresentationFormat>
  <Paragraphs>98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思源黑体 CN Bold</vt:lpstr>
      <vt:lpstr>黑体</vt:lpstr>
      <vt:lpstr>思源黑体 CN Light</vt:lpstr>
      <vt:lpstr>微软雅黑</vt:lpstr>
      <vt:lpstr>Segoe UI Light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简洁黑白</dc:title>
  <dc:creator>第一PPT</dc:creator>
  <cp:keywords>www.1ppt.com</cp:keywords>
  <dc:description>www.1ppt.com</dc:description>
  <cp:lastModifiedBy>MlY</cp:lastModifiedBy>
  <cp:revision>499</cp:revision>
  <dcterms:created xsi:type="dcterms:W3CDTF">2019-04-09T06:58:00Z</dcterms:created>
  <dcterms:modified xsi:type="dcterms:W3CDTF">2022-06-30T17:47:33Z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83288A714C4C46D9A5028F44CCE4C1EF</vt:lpwstr>
  </property>
  <property fmtid="{D5CDD505-2E9C-101B-9397-08002B2CF9AE}" pid="3" name="KSOProductBuildVer">
    <vt:lpwstr>2052-11.1.0.11372</vt:lpwstr>
  </property>
</Properties>
</file>