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87" r:id="rId5"/>
    <p:sldId id="264" r:id="rId6"/>
    <p:sldId id="265" r:id="rId7"/>
    <p:sldId id="289" r:id="rId8"/>
    <p:sldId id="290" r:id="rId9"/>
    <p:sldId id="271" r:id="rId10"/>
    <p:sldId id="291" r:id="rId11"/>
    <p:sldId id="277" r:id="rId12"/>
    <p:sldId id="283" r:id="rId13"/>
    <p:sldId id="279" r:id="rId14"/>
    <p:sldId id="292" r:id="rId15"/>
    <p:sldId id="28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A5A5A5"/>
    <a:srgbClr val="DBDBDB"/>
    <a:srgbClr val="CECFD1"/>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3" autoAdjust="0"/>
    <p:restoredTop sz="94660"/>
  </p:normalViewPr>
  <p:slideViewPr>
    <p:cSldViewPr snapToGrid="0">
      <p:cViewPr>
        <p:scale>
          <a:sx n="79" d="100"/>
          <a:sy n="79" d="100"/>
        </p:scale>
        <p:origin x="692" y="49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55DD8-59D0-434C-8A52-AD14425277BB}" type="datetimeFigureOut">
              <a:rPr lang="zh-CN" altLang="en-US" smtClean="0"/>
              <a:t>2022/6/29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018F0-89A3-4B2C-9237-B3751D54B53D}" type="slidenum">
              <a:rPr lang="zh-CN" altLang="en-US" smtClean="0"/>
              <a:t>‹#›</a:t>
            </a:fld>
            <a:endParaRPr lang="zh-CN" altLang="en-US"/>
          </a:p>
        </p:txBody>
      </p:sp>
    </p:spTree>
    <p:extLst>
      <p:ext uri="{BB962C8B-B14F-4D97-AF65-F5344CB8AC3E}">
        <p14:creationId xmlns:p14="http://schemas.microsoft.com/office/powerpoint/2010/main" val="102823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9.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a:t>
            </a:fld>
            <a:endParaRPr lang="zh-CN" altLang="en-US"/>
          </a:p>
        </p:txBody>
      </p:sp>
    </p:spTree>
    <p:extLst>
      <p:ext uri="{BB962C8B-B14F-4D97-AF65-F5344CB8AC3E}">
        <p14:creationId xmlns:p14="http://schemas.microsoft.com/office/powerpoint/2010/main" val="2568010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018F0-89A3-4B2C-9237-B3751D54B53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6066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15</a:t>
            </a:fld>
            <a:endParaRPr lang="zh-CN" altLang="en-US"/>
          </a:p>
        </p:txBody>
      </p:sp>
    </p:spTree>
    <p:extLst>
      <p:ext uri="{BB962C8B-B14F-4D97-AF65-F5344CB8AC3E}">
        <p14:creationId xmlns:p14="http://schemas.microsoft.com/office/powerpoint/2010/main" val="71786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2</a:t>
            </a:fld>
            <a:endParaRPr lang="zh-CN" altLang="en-US"/>
          </a:p>
        </p:txBody>
      </p:sp>
    </p:spTree>
    <p:extLst>
      <p:ext uri="{BB962C8B-B14F-4D97-AF65-F5344CB8AC3E}">
        <p14:creationId xmlns:p14="http://schemas.microsoft.com/office/powerpoint/2010/main" val="21385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3</a:t>
            </a:fld>
            <a:endParaRPr lang="zh-CN" altLang="en-US"/>
          </a:p>
        </p:txBody>
      </p:sp>
    </p:spTree>
    <p:extLst>
      <p:ext uri="{BB962C8B-B14F-4D97-AF65-F5344CB8AC3E}">
        <p14:creationId xmlns:p14="http://schemas.microsoft.com/office/powerpoint/2010/main" val="42555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5</a:t>
            </a:fld>
            <a:endParaRPr lang="zh-CN" altLang="en-US"/>
          </a:p>
        </p:txBody>
      </p:sp>
    </p:spTree>
    <p:extLst>
      <p:ext uri="{BB962C8B-B14F-4D97-AF65-F5344CB8AC3E}">
        <p14:creationId xmlns:p14="http://schemas.microsoft.com/office/powerpoint/2010/main" val="173045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6</a:t>
            </a:fld>
            <a:endParaRPr lang="zh-CN" altLang="en-US"/>
          </a:p>
        </p:txBody>
      </p:sp>
    </p:spTree>
    <p:extLst>
      <p:ext uri="{BB962C8B-B14F-4D97-AF65-F5344CB8AC3E}">
        <p14:creationId xmlns:p14="http://schemas.microsoft.com/office/powerpoint/2010/main" val="221336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12018F0-89A3-4B2C-9237-B3751D54B53D}" type="slidenum">
              <a:rPr lang="zh-CN" altLang="en-US" smtClean="0"/>
              <a:t>9</a:t>
            </a:fld>
            <a:endParaRPr lang="zh-CN" altLang="en-US"/>
          </a:p>
        </p:txBody>
      </p:sp>
    </p:spTree>
    <p:extLst>
      <p:ext uri="{BB962C8B-B14F-4D97-AF65-F5344CB8AC3E}">
        <p14:creationId xmlns:p14="http://schemas.microsoft.com/office/powerpoint/2010/main" val="392137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11</a:t>
            </a:fld>
            <a:endParaRPr lang="zh-CN" altLang="en-US"/>
          </a:p>
        </p:txBody>
      </p:sp>
    </p:spTree>
    <p:extLst>
      <p:ext uri="{BB962C8B-B14F-4D97-AF65-F5344CB8AC3E}">
        <p14:creationId xmlns:p14="http://schemas.microsoft.com/office/powerpoint/2010/main" val="326447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12</a:t>
            </a:fld>
            <a:endParaRPr lang="zh-CN" altLang="en-US"/>
          </a:p>
        </p:txBody>
      </p:sp>
    </p:spTree>
    <p:extLst>
      <p:ext uri="{BB962C8B-B14F-4D97-AF65-F5344CB8AC3E}">
        <p14:creationId xmlns:p14="http://schemas.microsoft.com/office/powerpoint/2010/main" val="416056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13</a:t>
            </a:fld>
            <a:endParaRPr lang="zh-CN" altLang="en-US"/>
          </a:p>
        </p:txBody>
      </p:sp>
    </p:spTree>
    <p:extLst>
      <p:ext uri="{BB962C8B-B14F-4D97-AF65-F5344CB8AC3E}">
        <p14:creationId xmlns:p14="http://schemas.microsoft.com/office/powerpoint/2010/main" val="4105594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12639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22440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4130241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63450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6401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17704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231950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55237F-A10F-440E-9AB1-52EF5A92EA83}" type="slidenum">
              <a:rPr lang="zh-CN" altLang="en-US" smtClean="0"/>
              <a:t>‹#›</a:t>
            </a:fld>
            <a:endParaRPr lang="zh-CN" altLang="en-US"/>
          </a:p>
        </p:txBody>
      </p:sp>
      <p:sp>
        <p:nvSpPr>
          <p:cNvPr id="11" name="矩形 10"/>
          <p:cNvSpPr/>
          <p:nvPr userDrawn="1"/>
        </p:nvSpPr>
        <p:spPr>
          <a:xfrm>
            <a:off x="8325228" y="44553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86378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72809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411179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08542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2022/6/29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91090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6E210-8C7B-46DC-AC24-0A049EB85A46}" type="datetimeFigureOut">
              <a:rPr lang="zh-CN" altLang="en-US" smtClean="0"/>
              <a:t>2022/6/29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94753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912533" y="2851918"/>
            <a:ext cx="6366934" cy="1154163"/>
            <a:chOff x="2912532" y="2791046"/>
            <a:chExt cx="6366934" cy="1154163"/>
          </a:xfrm>
        </p:grpSpPr>
        <p:sp>
          <p:nvSpPr>
            <p:cNvPr id="3" name="文本框 2"/>
            <p:cNvSpPr txBox="1"/>
            <p:nvPr/>
          </p:nvSpPr>
          <p:spPr>
            <a:xfrm>
              <a:off x="2912532" y="2791046"/>
              <a:ext cx="6366933" cy="1015663"/>
            </a:xfrm>
            <a:prstGeom prst="rect">
              <a:avLst/>
            </a:prstGeom>
            <a:noFill/>
          </p:spPr>
          <p:txBody>
            <a:bodyPr wrap="square" rtlCol="0">
              <a:spAutoFit/>
            </a:bodyPr>
            <a:lstStyle/>
            <a:p>
              <a:pPr algn="ctr"/>
              <a:r>
                <a:rPr lang="zh-CN" altLang="en-US" sz="6000" b="1" spc="600" dirty="0">
                  <a:solidFill>
                    <a:schemeClr val="tx1">
                      <a:alpha val="80000"/>
                    </a:schemeClr>
                  </a:solidFill>
                  <a:latin typeface="楷体" panose="02010609060101010101" pitchFamily="49" charset="-122"/>
                  <a:ea typeface="楷体" panose="02010609060101010101" pitchFamily="49" charset="-122"/>
                  <a:cs typeface="+mn-ea"/>
                  <a:sym typeface="+mn-lt"/>
                </a:rPr>
                <a:t>手写汉字识别</a:t>
              </a:r>
            </a:p>
          </p:txBody>
        </p:sp>
        <p:sp>
          <p:nvSpPr>
            <p:cNvPr id="4" name="文本框 3"/>
            <p:cNvSpPr txBox="1"/>
            <p:nvPr/>
          </p:nvSpPr>
          <p:spPr>
            <a:xfrm>
              <a:off x="3098798" y="3668210"/>
              <a:ext cx="6180668"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endParaRPr lang="zh-CN" altLang="en-US" sz="1200" dirty="0">
                <a:solidFill>
                  <a:schemeClr val="tx1">
                    <a:alpha val="30000"/>
                  </a:schemeClr>
                </a:solidFill>
                <a:latin typeface="+mn-lt"/>
                <a:ea typeface="+mn-ea"/>
                <a:cs typeface="+mn-ea"/>
                <a:sym typeface="+mn-lt"/>
              </a:endParaRPr>
            </a:p>
          </p:txBody>
        </p:sp>
      </p:grpSp>
      <p:sp>
        <p:nvSpPr>
          <p:cNvPr id="8" name="矩形 7">
            <a:extLst>
              <a:ext uri="{FF2B5EF4-FFF2-40B4-BE49-F238E27FC236}">
                <a16:creationId xmlns:a16="http://schemas.microsoft.com/office/drawing/2014/main" id="{47051C7D-0713-5091-263B-188BCDAA99AE}"/>
              </a:ext>
            </a:extLst>
          </p:cNvPr>
          <p:cNvSpPr/>
          <p:nvPr/>
        </p:nvSpPr>
        <p:spPr>
          <a:xfrm>
            <a:off x="2269067" y="4744745"/>
            <a:ext cx="7650017" cy="475673"/>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2632230" y="4797915"/>
            <a:ext cx="6923690"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rPr>
              <a:t>小组：山口组    组员：杨越、海佳磊、吴浩淼、韦玉杰、张穗佳颖</a:t>
            </a:r>
          </a:p>
        </p:txBody>
      </p:sp>
    </p:spTree>
    <p:extLst>
      <p:ext uri="{BB962C8B-B14F-4D97-AF65-F5344CB8AC3E}">
        <p14:creationId xmlns:p14="http://schemas.microsoft.com/office/powerpoint/2010/main" val="110260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160"/>
          <p:cNvGrpSpPr/>
          <p:nvPr/>
        </p:nvGrpSpPr>
        <p:grpSpPr>
          <a:xfrm>
            <a:off x="4699150" y="1612836"/>
            <a:ext cx="2792115" cy="4236271"/>
            <a:chOff x="4703344" y="2052508"/>
            <a:chExt cx="2792478" cy="4235290"/>
          </a:xfrm>
        </p:grpSpPr>
        <p:sp>
          <p:nvSpPr>
            <p:cNvPr id="209" name="Freeform: Shape 6"/>
            <p:cNvSpPr/>
            <p:nvPr/>
          </p:nvSpPr>
          <p:spPr>
            <a:xfrm>
              <a:off x="6596521" y="2877777"/>
              <a:ext cx="121058" cy="134231"/>
            </a:xfrm>
            <a:custGeom>
              <a:avLst/>
              <a:gdLst/>
              <a:ahLst/>
              <a:cxnLst>
                <a:cxn ang="0">
                  <a:pos x="wd2" y="hd2"/>
                </a:cxn>
                <a:cxn ang="5400000">
                  <a:pos x="wd2" y="hd2"/>
                </a:cxn>
                <a:cxn ang="10800000">
                  <a:pos x="wd2" y="hd2"/>
                </a:cxn>
                <a:cxn ang="16200000">
                  <a:pos x="wd2" y="hd2"/>
                </a:cxn>
              </a:cxnLst>
              <a:rect l="0" t="0" r="r" b="b"/>
              <a:pathLst>
                <a:path w="21594" h="21600" extrusionOk="0">
                  <a:moveTo>
                    <a:pt x="14245" y="0"/>
                  </a:moveTo>
                  <a:cubicBezTo>
                    <a:pt x="10818" y="0"/>
                    <a:pt x="7966" y="1001"/>
                    <a:pt x="7139" y="2490"/>
                  </a:cubicBezTo>
                  <a:lnTo>
                    <a:pt x="7095" y="2580"/>
                  </a:lnTo>
                  <a:lnTo>
                    <a:pt x="7194" y="2570"/>
                  </a:lnTo>
                  <a:cubicBezTo>
                    <a:pt x="7390" y="2559"/>
                    <a:pt x="7603" y="2552"/>
                    <a:pt x="7837" y="2550"/>
                  </a:cubicBezTo>
                  <a:lnTo>
                    <a:pt x="7871" y="2550"/>
                  </a:lnTo>
                  <a:lnTo>
                    <a:pt x="7882" y="2530"/>
                  </a:lnTo>
                  <a:cubicBezTo>
                    <a:pt x="8780" y="1390"/>
                    <a:pt x="11394" y="590"/>
                    <a:pt x="14245" y="590"/>
                  </a:cubicBezTo>
                  <a:cubicBezTo>
                    <a:pt x="17865" y="590"/>
                    <a:pt x="20929" y="1851"/>
                    <a:pt x="20929" y="3340"/>
                  </a:cubicBezTo>
                  <a:cubicBezTo>
                    <a:pt x="20929" y="4650"/>
                    <a:pt x="18434" y="5841"/>
                    <a:pt x="15253" y="6050"/>
                  </a:cubicBezTo>
                  <a:lnTo>
                    <a:pt x="15187" y="6060"/>
                  </a:lnTo>
                  <a:lnTo>
                    <a:pt x="15187" y="6660"/>
                  </a:lnTo>
                  <a:lnTo>
                    <a:pt x="15264" y="6650"/>
                  </a:lnTo>
                  <a:cubicBezTo>
                    <a:pt x="17798" y="6496"/>
                    <a:pt x="19894" y="5791"/>
                    <a:pt x="20929" y="4750"/>
                  </a:cubicBezTo>
                  <a:lnTo>
                    <a:pt x="20929" y="5630"/>
                  </a:lnTo>
                  <a:cubicBezTo>
                    <a:pt x="20929" y="6589"/>
                    <a:pt x="20928" y="8826"/>
                    <a:pt x="15253" y="9050"/>
                  </a:cubicBezTo>
                  <a:lnTo>
                    <a:pt x="15187" y="9060"/>
                  </a:lnTo>
                  <a:lnTo>
                    <a:pt x="15187" y="9650"/>
                  </a:lnTo>
                  <a:lnTo>
                    <a:pt x="15253" y="9650"/>
                  </a:lnTo>
                  <a:cubicBezTo>
                    <a:pt x="18094" y="9539"/>
                    <a:pt x="20006" y="8913"/>
                    <a:pt x="20929" y="7790"/>
                  </a:cubicBezTo>
                  <a:lnTo>
                    <a:pt x="20929" y="8430"/>
                  </a:lnTo>
                  <a:cubicBezTo>
                    <a:pt x="20929" y="9386"/>
                    <a:pt x="20928" y="11627"/>
                    <a:pt x="15253" y="11850"/>
                  </a:cubicBezTo>
                  <a:lnTo>
                    <a:pt x="15187" y="11850"/>
                  </a:lnTo>
                  <a:lnTo>
                    <a:pt x="15187" y="12450"/>
                  </a:lnTo>
                  <a:lnTo>
                    <a:pt x="15253" y="12450"/>
                  </a:lnTo>
                  <a:cubicBezTo>
                    <a:pt x="18094" y="12341"/>
                    <a:pt x="20006" y="11713"/>
                    <a:pt x="20929" y="10590"/>
                  </a:cubicBezTo>
                  <a:lnTo>
                    <a:pt x="20929" y="11230"/>
                  </a:lnTo>
                  <a:cubicBezTo>
                    <a:pt x="20929" y="12188"/>
                    <a:pt x="20928" y="14428"/>
                    <a:pt x="15253" y="14650"/>
                  </a:cubicBezTo>
                  <a:lnTo>
                    <a:pt x="15187" y="14650"/>
                  </a:lnTo>
                  <a:lnTo>
                    <a:pt x="15187" y="15250"/>
                  </a:lnTo>
                  <a:lnTo>
                    <a:pt x="15253" y="15250"/>
                  </a:lnTo>
                  <a:cubicBezTo>
                    <a:pt x="18094" y="15138"/>
                    <a:pt x="20006" y="14511"/>
                    <a:pt x="20929" y="13390"/>
                  </a:cubicBezTo>
                  <a:lnTo>
                    <a:pt x="20929" y="14240"/>
                  </a:lnTo>
                  <a:cubicBezTo>
                    <a:pt x="20929" y="15204"/>
                    <a:pt x="20932" y="17468"/>
                    <a:pt x="15154" y="17670"/>
                  </a:cubicBezTo>
                  <a:lnTo>
                    <a:pt x="15098" y="17670"/>
                  </a:lnTo>
                  <a:lnTo>
                    <a:pt x="15087" y="17710"/>
                  </a:lnTo>
                  <a:cubicBezTo>
                    <a:pt x="15045" y="17876"/>
                    <a:pt x="14991" y="18037"/>
                    <a:pt x="14921" y="18190"/>
                  </a:cubicBezTo>
                  <a:lnTo>
                    <a:pt x="14888" y="18280"/>
                  </a:lnTo>
                  <a:lnTo>
                    <a:pt x="14987" y="18270"/>
                  </a:lnTo>
                  <a:cubicBezTo>
                    <a:pt x="21593" y="18091"/>
                    <a:pt x="21594" y="15294"/>
                    <a:pt x="21594" y="14240"/>
                  </a:cubicBezTo>
                  <a:lnTo>
                    <a:pt x="21594" y="11900"/>
                  </a:lnTo>
                  <a:lnTo>
                    <a:pt x="21550" y="11900"/>
                  </a:lnTo>
                  <a:cubicBezTo>
                    <a:pt x="21584" y="11636"/>
                    <a:pt x="21594" y="11404"/>
                    <a:pt x="21594" y="11230"/>
                  </a:cubicBezTo>
                  <a:lnTo>
                    <a:pt x="21594" y="8880"/>
                  </a:lnTo>
                  <a:lnTo>
                    <a:pt x="21572" y="8880"/>
                  </a:lnTo>
                  <a:cubicBezTo>
                    <a:pt x="21584" y="8704"/>
                    <a:pt x="21594" y="8546"/>
                    <a:pt x="21594" y="8430"/>
                  </a:cubicBezTo>
                  <a:lnTo>
                    <a:pt x="21594" y="6140"/>
                  </a:lnTo>
                  <a:lnTo>
                    <a:pt x="21572" y="6090"/>
                  </a:lnTo>
                  <a:cubicBezTo>
                    <a:pt x="21584" y="5910"/>
                    <a:pt x="21594" y="5749"/>
                    <a:pt x="21594" y="5630"/>
                  </a:cubicBezTo>
                  <a:cubicBezTo>
                    <a:pt x="21594" y="5630"/>
                    <a:pt x="21594" y="3340"/>
                    <a:pt x="21594" y="3340"/>
                  </a:cubicBezTo>
                  <a:cubicBezTo>
                    <a:pt x="21594" y="1466"/>
                    <a:pt x="18361" y="0"/>
                    <a:pt x="14245" y="0"/>
                  </a:cubicBezTo>
                  <a:close/>
                  <a:moveTo>
                    <a:pt x="11939" y="2240"/>
                  </a:moveTo>
                  <a:lnTo>
                    <a:pt x="11917" y="2250"/>
                  </a:lnTo>
                  <a:cubicBezTo>
                    <a:pt x="11705" y="2361"/>
                    <a:pt x="11578" y="2536"/>
                    <a:pt x="11584" y="2730"/>
                  </a:cubicBezTo>
                  <a:lnTo>
                    <a:pt x="10642" y="2680"/>
                  </a:lnTo>
                  <a:lnTo>
                    <a:pt x="10708" y="3010"/>
                  </a:lnTo>
                  <a:lnTo>
                    <a:pt x="11706" y="3070"/>
                  </a:lnTo>
                  <a:cubicBezTo>
                    <a:pt x="12001" y="3479"/>
                    <a:pt x="12844" y="3666"/>
                    <a:pt x="13480" y="3700"/>
                  </a:cubicBezTo>
                  <a:cubicBezTo>
                    <a:pt x="13577" y="3706"/>
                    <a:pt x="13665" y="3700"/>
                    <a:pt x="13757" y="3700"/>
                  </a:cubicBezTo>
                  <a:cubicBezTo>
                    <a:pt x="14401" y="3700"/>
                    <a:pt x="14815" y="3566"/>
                    <a:pt x="15120" y="3240"/>
                  </a:cubicBezTo>
                  <a:cubicBezTo>
                    <a:pt x="15403" y="2959"/>
                    <a:pt x="15605" y="2896"/>
                    <a:pt x="16040" y="2920"/>
                  </a:cubicBezTo>
                  <a:cubicBezTo>
                    <a:pt x="16222" y="2930"/>
                    <a:pt x="16819" y="2982"/>
                    <a:pt x="16883" y="3260"/>
                  </a:cubicBezTo>
                  <a:cubicBezTo>
                    <a:pt x="16924" y="3426"/>
                    <a:pt x="16815" y="3524"/>
                    <a:pt x="16683" y="3610"/>
                  </a:cubicBezTo>
                  <a:lnTo>
                    <a:pt x="16572" y="3690"/>
                  </a:lnTo>
                  <a:lnTo>
                    <a:pt x="17382" y="3840"/>
                  </a:lnTo>
                  <a:lnTo>
                    <a:pt x="17404" y="3820"/>
                  </a:lnTo>
                  <a:cubicBezTo>
                    <a:pt x="17574" y="3703"/>
                    <a:pt x="17659" y="3569"/>
                    <a:pt x="17659" y="3410"/>
                  </a:cubicBezTo>
                  <a:lnTo>
                    <a:pt x="18590" y="3460"/>
                  </a:lnTo>
                  <a:lnTo>
                    <a:pt x="18501" y="3130"/>
                  </a:lnTo>
                  <a:lnTo>
                    <a:pt x="17548" y="3080"/>
                  </a:lnTo>
                  <a:cubicBezTo>
                    <a:pt x="17305" y="2759"/>
                    <a:pt x="16656" y="2523"/>
                    <a:pt x="15874" y="2480"/>
                  </a:cubicBezTo>
                  <a:cubicBezTo>
                    <a:pt x="15793" y="2475"/>
                    <a:pt x="15716" y="2480"/>
                    <a:pt x="15641" y="2480"/>
                  </a:cubicBezTo>
                  <a:cubicBezTo>
                    <a:pt x="15026" y="2480"/>
                    <a:pt x="14626" y="2631"/>
                    <a:pt x="14311" y="2980"/>
                  </a:cubicBezTo>
                  <a:cubicBezTo>
                    <a:pt x="14094" y="3210"/>
                    <a:pt x="13816" y="3287"/>
                    <a:pt x="13336" y="3260"/>
                  </a:cubicBezTo>
                  <a:cubicBezTo>
                    <a:pt x="12808" y="3231"/>
                    <a:pt x="12420" y="3075"/>
                    <a:pt x="12371" y="2870"/>
                  </a:cubicBezTo>
                  <a:cubicBezTo>
                    <a:pt x="12324" y="2665"/>
                    <a:pt x="12542" y="2516"/>
                    <a:pt x="12637" y="2460"/>
                  </a:cubicBezTo>
                  <a:lnTo>
                    <a:pt x="12770" y="2390"/>
                  </a:lnTo>
                  <a:lnTo>
                    <a:pt x="11939" y="2240"/>
                  </a:lnTo>
                  <a:close/>
                  <a:moveTo>
                    <a:pt x="7339" y="3200"/>
                  </a:moveTo>
                  <a:cubicBezTo>
                    <a:pt x="3221" y="3200"/>
                    <a:pt x="0" y="4665"/>
                    <a:pt x="0" y="6540"/>
                  </a:cubicBezTo>
                  <a:lnTo>
                    <a:pt x="0" y="8830"/>
                  </a:lnTo>
                  <a:cubicBezTo>
                    <a:pt x="0" y="8965"/>
                    <a:pt x="-1" y="9114"/>
                    <a:pt x="11" y="9280"/>
                  </a:cubicBezTo>
                  <a:lnTo>
                    <a:pt x="0" y="9280"/>
                  </a:lnTo>
                  <a:lnTo>
                    <a:pt x="0" y="11630"/>
                  </a:lnTo>
                  <a:cubicBezTo>
                    <a:pt x="0" y="11766"/>
                    <a:pt x="-1" y="11916"/>
                    <a:pt x="11" y="12080"/>
                  </a:cubicBezTo>
                  <a:lnTo>
                    <a:pt x="0" y="12080"/>
                  </a:lnTo>
                  <a:lnTo>
                    <a:pt x="0" y="14430"/>
                  </a:lnTo>
                  <a:cubicBezTo>
                    <a:pt x="0" y="14599"/>
                    <a:pt x="-5" y="14824"/>
                    <a:pt x="34" y="15090"/>
                  </a:cubicBezTo>
                  <a:lnTo>
                    <a:pt x="0" y="15090"/>
                  </a:lnTo>
                  <a:lnTo>
                    <a:pt x="0" y="17440"/>
                  </a:lnTo>
                  <a:cubicBezTo>
                    <a:pt x="0" y="18466"/>
                    <a:pt x="-6" y="21600"/>
                    <a:pt x="7383" y="21600"/>
                  </a:cubicBezTo>
                  <a:cubicBezTo>
                    <a:pt x="14672" y="21600"/>
                    <a:pt x="14677" y="18574"/>
                    <a:pt x="14677" y="17440"/>
                  </a:cubicBezTo>
                  <a:lnTo>
                    <a:pt x="14677" y="15090"/>
                  </a:lnTo>
                  <a:lnTo>
                    <a:pt x="14644" y="15090"/>
                  </a:lnTo>
                  <a:cubicBezTo>
                    <a:pt x="14675" y="14829"/>
                    <a:pt x="14677" y="14603"/>
                    <a:pt x="14677" y="14430"/>
                  </a:cubicBezTo>
                  <a:lnTo>
                    <a:pt x="14677" y="12080"/>
                  </a:lnTo>
                  <a:lnTo>
                    <a:pt x="14666" y="12080"/>
                  </a:lnTo>
                  <a:cubicBezTo>
                    <a:pt x="14676" y="11907"/>
                    <a:pt x="14677" y="11746"/>
                    <a:pt x="14677" y="11630"/>
                  </a:cubicBezTo>
                  <a:lnTo>
                    <a:pt x="14677" y="9280"/>
                  </a:lnTo>
                  <a:lnTo>
                    <a:pt x="14666" y="9280"/>
                  </a:lnTo>
                  <a:cubicBezTo>
                    <a:pt x="14676" y="9104"/>
                    <a:pt x="14677" y="8945"/>
                    <a:pt x="14677" y="8830"/>
                  </a:cubicBezTo>
                  <a:lnTo>
                    <a:pt x="14677" y="6540"/>
                  </a:lnTo>
                  <a:cubicBezTo>
                    <a:pt x="14677" y="4665"/>
                    <a:pt x="11452" y="3200"/>
                    <a:pt x="7339" y="3200"/>
                  </a:cubicBezTo>
                  <a:close/>
                  <a:moveTo>
                    <a:pt x="7339" y="3800"/>
                  </a:moveTo>
                  <a:cubicBezTo>
                    <a:pt x="10956" y="3800"/>
                    <a:pt x="14012" y="5051"/>
                    <a:pt x="14012" y="6540"/>
                  </a:cubicBezTo>
                  <a:cubicBezTo>
                    <a:pt x="14012" y="8027"/>
                    <a:pt x="10956" y="9280"/>
                    <a:pt x="7339" y="9280"/>
                  </a:cubicBezTo>
                  <a:cubicBezTo>
                    <a:pt x="3718" y="9280"/>
                    <a:pt x="654" y="8027"/>
                    <a:pt x="654" y="6540"/>
                  </a:cubicBezTo>
                  <a:cubicBezTo>
                    <a:pt x="654" y="5051"/>
                    <a:pt x="3718" y="3800"/>
                    <a:pt x="7339" y="3800"/>
                  </a:cubicBezTo>
                  <a:close/>
                  <a:moveTo>
                    <a:pt x="10354" y="5120"/>
                  </a:moveTo>
                  <a:lnTo>
                    <a:pt x="9500" y="5380"/>
                  </a:lnTo>
                  <a:cubicBezTo>
                    <a:pt x="9087" y="5288"/>
                    <a:pt x="8635" y="5240"/>
                    <a:pt x="8192" y="5240"/>
                  </a:cubicBezTo>
                  <a:cubicBezTo>
                    <a:pt x="7693" y="5240"/>
                    <a:pt x="7229" y="5300"/>
                    <a:pt x="6862" y="5410"/>
                  </a:cubicBezTo>
                  <a:cubicBezTo>
                    <a:pt x="6518" y="5515"/>
                    <a:pt x="6346" y="5634"/>
                    <a:pt x="6319" y="5790"/>
                  </a:cubicBezTo>
                  <a:cubicBezTo>
                    <a:pt x="6286" y="5955"/>
                    <a:pt x="6428" y="6141"/>
                    <a:pt x="6773" y="6380"/>
                  </a:cubicBezTo>
                  <a:cubicBezTo>
                    <a:pt x="6944" y="6504"/>
                    <a:pt x="7016" y="6593"/>
                    <a:pt x="7006" y="6660"/>
                  </a:cubicBezTo>
                  <a:cubicBezTo>
                    <a:pt x="6996" y="6707"/>
                    <a:pt x="6933" y="6773"/>
                    <a:pt x="6685" y="6850"/>
                  </a:cubicBezTo>
                  <a:cubicBezTo>
                    <a:pt x="6464" y="6915"/>
                    <a:pt x="6193" y="6950"/>
                    <a:pt x="5909" y="6950"/>
                  </a:cubicBezTo>
                  <a:cubicBezTo>
                    <a:pt x="5578" y="6950"/>
                    <a:pt x="5253" y="6911"/>
                    <a:pt x="4955" y="6820"/>
                  </a:cubicBezTo>
                  <a:cubicBezTo>
                    <a:pt x="4556" y="6699"/>
                    <a:pt x="4245" y="6532"/>
                    <a:pt x="4135" y="6370"/>
                  </a:cubicBezTo>
                  <a:lnTo>
                    <a:pt x="4113" y="6330"/>
                  </a:lnTo>
                  <a:lnTo>
                    <a:pt x="3226" y="6460"/>
                  </a:lnTo>
                  <a:lnTo>
                    <a:pt x="3259" y="6530"/>
                  </a:lnTo>
                  <a:cubicBezTo>
                    <a:pt x="3342" y="6685"/>
                    <a:pt x="3633" y="6859"/>
                    <a:pt x="4035" y="7000"/>
                  </a:cubicBezTo>
                  <a:lnTo>
                    <a:pt x="3193" y="7260"/>
                  </a:lnTo>
                  <a:lnTo>
                    <a:pt x="3913" y="7480"/>
                  </a:lnTo>
                  <a:lnTo>
                    <a:pt x="4800" y="7220"/>
                  </a:lnTo>
                  <a:cubicBezTo>
                    <a:pt x="5719" y="7421"/>
                    <a:pt x="6864" y="7398"/>
                    <a:pt x="7582" y="7180"/>
                  </a:cubicBezTo>
                  <a:cubicBezTo>
                    <a:pt x="7980" y="7061"/>
                    <a:pt x="8182" y="6929"/>
                    <a:pt x="8214" y="6760"/>
                  </a:cubicBezTo>
                  <a:cubicBezTo>
                    <a:pt x="8245" y="6606"/>
                    <a:pt x="8115" y="6430"/>
                    <a:pt x="7826" y="6220"/>
                  </a:cubicBezTo>
                  <a:cubicBezTo>
                    <a:pt x="7683" y="6111"/>
                    <a:pt x="7499" y="5958"/>
                    <a:pt x="7516" y="5870"/>
                  </a:cubicBezTo>
                  <a:cubicBezTo>
                    <a:pt x="7528" y="5822"/>
                    <a:pt x="7611" y="5781"/>
                    <a:pt x="7771" y="5730"/>
                  </a:cubicBezTo>
                  <a:cubicBezTo>
                    <a:pt x="7914" y="5688"/>
                    <a:pt x="8155" y="5630"/>
                    <a:pt x="8469" y="5630"/>
                  </a:cubicBezTo>
                  <a:cubicBezTo>
                    <a:pt x="8751" y="5630"/>
                    <a:pt x="9033" y="5674"/>
                    <a:pt x="9312" y="5760"/>
                  </a:cubicBezTo>
                  <a:cubicBezTo>
                    <a:pt x="9840" y="5920"/>
                    <a:pt x="9975" y="6074"/>
                    <a:pt x="10043" y="6150"/>
                  </a:cubicBezTo>
                  <a:lnTo>
                    <a:pt x="10066" y="6180"/>
                  </a:lnTo>
                  <a:lnTo>
                    <a:pt x="10986" y="6050"/>
                  </a:lnTo>
                  <a:lnTo>
                    <a:pt x="10908" y="5980"/>
                  </a:lnTo>
                  <a:cubicBezTo>
                    <a:pt x="10780" y="5839"/>
                    <a:pt x="10570" y="5708"/>
                    <a:pt x="10254" y="5590"/>
                  </a:cubicBezTo>
                  <a:lnTo>
                    <a:pt x="11074" y="5340"/>
                  </a:lnTo>
                  <a:cubicBezTo>
                    <a:pt x="11074" y="5340"/>
                    <a:pt x="10354" y="5120"/>
                    <a:pt x="10354" y="5120"/>
                  </a:cubicBezTo>
                  <a:close/>
                  <a:moveTo>
                    <a:pt x="654" y="7950"/>
                  </a:moveTo>
                  <a:cubicBezTo>
                    <a:pt x="1825" y="9126"/>
                    <a:pt x="4422" y="9880"/>
                    <a:pt x="7339" y="9880"/>
                  </a:cubicBezTo>
                  <a:cubicBezTo>
                    <a:pt x="10252" y="9880"/>
                    <a:pt x="12840" y="9126"/>
                    <a:pt x="14012" y="7950"/>
                  </a:cubicBezTo>
                  <a:lnTo>
                    <a:pt x="14012" y="8830"/>
                  </a:lnTo>
                  <a:cubicBezTo>
                    <a:pt x="14012" y="9859"/>
                    <a:pt x="14011" y="12280"/>
                    <a:pt x="7383" y="12280"/>
                  </a:cubicBezTo>
                  <a:cubicBezTo>
                    <a:pt x="658" y="12280"/>
                    <a:pt x="654" y="9770"/>
                    <a:pt x="654" y="8830"/>
                  </a:cubicBezTo>
                  <a:lnTo>
                    <a:pt x="654" y="7950"/>
                  </a:lnTo>
                  <a:close/>
                  <a:moveTo>
                    <a:pt x="654" y="10940"/>
                  </a:moveTo>
                  <a:cubicBezTo>
                    <a:pt x="1696" y="12222"/>
                    <a:pt x="3964" y="12870"/>
                    <a:pt x="7383" y="12870"/>
                  </a:cubicBezTo>
                  <a:cubicBezTo>
                    <a:pt x="10758" y="12870"/>
                    <a:pt x="12987" y="12238"/>
                    <a:pt x="14012" y="10990"/>
                  </a:cubicBezTo>
                  <a:lnTo>
                    <a:pt x="14012" y="11630"/>
                  </a:lnTo>
                  <a:cubicBezTo>
                    <a:pt x="14012" y="12661"/>
                    <a:pt x="14011" y="15070"/>
                    <a:pt x="7383" y="15070"/>
                  </a:cubicBezTo>
                  <a:cubicBezTo>
                    <a:pt x="658" y="15070"/>
                    <a:pt x="654" y="12571"/>
                    <a:pt x="654" y="11630"/>
                  </a:cubicBezTo>
                  <a:lnTo>
                    <a:pt x="654" y="10940"/>
                  </a:lnTo>
                  <a:close/>
                  <a:moveTo>
                    <a:pt x="654" y="13740"/>
                  </a:moveTo>
                  <a:cubicBezTo>
                    <a:pt x="1696" y="15024"/>
                    <a:pt x="3964" y="15670"/>
                    <a:pt x="7383" y="15670"/>
                  </a:cubicBezTo>
                  <a:cubicBezTo>
                    <a:pt x="10758" y="15670"/>
                    <a:pt x="12987" y="15038"/>
                    <a:pt x="14012" y="13790"/>
                  </a:cubicBezTo>
                  <a:lnTo>
                    <a:pt x="14012" y="14430"/>
                  </a:lnTo>
                  <a:cubicBezTo>
                    <a:pt x="14012" y="15459"/>
                    <a:pt x="14011" y="17870"/>
                    <a:pt x="7383" y="17870"/>
                  </a:cubicBezTo>
                  <a:cubicBezTo>
                    <a:pt x="658" y="17870"/>
                    <a:pt x="654" y="15372"/>
                    <a:pt x="654" y="14430"/>
                  </a:cubicBezTo>
                  <a:lnTo>
                    <a:pt x="654" y="13740"/>
                  </a:lnTo>
                  <a:close/>
                  <a:moveTo>
                    <a:pt x="654" y="16530"/>
                  </a:moveTo>
                  <a:cubicBezTo>
                    <a:pt x="1696" y="17812"/>
                    <a:pt x="3964" y="18470"/>
                    <a:pt x="7383" y="18470"/>
                  </a:cubicBezTo>
                  <a:cubicBezTo>
                    <a:pt x="10758" y="18470"/>
                    <a:pt x="12987" y="17838"/>
                    <a:pt x="14012" y="16590"/>
                  </a:cubicBezTo>
                  <a:lnTo>
                    <a:pt x="14012" y="17440"/>
                  </a:lnTo>
                  <a:cubicBezTo>
                    <a:pt x="14012" y="18505"/>
                    <a:pt x="14011" y="21000"/>
                    <a:pt x="7383" y="21000"/>
                  </a:cubicBezTo>
                  <a:cubicBezTo>
                    <a:pt x="658" y="21000"/>
                    <a:pt x="654" y="18413"/>
                    <a:pt x="654" y="17440"/>
                  </a:cubicBezTo>
                  <a:lnTo>
                    <a:pt x="654" y="16530"/>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7"/>
            <p:cNvSpPr/>
            <p:nvPr/>
          </p:nvSpPr>
          <p:spPr>
            <a:xfrm>
              <a:off x="7167220" y="2768395"/>
              <a:ext cx="283116" cy="247725"/>
            </a:xfrm>
            <a:custGeom>
              <a:avLst/>
              <a:gdLst/>
              <a:ahLst/>
              <a:cxnLst>
                <a:cxn ang="0">
                  <a:pos x="wd2" y="hd2"/>
                </a:cxn>
                <a:cxn ang="5400000">
                  <a:pos x="wd2" y="hd2"/>
                </a:cxn>
                <a:cxn ang="10800000">
                  <a:pos x="wd2" y="hd2"/>
                </a:cxn>
                <a:cxn ang="16200000">
                  <a:pos x="wd2" y="hd2"/>
                </a:cxn>
              </a:cxnLst>
              <a:rect l="0" t="0" r="r" b="b"/>
              <a:pathLst>
                <a:path w="21600" h="21600" extrusionOk="0">
                  <a:moveTo>
                    <a:pt x="19436" y="14193"/>
                  </a:moveTo>
                  <a:lnTo>
                    <a:pt x="21600" y="15429"/>
                  </a:lnTo>
                  <a:lnTo>
                    <a:pt x="10800" y="21600"/>
                  </a:lnTo>
                  <a:lnTo>
                    <a:pt x="0" y="15429"/>
                  </a:lnTo>
                  <a:lnTo>
                    <a:pt x="2163" y="14193"/>
                  </a:lnTo>
                  <a:lnTo>
                    <a:pt x="10800" y="19128"/>
                  </a:lnTo>
                  <a:cubicBezTo>
                    <a:pt x="10800" y="19128"/>
                    <a:pt x="19436" y="14193"/>
                    <a:pt x="19436" y="14193"/>
                  </a:cubicBezTo>
                  <a:close/>
                  <a:moveTo>
                    <a:pt x="19436" y="9564"/>
                  </a:moveTo>
                  <a:lnTo>
                    <a:pt x="21600" y="10800"/>
                  </a:lnTo>
                  <a:lnTo>
                    <a:pt x="10800" y="16971"/>
                  </a:lnTo>
                  <a:lnTo>
                    <a:pt x="0" y="10800"/>
                  </a:lnTo>
                  <a:lnTo>
                    <a:pt x="2163" y="9564"/>
                  </a:lnTo>
                  <a:lnTo>
                    <a:pt x="10800" y="14499"/>
                  </a:lnTo>
                  <a:cubicBezTo>
                    <a:pt x="10800" y="14499"/>
                    <a:pt x="19436" y="9564"/>
                    <a:pt x="19436" y="9564"/>
                  </a:cubicBezTo>
                  <a:close/>
                  <a:moveTo>
                    <a:pt x="10800" y="2049"/>
                  </a:moveTo>
                  <a:lnTo>
                    <a:pt x="18015" y="6171"/>
                  </a:lnTo>
                  <a:lnTo>
                    <a:pt x="10800" y="10294"/>
                  </a:lnTo>
                  <a:lnTo>
                    <a:pt x="3584" y="6171"/>
                  </a:lnTo>
                  <a:cubicBezTo>
                    <a:pt x="3584" y="6171"/>
                    <a:pt x="10800" y="2049"/>
                    <a:pt x="10800" y="2049"/>
                  </a:cubicBezTo>
                  <a:close/>
                  <a:moveTo>
                    <a:pt x="21600" y="6171"/>
                  </a:moveTo>
                  <a:lnTo>
                    <a:pt x="10800" y="0"/>
                  </a:lnTo>
                  <a:lnTo>
                    <a:pt x="0" y="6171"/>
                  </a:lnTo>
                  <a:lnTo>
                    <a:pt x="10800" y="12343"/>
                  </a:lnTo>
                  <a:cubicBezTo>
                    <a:pt x="10800" y="12343"/>
                    <a:pt x="21600" y="6171"/>
                    <a:pt x="21600" y="617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1" name="Freeform: Shape 8"/>
            <p:cNvSpPr/>
            <p:nvPr/>
          </p:nvSpPr>
          <p:spPr>
            <a:xfrm>
              <a:off x="5860709" y="2535729"/>
              <a:ext cx="174695" cy="174695"/>
            </a:xfrm>
            <a:custGeom>
              <a:avLst/>
              <a:gdLst/>
              <a:ahLst/>
              <a:cxnLst>
                <a:cxn ang="0">
                  <a:pos x="wd2" y="hd2"/>
                </a:cxn>
                <a:cxn ang="5400000">
                  <a:pos x="wd2" y="hd2"/>
                </a:cxn>
                <a:cxn ang="10800000">
                  <a:pos x="wd2" y="hd2"/>
                </a:cxn>
                <a:cxn ang="16200000">
                  <a:pos x="wd2" y="hd2"/>
                </a:cxn>
              </a:cxnLst>
              <a:rect l="0" t="0" r="r" b="b"/>
              <a:pathLst>
                <a:path w="21600" h="21600" extrusionOk="0">
                  <a:moveTo>
                    <a:pt x="15996" y="7531"/>
                  </a:moveTo>
                  <a:cubicBezTo>
                    <a:pt x="15996" y="8471"/>
                    <a:pt x="15234" y="9235"/>
                    <a:pt x="14293" y="9235"/>
                  </a:cubicBezTo>
                  <a:cubicBezTo>
                    <a:pt x="13352" y="9235"/>
                    <a:pt x="12589" y="8471"/>
                    <a:pt x="12589" y="7531"/>
                  </a:cubicBezTo>
                  <a:cubicBezTo>
                    <a:pt x="12589" y="6590"/>
                    <a:pt x="13352" y="5828"/>
                    <a:pt x="14293" y="5828"/>
                  </a:cubicBezTo>
                  <a:cubicBezTo>
                    <a:pt x="15234" y="5828"/>
                    <a:pt x="15996" y="6590"/>
                    <a:pt x="15996" y="7531"/>
                  </a:cubicBezTo>
                  <a:cubicBezTo>
                    <a:pt x="15996" y="7531"/>
                    <a:pt x="15996" y="7531"/>
                    <a:pt x="15996" y="7531"/>
                  </a:cubicBezTo>
                  <a:close/>
                  <a:moveTo>
                    <a:pt x="7309" y="9235"/>
                  </a:moveTo>
                  <a:cubicBezTo>
                    <a:pt x="6369" y="9235"/>
                    <a:pt x="5607" y="8471"/>
                    <a:pt x="5607" y="7531"/>
                  </a:cubicBezTo>
                  <a:cubicBezTo>
                    <a:pt x="5607" y="6590"/>
                    <a:pt x="6369" y="5828"/>
                    <a:pt x="7309" y="5828"/>
                  </a:cubicBezTo>
                  <a:cubicBezTo>
                    <a:pt x="8250" y="5828"/>
                    <a:pt x="9013" y="6590"/>
                    <a:pt x="9013" y="7531"/>
                  </a:cubicBezTo>
                  <a:cubicBezTo>
                    <a:pt x="9013" y="8471"/>
                    <a:pt x="8250" y="9235"/>
                    <a:pt x="7309" y="9235"/>
                  </a:cubicBezTo>
                  <a:cubicBezTo>
                    <a:pt x="7309" y="9235"/>
                    <a:pt x="7309" y="9235"/>
                    <a:pt x="7309" y="9235"/>
                  </a:cubicBezTo>
                  <a:close/>
                  <a:moveTo>
                    <a:pt x="14715" y="16707"/>
                  </a:moveTo>
                  <a:lnTo>
                    <a:pt x="13980" y="17035"/>
                  </a:lnTo>
                  <a:cubicBezTo>
                    <a:pt x="13426" y="15788"/>
                    <a:pt x="12186" y="14983"/>
                    <a:pt x="10824" y="14983"/>
                  </a:cubicBezTo>
                  <a:cubicBezTo>
                    <a:pt x="9418" y="14983"/>
                    <a:pt x="8164" y="15824"/>
                    <a:pt x="7629" y="17124"/>
                  </a:cubicBezTo>
                  <a:lnTo>
                    <a:pt x="6884" y="16817"/>
                  </a:lnTo>
                  <a:cubicBezTo>
                    <a:pt x="7543" y="15214"/>
                    <a:pt x="9090" y="14177"/>
                    <a:pt x="10824" y="14177"/>
                  </a:cubicBezTo>
                  <a:cubicBezTo>
                    <a:pt x="12504" y="14177"/>
                    <a:pt x="14031" y="15171"/>
                    <a:pt x="14715" y="16707"/>
                  </a:cubicBezTo>
                  <a:cubicBezTo>
                    <a:pt x="14715" y="16707"/>
                    <a:pt x="14715" y="16707"/>
                    <a:pt x="14715" y="16707"/>
                  </a:cubicBezTo>
                  <a:close/>
                  <a:moveTo>
                    <a:pt x="10800" y="20525"/>
                  </a:moveTo>
                  <a:cubicBezTo>
                    <a:pt x="5436" y="20525"/>
                    <a:pt x="1073" y="16163"/>
                    <a:pt x="1073" y="10800"/>
                  </a:cubicBezTo>
                  <a:cubicBezTo>
                    <a:pt x="1073" y="5436"/>
                    <a:pt x="5436" y="1073"/>
                    <a:pt x="10800" y="1073"/>
                  </a:cubicBezTo>
                  <a:cubicBezTo>
                    <a:pt x="16163" y="1073"/>
                    <a:pt x="20526" y="5436"/>
                    <a:pt x="20526" y="10800"/>
                  </a:cubicBezTo>
                  <a:cubicBezTo>
                    <a:pt x="20526" y="16163"/>
                    <a:pt x="16163" y="20525"/>
                    <a:pt x="10800" y="20525"/>
                  </a:cubicBezTo>
                  <a:cubicBezTo>
                    <a:pt x="10800" y="20525"/>
                    <a:pt x="10800" y="20525"/>
                    <a:pt x="10800" y="20525"/>
                  </a:cubicBezTo>
                  <a:close/>
                  <a:moveTo>
                    <a:pt x="10800" y="0"/>
                  </a:moveTo>
                  <a:cubicBezTo>
                    <a:pt x="4845" y="0"/>
                    <a:pt x="0" y="4845"/>
                    <a:pt x="0" y="10800"/>
                  </a:cubicBezTo>
                  <a:cubicBezTo>
                    <a:pt x="0" y="16755"/>
                    <a:pt x="4845" y="21600"/>
                    <a:pt x="10800" y="21600"/>
                  </a:cubicBezTo>
                  <a:cubicBezTo>
                    <a:pt x="16756" y="21600"/>
                    <a:pt x="21600" y="16755"/>
                    <a:pt x="21600" y="10800"/>
                  </a:cubicBezTo>
                  <a:cubicBezTo>
                    <a:pt x="21600" y="4845"/>
                    <a:pt x="16756" y="0"/>
                    <a:pt x="10800" y="0"/>
                  </a:cubicBezTo>
                  <a:cubicBezTo>
                    <a:pt x="10800" y="0"/>
                    <a:pt x="10800" y="0"/>
                    <a:pt x="10800"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9"/>
            <p:cNvSpPr/>
            <p:nvPr/>
          </p:nvSpPr>
          <p:spPr>
            <a:xfrm>
              <a:off x="6236567" y="3718925"/>
              <a:ext cx="221046" cy="180218"/>
            </a:xfrm>
            <a:custGeom>
              <a:avLst/>
              <a:gdLst/>
              <a:ahLst/>
              <a:cxnLst>
                <a:cxn ang="0">
                  <a:pos x="wd2" y="hd2"/>
                </a:cxn>
                <a:cxn ang="5400000">
                  <a:pos x="wd2" y="hd2"/>
                </a:cxn>
                <a:cxn ang="10800000">
                  <a:pos x="wd2" y="hd2"/>
                </a:cxn>
                <a:cxn ang="16200000">
                  <a:pos x="wd2" y="hd2"/>
                </a:cxn>
              </a:cxnLst>
              <a:rect l="0" t="0" r="r" b="b"/>
              <a:pathLst>
                <a:path w="21600" h="21600" extrusionOk="0">
                  <a:moveTo>
                    <a:pt x="5247" y="0"/>
                  </a:moveTo>
                  <a:lnTo>
                    <a:pt x="5247" y="6487"/>
                  </a:lnTo>
                  <a:lnTo>
                    <a:pt x="6443" y="6487"/>
                  </a:lnTo>
                  <a:lnTo>
                    <a:pt x="6443" y="1467"/>
                  </a:lnTo>
                  <a:lnTo>
                    <a:pt x="20404" y="1467"/>
                  </a:lnTo>
                  <a:lnTo>
                    <a:pt x="20404" y="10964"/>
                  </a:lnTo>
                  <a:lnTo>
                    <a:pt x="13882" y="10964"/>
                  </a:lnTo>
                  <a:lnTo>
                    <a:pt x="13882" y="14360"/>
                  </a:lnTo>
                  <a:lnTo>
                    <a:pt x="18199" y="14360"/>
                  </a:lnTo>
                  <a:lnTo>
                    <a:pt x="18199" y="13682"/>
                  </a:lnTo>
                  <a:lnTo>
                    <a:pt x="14787" y="13682"/>
                  </a:lnTo>
                  <a:lnTo>
                    <a:pt x="14787" y="12856"/>
                  </a:lnTo>
                  <a:cubicBezTo>
                    <a:pt x="14787" y="12856"/>
                    <a:pt x="21600" y="12856"/>
                    <a:pt x="21600" y="12856"/>
                  </a:cubicBezTo>
                  <a:lnTo>
                    <a:pt x="21600" y="0"/>
                  </a:lnTo>
                  <a:lnTo>
                    <a:pt x="5247" y="0"/>
                  </a:lnTo>
                  <a:close/>
                  <a:moveTo>
                    <a:pt x="2138" y="6912"/>
                  </a:moveTo>
                  <a:lnTo>
                    <a:pt x="2138" y="10130"/>
                  </a:lnTo>
                  <a:lnTo>
                    <a:pt x="2988" y="10130"/>
                  </a:lnTo>
                  <a:cubicBezTo>
                    <a:pt x="2988" y="10130"/>
                    <a:pt x="2988" y="7955"/>
                    <a:pt x="2988" y="7955"/>
                  </a:cubicBezTo>
                  <a:lnTo>
                    <a:pt x="12655" y="7955"/>
                  </a:lnTo>
                  <a:lnTo>
                    <a:pt x="12655" y="15068"/>
                  </a:lnTo>
                  <a:lnTo>
                    <a:pt x="11568" y="15068"/>
                  </a:lnTo>
                  <a:lnTo>
                    <a:pt x="11568" y="16111"/>
                  </a:lnTo>
                  <a:lnTo>
                    <a:pt x="13511" y="16111"/>
                  </a:lnTo>
                  <a:lnTo>
                    <a:pt x="13511" y="6912"/>
                  </a:lnTo>
                  <a:lnTo>
                    <a:pt x="2138" y="6912"/>
                  </a:lnTo>
                  <a:close/>
                  <a:moveTo>
                    <a:pt x="0" y="10487"/>
                  </a:moveTo>
                  <a:cubicBezTo>
                    <a:pt x="0" y="10487"/>
                    <a:pt x="0" y="21593"/>
                    <a:pt x="0" y="21593"/>
                  </a:cubicBezTo>
                  <a:lnTo>
                    <a:pt x="6030" y="21593"/>
                  </a:lnTo>
                  <a:lnTo>
                    <a:pt x="6030" y="10487"/>
                  </a:lnTo>
                  <a:lnTo>
                    <a:pt x="0" y="10487"/>
                  </a:lnTo>
                  <a:close/>
                  <a:moveTo>
                    <a:pt x="868" y="11560"/>
                  </a:moveTo>
                  <a:lnTo>
                    <a:pt x="5162" y="11560"/>
                  </a:lnTo>
                  <a:lnTo>
                    <a:pt x="5162" y="19753"/>
                  </a:lnTo>
                  <a:lnTo>
                    <a:pt x="868" y="19753"/>
                  </a:lnTo>
                  <a:cubicBezTo>
                    <a:pt x="868" y="19753"/>
                    <a:pt x="868" y="11560"/>
                    <a:pt x="868" y="11560"/>
                  </a:cubicBezTo>
                  <a:close/>
                  <a:moveTo>
                    <a:pt x="6801" y="12632"/>
                  </a:moveTo>
                  <a:cubicBezTo>
                    <a:pt x="6801" y="12632"/>
                    <a:pt x="6801" y="21600"/>
                    <a:pt x="6801" y="21600"/>
                  </a:cubicBezTo>
                  <a:lnTo>
                    <a:pt x="11149" y="21600"/>
                  </a:lnTo>
                  <a:lnTo>
                    <a:pt x="11149" y="12632"/>
                  </a:lnTo>
                  <a:lnTo>
                    <a:pt x="6801" y="12632"/>
                  </a:lnTo>
                  <a:close/>
                  <a:moveTo>
                    <a:pt x="9072" y="13005"/>
                  </a:moveTo>
                  <a:cubicBezTo>
                    <a:pt x="9130" y="13005"/>
                    <a:pt x="9176" y="13065"/>
                    <a:pt x="9176" y="13139"/>
                  </a:cubicBezTo>
                  <a:cubicBezTo>
                    <a:pt x="9176" y="13210"/>
                    <a:pt x="9130" y="13265"/>
                    <a:pt x="9072" y="13265"/>
                  </a:cubicBezTo>
                  <a:cubicBezTo>
                    <a:pt x="9013" y="13265"/>
                    <a:pt x="8969" y="13210"/>
                    <a:pt x="8969" y="13139"/>
                  </a:cubicBezTo>
                  <a:cubicBezTo>
                    <a:pt x="8969" y="13068"/>
                    <a:pt x="9013" y="13005"/>
                    <a:pt x="9072" y="13005"/>
                  </a:cubicBezTo>
                  <a:close/>
                  <a:moveTo>
                    <a:pt x="8447" y="13437"/>
                  </a:moveTo>
                  <a:lnTo>
                    <a:pt x="9698" y="13437"/>
                  </a:lnTo>
                  <a:lnTo>
                    <a:pt x="9698" y="13556"/>
                  </a:lnTo>
                  <a:lnTo>
                    <a:pt x="8447" y="13556"/>
                  </a:lnTo>
                  <a:cubicBezTo>
                    <a:pt x="8447" y="13556"/>
                    <a:pt x="8447" y="13437"/>
                    <a:pt x="8447" y="13437"/>
                  </a:cubicBezTo>
                  <a:close/>
                  <a:moveTo>
                    <a:pt x="10451" y="13995"/>
                  </a:moveTo>
                  <a:lnTo>
                    <a:pt x="10451" y="20155"/>
                  </a:lnTo>
                  <a:cubicBezTo>
                    <a:pt x="9321" y="20163"/>
                    <a:pt x="8060" y="20168"/>
                    <a:pt x="7500" y="20162"/>
                  </a:cubicBezTo>
                  <a:cubicBezTo>
                    <a:pt x="7500" y="20162"/>
                    <a:pt x="7500" y="14003"/>
                    <a:pt x="7500" y="14003"/>
                  </a:cubicBezTo>
                  <a:lnTo>
                    <a:pt x="10451" y="13995"/>
                  </a:lnTo>
                  <a:close/>
                  <a:moveTo>
                    <a:pt x="11659" y="16446"/>
                  </a:moveTo>
                  <a:lnTo>
                    <a:pt x="11659" y="17935"/>
                  </a:lnTo>
                  <a:lnTo>
                    <a:pt x="15236" y="17935"/>
                  </a:lnTo>
                  <a:lnTo>
                    <a:pt x="15236" y="16550"/>
                  </a:lnTo>
                  <a:lnTo>
                    <a:pt x="13596" y="16446"/>
                  </a:lnTo>
                  <a:cubicBezTo>
                    <a:pt x="13596" y="16446"/>
                    <a:pt x="11659" y="16446"/>
                    <a:pt x="11659" y="16446"/>
                  </a:cubicBezTo>
                  <a:close/>
                  <a:moveTo>
                    <a:pt x="3146" y="20326"/>
                  </a:moveTo>
                  <a:cubicBezTo>
                    <a:pt x="3307" y="20326"/>
                    <a:pt x="3431" y="20477"/>
                    <a:pt x="3431" y="20676"/>
                  </a:cubicBezTo>
                  <a:cubicBezTo>
                    <a:pt x="3431" y="20871"/>
                    <a:pt x="3307" y="21034"/>
                    <a:pt x="3146" y="21034"/>
                  </a:cubicBezTo>
                  <a:cubicBezTo>
                    <a:pt x="2984" y="21034"/>
                    <a:pt x="2854" y="20871"/>
                    <a:pt x="2854" y="20676"/>
                  </a:cubicBezTo>
                  <a:cubicBezTo>
                    <a:pt x="2854" y="20477"/>
                    <a:pt x="2984" y="20326"/>
                    <a:pt x="3146" y="20326"/>
                  </a:cubicBezTo>
                  <a:close/>
                  <a:moveTo>
                    <a:pt x="9030" y="20602"/>
                  </a:moveTo>
                  <a:cubicBezTo>
                    <a:pt x="9170" y="20602"/>
                    <a:pt x="9279" y="20739"/>
                    <a:pt x="9279" y="20907"/>
                  </a:cubicBezTo>
                  <a:cubicBezTo>
                    <a:pt x="9279" y="21078"/>
                    <a:pt x="9167" y="21213"/>
                    <a:pt x="9030" y="21213"/>
                  </a:cubicBezTo>
                  <a:cubicBezTo>
                    <a:pt x="8891" y="21213"/>
                    <a:pt x="8781" y="21078"/>
                    <a:pt x="8781" y="20907"/>
                  </a:cubicBezTo>
                  <a:cubicBezTo>
                    <a:pt x="8781" y="20739"/>
                    <a:pt x="8891" y="20602"/>
                    <a:pt x="9030" y="206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
            <p:cNvSpPr/>
            <p:nvPr/>
          </p:nvSpPr>
          <p:spPr>
            <a:xfrm>
              <a:off x="6801329" y="3321205"/>
              <a:ext cx="328493" cy="274552"/>
            </a:xfrm>
            <a:custGeom>
              <a:avLst/>
              <a:gdLst/>
              <a:ahLst/>
              <a:cxnLst>
                <a:cxn ang="0">
                  <a:pos x="wd2" y="hd2"/>
                </a:cxn>
                <a:cxn ang="5400000">
                  <a:pos x="wd2" y="hd2"/>
                </a:cxn>
                <a:cxn ang="10800000">
                  <a:pos x="wd2" y="hd2"/>
                </a:cxn>
                <a:cxn ang="16200000">
                  <a:pos x="wd2" y="hd2"/>
                </a:cxn>
              </a:cxnLst>
              <a:rect l="0" t="0" r="r" b="b"/>
              <a:pathLst>
                <a:path w="21600" h="21600" extrusionOk="0">
                  <a:moveTo>
                    <a:pt x="3518" y="0"/>
                  </a:moveTo>
                  <a:cubicBezTo>
                    <a:pt x="2732" y="0"/>
                    <a:pt x="2092" y="768"/>
                    <a:pt x="2092" y="1706"/>
                  </a:cubicBezTo>
                  <a:lnTo>
                    <a:pt x="2092" y="1873"/>
                  </a:lnTo>
                  <a:cubicBezTo>
                    <a:pt x="2094" y="2300"/>
                    <a:pt x="2383" y="2640"/>
                    <a:pt x="2738" y="2640"/>
                  </a:cubicBezTo>
                  <a:cubicBezTo>
                    <a:pt x="3095" y="2640"/>
                    <a:pt x="3383" y="2300"/>
                    <a:pt x="3383" y="1873"/>
                  </a:cubicBezTo>
                  <a:lnTo>
                    <a:pt x="3383" y="1706"/>
                  </a:lnTo>
                  <a:cubicBezTo>
                    <a:pt x="3383" y="1618"/>
                    <a:pt x="3443" y="1545"/>
                    <a:pt x="3518" y="1545"/>
                  </a:cubicBezTo>
                  <a:lnTo>
                    <a:pt x="4556" y="1545"/>
                  </a:lnTo>
                  <a:cubicBezTo>
                    <a:pt x="4631" y="1545"/>
                    <a:pt x="4691" y="1618"/>
                    <a:pt x="4691" y="1706"/>
                  </a:cubicBezTo>
                  <a:lnTo>
                    <a:pt x="4691" y="1873"/>
                  </a:lnTo>
                  <a:cubicBezTo>
                    <a:pt x="4691" y="2300"/>
                    <a:pt x="4982" y="2640"/>
                    <a:pt x="5337" y="2640"/>
                  </a:cubicBezTo>
                  <a:cubicBezTo>
                    <a:pt x="5691" y="2640"/>
                    <a:pt x="5982" y="2300"/>
                    <a:pt x="5982" y="1873"/>
                  </a:cubicBezTo>
                  <a:lnTo>
                    <a:pt x="5982" y="1706"/>
                  </a:lnTo>
                  <a:cubicBezTo>
                    <a:pt x="5982" y="768"/>
                    <a:pt x="5345" y="0"/>
                    <a:pt x="4560" y="0"/>
                  </a:cubicBezTo>
                  <a:lnTo>
                    <a:pt x="3518" y="0"/>
                  </a:lnTo>
                  <a:close/>
                  <a:moveTo>
                    <a:pt x="2080" y="3129"/>
                  </a:moveTo>
                  <a:cubicBezTo>
                    <a:pt x="932" y="3129"/>
                    <a:pt x="0" y="4247"/>
                    <a:pt x="0" y="5622"/>
                  </a:cubicBezTo>
                  <a:lnTo>
                    <a:pt x="0" y="19107"/>
                  </a:lnTo>
                  <a:cubicBezTo>
                    <a:pt x="0" y="20480"/>
                    <a:pt x="932" y="21600"/>
                    <a:pt x="2080" y="21600"/>
                  </a:cubicBezTo>
                  <a:lnTo>
                    <a:pt x="3130" y="21600"/>
                  </a:lnTo>
                  <a:cubicBezTo>
                    <a:pt x="3487" y="21600"/>
                    <a:pt x="3776" y="21255"/>
                    <a:pt x="3776" y="20828"/>
                  </a:cubicBezTo>
                  <a:cubicBezTo>
                    <a:pt x="3776" y="20400"/>
                    <a:pt x="3487" y="20055"/>
                    <a:pt x="3130" y="20055"/>
                  </a:cubicBezTo>
                  <a:lnTo>
                    <a:pt x="2080" y="20055"/>
                  </a:lnTo>
                  <a:cubicBezTo>
                    <a:pt x="1644" y="20055"/>
                    <a:pt x="1291" y="19628"/>
                    <a:pt x="1291" y="19107"/>
                  </a:cubicBezTo>
                  <a:lnTo>
                    <a:pt x="1291" y="5618"/>
                  </a:lnTo>
                  <a:cubicBezTo>
                    <a:pt x="1291" y="5098"/>
                    <a:pt x="1644" y="4674"/>
                    <a:pt x="2080" y="4674"/>
                  </a:cubicBezTo>
                  <a:lnTo>
                    <a:pt x="7024" y="4674"/>
                  </a:lnTo>
                  <a:cubicBezTo>
                    <a:pt x="7379" y="4674"/>
                    <a:pt x="7666" y="4326"/>
                    <a:pt x="7666" y="3901"/>
                  </a:cubicBezTo>
                  <a:cubicBezTo>
                    <a:pt x="7666" y="3477"/>
                    <a:pt x="7379" y="3129"/>
                    <a:pt x="7024" y="3129"/>
                  </a:cubicBezTo>
                  <a:lnTo>
                    <a:pt x="2080" y="3129"/>
                  </a:lnTo>
                  <a:close/>
                  <a:moveTo>
                    <a:pt x="18470" y="3129"/>
                  </a:moveTo>
                  <a:cubicBezTo>
                    <a:pt x="18113" y="3129"/>
                    <a:pt x="17824" y="3479"/>
                    <a:pt x="17824" y="3906"/>
                  </a:cubicBezTo>
                  <a:cubicBezTo>
                    <a:pt x="17824" y="4331"/>
                    <a:pt x="18113" y="4674"/>
                    <a:pt x="18470" y="4674"/>
                  </a:cubicBezTo>
                  <a:lnTo>
                    <a:pt x="19516" y="4674"/>
                  </a:lnTo>
                  <a:cubicBezTo>
                    <a:pt x="19952" y="4674"/>
                    <a:pt x="20309" y="5101"/>
                    <a:pt x="20309" y="5622"/>
                  </a:cubicBezTo>
                  <a:lnTo>
                    <a:pt x="20309" y="19111"/>
                  </a:lnTo>
                  <a:cubicBezTo>
                    <a:pt x="20309" y="19633"/>
                    <a:pt x="19952" y="20055"/>
                    <a:pt x="19516" y="20055"/>
                  </a:cubicBezTo>
                  <a:lnTo>
                    <a:pt x="14899" y="20055"/>
                  </a:lnTo>
                  <a:cubicBezTo>
                    <a:pt x="14541" y="20055"/>
                    <a:pt x="14253" y="20403"/>
                    <a:pt x="14253" y="20828"/>
                  </a:cubicBezTo>
                  <a:cubicBezTo>
                    <a:pt x="14253" y="21255"/>
                    <a:pt x="14541" y="21600"/>
                    <a:pt x="14899" y="21600"/>
                  </a:cubicBezTo>
                  <a:lnTo>
                    <a:pt x="19516" y="21600"/>
                  </a:lnTo>
                  <a:cubicBezTo>
                    <a:pt x="20664" y="21600"/>
                    <a:pt x="21600" y="20485"/>
                    <a:pt x="21600" y="19111"/>
                  </a:cubicBezTo>
                  <a:lnTo>
                    <a:pt x="21600" y="5622"/>
                  </a:lnTo>
                  <a:cubicBezTo>
                    <a:pt x="21600" y="4249"/>
                    <a:pt x="20664" y="3129"/>
                    <a:pt x="19516" y="3129"/>
                  </a:cubicBezTo>
                  <a:lnTo>
                    <a:pt x="18470" y="3129"/>
                  </a:lnTo>
                  <a:close/>
                  <a:moveTo>
                    <a:pt x="11805" y="5006"/>
                  </a:moveTo>
                  <a:cubicBezTo>
                    <a:pt x="8396" y="5006"/>
                    <a:pt x="5623" y="8325"/>
                    <a:pt x="5623" y="12404"/>
                  </a:cubicBezTo>
                  <a:cubicBezTo>
                    <a:pt x="5623" y="16485"/>
                    <a:pt x="8396" y="19806"/>
                    <a:pt x="11805" y="19806"/>
                  </a:cubicBezTo>
                  <a:cubicBezTo>
                    <a:pt x="15216" y="19806"/>
                    <a:pt x="17988" y="16485"/>
                    <a:pt x="17988" y="12404"/>
                  </a:cubicBezTo>
                  <a:cubicBezTo>
                    <a:pt x="17988" y="8325"/>
                    <a:pt x="15216" y="5006"/>
                    <a:pt x="11805" y="5006"/>
                  </a:cubicBezTo>
                  <a:close/>
                  <a:moveTo>
                    <a:pt x="11805" y="6551"/>
                  </a:moveTo>
                  <a:cubicBezTo>
                    <a:pt x="14504" y="6551"/>
                    <a:pt x="16701" y="9177"/>
                    <a:pt x="16701" y="12404"/>
                  </a:cubicBezTo>
                  <a:cubicBezTo>
                    <a:pt x="16701" y="15633"/>
                    <a:pt x="14504" y="18261"/>
                    <a:pt x="11805" y="18261"/>
                  </a:cubicBezTo>
                  <a:cubicBezTo>
                    <a:pt x="9108" y="18261"/>
                    <a:pt x="6914" y="15633"/>
                    <a:pt x="6914" y="12404"/>
                  </a:cubicBezTo>
                  <a:cubicBezTo>
                    <a:pt x="6914" y="9177"/>
                    <a:pt x="9111" y="6551"/>
                    <a:pt x="11805" y="6551"/>
                  </a:cubicBezTo>
                  <a:close/>
                  <a:moveTo>
                    <a:pt x="11801" y="7510"/>
                  </a:moveTo>
                  <a:cubicBezTo>
                    <a:pt x="9549" y="7510"/>
                    <a:pt x="7715" y="9704"/>
                    <a:pt x="7715" y="12399"/>
                  </a:cubicBezTo>
                  <a:cubicBezTo>
                    <a:pt x="7715" y="15096"/>
                    <a:pt x="9549" y="17288"/>
                    <a:pt x="11801" y="17288"/>
                  </a:cubicBezTo>
                  <a:cubicBezTo>
                    <a:pt x="14055" y="17288"/>
                    <a:pt x="15887" y="15096"/>
                    <a:pt x="15887" y="12399"/>
                  </a:cubicBezTo>
                  <a:cubicBezTo>
                    <a:pt x="15887" y="9704"/>
                    <a:pt x="14055" y="7510"/>
                    <a:pt x="11801" y="7510"/>
                  </a:cubicBezTo>
                  <a:close/>
                  <a:moveTo>
                    <a:pt x="11801" y="9055"/>
                  </a:moveTo>
                  <a:cubicBezTo>
                    <a:pt x="13343" y="9055"/>
                    <a:pt x="14596" y="10556"/>
                    <a:pt x="14596" y="12399"/>
                  </a:cubicBezTo>
                  <a:cubicBezTo>
                    <a:pt x="14596" y="14244"/>
                    <a:pt x="13343" y="15748"/>
                    <a:pt x="11801" y="15748"/>
                  </a:cubicBezTo>
                  <a:cubicBezTo>
                    <a:pt x="10260" y="15748"/>
                    <a:pt x="9006" y="14244"/>
                    <a:pt x="9006" y="12399"/>
                  </a:cubicBezTo>
                  <a:cubicBezTo>
                    <a:pt x="9006" y="10556"/>
                    <a:pt x="10260" y="9055"/>
                    <a:pt x="11801" y="905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1"/>
            <p:cNvSpPr/>
            <p:nvPr/>
          </p:nvSpPr>
          <p:spPr>
            <a:xfrm>
              <a:off x="5122969" y="2324946"/>
              <a:ext cx="255405" cy="226339"/>
            </a:xfrm>
            <a:custGeom>
              <a:avLst/>
              <a:gdLst/>
              <a:ahLst/>
              <a:cxnLst>
                <a:cxn ang="0">
                  <a:pos x="wd2" y="hd2"/>
                </a:cxn>
                <a:cxn ang="5400000">
                  <a:pos x="wd2" y="hd2"/>
                </a:cxn>
                <a:cxn ang="10800000">
                  <a:pos x="wd2" y="hd2"/>
                </a:cxn>
                <a:cxn ang="16200000">
                  <a:pos x="wd2" y="hd2"/>
                </a:cxn>
              </a:cxnLst>
              <a:rect l="0" t="0" r="r" b="b"/>
              <a:pathLst>
                <a:path w="21577" h="21599" extrusionOk="0">
                  <a:moveTo>
                    <a:pt x="6935" y="0"/>
                  </a:moveTo>
                  <a:cubicBezTo>
                    <a:pt x="3046" y="0"/>
                    <a:pt x="0" y="1831"/>
                    <a:pt x="0" y="4169"/>
                  </a:cubicBezTo>
                  <a:cubicBezTo>
                    <a:pt x="0" y="4200"/>
                    <a:pt x="15" y="4227"/>
                    <a:pt x="16" y="4258"/>
                  </a:cubicBezTo>
                  <a:cubicBezTo>
                    <a:pt x="14" y="4274"/>
                    <a:pt x="0" y="4283"/>
                    <a:pt x="0" y="4299"/>
                  </a:cubicBezTo>
                  <a:lnTo>
                    <a:pt x="0" y="14802"/>
                  </a:lnTo>
                  <a:cubicBezTo>
                    <a:pt x="0" y="17140"/>
                    <a:pt x="3046" y="18971"/>
                    <a:pt x="6935" y="18971"/>
                  </a:cubicBezTo>
                  <a:cubicBezTo>
                    <a:pt x="10668" y="18971"/>
                    <a:pt x="13592" y="17278"/>
                    <a:pt x="13823" y="15075"/>
                  </a:cubicBezTo>
                  <a:cubicBezTo>
                    <a:pt x="14064" y="15290"/>
                    <a:pt x="14430" y="15832"/>
                    <a:pt x="14705" y="16468"/>
                  </a:cubicBezTo>
                  <a:cubicBezTo>
                    <a:pt x="16881" y="21302"/>
                    <a:pt x="20938" y="21590"/>
                    <a:pt x="21110" y="21598"/>
                  </a:cubicBezTo>
                  <a:cubicBezTo>
                    <a:pt x="21119" y="21600"/>
                    <a:pt x="21124" y="21598"/>
                    <a:pt x="21131" y="21598"/>
                  </a:cubicBezTo>
                  <a:cubicBezTo>
                    <a:pt x="21269" y="21598"/>
                    <a:pt x="21398" y="21526"/>
                    <a:pt x="21483" y="21402"/>
                  </a:cubicBezTo>
                  <a:cubicBezTo>
                    <a:pt x="21573" y="21272"/>
                    <a:pt x="21600" y="21103"/>
                    <a:pt x="21556" y="20945"/>
                  </a:cubicBezTo>
                  <a:cubicBezTo>
                    <a:pt x="20597" y="17400"/>
                    <a:pt x="21011" y="14480"/>
                    <a:pt x="21283" y="12548"/>
                  </a:cubicBezTo>
                  <a:cubicBezTo>
                    <a:pt x="21466" y="11267"/>
                    <a:pt x="21589" y="10424"/>
                    <a:pt x="21236" y="9892"/>
                  </a:cubicBezTo>
                  <a:cubicBezTo>
                    <a:pt x="20953" y="9465"/>
                    <a:pt x="20504" y="9550"/>
                    <a:pt x="20144" y="9619"/>
                  </a:cubicBezTo>
                  <a:cubicBezTo>
                    <a:pt x="19509" y="9740"/>
                    <a:pt x="18721" y="9892"/>
                    <a:pt x="17913" y="8089"/>
                  </a:cubicBezTo>
                  <a:cubicBezTo>
                    <a:pt x="16486" y="4907"/>
                    <a:pt x="13804" y="2860"/>
                    <a:pt x="13288" y="2485"/>
                  </a:cubicBezTo>
                  <a:cubicBezTo>
                    <a:pt x="12230" y="1011"/>
                    <a:pt x="9820" y="0"/>
                    <a:pt x="6935" y="0"/>
                  </a:cubicBezTo>
                  <a:close/>
                  <a:moveTo>
                    <a:pt x="6935" y="1008"/>
                  </a:moveTo>
                  <a:cubicBezTo>
                    <a:pt x="9368" y="1008"/>
                    <a:pt x="11512" y="1811"/>
                    <a:pt x="12458" y="2924"/>
                  </a:cubicBezTo>
                  <a:cubicBezTo>
                    <a:pt x="12488" y="3038"/>
                    <a:pt x="12544" y="3140"/>
                    <a:pt x="12642" y="3208"/>
                  </a:cubicBezTo>
                  <a:cubicBezTo>
                    <a:pt x="12642" y="3208"/>
                    <a:pt x="12652" y="3214"/>
                    <a:pt x="12652" y="3214"/>
                  </a:cubicBezTo>
                  <a:cubicBezTo>
                    <a:pt x="12845" y="3518"/>
                    <a:pt x="12978" y="3836"/>
                    <a:pt x="12978" y="4169"/>
                  </a:cubicBezTo>
                  <a:cubicBezTo>
                    <a:pt x="12978" y="5884"/>
                    <a:pt x="10210" y="7330"/>
                    <a:pt x="6935" y="7330"/>
                  </a:cubicBezTo>
                  <a:cubicBezTo>
                    <a:pt x="3659" y="7330"/>
                    <a:pt x="892" y="5884"/>
                    <a:pt x="892" y="4169"/>
                  </a:cubicBezTo>
                  <a:cubicBezTo>
                    <a:pt x="892" y="2457"/>
                    <a:pt x="3659" y="1008"/>
                    <a:pt x="6935" y="1008"/>
                  </a:cubicBezTo>
                  <a:close/>
                  <a:moveTo>
                    <a:pt x="7098" y="2657"/>
                  </a:moveTo>
                  <a:cubicBezTo>
                    <a:pt x="5944" y="2657"/>
                    <a:pt x="4704" y="3038"/>
                    <a:pt x="4704" y="3878"/>
                  </a:cubicBezTo>
                  <a:cubicBezTo>
                    <a:pt x="4704" y="4716"/>
                    <a:pt x="5944" y="5100"/>
                    <a:pt x="7098" y="5100"/>
                  </a:cubicBezTo>
                  <a:cubicBezTo>
                    <a:pt x="8252" y="5100"/>
                    <a:pt x="9494" y="4716"/>
                    <a:pt x="9492" y="3878"/>
                  </a:cubicBezTo>
                  <a:cubicBezTo>
                    <a:pt x="9492" y="3038"/>
                    <a:pt x="8252" y="2657"/>
                    <a:pt x="7098" y="2657"/>
                  </a:cubicBezTo>
                  <a:close/>
                  <a:moveTo>
                    <a:pt x="7098" y="3416"/>
                  </a:moveTo>
                  <a:cubicBezTo>
                    <a:pt x="8184" y="3416"/>
                    <a:pt x="8772" y="3762"/>
                    <a:pt x="8825" y="3861"/>
                  </a:cubicBezTo>
                  <a:cubicBezTo>
                    <a:pt x="8770" y="3999"/>
                    <a:pt x="8182" y="4341"/>
                    <a:pt x="7098" y="4341"/>
                  </a:cubicBezTo>
                  <a:cubicBezTo>
                    <a:pt x="6014" y="4341"/>
                    <a:pt x="5423" y="3994"/>
                    <a:pt x="5371" y="3896"/>
                  </a:cubicBezTo>
                  <a:cubicBezTo>
                    <a:pt x="5423" y="3758"/>
                    <a:pt x="6014" y="3416"/>
                    <a:pt x="7098" y="3416"/>
                  </a:cubicBezTo>
                  <a:close/>
                  <a:moveTo>
                    <a:pt x="13855" y="4240"/>
                  </a:moveTo>
                  <a:cubicBezTo>
                    <a:pt x="14867" y="5161"/>
                    <a:pt x="16254" y="6624"/>
                    <a:pt x="17115" y="8545"/>
                  </a:cubicBezTo>
                  <a:cubicBezTo>
                    <a:pt x="18221" y="11015"/>
                    <a:pt x="19567" y="10753"/>
                    <a:pt x="20291" y="10615"/>
                  </a:cubicBezTo>
                  <a:cubicBezTo>
                    <a:pt x="20374" y="10598"/>
                    <a:pt x="20478" y="10581"/>
                    <a:pt x="20548" y="10574"/>
                  </a:cubicBezTo>
                  <a:cubicBezTo>
                    <a:pt x="20620" y="10869"/>
                    <a:pt x="20498" y="11703"/>
                    <a:pt x="20401" y="12388"/>
                  </a:cubicBezTo>
                  <a:cubicBezTo>
                    <a:pt x="20133" y="14275"/>
                    <a:pt x="19738" y="17060"/>
                    <a:pt x="20512" y="20483"/>
                  </a:cubicBezTo>
                  <a:cubicBezTo>
                    <a:pt x="19369" y="20214"/>
                    <a:pt x="16967" y="19270"/>
                    <a:pt x="15503" y="16017"/>
                  </a:cubicBezTo>
                  <a:cubicBezTo>
                    <a:pt x="15251" y="15434"/>
                    <a:pt x="14606" y="14136"/>
                    <a:pt x="13865" y="13942"/>
                  </a:cubicBezTo>
                  <a:lnTo>
                    <a:pt x="13865" y="4299"/>
                  </a:lnTo>
                  <a:cubicBezTo>
                    <a:pt x="13865" y="4283"/>
                    <a:pt x="13851" y="4274"/>
                    <a:pt x="13849" y="4258"/>
                  </a:cubicBezTo>
                  <a:cubicBezTo>
                    <a:pt x="13850" y="4252"/>
                    <a:pt x="13854" y="4246"/>
                    <a:pt x="13855" y="4240"/>
                  </a:cubicBezTo>
                  <a:close/>
                  <a:moveTo>
                    <a:pt x="12978" y="6203"/>
                  </a:moveTo>
                  <a:lnTo>
                    <a:pt x="12978" y="14802"/>
                  </a:lnTo>
                  <a:cubicBezTo>
                    <a:pt x="12978" y="16514"/>
                    <a:pt x="10210" y="17957"/>
                    <a:pt x="6935" y="17957"/>
                  </a:cubicBezTo>
                  <a:cubicBezTo>
                    <a:pt x="3659" y="17957"/>
                    <a:pt x="892" y="16514"/>
                    <a:pt x="892" y="14802"/>
                  </a:cubicBezTo>
                  <a:lnTo>
                    <a:pt x="892" y="6209"/>
                  </a:lnTo>
                  <a:cubicBezTo>
                    <a:pt x="2066" y="7484"/>
                    <a:pt x="4294" y="8338"/>
                    <a:pt x="6935" y="8338"/>
                  </a:cubicBezTo>
                  <a:cubicBezTo>
                    <a:pt x="9581" y="8338"/>
                    <a:pt x="11806" y="7482"/>
                    <a:pt x="12978" y="6203"/>
                  </a:cubicBezTo>
                  <a:close/>
                  <a:moveTo>
                    <a:pt x="16012" y="7021"/>
                  </a:moveTo>
                  <a:cubicBezTo>
                    <a:pt x="15890" y="7021"/>
                    <a:pt x="15792" y="7136"/>
                    <a:pt x="15792" y="7276"/>
                  </a:cubicBezTo>
                  <a:lnTo>
                    <a:pt x="15792" y="7519"/>
                  </a:lnTo>
                  <a:cubicBezTo>
                    <a:pt x="15792" y="7657"/>
                    <a:pt x="15890" y="7774"/>
                    <a:pt x="16012" y="7774"/>
                  </a:cubicBezTo>
                  <a:cubicBezTo>
                    <a:pt x="16137" y="7774"/>
                    <a:pt x="16238" y="7657"/>
                    <a:pt x="16238" y="7519"/>
                  </a:cubicBezTo>
                  <a:lnTo>
                    <a:pt x="16238" y="7276"/>
                  </a:lnTo>
                  <a:cubicBezTo>
                    <a:pt x="16238" y="7136"/>
                    <a:pt x="16137" y="7021"/>
                    <a:pt x="16012" y="7021"/>
                  </a:cubicBezTo>
                  <a:close/>
                  <a:moveTo>
                    <a:pt x="2068" y="7401"/>
                  </a:moveTo>
                  <a:cubicBezTo>
                    <a:pt x="1944" y="7401"/>
                    <a:pt x="1848" y="7512"/>
                    <a:pt x="1848" y="7650"/>
                  </a:cubicBezTo>
                  <a:lnTo>
                    <a:pt x="1848" y="7899"/>
                  </a:lnTo>
                  <a:cubicBezTo>
                    <a:pt x="1848" y="8039"/>
                    <a:pt x="1944" y="8148"/>
                    <a:pt x="2068" y="8148"/>
                  </a:cubicBezTo>
                  <a:cubicBezTo>
                    <a:pt x="2191" y="8148"/>
                    <a:pt x="2294" y="8039"/>
                    <a:pt x="2294" y="7899"/>
                  </a:cubicBezTo>
                  <a:lnTo>
                    <a:pt x="2294" y="7650"/>
                  </a:lnTo>
                  <a:cubicBezTo>
                    <a:pt x="2294" y="7512"/>
                    <a:pt x="2191" y="7401"/>
                    <a:pt x="2068" y="7401"/>
                  </a:cubicBezTo>
                  <a:close/>
                  <a:moveTo>
                    <a:pt x="16012" y="8160"/>
                  </a:moveTo>
                  <a:cubicBezTo>
                    <a:pt x="15890" y="8160"/>
                    <a:pt x="15792" y="8271"/>
                    <a:pt x="15792" y="8409"/>
                  </a:cubicBezTo>
                  <a:lnTo>
                    <a:pt x="15792" y="8872"/>
                  </a:lnTo>
                  <a:cubicBezTo>
                    <a:pt x="15792" y="9011"/>
                    <a:pt x="15890" y="9127"/>
                    <a:pt x="16012" y="9127"/>
                  </a:cubicBezTo>
                  <a:cubicBezTo>
                    <a:pt x="16137" y="9127"/>
                    <a:pt x="16238" y="9011"/>
                    <a:pt x="16238" y="8872"/>
                  </a:cubicBezTo>
                  <a:lnTo>
                    <a:pt x="16238" y="8409"/>
                  </a:lnTo>
                  <a:cubicBezTo>
                    <a:pt x="16238" y="8271"/>
                    <a:pt x="16137" y="8160"/>
                    <a:pt x="16012" y="8160"/>
                  </a:cubicBezTo>
                  <a:close/>
                  <a:moveTo>
                    <a:pt x="2068" y="8539"/>
                  </a:moveTo>
                  <a:cubicBezTo>
                    <a:pt x="1944" y="8539"/>
                    <a:pt x="1848" y="8654"/>
                    <a:pt x="1848" y="8794"/>
                  </a:cubicBezTo>
                  <a:lnTo>
                    <a:pt x="1848" y="9257"/>
                  </a:lnTo>
                  <a:cubicBezTo>
                    <a:pt x="1848" y="9395"/>
                    <a:pt x="1944" y="9506"/>
                    <a:pt x="2068" y="9506"/>
                  </a:cubicBezTo>
                  <a:cubicBezTo>
                    <a:pt x="2191" y="9506"/>
                    <a:pt x="2294" y="9395"/>
                    <a:pt x="2294" y="9257"/>
                  </a:cubicBezTo>
                  <a:lnTo>
                    <a:pt x="2294" y="8794"/>
                  </a:lnTo>
                  <a:cubicBezTo>
                    <a:pt x="2294" y="8654"/>
                    <a:pt x="2191" y="8539"/>
                    <a:pt x="2068" y="8539"/>
                  </a:cubicBezTo>
                  <a:close/>
                  <a:moveTo>
                    <a:pt x="8284" y="8539"/>
                  </a:moveTo>
                  <a:cubicBezTo>
                    <a:pt x="8160" y="8539"/>
                    <a:pt x="8064" y="8654"/>
                    <a:pt x="8064" y="8794"/>
                  </a:cubicBezTo>
                  <a:lnTo>
                    <a:pt x="8064" y="9038"/>
                  </a:lnTo>
                  <a:cubicBezTo>
                    <a:pt x="8064" y="9176"/>
                    <a:pt x="8160" y="9293"/>
                    <a:pt x="8284" y="9293"/>
                  </a:cubicBezTo>
                  <a:cubicBezTo>
                    <a:pt x="8407" y="9293"/>
                    <a:pt x="8510" y="9176"/>
                    <a:pt x="8510" y="9038"/>
                  </a:cubicBezTo>
                  <a:lnTo>
                    <a:pt x="8510" y="8794"/>
                  </a:lnTo>
                  <a:cubicBezTo>
                    <a:pt x="8510" y="8654"/>
                    <a:pt x="8407" y="8539"/>
                    <a:pt x="8284" y="8539"/>
                  </a:cubicBezTo>
                  <a:close/>
                  <a:moveTo>
                    <a:pt x="16012" y="9548"/>
                  </a:moveTo>
                  <a:cubicBezTo>
                    <a:pt x="15890" y="9548"/>
                    <a:pt x="15792" y="9659"/>
                    <a:pt x="15792" y="9797"/>
                  </a:cubicBezTo>
                  <a:lnTo>
                    <a:pt x="15792" y="10259"/>
                  </a:lnTo>
                  <a:cubicBezTo>
                    <a:pt x="15792" y="10401"/>
                    <a:pt x="15890" y="10514"/>
                    <a:pt x="16012" y="10514"/>
                  </a:cubicBezTo>
                  <a:cubicBezTo>
                    <a:pt x="16137" y="10514"/>
                    <a:pt x="16238" y="10401"/>
                    <a:pt x="16238" y="10259"/>
                  </a:cubicBezTo>
                  <a:lnTo>
                    <a:pt x="16238" y="9797"/>
                  </a:lnTo>
                  <a:cubicBezTo>
                    <a:pt x="16238" y="9659"/>
                    <a:pt x="16137" y="9548"/>
                    <a:pt x="16012" y="9548"/>
                  </a:cubicBezTo>
                  <a:close/>
                  <a:moveTo>
                    <a:pt x="8284" y="9868"/>
                  </a:moveTo>
                  <a:cubicBezTo>
                    <a:pt x="8160" y="9868"/>
                    <a:pt x="8064" y="9979"/>
                    <a:pt x="8064" y="10117"/>
                  </a:cubicBezTo>
                  <a:lnTo>
                    <a:pt x="8064" y="10579"/>
                  </a:lnTo>
                  <a:cubicBezTo>
                    <a:pt x="8064" y="10720"/>
                    <a:pt x="8160" y="10834"/>
                    <a:pt x="8284" y="10834"/>
                  </a:cubicBezTo>
                  <a:cubicBezTo>
                    <a:pt x="8407" y="10834"/>
                    <a:pt x="8510" y="10720"/>
                    <a:pt x="8510" y="10579"/>
                  </a:cubicBezTo>
                  <a:lnTo>
                    <a:pt x="8510" y="10117"/>
                  </a:lnTo>
                  <a:cubicBezTo>
                    <a:pt x="8510" y="9979"/>
                    <a:pt x="8407" y="9868"/>
                    <a:pt x="8284" y="9868"/>
                  </a:cubicBezTo>
                  <a:close/>
                  <a:moveTo>
                    <a:pt x="2068" y="9927"/>
                  </a:moveTo>
                  <a:cubicBezTo>
                    <a:pt x="1944" y="9927"/>
                    <a:pt x="1848" y="10041"/>
                    <a:pt x="1848" y="10182"/>
                  </a:cubicBezTo>
                  <a:lnTo>
                    <a:pt x="1848" y="10645"/>
                  </a:lnTo>
                  <a:cubicBezTo>
                    <a:pt x="1848" y="10783"/>
                    <a:pt x="1944" y="10894"/>
                    <a:pt x="2068" y="10894"/>
                  </a:cubicBezTo>
                  <a:cubicBezTo>
                    <a:pt x="2191" y="10894"/>
                    <a:pt x="2294" y="10783"/>
                    <a:pt x="2294" y="10645"/>
                  </a:cubicBezTo>
                  <a:lnTo>
                    <a:pt x="2294" y="10182"/>
                  </a:lnTo>
                  <a:cubicBezTo>
                    <a:pt x="2294" y="10041"/>
                    <a:pt x="2191" y="9927"/>
                    <a:pt x="2068" y="9927"/>
                  </a:cubicBezTo>
                  <a:close/>
                  <a:moveTo>
                    <a:pt x="16012" y="10935"/>
                  </a:moveTo>
                  <a:cubicBezTo>
                    <a:pt x="15890" y="10935"/>
                    <a:pt x="15792" y="11050"/>
                    <a:pt x="15792" y="11190"/>
                  </a:cubicBezTo>
                  <a:lnTo>
                    <a:pt x="15792" y="11653"/>
                  </a:lnTo>
                  <a:cubicBezTo>
                    <a:pt x="15792" y="11791"/>
                    <a:pt x="15890" y="11908"/>
                    <a:pt x="16012" y="11908"/>
                  </a:cubicBezTo>
                  <a:cubicBezTo>
                    <a:pt x="16137" y="11908"/>
                    <a:pt x="16238" y="11791"/>
                    <a:pt x="16238" y="11653"/>
                  </a:cubicBezTo>
                  <a:lnTo>
                    <a:pt x="16238" y="11190"/>
                  </a:lnTo>
                  <a:cubicBezTo>
                    <a:pt x="16238" y="11050"/>
                    <a:pt x="16137" y="10935"/>
                    <a:pt x="16012" y="10935"/>
                  </a:cubicBezTo>
                  <a:close/>
                  <a:moveTo>
                    <a:pt x="8284" y="11256"/>
                  </a:moveTo>
                  <a:cubicBezTo>
                    <a:pt x="8160" y="11256"/>
                    <a:pt x="8064" y="11370"/>
                    <a:pt x="8064" y="11511"/>
                  </a:cubicBezTo>
                  <a:lnTo>
                    <a:pt x="8064" y="11973"/>
                  </a:lnTo>
                  <a:cubicBezTo>
                    <a:pt x="8064" y="12111"/>
                    <a:pt x="8160" y="12222"/>
                    <a:pt x="8284" y="12222"/>
                  </a:cubicBezTo>
                  <a:cubicBezTo>
                    <a:pt x="8407" y="12222"/>
                    <a:pt x="8510" y="12111"/>
                    <a:pt x="8510" y="11973"/>
                  </a:cubicBezTo>
                  <a:lnTo>
                    <a:pt x="8510" y="11511"/>
                  </a:lnTo>
                  <a:cubicBezTo>
                    <a:pt x="8510" y="11370"/>
                    <a:pt x="8407" y="11256"/>
                    <a:pt x="8284" y="11256"/>
                  </a:cubicBezTo>
                  <a:close/>
                  <a:moveTo>
                    <a:pt x="2068" y="11321"/>
                  </a:moveTo>
                  <a:cubicBezTo>
                    <a:pt x="1944" y="11321"/>
                    <a:pt x="1848" y="11432"/>
                    <a:pt x="1848" y="11570"/>
                  </a:cubicBezTo>
                  <a:lnTo>
                    <a:pt x="1848" y="12032"/>
                  </a:lnTo>
                  <a:cubicBezTo>
                    <a:pt x="1848" y="12173"/>
                    <a:pt x="1944" y="12287"/>
                    <a:pt x="2068" y="12287"/>
                  </a:cubicBezTo>
                  <a:cubicBezTo>
                    <a:pt x="2191" y="12287"/>
                    <a:pt x="2294" y="12173"/>
                    <a:pt x="2294" y="12032"/>
                  </a:cubicBezTo>
                  <a:lnTo>
                    <a:pt x="2294" y="11570"/>
                  </a:lnTo>
                  <a:cubicBezTo>
                    <a:pt x="2294" y="11432"/>
                    <a:pt x="2191" y="11321"/>
                    <a:pt x="2068" y="11321"/>
                  </a:cubicBezTo>
                  <a:close/>
                  <a:moveTo>
                    <a:pt x="16012" y="12329"/>
                  </a:moveTo>
                  <a:cubicBezTo>
                    <a:pt x="15890" y="12329"/>
                    <a:pt x="15792" y="12446"/>
                    <a:pt x="15792" y="12584"/>
                  </a:cubicBezTo>
                  <a:lnTo>
                    <a:pt x="15792" y="13046"/>
                  </a:lnTo>
                  <a:cubicBezTo>
                    <a:pt x="15792" y="13187"/>
                    <a:pt x="15890" y="13296"/>
                    <a:pt x="16012" y="13296"/>
                  </a:cubicBezTo>
                  <a:cubicBezTo>
                    <a:pt x="16137" y="13295"/>
                    <a:pt x="16238" y="13187"/>
                    <a:pt x="16238" y="13046"/>
                  </a:cubicBezTo>
                  <a:lnTo>
                    <a:pt x="16238" y="12584"/>
                  </a:lnTo>
                  <a:cubicBezTo>
                    <a:pt x="16238" y="12446"/>
                    <a:pt x="16137" y="12329"/>
                    <a:pt x="16012" y="12329"/>
                  </a:cubicBezTo>
                  <a:close/>
                  <a:moveTo>
                    <a:pt x="8284" y="12649"/>
                  </a:moveTo>
                  <a:cubicBezTo>
                    <a:pt x="8160" y="12649"/>
                    <a:pt x="8064" y="12757"/>
                    <a:pt x="8064" y="12898"/>
                  </a:cubicBezTo>
                  <a:lnTo>
                    <a:pt x="8064" y="13361"/>
                  </a:lnTo>
                  <a:cubicBezTo>
                    <a:pt x="8064" y="13501"/>
                    <a:pt x="8160" y="13616"/>
                    <a:pt x="8284" y="13616"/>
                  </a:cubicBezTo>
                  <a:cubicBezTo>
                    <a:pt x="8407" y="13616"/>
                    <a:pt x="8510" y="13501"/>
                    <a:pt x="8510" y="13361"/>
                  </a:cubicBezTo>
                  <a:lnTo>
                    <a:pt x="8510" y="12898"/>
                  </a:lnTo>
                  <a:cubicBezTo>
                    <a:pt x="8510" y="12757"/>
                    <a:pt x="8407" y="12649"/>
                    <a:pt x="8284" y="12649"/>
                  </a:cubicBezTo>
                  <a:close/>
                  <a:moveTo>
                    <a:pt x="2068" y="12708"/>
                  </a:moveTo>
                  <a:cubicBezTo>
                    <a:pt x="1944" y="12708"/>
                    <a:pt x="1848" y="12823"/>
                    <a:pt x="1848" y="12963"/>
                  </a:cubicBezTo>
                  <a:lnTo>
                    <a:pt x="1848" y="13426"/>
                  </a:lnTo>
                  <a:cubicBezTo>
                    <a:pt x="1848" y="13564"/>
                    <a:pt x="1944" y="13681"/>
                    <a:pt x="2068" y="13681"/>
                  </a:cubicBezTo>
                  <a:cubicBezTo>
                    <a:pt x="2191" y="13681"/>
                    <a:pt x="2294" y="13564"/>
                    <a:pt x="2294" y="13426"/>
                  </a:cubicBezTo>
                  <a:lnTo>
                    <a:pt x="2294" y="12963"/>
                  </a:lnTo>
                  <a:cubicBezTo>
                    <a:pt x="2294" y="12823"/>
                    <a:pt x="2191" y="12708"/>
                    <a:pt x="2068" y="12708"/>
                  </a:cubicBezTo>
                  <a:close/>
                  <a:moveTo>
                    <a:pt x="16012" y="13722"/>
                  </a:moveTo>
                  <a:cubicBezTo>
                    <a:pt x="15890" y="13722"/>
                    <a:pt x="15792" y="13834"/>
                    <a:pt x="15792" y="13972"/>
                  </a:cubicBezTo>
                  <a:lnTo>
                    <a:pt x="15792" y="14434"/>
                  </a:lnTo>
                  <a:cubicBezTo>
                    <a:pt x="15792" y="14574"/>
                    <a:pt x="15890" y="14689"/>
                    <a:pt x="16012" y="14689"/>
                  </a:cubicBezTo>
                  <a:cubicBezTo>
                    <a:pt x="16137" y="14689"/>
                    <a:pt x="16238" y="14574"/>
                    <a:pt x="16238" y="14434"/>
                  </a:cubicBezTo>
                  <a:lnTo>
                    <a:pt x="16238" y="13972"/>
                  </a:lnTo>
                  <a:cubicBezTo>
                    <a:pt x="16238" y="13834"/>
                    <a:pt x="16137" y="13722"/>
                    <a:pt x="16012" y="13722"/>
                  </a:cubicBezTo>
                  <a:close/>
                  <a:moveTo>
                    <a:pt x="8284" y="14037"/>
                  </a:moveTo>
                  <a:cubicBezTo>
                    <a:pt x="8160" y="14037"/>
                    <a:pt x="8064" y="14153"/>
                    <a:pt x="8064" y="14292"/>
                  </a:cubicBezTo>
                  <a:lnTo>
                    <a:pt x="8064" y="14754"/>
                  </a:lnTo>
                  <a:cubicBezTo>
                    <a:pt x="8064" y="14894"/>
                    <a:pt x="8160" y="15003"/>
                    <a:pt x="8284" y="15003"/>
                  </a:cubicBezTo>
                  <a:cubicBezTo>
                    <a:pt x="8407" y="15003"/>
                    <a:pt x="8510" y="14894"/>
                    <a:pt x="8510" y="14754"/>
                  </a:cubicBezTo>
                  <a:lnTo>
                    <a:pt x="8510" y="14292"/>
                  </a:lnTo>
                  <a:cubicBezTo>
                    <a:pt x="8510" y="14153"/>
                    <a:pt x="8407" y="14037"/>
                    <a:pt x="8284" y="14037"/>
                  </a:cubicBezTo>
                  <a:close/>
                  <a:moveTo>
                    <a:pt x="2068" y="14102"/>
                  </a:moveTo>
                  <a:cubicBezTo>
                    <a:pt x="1944" y="14102"/>
                    <a:pt x="1848" y="14210"/>
                    <a:pt x="1848" y="14351"/>
                  </a:cubicBezTo>
                  <a:lnTo>
                    <a:pt x="1848" y="14814"/>
                  </a:lnTo>
                  <a:cubicBezTo>
                    <a:pt x="1848" y="14954"/>
                    <a:pt x="1944" y="15069"/>
                    <a:pt x="2068" y="15069"/>
                  </a:cubicBezTo>
                  <a:cubicBezTo>
                    <a:pt x="2191" y="15069"/>
                    <a:pt x="2294" y="14954"/>
                    <a:pt x="2294" y="14814"/>
                  </a:cubicBezTo>
                  <a:lnTo>
                    <a:pt x="2294" y="14351"/>
                  </a:lnTo>
                  <a:cubicBezTo>
                    <a:pt x="2294" y="14210"/>
                    <a:pt x="2191" y="14102"/>
                    <a:pt x="2068" y="14102"/>
                  </a:cubicBezTo>
                  <a:close/>
                  <a:moveTo>
                    <a:pt x="16012" y="15181"/>
                  </a:moveTo>
                  <a:cubicBezTo>
                    <a:pt x="15890" y="15181"/>
                    <a:pt x="15792" y="15296"/>
                    <a:pt x="15792" y="15436"/>
                  </a:cubicBezTo>
                  <a:lnTo>
                    <a:pt x="15792" y="15679"/>
                  </a:lnTo>
                  <a:cubicBezTo>
                    <a:pt x="15792" y="15820"/>
                    <a:pt x="15890" y="15934"/>
                    <a:pt x="16012" y="15934"/>
                  </a:cubicBezTo>
                  <a:cubicBezTo>
                    <a:pt x="16137" y="15934"/>
                    <a:pt x="16238" y="15820"/>
                    <a:pt x="16238" y="15679"/>
                  </a:cubicBezTo>
                  <a:lnTo>
                    <a:pt x="16238" y="15436"/>
                  </a:lnTo>
                  <a:cubicBezTo>
                    <a:pt x="16238" y="15296"/>
                    <a:pt x="16137" y="15181"/>
                    <a:pt x="16012" y="15181"/>
                  </a:cubicBezTo>
                  <a:close/>
                  <a:moveTo>
                    <a:pt x="8284" y="15424"/>
                  </a:moveTo>
                  <a:cubicBezTo>
                    <a:pt x="8160" y="15424"/>
                    <a:pt x="8064" y="15539"/>
                    <a:pt x="8064" y="15679"/>
                  </a:cubicBezTo>
                  <a:lnTo>
                    <a:pt x="8064" y="16142"/>
                  </a:lnTo>
                  <a:cubicBezTo>
                    <a:pt x="8064" y="16280"/>
                    <a:pt x="8160" y="16397"/>
                    <a:pt x="8284" y="16397"/>
                  </a:cubicBezTo>
                  <a:cubicBezTo>
                    <a:pt x="8407" y="16397"/>
                    <a:pt x="8510" y="16280"/>
                    <a:pt x="8510" y="16142"/>
                  </a:cubicBezTo>
                  <a:lnTo>
                    <a:pt x="8510" y="15679"/>
                  </a:lnTo>
                  <a:cubicBezTo>
                    <a:pt x="8510" y="15539"/>
                    <a:pt x="8407" y="15424"/>
                    <a:pt x="8284" y="15424"/>
                  </a:cubicBezTo>
                  <a:close/>
                  <a:moveTo>
                    <a:pt x="2068" y="15561"/>
                  </a:moveTo>
                  <a:cubicBezTo>
                    <a:pt x="1944" y="15561"/>
                    <a:pt x="1848" y="15672"/>
                    <a:pt x="1848" y="15810"/>
                  </a:cubicBezTo>
                  <a:lnTo>
                    <a:pt x="1848" y="16059"/>
                  </a:lnTo>
                  <a:cubicBezTo>
                    <a:pt x="1848" y="16199"/>
                    <a:pt x="1944" y="16314"/>
                    <a:pt x="2068" y="16314"/>
                  </a:cubicBezTo>
                  <a:cubicBezTo>
                    <a:pt x="2191" y="16314"/>
                    <a:pt x="2294" y="16199"/>
                    <a:pt x="2294" y="16059"/>
                  </a:cubicBezTo>
                  <a:lnTo>
                    <a:pt x="2294" y="15810"/>
                  </a:lnTo>
                  <a:cubicBezTo>
                    <a:pt x="2294" y="15672"/>
                    <a:pt x="2191" y="15561"/>
                    <a:pt x="2068" y="15561"/>
                  </a:cubicBezTo>
                  <a:close/>
                  <a:moveTo>
                    <a:pt x="8284" y="16699"/>
                  </a:moveTo>
                  <a:cubicBezTo>
                    <a:pt x="8160" y="16699"/>
                    <a:pt x="8064" y="16808"/>
                    <a:pt x="8064" y="16949"/>
                  </a:cubicBezTo>
                  <a:lnTo>
                    <a:pt x="8064" y="17198"/>
                  </a:lnTo>
                  <a:cubicBezTo>
                    <a:pt x="8064" y="17335"/>
                    <a:pt x="8160" y="17447"/>
                    <a:pt x="8284" y="17447"/>
                  </a:cubicBezTo>
                  <a:cubicBezTo>
                    <a:pt x="8407" y="17447"/>
                    <a:pt x="8510" y="17335"/>
                    <a:pt x="8510" y="17198"/>
                  </a:cubicBezTo>
                  <a:lnTo>
                    <a:pt x="8510" y="16949"/>
                  </a:lnTo>
                  <a:cubicBezTo>
                    <a:pt x="8510" y="16808"/>
                    <a:pt x="8407" y="16699"/>
                    <a:pt x="8284" y="166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2"/>
            <p:cNvSpPr/>
            <p:nvPr/>
          </p:nvSpPr>
          <p:spPr>
            <a:xfrm>
              <a:off x="5311885" y="2197676"/>
              <a:ext cx="192833" cy="192895"/>
            </a:xfrm>
            <a:custGeom>
              <a:avLst/>
              <a:gdLst/>
              <a:ahLst/>
              <a:cxnLst>
                <a:cxn ang="0">
                  <a:pos x="wd2" y="hd2"/>
                </a:cxn>
                <a:cxn ang="5400000">
                  <a:pos x="wd2" y="hd2"/>
                </a:cxn>
                <a:cxn ang="10800000">
                  <a:pos x="wd2" y="hd2"/>
                </a:cxn>
                <a:cxn ang="16200000">
                  <a:pos x="wd2" y="hd2"/>
                </a:cxn>
              </a:cxnLst>
              <a:rect l="0" t="0" r="r" b="b"/>
              <a:pathLst>
                <a:path w="21598" h="21600" extrusionOk="0">
                  <a:moveTo>
                    <a:pt x="10802" y="0"/>
                  </a:moveTo>
                  <a:cubicBezTo>
                    <a:pt x="4846" y="0"/>
                    <a:pt x="2" y="4842"/>
                    <a:pt x="0" y="10800"/>
                  </a:cubicBezTo>
                  <a:cubicBezTo>
                    <a:pt x="2" y="16754"/>
                    <a:pt x="4843" y="21600"/>
                    <a:pt x="10795" y="21600"/>
                  </a:cubicBezTo>
                  <a:lnTo>
                    <a:pt x="10802" y="21600"/>
                  </a:lnTo>
                  <a:cubicBezTo>
                    <a:pt x="13688" y="21600"/>
                    <a:pt x="16405" y="20475"/>
                    <a:pt x="18445" y="18434"/>
                  </a:cubicBezTo>
                  <a:cubicBezTo>
                    <a:pt x="20484" y="16396"/>
                    <a:pt x="21600" y="13678"/>
                    <a:pt x="21598" y="10793"/>
                  </a:cubicBezTo>
                  <a:cubicBezTo>
                    <a:pt x="21600" y="7911"/>
                    <a:pt x="20479" y="5200"/>
                    <a:pt x="18438" y="3159"/>
                  </a:cubicBezTo>
                  <a:cubicBezTo>
                    <a:pt x="16396" y="1121"/>
                    <a:pt x="13689" y="0"/>
                    <a:pt x="10802" y="0"/>
                  </a:cubicBezTo>
                  <a:close/>
                  <a:moveTo>
                    <a:pt x="10802" y="905"/>
                  </a:moveTo>
                  <a:cubicBezTo>
                    <a:pt x="13446" y="905"/>
                    <a:pt x="15929" y="1931"/>
                    <a:pt x="17797" y="3799"/>
                  </a:cubicBezTo>
                  <a:cubicBezTo>
                    <a:pt x="19669" y="5668"/>
                    <a:pt x="20700" y="8151"/>
                    <a:pt x="20700" y="10793"/>
                  </a:cubicBezTo>
                  <a:cubicBezTo>
                    <a:pt x="20702" y="13438"/>
                    <a:pt x="19674" y="15923"/>
                    <a:pt x="17804" y="17794"/>
                  </a:cubicBezTo>
                  <a:cubicBezTo>
                    <a:pt x="15936" y="19664"/>
                    <a:pt x="13446" y="20695"/>
                    <a:pt x="10802" y="20695"/>
                  </a:cubicBezTo>
                  <a:lnTo>
                    <a:pt x="10795" y="20695"/>
                  </a:lnTo>
                  <a:cubicBezTo>
                    <a:pt x="5339" y="20695"/>
                    <a:pt x="898" y="16256"/>
                    <a:pt x="898" y="10800"/>
                  </a:cubicBezTo>
                  <a:cubicBezTo>
                    <a:pt x="898" y="5341"/>
                    <a:pt x="5344" y="905"/>
                    <a:pt x="10802" y="905"/>
                  </a:cubicBezTo>
                  <a:close/>
                  <a:moveTo>
                    <a:pt x="10740" y="2227"/>
                  </a:moveTo>
                  <a:cubicBezTo>
                    <a:pt x="5918" y="2227"/>
                    <a:pt x="2005" y="6144"/>
                    <a:pt x="2005" y="10960"/>
                  </a:cubicBezTo>
                  <a:cubicBezTo>
                    <a:pt x="2005" y="12303"/>
                    <a:pt x="2333" y="13586"/>
                    <a:pt x="2902" y="14760"/>
                  </a:cubicBezTo>
                  <a:cubicBezTo>
                    <a:pt x="2905" y="14885"/>
                    <a:pt x="2952" y="15006"/>
                    <a:pt x="3056" y="15094"/>
                  </a:cubicBezTo>
                  <a:cubicBezTo>
                    <a:pt x="3066" y="15102"/>
                    <a:pt x="3080" y="15100"/>
                    <a:pt x="3090" y="15107"/>
                  </a:cubicBezTo>
                  <a:cubicBezTo>
                    <a:pt x="3488" y="15839"/>
                    <a:pt x="3953" y="16534"/>
                    <a:pt x="4559" y="17139"/>
                  </a:cubicBezTo>
                  <a:cubicBezTo>
                    <a:pt x="6209" y="18789"/>
                    <a:pt x="8410" y="19700"/>
                    <a:pt x="10747" y="19700"/>
                  </a:cubicBezTo>
                  <a:cubicBezTo>
                    <a:pt x="13079" y="19700"/>
                    <a:pt x="15269" y="18790"/>
                    <a:pt x="16920" y="17139"/>
                  </a:cubicBezTo>
                  <a:cubicBezTo>
                    <a:pt x="18570" y="15488"/>
                    <a:pt x="19482" y="13295"/>
                    <a:pt x="19482" y="10960"/>
                  </a:cubicBezTo>
                  <a:cubicBezTo>
                    <a:pt x="19482" y="8628"/>
                    <a:pt x="18572" y="6432"/>
                    <a:pt x="16920" y="4781"/>
                  </a:cubicBezTo>
                  <a:cubicBezTo>
                    <a:pt x="15270" y="3131"/>
                    <a:pt x="13074" y="2227"/>
                    <a:pt x="10740" y="2227"/>
                  </a:cubicBezTo>
                  <a:close/>
                  <a:moveTo>
                    <a:pt x="10740" y="3124"/>
                  </a:moveTo>
                  <a:cubicBezTo>
                    <a:pt x="12831" y="3124"/>
                    <a:pt x="14806" y="3940"/>
                    <a:pt x="16287" y="5421"/>
                  </a:cubicBezTo>
                  <a:cubicBezTo>
                    <a:pt x="17767" y="6900"/>
                    <a:pt x="18577" y="8869"/>
                    <a:pt x="18577" y="10960"/>
                  </a:cubicBezTo>
                  <a:cubicBezTo>
                    <a:pt x="18577" y="12056"/>
                    <a:pt x="18341" y="13110"/>
                    <a:pt x="17916" y="14085"/>
                  </a:cubicBezTo>
                  <a:cubicBezTo>
                    <a:pt x="16196" y="12248"/>
                    <a:pt x="13868" y="11130"/>
                    <a:pt x="11366" y="10946"/>
                  </a:cubicBezTo>
                  <a:lnTo>
                    <a:pt x="11366" y="7133"/>
                  </a:lnTo>
                  <a:cubicBezTo>
                    <a:pt x="11366" y="6884"/>
                    <a:pt x="11170" y="6680"/>
                    <a:pt x="10921" y="6680"/>
                  </a:cubicBezTo>
                  <a:cubicBezTo>
                    <a:pt x="10671" y="6680"/>
                    <a:pt x="10468" y="6884"/>
                    <a:pt x="10468" y="7133"/>
                  </a:cubicBezTo>
                  <a:lnTo>
                    <a:pt x="10468" y="10918"/>
                  </a:lnTo>
                  <a:cubicBezTo>
                    <a:pt x="7822" y="10961"/>
                    <a:pt x="5326" y="12052"/>
                    <a:pt x="3487" y="13938"/>
                  </a:cubicBezTo>
                  <a:cubicBezTo>
                    <a:pt x="3104" y="13006"/>
                    <a:pt x="2902" y="12000"/>
                    <a:pt x="2902" y="10960"/>
                  </a:cubicBezTo>
                  <a:cubicBezTo>
                    <a:pt x="2901" y="6643"/>
                    <a:pt x="6416" y="3127"/>
                    <a:pt x="10740" y="3124"/>
                  </a:cubicBezTo>
                  <a:close/>
                  <a:moveTo>
                    <a:pt x="10691" y="4231"/>
                  </a:moveTo>
                  <a:cubicBezTo>
                    <a:pt x="10565" y="4231"/>
                    <a:pt x="10468" y="4329"/>
                    <a:pt x="10468" y="4454"/>
                  </a:cubicBezTo>
                  <a:lnTo>
                    <a:pt x="10468" y="5490"/>
                  </a:lnTo>
                  <a:cubicBezTo>
                    <a:pt x="10468" y="5616"/>
                    <a:pt x="10565" y="5713"/>
                    <a:pt x="10691" y="5713"/>
                  </a:cubicBezTo>
                  <a:cubicBezTo>
                    <a:pt x="10816" y="5713"/>
                    <a:pt x="10914" y="5616"/>
                    <a:pt x="10914" y="5490"/>
                  </a:cubicBezTo>
                  <a:lnTo>
                    <a:pt x="10914" y="4454"/>
                  </a:lnTo>
                  <a:cubicBezTo>
                    <a:pt x="10914" y="4329"/>
                    <a:pt x="10815" y="4231"/>
                    <a:pt x="10691" y="4231"/>
                  </a:cubicBezTo>
                  <a:close/>
                  <a:moveTo>
                    <a:pt x="9076" y="4461"/>
                  </a:moveTo>
                  <a:cubicBezTo>
                    <a:pt x="8955" y="4491"/>
                    <a:pt x="8884" y="4611"/>
                    <a:pt x="8916" y="4732"/>
                  </a:cubicBezTo>
                  <a:lnTo>
                    <a:pt x="9181" y="5734"/>
                  </a:lnTo>
                  <a:cubicBezTo>
                    <a:pt x="9207" y="5834"/>
                    <a:pt x="9297" y="5901"/>
                    <a:pt x="9396" y="5901"/>
                  </a:cubicBezTo>
                  <a:cubicBezTo>
                    <a:pt x="9416" y="5901"/>
                    <a:pt x="9439" y="5899"/>
                    <a:pt x="9459" y="5894"/>
                  </a:cubicBezTo>
                  <a:cubicBezTo>
                    <a:pt x="9580" y="5862"/>
                    <a:pt x="9650" y="5737"/>
                    <a:pt x="9619" y="5616"/>
                  </a:cubicBezTo>
                  <a:lnTo>
                    <a:pt x="9348" y="4621"/>
                  </a:lnTo>
                  <a:cubicBezTo>
                    <a:pt x="9315" y="4501"/>
                    <a:pt x="9197" y="4432"/>
                    <a:pt x="9076" y="4461"/>
                  </a:cubicBezTo>
                  <a:close/>
                  <a:moveTo>
                    <a:pt x="12577" y="4461"/>
                  </a:moveTo>
                  <a:cubicBezTo>
                    <a:pt x="12456" y="4427"/>
                    <a:pt x="12330" y="4501"/>
                    <a:pt x="12299" y="4621"/>
                  </a:cubicBezTo>
                  <a:lnTo>
                    <a:pt x="12034" y="5616"/>
                  </a:lnTo>
                  <a:cubicBezTo>
                    <a:pt x="12001" y="5735"/>
                    <a:pt x="12075" y="5863"/>
                    <a:pt x="12194" y="5894"/>
                  </a:cubicBezTo>
                  <a:cubicBezTo>
                    <a:pt x="12214" y="5900"/>
                    <a:pt x="12231" y="5901"/>
                    <a:pt x="12250" y="5901"/>
                  </a:cubicBezTo>
                  <a:cubicBezTo>
                    <a:pt x="12350" y="5901"/>
                    <a:pt x="12440" y="5836"/>
                    <a:pt x="12466" y="5734"/>
                  </a:cubicBezTo>
                  <a:lnTo>
                    <a:pt x="12737" y="4739"/>
                  </a:lnTo>
                  <a:cubicBezTo>
                    <a:pt x="12770" y="4619"/>
                    <a:pt x="12699" y="4491"/>
                    <a:pt x="12577" y="4461"/>
                  </a:cubicBezTo>
                  <a:close/>
                  <a:moveTo>
                    <a:pt x="7628" y="5129"/>
                  </a:moveTo>
                  <a:cubicBezTo>
                    <a:pt x="7573" y="5114"/>
                    <a:pt x="7515" y="5117"/>
                    <a:pt x="7461" y="5149"/>
                  </a:cubicBezTo>
                  <a:cubicBezTo>
                    <a:pt x="7354" y="5210"/>
                    <a:pt x="7314" y="5353"/>
                    <a:pt x="7378" y="5463"/>
                  </a:cubicBezTo>
                  <a:lnTo>
                    <a:pt x="7893" y="6353"/>
                  </a:lnTo>
                  <a:cubicBezTo>
                    <a:pt x="7935" y="6424"/>
                    <a:pt x="8011" y="6465"/>
                    <a:pt x="8088" y="6465"/>
                  </a:cubicBezTo>
                  <a:cubicBezTo>
                    <a:pt x="8126" y="6465"/>
                    <a:pt x="8164" y="6456"/>
                    <a:pt x="8199" y="6437"/>
                  </a:cubicBezTo>
                  <a:cubicBezTo>
                    <a:pt x="8307" y="6376"/>
                    <a:pt x="8351" y="6239"/>
                    <a:pt x="8290" y="6131"/>
                  </a:cubicBezTo>
                  <a:lnTo>
                    <a:pt x="7768" y="5233"/>
                  </a:lnTo>
                  <a:cubicBezTo>
                    <a:pt x="7737" y="5179"/>
                    <a:pt x="7684" y="5144"/>
                    <a:pt x="7628" y="5129"/>
                  </a:cubicBezTo>
                  <a:close/>
                  <a:moveTo>
                    <a:pt x="14046" y="5129"/>
                  </a:moveTo>
                  <a:cubicBezTo>
                    <a:pt x="13990" y="5143"/>
                    <a:pt x="13939" y="5181"/>
                    <a:pt x="13907" y="5233"/>
                  </a:cubicBezTo>
                  <a:lnTo>
                    <a:pt x="13392" y="6124"/>
                  </a:lnTo>
                  <a:cubicBezTo>
                    <a:pt x="13329" y="6232"/>
                    <a:pt x="13367" y="6375"/>
                    <a:pt x="13475" y="6437"/>
                  </a:cubicBezTo>
                  <a:cubicBezTo>
                    <a:pt x="13512" y="6456"/>
                    <a:pt x="13546" y="6465"/>
                    <a:pt x="13587" y="6465"/>
                  </a:cubicBezTo>
                  <a:cubicBezTo>
                    <a:pt x="13664" y="6465"/>
                    <a:pt x="13740" y="6424"/>
                    <a:pt x="13781" y="6353"/>
                  </a:cubicBezTo>
                  <a:lnTo>
                    <a:pt x="14296" y="5456"/>
                  </a:lnTo>
                  <a:cubicBezTo>
                    <a:pt x="14357" y="5347"/>
                    <a:pt x="14321" y="5211"/>
                    <a:pt x="14213" y="5149"/>
                  </a:cubicBezTo>
                  <a:cubicBezTo>
                    <a:pt x="14159" y="5119"/>
                    <a:pt x="14102" y="5114"/>
                    <a:pt x="14046" y="5129"/>
                  </a:cubicBezTo>
                  <a:close/>
                  <a:moveTo>
                    <a:pt x="6236" y="6012"/>
                  </a:moveTo>
                  <a:cubicBezTo>
                    <a:pt x="6179" y="6012"/>
                    <a:pt x="6120" y="6031"/>
                    <a:pt x="6076" y="6075"/>
                  </a:cubicBezTo>
                  <a:cubicBezTo>
                    <a:pt x="5988" y="6162"/>
                    <a:pt x="5988" y="6306"/>
                    <a:pt x="6076" y="6395"/>
                  </a:cubicBezTo>
                  <a:lnTo>
                    <a:pt x="6807" y="7126"/>
                  </a:lnTo>
                  <a:cubicBezTo>
                    <a:pt x="6851" y="7171"/>
                    <a:pt x="6908" y="7195"/>
                    <a:pt x="6967" y="7195"/>
                  </a:cubicBezTo>
                  <a:cubicBezTo>
                    <a:pt x="7024" y="7195"/>
                    <a:pt x="7083" y="7171"/>
                    <a:pt x="7127" y="7126"/>
                  </a:cubicBezTo>
                  <a:cubicBezTo>
                    <a:pt x="7216" y="7038"/>
                    <a:pt x="7216" y="6891"/>
                    <a:pt x="7127" y="6806"/>
                  </a:cubicBezTo>
                  <a:lnTo>
                    <a:pt x="6397" y="6075"/>
                  </a:lnTo>
                  <a:cubicBezTo>
                    <a:pt x="6352" y="6031"/>
                    <a:pt x="6294" y="6012"/>
                    <a:pt x="6236" y="6012"/>
                  </a:cubicBezTo>
                  <a:close/>
                  <a:moveTo>
                    <a:pt x="15431" y="6012"/>
                  </a:moveTo>
                  <a:cubicBezTo>
                    <a:pt x="15374" y="6012"/>
                    <a:pt x="15315" y="6032"/>
                    <a:pt x="15271" y="6075"/>
                  </a:cubicBezTo>
                  <a:lnTo>
                    <a:pt x="14540" y="6806"/>
                  </a:lnTo>
                  <a:cubicBezTo>
                    <a:pt x="14452" y="6894"/>
                    <a:pt x="14452" y="7038"/>
                    <a:pt x="14540" y="7126"/>
                  </a:cubicBezTo>
                  <a:cubicBezTo>
                    <a:pt x="14584" y="7170"/>
                    <a:pt x="14641" y="7188"/>
                    <a:pt x="14700" y="7188"/>
                  </a:cubicBezTo>
                  <a:cubicBezTo>
                    <a:pt x="14758" y="7188"/>
                    <a:pt x="14817" y="7170"/>
                    <a:pt x="14860" y="7126"/>
                  </a:cubicBezTo>
                  <a:lnTo>
                    <a:pt x="15591" y="6395"/>
                  </a:lnTo>
                  <a:cubicBezTo>
                    <a:pt x="15680" y="6307"/>
                    <a:pt x="15680" y="6163"/>
                    <a:pt x="15591" y="6075"/>
                  </a:cubicBezTo>
                  <a:cubicBezTo>
                    <a:pt x="15547" y="6032"/>
                    <a:pt x="15488" y="6012"/>
                    <a:pt x="15431" y="6012"/>
                  </a:cubicBezTo>
                  <a:close/>
                  <a:moveTo>
                    <a:pt x="5067" y="7355"/>
                  </a:moveTo>
                  <a:cubicBezTo>
                    <a:pt x="5011" y="7370"/>
                    <a:pt x="4959" y="7405"/>
                    <a:pt x="4928" y="7460"/>
                  </a:cubicBezTo>
                  <a:cubicBezTo>
                    <a:pt x="4866" y="7568"/>
                    <a:pt x="4903" y="7704"/>
                    <a:pt x="5011" y="7766"/>
                  </a:cubicBezTo>
                  <a:lnTo>
                    <a:pt x="5902" y="8288"/>
                  </a:lnTo>
                  <a:cubicBezTo>
                    <a:pt x="5938" y="8308"/>
                    <a:pt x="5975" y="8316"/>
                    <a:pt x="6014" y="8316"/>
                  </a:cubicBezTo>
                  <a:cubicBezTo>
                    <a:pt x="6090" y="8316"/>
                    <a:pt x="6174" y="8277"/>
                    <a:pt x="6216" y="8204"/>
                  </a:cubicBezTo>
                  <a:cubicBezTo>
                    <a:pt x="6277" y="8097"/>
                    <a:pt x="6240" y="7952"/>
                    <a:pt x="6132" y="7891"/>
                  </a:cubicBezTo>
                  <a:lnTo>
                    <a:pt x="5234" y="7376"/>
                  </a:lnTo>
                  <a:cubicBezTo>
                    <a:pt x="5180" y="7345"/>
                    <a:pt x="5123" y="7341"/>
                    <a:pt x="5067" y="7355"/>
                  </a:cubicBezTo>
                  <a:close/>
                  <a:moveTo>
                    <a:pt x="16545" y="7355"/>
                  </a:moveTo>
                  <a:cubicBezTo>
                    <a:pt x="16489" y="7340"/>
                    <a:pt x="16424" y="7345"/>
                    <a:pt x="16371" y="7376"/>
                  </a:cubicBezTo>
                  <a:lnTo>
                    <a:pt x="15480" y="7898"/>
                  </a:lnTo>
                  <a:cubicBezTo>
                    <a:pt x="15371" y="7959"/>
                    <a:pt x="15333" y="8096"/>
                    <a:pt x="15396" y="8204"/>
                  </a:cubicBezTo>
                  <a:cubicBezTo>
                    <a:pt x="15437" y="8275"/>
                    <a:pt x="15513" y="8316"/>
                    <a:pt x="15591" y="8316"/>
                  </a:cubicBezTo>
                  <a:cubicBezTo>
                    <a:pt x="15631" y="8316"/>
                    <a:pt x="15667" y="8308"/>
                    <a:pt x="15702" y="8288"/>
                  </a:cubicBezTo>
                  <a:lnTo>
                    <a:pt x="16600" y="7766"/>
                  </a:lnTo>
                  <a:cubicBezTo>
                    <a:pt x="16709" y="7702"/>
                    <a:pt x="16746" y="7569"/>
                    <a:pt x="16684" y="7460"/>
                  </a:cubicBezTo>
                  <a:cubicBezTo>
                    <a:pt x="16653" y="7406"/>
                    <a:pt x="16600" y="7371"/>
                    <a:pt x="16545" y="7355"/>
                  </a:cubicBezTo>
                  <a:close/>
                  <a:moveTo>
                    <a:pt x="4510" y="9137"/>
                  </a:moveTo>
                  <a:cubicBezTo>
                    <a:pt x="4392" y="9108"/>
                    <a:pt x="4272" y="9176"/>
                    <a:pt x="4239" y="9297"/>
                  </a:cubicBezTo>
                  <a:cubicBezTo>
                    <a:pt x="4208" y="9416"/>
                    <a:pt x="4278" y="9541"/>
                    <a:pt x="4399" y="9575"/>
                  </a:cubicBezTo>
                  <a:lnTo>
                    <a:pt x="5394" y="9840"/>
                  </a:lnTo>
                  <a:cubicBezTo>
                    <a:pt x="5414" y="9847"/>
                    <a:pt x="5430" y="9847"/>
                    <a:pt x="5450" y="9847"/>
                  </a:cubicBezTo>
                  <a:cubicBezTo>
                    <a:pt x="5549" y="9847"/>
                    <a:pt x="5646" y="9781"/>
                    <a:pt x="5673" y="9680"/>
                  </a:cubicBezTo>
                  <a:cubicBezTo>
                    <a:pt x="5706" y="9558"/>
                    <a:pt x="5631" y="9434"/>
                    <a:pt x="5513" y="9401"/>
                  </a:cubicBezTo>
                  <a:lnTo>
                    <a:pt x="4510" y="9137"/>
                  </a:lnTo>
                  <a:close/>
                  <a:moveTo>
                    <a:pt x="16976" y="9137"/>
                  </a:moveTo>
                  <a:lnTo>
                    <a:pt x="15981" y="9401"/>
                  </a:lnTo>
                  <a:cubicBezTo>
                    <a:pt x="15859" y="9434"/>
                    <a:pt x="15789" y="9560"/>
                    <a:pt x="15821" y="9680"/>
                  </a:cubicBezTo>
                  <a:cubicBezTo>
                    <a:pt x="15847" y="9781"/>
                    <a:pt x="15937" y="9847"/>
                    <a:pt x="16037" y="9847"/>
                  </a:cubicBezTo>
                  <a:cubicBezTo>
                    <a:pt x="16057" y="9847"/>
                    <a:pt x="16075" y="9845"/>
                    <a:pt x="16092" y="9840"/>
                  </a:cubicBezTo>
                  <a:lnTo>
                    <a:pt x="17095" y="9575"/>
                  </a:lnTo>
                  <a:cubicBezTo>
                    <a:pt x="17216" y="9541"/>
                    <a:pt x="17286" y="9418"/>
                    <a:pt x="17255" y="9297"/>
                  </a:cubicBezTo>
                  <a:cubicBezTo>
                    <a:pt x="17222" y="9179"/>
                    <a:pt x="17100" y="9108"/>
                    <a:pt x="16976" y="9137"/>
                  </a:cubicBezTo>
                  <a:close/>
                  <a:moveTo>
                    <a:pt x="4232" y="10689"/>
                  </a:moveTo>
                  <a:cubicBezTo>
                    <a:pt x="4107" y="10689"/>
                    <a:pt x="4009" y="10791"/>
                    <a:pt x="4009" y="10918"/>
                  </a:cubicBezTo>
                  <a:cubicBezTo>
                    <a:pt x="4009" y="11041"/>
                    <a:pt x="4107" y="11141"/>
                    <a:pt x="4232" y="11141"/>
                  </a:cubicBezTo>
                  <a:lnTo>
                    <a:pt x="5269" y="11141"/>
                  </a:lnTo>
                  <a:cubicBezTo>
                    <a:pt x="5392" y="11141"/>
                    <a:pt x="5492" y="11041"/>
                    <a:pt x="5492" y="10918"/>
                  </a:cubicBezTo>
                  <a:cubicBezTo>
                    <a:pt x="5492" y="10791"/>
                    <a:pt x="5388" y="10689"/>
                    <a:pt x="5262" y="10689"/>
                  </a:cubicBezTo>
                  <a:lnTo>
                    <a:pt x="4232" y="10689"/>
                  </a:lnTo>
                  <a:close/>
                  <a:moveTo>
                    <a:pt x="16259" y="10689"/>
                  </a:moveTo>
                  <a:cubicBezTo>
                    <a:pt x="16134" y="10689"/>
                    <a:pt x="16037" y="10786"/>
                    <a:pt x="16037" y="10911"/>
                  </a:cubicBezTo>
                  <a:cubicBezTo>
                    <a:pt x="16037" y="11036"/>
                    <a:pt x="16134" y="11141"/>
                    <a:pt x="16259" y="11141"/>
                  </a:cubicBezTo>
                  <a:cubicBezTo>
                    <a:pt x="16259" y="11141"/>
                    <a:pt x="17289" y="11141"/>
                    <a:pt x="17289" y="11141"/>
                  </a:cubicBezTo>
                  <a:cubicBezTo>
                    <a:pt x="17415" y="11141"/>
                    <a:pt x="17519" y="11035"/>
                    <a:pt x="17519" y="10911"/>
                  </a:cubicBezTo>
                  <a:cubicBezTo>
                    <a:pt x="17519" y="10788"/>
                    <a:pt x="17415" y="10689"/>
                    <a:pt x="17289" y="10689"/>
                  </a:cubicBezTo>
                  <a:lnTo>
                    <a:pt x="16259" y="10689"/>
                  </a:lnTo>
                  <a:close/>
                  <a:moveTo>
                    <a:pt x="10468" y="11837"/>
                  </a:moveTo>
                  <a:lnTo>
                    <a:pt x="10468" y="12992"/>
                  </a:lnTo>
                  <a:cubicBezTo>
                    <a:pt x="9828" y="13169"/>
                    <a:pt x="9355" y="13730"/>
                    <a:pt x="9355" y="14426"/>
                  </a:cubicBezTo>
                  <a:cubicBezTo>
                    <a:pt x="9355" y="15122"/>
                    <a:pt x="9828" y="15689"/>
                    <a:pt x="10468" y="15866"/>
                  </a:cubicBezTo>
                  <a:lnTo>
                    <a:pt x="10468" y="17640"/>
                  </a:lnTo>
                  <a:cubicBezTo>
                    <a:pt x="10468" y="17890"/>
                    <a:pt x="10671" y="18093"/>
                    <a:pt x="10921" y="18093"/>
                  </a:cubicBezTo>
                  <a:cubicBezTo>
                    <a:pt x="11170" y="18093"/>
                    <a:pt x="11366" y="17890"/>
                    <a:pt x="11366" y="17640"/>
                  </a:cubicBezTo>
                  <a:lnTo>
                    <a:pt x="11366" y="15845"/>
                  </a:lnTo>
                  <a:cubicBezTo>
                    <a:pt x="11953" y="15637"/>
                    <a:pt x="12375" y="15085"/>
                    <a:pt x="12375" y="14426"/>
                  </a:cubicBezTo>
                  <a:cubicBezTo>
                    <a:pt x="12375" y="13767"/>
                    <a:pt x="11953" y="13221"/>
                    <a:pt x="11366" y="13013"/>
                  </a:cubicBezTo>
                  <a:lnTo>
                    <a:pt x="11366" y="11899"/>
                  </a:lnTo>
                  <a:cubicBezTo>
                    <a:pt x="13717" y="12091"/>
                    <a:pt x="15904" y="13141"/>
                    <a:pt x="17470" y="14934"/>
                  </a:cubicBezTo>
                  <a:cubicBezTo>
                    <a:pt x="17138" y="15495"/>
                    <a:pt x="16760" y="16026"/>
                    <a:pt x="16287" y="16499"/>
                  </a:cubicBezTo>
                  <a:cubicBezTo>
                    <a:pt x="14808" y="17980"/>
                    <a:pt x="12839" y="18803"/>
                    <a:pt x="10747" y="18803"/>
                  </a:cubicBezTo>
                  <a:lnTo>
                    <a:pt x="10747" y="19248"/>
                  </a:lnTo>
                  <a:lnTo>
                    <a:pt x="10740" y="18803"/>
                  </a:lnTo>
                  <a:cubicBezTo>
                    <a:pt x="8645" y="18803"/>
                    <a:pt x="6679" y="17980"/>
                    <a:pt x="5199" y="16499"/>
                  </a:cubicBezTo>
                  <a:cubicBezTo>
                    <a:pt x="4688" y="15988"/>
                    <a:pt x="4286" y="15407"/>
                    <a:pt x="3940" y="14794"/>
                  </a:cubicBezTo>
                  <a:cubicBezTo>
                    <a:pt x="5624" y="12949"/>
                    <a:pt x="7965" y="11883"/>
                    <a:pt x="10468" y="11837"/>
                  </a:cubicBezTo>
                  <a:close/>
                  <a:moveTo>
                    <a:pt x="10865" y="13820"/>
                  </a:moveTo>
                  <a:cubicBezTo>
                    <a:pt x="10886" y="13823"/>
                    <a:pt x="10899" y="13841"/>
                    <a:pt x="10921" y="13841"/>
                  </a:cubicBezTo>
                  <a:cubicBezTo>
                    <a:pt x="11228" y="13873"/>
                    <a:pt x="11478" y="14110"/>
                    <a:pt x="11478" y="14426"/>
                  </a:cubicBezTo>
                  <a:cubicBezTo>
                    <a:pt x="11478" y="14762"/>
                    <a:pt x="11202" y="15038"/>
                    <a:pt x="10865" y="15038"/>
                  </a:cubicBezTo>
                  <a:cubicBezTo>
                    <a:pt x="10527" y="15038"/>
                    <a:pt x="10253" y="14762"/>
                    <a:pt x="10253" y="14426"/>
                  </a:cubicBezTo>
                  <a:cubicBezTo>
                    <a:pt x="10253" y="14089"/>
                    <a:pt x="10527" y="13820"/>
                    <a:pt x="10865" y="1382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3"/>
            <p:cNvSpPr/>
            <p:nvPr/>
          </p:nvSpPr>
          <p:spPr>
            <a:xfrm>
              <a:off x="5105071" y="2674940"/>
              <a:ext cx="220052" cy="220114"/>
            </a:xfrm>
            <a:custGeom>
              <a:avLst/>
              <a:gdLst/>
              <a:ahLst/>
              <a:cxnLst>
                <a:cxn ang="0">
                  <a:pos x="wd2" y="hd2"/>
                </a:cxn>
                <a:cxn ang="5400000">
                  <a:pos x="wd2" y="hd2"/>
                </a:cxn>
                <a:cxn ang="10800000">
                  <a:pos x="wd2" y="hd2"/>
                </a:cxn>
                <a:cxn ang="16200000">
                  <a:pos x="wd2" y="hd2"/>
                </a:cxn>
              </a:cxnLst>
              <a:rect l="0" t="0" r="r" b="b"/>
              <a:pathLst>
                <a:path w="21600" h="21600" extrusionOk="0">
                  <a:moveTo>
                    <a:pt x="14847" y="0"/>
                  </a:moveTo>
                  <a:cubicBezTo>
                    <a:pt x="11119" y="0"/>
                    <a:pt x="8101" y="3018"/>
                    <a:pt x="8101" y="6745"/>
                  </a:cubicBezTo>
                  <a:cubicBezTo>
                    <a:pt x="8101" y="7611"/>
                    <a:pt x="8286" y="8435"/>
                    <a:pt x="8583" y="9196"/>
                  </a:cubicBezTo>
                  <a:lnTo>
                    <a:pt x="378" y="17398"/>
                  </a:lnTo>
                  <a:cubicBezTo>
                    <a:pt x="141" y="17635"/>
                    <a:pt x="0" y="17859"/>
                    <a:pt x="0" y="18222"/>
                  </a:cubicBezTo>
                  <a:lnTo>
                    <a:pt x="0" y="20246"/>
                  </a:lnTo>
                  <a:cubicBezTo>
                    <a:pt x="0" y="20968"/>
                    <a:pt x="623" y="21600"/>
                    <a:pt x="1348" y="21600"/>
                  </a:cubicBezTo>
                  <a:lnTo>
                    <a:pt x="3373" y="21600"/>
                  </a:lnTo>
                  <a:cubicBezTo>
                    <a:pt x="3736" y="21600"/>
                    <a:pt x="3960" y="21453"/>
                    <a:pt x="4197" y="21216"/>
                  </a:cubicBezTo>
                  <a:lnTo>
                    <a:pt x="5167" y="20246"/>
                  </a:lnTo>
                  <a:lnTo>
                    <a:pt x="6753" y="20246"/>
                  </a:lnTo>
                  <a:cubicBezTo>
                    <a:pt x="7498" y="20246"/>
                    <a:pt x="8101" y="19637"/>
                    <a:pt x="8101" y="18892"/>
                  </a:cubicBezTo>
                  <a:lnTo>
                    <a:pt x="8101" y="17545"/>
                  </a:lnTo>
                  <a:lnTo>
                    <a:pt x="9449" y="17545"/>
                  </a:lnTo>
                  <a:cubicBezTo>
                    <a:pt x="10194" y="17545"/>
                    <a:pt x="10803" y="16942"/>
                    <a:pt x="10803" y="16197"/>
                  </a:cubicBezTo>
                  <a:lnTo>
                    <a:pt x="10803" y="14611"/>
                  </a:lnTo>
                  <a:lnTo>
                    <a:pt x="12401" y="13014"/>
                  </a:lnTo>
                  <a:cubicBezTo>
                    <a:pt x="13163" y="13313"/>
                    <a:pt x="13980" y="13495"/>
                    <a:pt x="14847" y="13495"/>
                  </a:cubicBezTo>
                  <a:cubicBezTo>
                    <a:pt x="18576" y="13495"/>
                    <a:pt x="21600" y="10472"/>
                    <a:pt x="21600" y="6745"/>
                  </a:cubicBezTo>
                  <a:cubicBezTo>
                    <a:pt x="21600" y="3018"/>
                    <a:pt x="18576" y="0"/>
                    <a:pt x="14847" y="0"/>
                  </a:cubicBezTo>
                  <a:close/>
                  <a:moveTo>
                    <a:pt x="14847" y="1348"/>
                  </a:moveTo>
                  <a:cubicBezTo>
                    <a:pt x="17831" y="1348"/>
                    <a:pt x="20252" y="3763"/>
                    <a:pt x="20252" y="6745"/>
                  </a:cubicBezTo>
                  <a:cubicBezTo>
                    <a:pt x="20252" y="9724"/>
                    <a:pt x="17831" y="12148"/>
                    <a:pt x="14847" y="12148"/>
                  </a:cubicBezTo>
                  <a:cubicBezTo>
                    <a:pt x="13849" y="12148"/>
                    <a:pt x="12928" y="11857"/>
                    <a:pt x="12127" y="11385"/>
                  </a:cubicBezTo>
                  <a:lnTo>
                    <a:pt x="11889" y="11617"/>
                  </a:lnTo>
                  <a:lnTo>
                    <a:pt x="11132" y="12373"/>
                  </a:lnTo>
                  <a:lnTo>
                    <a:pt x="9845" y="13660"/>
                  </a:lnTo>
                  <a:cubicBezTo>
                    <a:pt x="9591" y="13910"/>
                    <a:pt x="9449" y="14252"/>
                    <a:pt x="9449" y="14611"/>
                  </a:cubicBezTo>
                  <a:lnTo>
                    <a:pt x="9449" y="16197"/>
                  </a:lnTo>
                  <a:lnTo>
                    <a:pt x="8101" y="16197"/>
                  </a:lnTo>
                  <a:cubicBezTo>
                    <a:pt x="7356" y="16197"/>
                    <a:pt x="6753" y="16796"/>
                    <a:pt x="6753" y="17545"/>
                  </a:cubicBezTo>
                  <a:lnTo>
                    <a:pt x="6753" y="18892"/>
                  </a:lnTo>
                  <a:lnTo>
                    <a:pt x="5167" y="18892"/>
                  </a:lnTo>
                  <a:cubicBezTo>
                    <a:pt x="4807" y="18892"/>
                    <a:pt x="4469" y="19039"/>
                    <a:pt x="4215" y="19289"/>
                  </a:cubicBezTo>
                  <a:lnTo>
                    <a:pt x="3257" y="20246"/>
                  </a:lnTo>
                  <a:lnTo>
                    <a:pt x="1348" y="20246"/>
                  </a:lnTo>
                  <a:lnTo>
                    <a:pt x="1348" y="18319"/>
                  </a:lnTo>
                  <a:lnTo>
                    <a:pt x="9223" y="10465"/>
                  </a:lnTo>
                  <a:lnTo>
                    <a:pt x="9223" y="10458"/>
                  </a:lnTo>
                  <a:lnTo>
                    <a:pt x="10217" y="9471"/>
                  </a:lnTo>
                  <a:cubicBezTo>
                    <a:pt x="9742" y="8666"/>
                    <a:pt x="9449" y="7744"/>
                    <a:pt x="9449" y="6745"/>
                  </a:cubicBezTo>
                  <a:cubicBezTo>
                    <a:pt x="9449" y="3763"/>
                    <a:pt x="11867" y="1348"/>
                    <a:pt x="14847" y="1348"/>
                  </a:cubicBezTo>
                  <a:close/>
                  <a:moveTo>
                    <a:pt x="15915" y="2738"/>
                  </a:moveTo>
                  <a:cubicBezTo>
                    <a:pt x="15812" y="2724"/>
                    <a:pt x="15704" y="2734"/>
                    <a:pt x="15604" y="2769"/>
                  </a:cubicBezTo>
                  <a:cubicBezTo>
                    <a:pt x="14668" y="3098"/>
                    <a:pt x="14027" y="3741"/>
                    <a:pt x="13701" y="4677"/>
                  </a:cubicBezTo>
                  <a:cubicBezTo>
                    <a:pt x="13674" y="4750"/>
                    <a:pt x="13664" y="4818"/>
                    <a:pt x="13664" y="4891"/>
                  </a:cubicBezTo>
                  <a:cubicBezTo>
                    <a:pt x="13664" y="5023"/>
                    <a:pt x="13703" y="5163"/>
                    <a:pt x="13786" y="5275"/>
                  </a:cubicBezTo>
                  <a:cubicBezTo>
                    <a:pt x="14544" y="6330"/>
                    <a:pt x="15466" y="7249"/>
                    <a:pt x="16525" y="8007"/>
                  </a:cubicBezTo>
                  <a:cubicBezTo>
                    <a:pt x="16696" y="8131"/>
                    <a:pt x="16915" y="8162"/>
                    <a:pt x="17117" y="8092"/>
                  </a:cubicBezTo>
                  <a:cubicBezTo>
                    <a:pt x="18056" y="7766"/>
                    <a:pt x="18696" y="7123"/>
                    <a:pt x="19026" y="6184"/>
                  </a:cubicBezTo>
                  <a:cubicBezTo>
                    <a:pt x="19049" y="6115"/>
                    <a:pt x="19062" y="6043"/>
                    <a:pt x="19062" y="5970"/>
                  </a:cubicBezTo>
                  <a:cubicBezTo>
                    <a:pt x="19062" y="5835"/>
                    <a:pt x="19019" y="5702"/>
                    <a:pt x="18940" y="5586"/>
                  </a:cubicBezTo>
                  <a:cubicBezTo>
                    <a:pt x="18182" y="4532"/>
                    <a:pt x="17260" y="3615"/>
                    <a:pt x="16202" y="2854"/>
                  </a:cubicBezTo>
                  <a:cubicBezTo>
                    <a:pt x="16116" y="2791"/>
                    <a:pt x="16017" y="2753"/>
                    <a:pt x="15915" y="2738"/>
                  </a:cubicBezTo>
                  <a:close/>
                  <a:moveTo>
                    <a:pt x="15811" y="3403"/>
                  </a:moveTo>
                  <a:cubicBezTo>
                    <a:pt x="16810" y="4122"/>
                    <a:pt x="17677" y="4988"/>
                    <a:pt x="18385" y="5976"/>
                  </a:cubicBezTo>
                  <a:cubicBezTo>
                    <a:pt x="18122" y="6714"/>
                    <a:pt x="17634" y="7194"/>
                    <a:pt x="16915" y="7458"/>
                  </a:cubicBezTo>
                  <a:cubicBezTo>
                    <a:pt x="15917" y="6739"/>
                    <a:pt x="15047" y="5873"/>
                    <a:pt x="14335" y="4897"/>
                  </a:cubicBezTo>
                  <a:cubicBezTo>
                    <a:pt x="14595" y="4153"/>
                    <a:pt x="15086" y="3670"/>
                    <a:pt x="15811" y="340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4"/>
            <p:cNvSpPr/>
            <p:nvPr/>
          </p:nvSpPr>
          <p:spPr>
            <a:xfrm>
              <a:off x="4703344" y="2983163"/>
              <a:ext cx="171875" cy="171875"/>
            </a:xfrm>
            <a:custGeom>
              <a:avLst/>
              <a:gdLst/>
              <a:ahLst/>
              <a:cxnLst>
                <a:cxn ang="0">
                  <a:pos x="wd2" y="hd2"/>
                </a:cxn>
                <a:cxn ang="5400000">
                  <a:pos x="wd2" y="hd2"/>
                </a:cxn>
                <a:cxn ang="10800000">
                  <a:pos x="wd2" y="hd2"/>
                </a:cxn>
                <a:cxn ang="16200000">
                  <a:pos x="wd2" y="hd2"/>
                </a:cxn>
              </a:cxnLst>
              <a:rect l="0" t="0" r="r" b="b"/>
              <a:pathLst>
                <a:path w="21600" h="21600" extrusionOk="0">
                  <a:moveTo>
                    <a:pt x="16874" y="17550"/>
                  </a:moveTo>
                  <a:cubicBezTo>
                    <a:pt x="15512" y="17550"/>
                    <a:pt x="14343" y="15612"/>
                    <a:pt x="13809" y="12824"/>
                  </a:cubicBezTo>
                  <a:lnTo>
                    <a:pt x="15522" y="12824"/>
                  </a:lnTo>
                  <a:cubicBezTo>
                    <a:pt x="17039" y="12824"/>
                    <a:pt x="18225" y="11344"/>
                    <a:pt x="18225" y="9449"/>
                  </a:cubicBezTo>
                  <a:cubicBezTo>
                    <a:pt x="18225" y="7557"/>
                    <a:pt x="17039" y="6074"/>
                    <a:pt x="15522" y="6074"/>
                  </a:cubicBezTo>
                  <a:lnTo>
                    <a:pt x="13809" y="6074"/>
                  </a:lnTo>
                  <a:cubicBezTo>
                    <a:pt x="14343" y="3289"/>
                    <a:pt x="15512" y="1352"/>
                    <a:pt x="16874" y="1352"/>
                  </a:cubicBezTo>
                  <a:cubicBezTo>
                    <a:pt x="18739" y="1352"/>
                    <a:pt x="20248" y="4976"/>
                    <a:pt x="20248" y="9449"/>
                  </a:cubicBezTo>
                  <a:cubicBezTo>
                    <a:pt x="20248" y="13921"/>
                    <a:pt x="18739" y="17550"/>
                    <a:pt x="16874" y="17550"/>
                  </a:cubicBezTo>
                  <a:cubicBezTo>
                    <a:pt x="16874" y="17550"/>
                    <a:pt x="16874" y="17550"/>
                    <a:pt x="16874" y="17550"/>
                  </a:cubicBezTo>
                  <a:close/>
                  <a:moveTo>
                    <a:pt x="8928" y="11482"/>
                  </a:moveTo>
                  <a:lnTo>
                    <a:pt x="8773" y="11482"/>
                  </a:lnTo>
                  <a:lnTo>
                    <a:pt x="8773" y="11475"/>
                  </a:lnTo>
                  <a:cubicBezTo>
                    <a:pt x="8028" y="11475"/>
                    <a:pt x="7425" y="10569"/>
                    <a:pt x="7425" y="9449"/>
                  </a:cubicBezTo>
                  <a:cubicBezTo>
                    <a:pt x="7425" y="8332"/>
                    <a:pt x="8028" y="7426"/>
                    <a:pt x="8773" y="7426"/>
                  </a:cubicBezTo>
                  <a:lnTo>
                    <a:pt x="8928" y="7426"/>
                  </a:lnTo>
                  <a:cubicBezTo>
                    <a:pt x="10200" y="7426"/>
                    <a:pt x="11393" y="6924"/>
                    <a:pt x="12441" y="6064"/>
                  </a:cubicBezTo>
                  <a:cubicBezTo>
                    <a:pt x="12247" y="7149"/>
                    <a:pt x="12148" y="8299"/>
                    <a:pt x="12148" y="9449"/>
                  </a:cubicBezTo>
                  <a:cubicBezTo>
                    <a:pt x="12148" y="10602"/>
                    <a:pt x="12247" y="11759"/>
                    <a:pt x="12441" y="12847"/>
                  </a:cubicBezTo>
                  <a:cubicBezTo>
                    <a:pt x="11393" y="11984"/>
                    <a:pt x="10200" y="11482"/>
                    <a:pt x="8928" y="11482"/>
                  </a:cubicBezTo>
                  <a:cubicBezTo>
                    <a:pt x="8928" y="11482"/>
                    <a:pt x="8928" y="11482"/>
                    <a:pt x="8928" y="11482"/>
                  </a:cubicBezTo>
                  <a:close/>
                  <a:moveTo>
                    <a:pt x="8097" y="20249"/>
                  </a:moveTo>
                  <a:lnTo>
                    <a:pt x="5395" y="20249"/>
                  </a:lnTo>
                  <a:lnTo>
                    <a:pt x="5395" y="14175"/>
                  </a:lnTo>
                  <a:cubicBezTo>
                    <a:pt x="5395" y="13685"/>
                    <a:pt x="5263" y="13223"/>
                    <a:pt x="5032" y="12824"/>
                  </a:cubicBezTo>
                  <a:lnTo>
                    <a:pt x="5504" y="12824"/>
                  </a:lnTo>
                  <a:lnTo>
                    <a:pt x="5504" y="12833"/>
                  </a:lnTo>
                  <a:lnTo>
                    <a:pt x="7534" y="12833"/>
                  </a:lnTo>
                  <a:cubicBezTo>
                    <a:pt x="7461" y="13041"/>
                    <a:pt x="7422" y="13266"/>
                    <a:pt x="7422" y="13498"/>
                  </a:cubicBezTo>
                  <a:lnTo>
                    <a:pt x="7422" y="18225"/>
                  </a:lnTo>
                  <a:cubicBezTo>
                    <a:pt x="7422" y="18874"/>
                    <a:pt x="7783" y="19306"/>
                    <a:pt x="8002" y="19563"/>
                  </a:cubicBezTo>
                  <a:cubicBezTo>
                    <a:pt x="8031" y="19600"/>
                    <a:pt x="8065" y="19636"/>
                    <a:pt x="8097" y="19675"/>
                  </a:cubicBezTo>
                  <a:cubicBezTo>
                    <a:pt x="8097" y="19675"/>
                    <a:pt x="8097" y="20249"/>
                    <a:pt x="8097" y="20249"/>
                  </a:cubicBezTo>
                  <a:close/>
                  <a:moveTo>
                    <a:pt x="1351" y="9449"/>
                  </a:moveTo>
                  <a:cubicBezTo>
                    <a:pt x="1351" y="8332"/>
                    <a:pt x="1954" y="7426"/>
                    <a:pt x="2699" y="7426"/>
                  </a:cubicBezTo>
                  <a:lnTo>
                    <a:pt x="7435" y="7426"/>
                  </a:lnTo>
                  <a:cubicBezTo>
                    <a:pt x="7017" y="7917"/>
                    <a:pt x="6750" y="8631"/>
                    <a:pt x="6750" y="9449"/>
                  </a:cubicBezTo>
                  <a:cubicBezTo>
                    <a:pt x="6750" y="10270"/>
                    <a:pt x="7017" y="10985"/>
                    <a:pt x="7435" y="11475"/>
                  </a:cubicBezTo>
                  <a:lnTo>
                    <a:pt x="2699" y="11475"/>
                  </a:lnTo>
                  <a:cubicBezTo>
                    <a:pt x="1954" y="11475"/>
                    <a:pt x="1351" y="10569"/>
                    <a:pt x="1351" y="9449"/>
                  </a:cubicBezTo>
                  <a:cubicBezTo>
                    <a:pt x="1351" y="9449"/>
                    <a:pt x="1351" y="9449"/>
                    <a:pt x="1351" y="9449"/>
                  </a:cubicBezTo>
                  <a:close/>
                  <a:moveTo>
                    <a:pt x="13499" y="9449"/>
                  </a:moveTo>
                  <a:cubicBezTo>
                    <a:pt x="13499" y="8750"/>
                    <a:pt x="13539" y="8074"/>
                    <a:pt x="13611" y="7426"/>
                  </a:cubicBezTo>
                  <a:lnTo>
                    <a:pt x="15522" y="7426"/>
                  </a:lnTo>
                  <a:cubicBezTo>
                    <a:pt x="16267" y="7426"/>
                    <a:pt x="16874" y="8332"/>
                    <a:pt x="16874" y="9449"/>
                  </a:cubicBezTo>
                  <a:cubicBezTo>
                    <a:pt x="16874" y="10569"/>
                    <a:pt x="16267" y="11475"/>
                    <a:pt x="15522" y="11475"/>
                  </a:cubicBezTo>
                  <a:lnTo>
                    <a:pt x="13611" y="11475"/>
                  </a:lnTo>
                  <a:cubicBezTo>
                    <a:pt x="13539" y="10826"/>
                    <a:pt x="13499" y="10151"/>
                    <a:pt x="13499" y="9449"/>
                  </a:cubicBezTo>
                  <a:cubicBezTo>
                    <a:pt x="13499" y="9449"/>
                    <a:pt x="13499" y="9449"/>
                    <a:pt x="13499" y="9449"/>
                  </a:cubicBezTo>
                  <a:close/>
                  <a:moveTo>
                    <a:pt x="16874" y="0"/>
                  </a:moveTo>
                  <a:cubicBezTo>
                    <a:pt x="15489" y="0"/>
                    <a:pt x="14399" y="953"/>
                    <a:pt x="13617" y="2419"/>
                  </a:cubicBezTo>
                  <a:lnTo>
                    <a:pt x="13604" y="2412"/>
                  </a:lnTo>
                  <a:cubicBezTo>
                    <a:pt x="12467" y="4633"/>
                    <a:pt x="10777" y="6074"/>
                    <a:pt x="8928" y="6074"/>
                  </a:cubicBezTo>
                  <a:lnTo>
                    <a:pt x="2699" y="6074"/>
                  </a:lnTo>
                  <a:cubicBezTo>
                    <a:pt x="1187" y="6074"/>
                    <a:pt x="0" y="7557"/>
                    <a:pt x="0" y="9449"/>
                  </a:cubicBezTo>
                  <a:cubicBezTo>
                    <a:pt x="0" y="11344"/>
                    <a:pt x="1187" y="12824"/>
                    <a:pt x="2699" y="12824"/>
                  </a:cubicBezTo>
                  <a:cubicBezTo>
                    <a:pt x="3444" y="12827"/>
                    <a:pt x="4047" y="13430"/>
                    <a:pt x="4047" y="14175"/>
                  </a:cubicBezTo>
                  <a:lnTo>
                    <a:pt x="4047" y="20249"/>
                  </a:lnTo>
                  <a:cubicBezTo>
                    <a:pt x="4047" y="20993"/>
                    <a:pt x="4650" y="21600"/>
                    <a:pt x="5395" y="21600"/>
                  </a:cubicBezTo>
                  <a:lnTo>
                    <a:pt x="8097" y="21600"/>
                  </a:lnTo>
                  <a:cubicBezTo>
                    <a:pt x="8843" y="21600"/>
                    <a:pt x="9445" y="20993"/>
                    <a:pt x="9445" y="20249"/>
                  </a:cubicBezTo>
                  <a:lnTo>
                    <a:pt x="9445" y="19573"/>
                  </a:lnTo>
                  <a:cubicBezTo>
                    <a:pt x="9445" y="18898"/>
                    <a:pt x="8769" y="18597"/>
                    <a:pt x="8769" y="18225"/>
                  </a:cubicBezTo>
                  <a:lnTo>
                    <a:pt x="8769" y="13498"/>
                  </a:lnTo>
                  <a:cubicBezTo>
                    <a:pt x="8769" y="13483"/>
                    <a:pt x="8782" y="13473"/>
                    <a:pt x="8782" y="13456"/>
                  </a:cubicBezTo>
                  <a:cubicBezTo>
                    <a:pt x="8789" y="13361"/>
                    <a:pt x="8815" y="13272"/>
                    <a:pt x="8859" y="13189"/>
                  </a:cubicBezTo>
                  <a:cubicBezTo>
                    <a:pt x="8871" y="13170"/>
                    <a:pt x="8885" y="13150"/>
                    <a:pt x="8898" y="13130"/>
                  </a:cubicBezTo>
                  <a:cubicBezTo>
                    <a:pt x="8951" y="13051"/>
                    <a:pt x="9020" y="12985"/>
                    <a:pt x="9103" y="12933"/>
                  </a:cubicBezTo>
                  <a:cubicBezTo>
                    <a:pt x="9109" y="12933"/>
                    <a:pt x="9109" y="12926"/>
                    <a:pt x="9112" y="12926"/>
                  </a:cubicBezTo>
                  <a:cubicBezTo>
                    <a:pt x="9116" y="12926"/>
                    <a:pt x="9119" y="12922"/>
                    <a:pt x="9119" y="12922"/>
                  </a:cubicBezTo>
                  <a:cubicBezTo>
                    <a:pt x="9175" y="12889"/>
                    <a:pt x="9241" y="12883"/>
                    <a:pt x="9301" y="12867"/>
                  </a:cubicBezTo>
                  <a:cubicBezTo>
                    <a:pt x="11004" y="13047"/>
                    <a:pt x="12546" y="14423"/>
                    <a:pt x="13604" y="16495"/>
                  </a:cubicBezTo>
                  <a:lnTo>
                    <a:pt x="13621" y="16485"/>
                  </a:lnTo>
                  <a:cubicBezTo>
                    <a:pt x="14402" y="17949"/>
                    <a:pt x="15489" y="18898"/>
                    <a:pt x="16874" y="18898"/>
                  </a:cubicBezTo>
                  <a:cubicBezTo>
                    <a:pt x="19975" y="18898"/>
                    <a:pt x="21600" y="14146"/>
                    <a:pt x="21600" y="9449"/>
                  </a:cubicBezTo>
                  <a:cubicBezTo>
                    <a:pt x="21600" y="4753"/>
                    <a:pt x="19975" y="0"/>
                    <a:pt x="16874" y="0"/>
                  </a:cubicBezTo>
                  <a:cubicBezTo>
                    <a:pt x="16874" y="0"/>
                    <a:pt x="16874" y="0"/>
                    <a:pt x="16874"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5"/>
            <p:cNvSpPr/>
            <p:nvPr/>
          </p:nvSpPr>
          <p:spPr>
            <a:xfrm>
              <a:off x="6868960" y="2273242"/>
              <a:ext cx="169032" cy="2254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325" y="0"/>
                    <a:pt x="2692" y="2719"/>
                    <a:pt x="2692" y="6073"/>
                  </a:cubicBezTo>
                  <a:lnTo>
                    <a:pt x="2692" y="8770"/>
                  </a:lnTo>
                  <a:cubicBezTo>
                    <a:pt x="1202" y="8770"/>
                    <a:pt x="0" y="9680"/>
                    <a:pt x="0" y="10800"/>
                  </a:cubicBezTo>
                  <a:lnTo>
                    <a:pt x="0" y="15521"/>
                  </a:lnTo>
                  <a:cubicBezTo>
                    <a:pt x="0" y="18876"/>
                    <a:pt x="3625" y="21600"/>
                    <a:pt x="8100" y="21600"/>
                  </a:cubicBezTo>
                  <a:lnTo>
                    <a:pt x="13500" y="21600"/>
                  </a:lnTo>
                  <a:cubicBezTo>
                    <a:pt x="17975" y="21600"/>
                    <a:pt x="21600" y="18876"/>
                    <a:pt x="21600" y="15521"/>
                  </a:cubicBezTo>
                  <a:lnTo>
                    <a:pt x="21600" y="10800"/>
                  </a:lnTo>
                  <a:cubicBezTo>
                    <a:pt x="21600" y="9680"/>
                    <a:pt x="20390" y="8770"/>
                    <a:pt x="18900" y="8770"/>
                  </a:cubicBezTo>
                  <a:lnTo>
                    <a:pt x="18900" y="6073"/>
                  </a:lnTo>
                  <a:cubicBezTo>
                    <a:pt x="18900" y="2719"/>
                    <a:pt x="15275" y="0"/>
                    <a:pt x="10800" y="0"/>
                  </a:cubicBezTo>
                  <a:close/>
                  <a:moveTo>
                    <a:pt x="10800" y="1351"/>
                  </a:moveTo>
                  <a:cubicBezTo>
                    <a:pt x="14278" y="1351"/>
                    <a:pt x="17097" y="3462"/>
                    <a:pt x="17097" y="6073"/>
                  </a:cubicBezTo>
                  <a:lnTo>
                    <a:pt x="17097" y="8770"/>
                  </a:lnTo>
                  <a:lnTo>
                    <a:pt x="15303" y="8770"/>
                  </a:lnTo>
                  <a:lnTo>
                    <a:pt x="15303" y="6079"/>
                  </a:lnTo>
                  <a:cubicBezTo>
                    <a:pt x="15303" y="4213"/>
                    <a:pt x="13284" y="2703"/>
                    <a:pt x="10800" y="2703"/>
                  </a:cubicBezTo>
                  <a:cubicBezTo>
                    <a:pt x="8312" y="2703"/>
                    <a:pt x="6297" y="4213"/>
                    <a:pt x="6297" y="6079"/>
                  </a:cubicBezTo>
                  <a:lnTo>
                    <a:pt x="6297" y="8770"/>
                  </a:lnTo>
                  <a:lnTo>
                    <a:pt x="4495" y="8770"/>
                  </a:lnTo>
                  <a:cubicBezTo>
                    <a:pt x="4495" y="8770"/>
                    <a:pt x="4495" y="6073"/>
                    <a:pt x="4495" y="6073"/>
                  </a:cubicBezTo>
                  <a:cubicBezTo>
                    <a:pt x="4495" y="3462"/>
                    <a:pt x="7319" y="1351"/>
                    <a:pt x="10800" y="1351"/>
                  </a:cubicBezTo>
                  <a:close/>
                  <a:moveTo>
                    <a:pt x="10800" y="3376"/>
                  </a:moveTo>
                  <a:cubicBezTo>
                    <a:pt x="12787" y="3376"/>
                    <a:pt x="14405" y="4584"/>
                    <a:pt x="14405" y="6073"/>
                  </a:cubicBezTo>
                  <a:lnTo>
                    <a:pt x="14405" y="8770"/>
                  </a:lnTo>
                  <a:lnTo>
                    <a:pt x="7195" y="8770"/>
                  </a:lnTo>
                  <a:lnTo>
                    <a:pt x="7195" y="6073"/>
                  </a:lnTo>
                  <a:cubicBezTo>
                    <a:pt x="7195" y="4584"/>
                    <a:pt x="8808" y="3376"/>
                    <a:pt x="10800" y="3376"/>
                  </a:cubicBezTo>
                  <a:close/>
                  <a:moveTo>
                    <a:pt x="2692" y="10121"/>
                  </a:moveTo>
                  <a:lnTo>
                    <a:pt x="18900" y="10121"/>
                  </a:lnTo>
                  <a:cubicBezTo>
                    <a:pt x="19396" y="10121"/>
                    <a:pt x="19805" y="10427"/>
                    <a:pt x="19805" y="10800"/>
                  </a:cubicBezTo>
                  <a:cubicBezTo>
                    <a:pt x="19805" y="10800"/>
                    <a:pt x="19805" y="12824"/>
                    <a:pt x="19805" y="12824"/>
                  </a:cubicBezTo>
                  <a:lnTo>
                    <a:pt x="19805" y="15521"/>
                  </a:lnTo>
                  <a:cubicBezTo>
                    <a:pt x="19805" y="18128"/>
                    <a:pt x="16972" y="20249"/>
                    <a:pt x="13500" y="20249"/>
                  </a:cubicBezTo>
                  <a:lnTo>
                    <a:pt x="8100" y="20249"/>
                  </a:lnTo>
                  <a:cubicBezTo>
                    <a:pt x="4627" y="20249"/>
                    <a:pt x="1803" y="18128"/>
                    <a:pt x="1803" y="15521"/>
                  </a:cubicBezTo>
                  <a:lnTo>
                    <a:pt x="1803" y="10800"/>
                  </a:lnTo>
                  <a:cubicBezTo>
                    <a:pt x="1803" y="10427"/>
                    <a:pt x="2195" y="10121"/>
                    <a:pt x="2692" y="10121"/>
                  </a:cubicBezTo>
                  <a:close/>
                  <a:moveTo>
                    <a:pt x="10943" y="12955"/>
                  </a:moveTo>
                  <a:cubicBezTo>
                    <a:pt x="9950" y="12955"/>
                    <a:pt x="9148" y="13558"/>
                    <a:pt x="9148" y="14307"/>
                  </a:cubicBezTo>
                  <a:cubicBezTo>
                    <a:pt x="9148" y="14715"/>
                    <a:pt x="9441" y="15494"/>
                    <a:pt x="9744" y="16111"/>
                  </a:cubicBezTo>
                  <a:cubicBezTo>
                    <a:pt x="9986" y="16612"/>
                    <a:pt x="10292" y="17004"/>
                    <a:pt x="10943" y="17004"/>
                  </a:cubicBezTo>
                  <a:cubicBezTo>
                    <a:pt x="11646" y="17004"/>
                    <a:pt x="11903" y="16615"/>
                    <a:pt x="12150" y="16117"/>
                  </a:cubicBezTo>
                  <a:cubicBezTo>
                    <a:pt x="12454" y="15500"/>
                    <a:pt x="12746" y="14718"/>
                    <a:pt x="12746" y="14307"/>
                  </a:cubicBezTo>
                  <a:cubicBezTo>
                    <a:pt x="12746" y="13558"/>
                    <a:pt x="11937" y="12955"/>
                    <a:pt x="10943" y="12955"/>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6"/>
            <p:cNvSpPr/>
            <p:nvPr/>
          </p:nvSpPr>
          <p:spPr>
            <a:xfrm>
              <a:off x="5974071" y="5357567"/>
              <a:ext cx="88556" cy="101171"/>
            </a:xfrm>
            <a:custGeom>
              <a:avLst/>
              <a:gdLst/>
              <a:ahLst/>
              <a:cxnLst>
                <a:cxn ang="0">
                  <a:pos x="wd2" y="hd2"/>
                </a:cxn>
                <a:cxn ang="5400000">
                  <a:pos x="wd2" y="hd2"/>
                </a:cxn>
                <a:cxn ang="10800000">
                  <a:pos x="wd2" y="hd2"/>
                </a:cxn>
                <a:cxn ang="16200000">
                  <a:pos x="wd2" y="hd2"/>
                </a:cxn>
              </a:cxnLst>
              <a:rect l="0" t="0" r="r" b="b"/>
              <a:pathLst>
                <a:path w="21600" h="21600" extrusionOk="0">
                  <a:moveTo>
                    <a:pt x="6942" y="0"/>
                  </a:moveTo>
                  <a:cubicBezTo>
                    <a:pt x="5665" y="0"/>
                    <a:pt x="4623" y="900"/>
                    <a:pt x="4623" y="2017"/>
                  </a:cubicBezTo>
                  <a:lnTo>
                    <a:pt x="4623" y="2693"/>
                  </a:lnTo>
                  <a:lnTo>
                    <a:pt x="2304" y="2693"/>
                  </a:lnTo>
                  <a:cubicBezTo>
                    <a:pt x="1076" y="2693"/>
                    <a:pt x="91" y="3544"/>
                    <a:pt x="15" y="4604"/>
                  </a:cubicBezTo>
                  <a:lnTo>
                    <a:pt x="0" y="4604"/>
                  </a:lnTo>
                  <a:lnTo>
                    <a:pt x="0" y="6077"/>
                  </a:lnTo>
                  <a:cubicBezTo>
                    <a:pt x="0" y="6823"/>
                    <a:pt x="695" y="7430"/>
                    <a:pt x="1546" y="7430"/>
                  </a:cubicBezTo>
                  <a:lnTo>
                    <a:pt x="1546" y="18893"/>
                  </a:lnTo>
                  <a:cubicBezTo>
                    <a:pt x="1546" y="20387"/>
                    <a:pt x="2918" y="21600"/>
                    <a:pt x="4623" y="21600"/>
                  </a:cubicBezTo>
                  <a:lnTo>
                    <a:pt x="16962" y="21600"/>
                  </a:lnTo>
                  <a:cubicBezTo>
                    <a:pt x="18664" y="21600"/>
                    <a:pt x="20054" y="20387"/>
                    <a:pt x="20054" y="18893"/>
                  </a:cubicBezTo>
                  <a:lnTo>
                    <a:pt x="20054" y="7430"/>
                  </a:lnTo>
                  <a:cubicBezTo>
                    <a:pt x="20905" y="7430"/>
                    <a:pt x="21600" y="6823"/>
                    <a:pt x="21600" y="6077"/>
                  </a:cubicBezTo>
                  <a:lnTo>
                    <a:pt x="21600" y="4604"/>
                  </a:lnTo>
                  <a:cubicBezTo>
                    <a:pt x="21600" y="4604"/>
                    <a:pt x="21585" y="4604"/>
                    <a:pt x="21585" y="4604"/>
                  </a:cubicBezTo>
                  <a:cubicBezTo>
                    <a:pt x="21513" y="3544"/>
                    <a:pt x="20509" y="2707"/>
                    <a:pt x="19281" y="2707"/>
                  </a:cubicBezTo>
                  <a:lnTo>
                    <a:pt x="16962" y="2707"/>
                  </a:lnTo>
                  <a:lnTo>
                    <a:pt x="16962" y="2017"/>
                  </a:lnTo>
                  <a:cubicBezTo>
                    <a:pt x="16962" y="900"/>
                    <a:pt x="15933" y="0"/>
                    <a:pt x="14658" y="0"/>
                  </a:cubicBezTo>
                  <a:lnTo>
                    <a:pt x="6942" y="0"/>
                  </a:lnTo>
                  <a:close/>
                  <a:moveTo>
                    <a:pt x="6942" y="1353"/>
                  </a:moveTo>
                  <a:lnTo>
                    <a:pt x="14658" y="1353"/>
                  </a:lnTo>
                  <a:cubicBezTo>
                    <a:pt x="15082" y="1353"/>
                    <a:pt x="15431" y="1655"/>
                    <a:pt x="15431" y="2030"/>
                  </a:cubicBezTo>
                  <a:lnTo>
                    <a:pt x="15431" y="2693"/>
                  </a:lnTo>
                  <a:lnTo>
                    <a:pt x="6169" y="2693"/>
                  </a:lnTo>
                  <a:cubicBezTo>
                    <a:pt x="6169" y="2693"/>
                    <a:pt x="6169" y="2030"/>
                    <a:pt x="6169" y="2030"/>
                  </a:cubicBezTo>
                  <a:cubicBezTo>
                    <a:pt x="6169" y="1655"/>
                    <a:pt x="6516" y="1353"/>
                    <a:pt x="6942" y="1353"/>
                  </a:cubicBezTo>
                  <a:close/>
                  <a:moveTo>
                    <a:pt x="2304" y="4047"/>
                  </a:moveTo>
                  <a:lnTo>
                    <a:pt x="19281" y="4047"/>
                  </a:lnTo>
                  <a:cubicBezTo>
                    <a:pt x="19707" y="4047"/>
                    <a:pt x="20054" y="4351"/>
                    <a:pt x="20054" y="4723"/>
                  </a:cubicBezTo>
                  <a:cubicBezTo>
                    <a:pt x="20054" y="4723"/>
                    <a:pt x="20054" y="5400"/>
                    <a:pt x="20054" y="5400"/>
                  </a:cubicBezTo>
                  <a:lnTo>
                    <a:pt x="20054" y="6077"/>
                  </a:lnTo>
                  <a:lnTo>
                    <a:pt x="1546" y="6077"/>
                  </a:lnTo>
                  <a:lnTo>
                    <a:pt x="1546" y="4723"/>
                  </a:lnTo>
                  <a:cubicBezTo>
                    <a:pt x="1546" y="4351"/>
                    <a:pt x="1879" y="4047"/>
                    <a:pt x="2304" y="4047"/>
                  </a:cubicBezTo>
                  <a:close/>
                  <a:moveTo>
                    <a:pt x="3077" y="7430"/>
                  </a:moveTo>
                  <a:lnTo>
                    <a:pt x="18508" y="7430"/>
                  </a:lnTo>
                  <a:cubicBezTo>
                    <a:pt x="18508" y="7430"/>
                    <a:pt x="18508" y="18907"/>
                    <a:pt x="18508" y="18907"/>
                  </a:cubicBezTo>
                  <a:cubicBezTo>
                    <a:pt x="18508" y="19646"/>
                    <a:pt x="17809" y="20247"/>
                    <a:pt x="16962" y="20247"/>
                  </a:cubicBezTo>
                  <a:lnTo>
                    <a:pt x="4623" y="20247"/>
                  </a:lnTo>
                  <a:cubicBezTo>
                    <a:pt x="3772" y="20247"/>
                    <a:pt x="3077" y="19646"/>
                    <a:pt x="3077" y="18907"/>
                  </a:cubicBezTo>
                  <a:lnTo>
                    <a:pt x="3077" y="7430"/>
                  </a:lnTo>
                  <a:close/>
                  <a:moveTo>
                    <a:pt x="5139" y="8491"/>
                  </a:moveTo>
                  <a:cubicBezTo>
                    <a:pt x="4708" y="8491"/>
                    <a:pt x="4365" y="8797"/>
                    <a:pt x="4365" y="9168"/>
                  </a:cubicBezTo>
                  <a:lnTo>
                    <a:pt x="4365" y="17938"/>
                  </a:lnTo>
                  <a:cubicBezTo>
                    <a:pt x="4365" y="18311"/>
                    <a:pt x="4708" y="18615"/>
                    <a:pt x="5139" y="18615"/>
                  </a:cubicBezTo>
                  <a:lnTo>
                    <a:pt x="6669" y="18615"/>
                  </a:lnTo>
                  <a:cubicBezTo>
                    <a:pt x="7095" y="18615"/>
                    <a:pt x="7443" y="18311"/>
                    <a:pt x="7443" y="17938"/>
                  </a:cubicBezTo>
                  <a:lnTo>
                    <a:pt x="7443" y="9168"/>
                  </a:lnTo>
                  <a:cubicBezTo>
                    <a:pt x="7443" y="8797"/>
                    <a:pt x="7095" y="8491"/>
                    <a:pt x="6669" y="8491"/>
                  </a:cubicBezTo>
                  <a:lnTo>
                    <a:pt x="5139" y="8491"/>
                  </a:lnTo>
                  <a:close/>
                  <a:moveTo>
                    <a:pt x="9989" y="8491"/>
                  </a:moveTo>
                  <a:cubicBezTo>
                    <a:pt x="9565" y="8491"/>
                    <a:pt x="9216" y="8797"/>
                    <a:pt x="9216" y="9168"/>
                  </a:cubicBezTo>
                  <a:lnTo>
                    <a:pt x="9216" y="17938"/>
                  </a:lnTo>
                  <a:cubicBezTo>
                    <a:pt x="9216" y="18311"/>
                    <a:pt x="9565" y="18615"/>
                    <a:pt x="9989" y="18615"/>
                  </a:cubicBezTo>
                  <a:lnTo>
                    <a:pt x="11520" y="18615"/>
                  </a:lnTo>
                  <a:cubicBezTo>
                    <a:pt x="11945" y="18615"/>
                    <a:pt x="12293" y="18311"/>
                    <a:pt x="12293" y="17938"/>
                  </a:cubicBezTo>
                  <a:lnTo>
                    <a:pt x="12293" y="9168"/>
                  </a:lnTo>
                  <a:cubicBezTo>
                    <a:pt x="12293" y="8797"/>
                    <a:pt x="11945" y="8491"/>
                    <a:pt x="11520" y="8491"/>
                  </a:cubicBezTo>
                  <a:lnTo>
                    <a:pt x="9989" y="8491"/>
                  </a:lnTo>
                  <a:close/>
                  <a:moveTo>
                    <a:pt x="14840" y="8491"/>
                  </a:moveTo>
                  <a:cubicBezTo>
                    <a:pt x="14413" y="8491"/>
                    <a:pt x="14067" y="8797"/>
                    <a:pt x="14067" y="9168"/>
                  </a:cubicBezTo>
                  <a:lnTo>
                    <a:pt x="14067" y="17938"/>
                  </a:lnTo>
                  <a:cubicBezTo>
                    <a:pt x="14067" y="18311"/>
                    <a:pt x="14413" y="18615"/>
                    <a:pt x="14840" y="18615"/>
                  </a:cubicBezTo>
                  <a:lnTo>
                    <a:pt x="16386" y="18615"/>
                  </a:lnTo>
                  <a:cubicBezTo>
                    <a:pt x="16811" y="18615"/>
                    <a:pt x="17159" y="18311"/>
                    <a:pt x="17159" y="17938"/>
                  </a:cubicBezTo>
                  <a:lnTo>
                    <a:pt x="17159" y="9168"/>
                  </a:lnTo>
                  <a:cubicBezTo>
                    <a:pt x="17159" y="8797"/>
                    <a:pt x="16811" y="8491"/>
                    <a:pt x="16386" y="8491"/>
                  </a:cubicBezTo>
                  <a:lnTo>
                    <a:pt x="14840" y="8491"/>
                  </a:lnTo>
                  <a:close/>
                  <a:moveTo>
                    <a:pt x="5139" y="9168"/>
                  </a:moveTo>
                  <a:lnTo>
                    <a:pt x="6669" y="9168"/>
                  </a:lnTo>
                  <a:lnTo>
                    <a:pt x="6669" y="17938"/>
                  </a:lnTo>
                  <a:lnTo>
                    <a:pt x="5139" y="17938"/>
                  </a:lnTo>
                  <a:cubicBezTo>
                    <a:pt x="5139" y="17938"/>
                    <a:pt x="5139" y="9168"/>
                    <a:pt x="5139" y="9168"/>
                  </a:cubicBezTo>
                  <a:close/>
                  <a:moveTo>
                    <a:pt x="9989" y="9168"/>
                  </a:moveTo>
                  <a:lnTo>
                    <a:pt x="11520" y="9168"/>
                  </a:lnTo>
                  <a:lnTo>
                    <a:pt x="11520" y="17938"/>
                  </a:lnTo>
                  <a:lnTo>
                    <a:pt x="9989" y="17938"/>
                  </a:lnTo>
                  <a:cubicBezTo>
                    <a:pt x="9989" y="17938"/>
                    <a:pt x="9989" y="9168"/>
                    <a:pt x="9989" y="9168"/>
                  </a:cubicBezTo>
                  <a:close/>
                  <a:moveTo>
                    <a:pt x="14840" y="9168"/>
                  </a:moveTo>
                  <a:lnTo>
                    <a:pt x="16386" y="9168"/>
                  </a:lnTo>
                  <a:lnTo>
                    <a:pt x="16386" y="17938"/>
                  </a:lnTo>
                  <a:lnTo>
                    <a:pt x="14840" y="17938"/>
                  </a:lnTo>
                  <a:cubicBezTo>
                    <a:pt x="14840" y="17938"/>
                    <a:pt x="14840" y="9168"/>
                    <a:pt x="14840" y="91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7"/>
            <p:cNvSpPr/>
            <p:nvPr/>
          </p:nvSpPr>
          <p:spPr>
            <a:xfrm>
              <a:off x="6157011" y="5413234"/>
              <a:ext cx="101485" cy="101501"/>
            </a:xfrm>
            <a:custGeom>
              <a:avLst/>
              <a:gdLst/>
              <a:ahLst/>
              <a:cxnLst>
                <a:cxn ang="0">
                  <a:pos x="wd2" y="hd2"/>
                </a:cxn>
                <a:cxn ang="5400000">
                  <a:pos x="wd2" y="hd2"/>
                </a:cxn>
                <a:cxn ang="10800000">
                  <a:pos x="wd2" y="hd2"/>
                </a:cxn>
                <a:cxn ang="16200000">
                  <a:pos x="wd2" y="hd2"/>
                </a:cxn>
              </a:cxnLst>
              <a:rect l="0" t="0" r="r" b="b"/>
              <a:pathLst>
                <a:path w="21020" h="21600" extrusionOk="0">
                  <a:moveTo>
                    <a:pt x="18849" y="7946"/>
                  </a:moveTo>
                  <a:lnTo>
                    <a:pt x="17741" y="9090"/>
                  </a:lnTo>
                  <a:cubicBezTo>
                    <a:pt x="17741" y="8939"/>
                    <a:pt x="17760" y="8793"/>
                    <a:pt x="17746" y="8634"/>
                  </a:cubicBezTo>
                  <a:cubicBezTo>
                    <a:pt x="17630" y="7330"/>
                    <a:pt x="17036" y="6068"/>
                    <a:pt x="16073" y="5080"/>
                  </a:cubicBezTo>
                  <a:cubicBezTo>
                    <a:pt x="15006" y="3982"/>
                    <a:pt x="13585" y="3350"/>
                    <a:pt x="12180" y="3345"/>
                  </a:cubicBezTo>
                  <a:lnTo>
                    <a:pt x="13271" y="2218"/>
                  </a:lnTo>
                  <a:cubicBezTo>
                    <a:pt x="13812" y="1659"/>
                    <a:pt x="14572" y="1351"/>
                    <a:pt x="15402" y="1351"/>
                  </a:cubicBezTo>
                  <a:cubicBezTo>
                    <a:pt x="16462" y="1351"/>
                    <a:pt x="17545" y="1843"/>
                    <a:pt x="18383" y="2696"/>
                  </a:cubicBezTo>
                  <a:cubicBezTo>
                    <a:pt x="19165" y="3500"/>
                    <a:pt x="19635" y="4500"/>
                    <a:pt x="19701" y="5511"/>
                  </a:cubicBezTo>
                  <a:cubicBezTo>
                    <a:pt x="19763" y="6454"/>
                    <a:pt x="19458" y="7317"/>
                    <a:pt x="18849" y="7946"/>
                  </a:cubicBezTo>
                  <a:cubicBezTo>
                    <a:pt x="18849" y="7946"/>
                    <a:pt x="18849" y="7946"/>
                    <a:pt x="18849" y="7946"/>
                  </a:cubicBezTo>
                  <a:close/>
                  <a:moveTo>
                    <a:pt x="5828" y="19329"/>
                  </a:moveTo>
                  <a:cubicBezTo>
                    <a:pt x="5812" y="18424"/>
                    <a:pt x="5457" y="17481"/>
                    <a:pt x="4731" y="16739"/>
                  </a:cubicBezTo>
                  <a:cubicBezTo>
                    <a:pt x="4049" y="16035"/>
                    <a:pt x="3149" y="15628"/>
                    <a:pt x="2259" y="15592"/>
                  </a:cubicBezTo>
                  <a:lnTo>
                    <a:pt x="2913" y="13157"/>
                  </a:lnTo>
                  <a:cubicBezTo>
                    <a:pt x="2958" y="12996"/>
                    <a:pt x="3053" y="12835"/>
                    <a:pt x="3169" y="12696"/>
                  </a:cubicBezTo>
                  <a:cubicBezTo>
                    <a:pt x="4488" y="11726"/>
                    <a:pt x="6511" y="12013"/>
                    <a:pt x="7921" y="13459"/>
                  </a:cubicBezTo>
                  <a:cubicBezTo>
                    <a:pt x="9412" y="14989"/>
                    <a:pt x="9639" y="17231"/>
                    <a:pt x="8494" y="18569"/>
                  </a:cubicBezTo>
                  <a:cubicBezTo>
                    <a:pt x="8418" y="18610"/>
                    <a:pt x="8341" y="18647"/>
                    <a:pt x="8256" y="18674"/>
                  </a:cubicBezTo>
                  <a:cubicBezTo>
                    <a:pt x="8256" y="18674"/>
                    <a:pt x="5828" y="19329"/>
                    <a:pt x="5828" y="19329"/>
                  </a:cubicBezTo>
                  <a:close/>
                  <a:moveTo>
                    <a:pt x="2737" y="20163"/>
                  </a:moveTo>
                  <a:cubicBezTo>
                    <a:pt x="2667" y="20179"/>
                    <a:pt x="2445" y="20240"/>
                    <a:pt x="2294" y="20249"/>
                  </a:cubicBezTo>
                  <a:cubicBezTo>
                    <a:pt x="1752" y="20242"/>
                    <a:pt x="1315" y="19790"/>
                    <a:pt x="1315" y="19237"/>
                  </a:cubicBezTo>
                  <a:cubicBezTo>
                    <a:pt x="1323" y="19121"/>
                    <a:pt x="1366" y="18927"/>
                    <a:pt x="1380" y="18858"/>
                  </a:cubicBezTo>
                  <a:lnTo>
                    <a:pt x="2073" y="16284"/>
                  </a:lnTo>
                  <a:cubicBezTo>
                    <a:pt x="2824" y="16261"/>
                    <a:pt x="3632" y="16561"/>
                    <a:pt x="4267" y="17216"/>
                  </a:cubicBezTo>
                  <a:cubicBezTo>
                    <a:pt x="4911" y="17880"/>
                    <a:pt x="5215" y="18724"/>
                    <a:pt x="5184" y="19505"/>
                  </a:cubicBezTo>
                  <a:cubicBezTo>
                    <a:pt x="5184" y="19505"/>
                    <a:pt x="2737" y="20163"/>
                    <a:pt x="2737" y="20163"/>
                  </a:cubicBezTo>
                  <a:close/>
                  <a:moveTo>
                    <a:pt x="6890" y="11180"/>
                  </a:moveTo>
                  <a:cubicBezTo>
                    <a:pt x="6280" y="10929"/>
                    <a:pt x="5643" y="10784"/>
                    <a:pt x="5005" y="10774"/>
                  </a:cubicBezTo>
                  <a:lnTo>
                    <a:pt x="10066" y="5537"/>
                  </a:lnTo>
                  <a:cubicBezTo>
                    <a:pt x="10839" y="4761"/>
                    <a:pt x="11968" y="4535"/>
                    <a:pt x="13078" y="4818"/>
                  </a:cubicBezTo>
                  <a:cubicBezTo>
                    <a:pt x="13078" y="4818"/>
                    <a:pt x="6890" y="11180"/>
                    <a:pt x="6890" y="11180"/>
                  </a:cubicBezTo>
                  <a:close/>
                  <a:moveTo>
                    <a:pt x="9719" y="13671"/>
                  </a:moveTo>
                  <a:cubicBezTo>
                    <a:pt x="9473" y="13259"/>
                    <a:pt x="9193" y="12861"/>
                    <a:pt x="8850" y="12505"/>
                  </a:cubicBezTo>
                  <a:cubicBezTo>
                    <a:pt x="8449" y="12093"/>
                    <a:pt x="7988" y="11770"/>
                    <a:pt x="7506" y="11499"/>
                  </a:cubicBezTo>
                  <a:lnTo>
                    <a:pt x="13768" y="5066"/>
                  </a:lnTo>
                  <a:cubicBezTo>
                    <a:pt x="14261" y="5290"/>
                    <a:pt x="14729" y="5607"/>
                    <a:pt x="15147" y="6034"/>
                  </a:cubicBezTo>
                  <a:cubicBezTo>
                    <a:pt x="15504" y="6400"/>
                    <a:pt x="15775" y="6806"/>
                    <a:pt x="15986" y="7231"/>
                  </a:cubicBezTo>
                  <a:cubicBezTo>
                    <a:pt x="15986" y="7231"/>
                    <a:pt x="9719" y="13671"/>
                    <a:pt x="9719" y="13671"/>
                  </a:cubicBezTo>
                  <a:close/>
                  <a:moveTo>
                    <a:pt x="10522" y="16061"/>
                  </a:moveTo>
                  <a:cubicBezTo>
                    <a:pt x="10467" y="15451"/>
                    <a:pt x="10300" y="14853"/>
                    <a:pt x="10047" y="14288"/>
                  </a:cubicBezTo>
                  <a:lnTo>
                    <a:pt x="16259" y="7908"/>
                  </a:lnTo>
                  <a:cubicBezTo>
                    <a:pt x="16638" y="9140"/>
                    <a:pt x="16443" y="10427"/>
                    <a:pt x="15612" y="11285"/>
                  </a:cubicBezTo>
                  <a:cubicBezTo>
                    <a:pt x="15605" y="11289"/>
                    <a:pt x="15599" y="11295"/>
                    <a:pt x="15595" y="11297"/>
                  </a:cubicBezTo>
                  <a:lnTo>
                    <a:pt x="15605" y="11307"/>
                  </a:lnTo>
                  <a:lnTo>
                    <a:pt x="10527" y="16564"/>
                  </a:lnTo>
                  <a:cubicBezTo>
                    <a:pt x="10527" y="16397"/>
                    <a:pt x="10535" y="16232"/>
                    <a:pt x="10522" y="16061"/>
                  </a:cubicBezTo>
                  <a:cubicBezTo>
                    <a:pt x="10522" y="16061"/>
                    <a:pt x="10522" y="16061"/>
                    <a:pt x="10522" y="16061"/>
                  </a:cubicBezTo>
                  <a:close/>
                  <a:moveTo>
                    <a:pt x="19310" y="1741"/>
                  </a:moveTo>
                  <a:cubicBezTo>
                    <a:pt x="18228" y="633"/>
                    <a:pt x="16808" y="0"/>
                    <a:pt x="15402" y="0"/>
                  </a:cubicBezTo>
                  <a:cubicBezTo>
                    <a:pt x="14222" y="0"/>
                    <a:pt x="13133" y="453"/>
                    <a:pt x="12337" y="1266"/>
                  </a:cubicBezTo>
                  <a:lnTo>
                    <a:pt x="9140" y="4579"/>
                  </a:lnTo>
                  <a:cubicBezTo>
                    <a:pt x="9130" y="4587"/>
                    <a:pt x="9120" y="4591"/>
                    <a:pt x="9111" y="4605"/>
                  </a:cubicBezTo>
                  <a:cubicBezTo>
                    <a:pt x="9103" y="4607"/>
                    <a:pt x="9101" y="4615"/>
                    <a:pt x="9094" y="4622"/>
                  </a:cubicBezTo>
                  <a:lnTo>
                    <a:pt x="9098" y="4622"/>
                  </a:lnTo>
                  <a:lnTo>
                    <a:pt x="2310" y="11647"/>
                  </a:lnTo>
                  <a:cubicBezTo>
                    <a:pt x="1998" y="11968"/>
                    <a:pt x="1771" y="12366"/>
                    <a:pt x="1646" y="12797"/>
                  </a:cubicBezTo>
                  <a:lnTo>
                    <a:pt x="104" y="18543"/>
                  </a:lnTo>
                  <a:cubicBezTo>
                    <a:pt x="101" y="18555"/>
                    <a:pt x="0" y="19006"/>
                    <a:pt x="0" y="19237"/>
                  </a:cubicBezTo>
                  <a:cubicBezTo>
                    <a:pt x="0" y="20539"/>
                    <a:pt x="1031" y="21600"/>
                    <a:pt x="2302" y="21600"/>
                  </a:cubicBezTo>
                  <a:cubicBezTo>
                    <a:pt x="2553" y="21600"/>
                    <a:pt x="3045" y="21475"/>
                    <a:pt x="3063" y="21471"/>
                  </a:cubicBezTo>
                  <a:lnTo>
                    <a:pt x="8633" y="19968"/>
                  </a:lnTo>
                  <a:cubicBezTo>
                    <a:pt x="9055" y="19837"/>
                    <a:pt x="9441" y="19604"/>
                    <a:pt x="9753" y="19283"/>
                  </a:cubicBezTo>
                  <a:lnTo>
                    <a:pt x="19778" y="8899"/>
                  </a:lnTo>
                  <a:cubicBezTo>
                    <a:pt x="21600" y="7024"/>
                    <a:pt x="21395" y="3883"/>
                    <a:pt x="19310" y="1741"/>
                  </a:cubicBezTo>
                  <a:cubicBezTo>
                    <a:pt x="19310" y="1741"/>
                    <a:pt x="19310" y="1741"/>
                    <a:pt x="19310" y="174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8"/>
            <p:cNvSpPr/>
            <p:nvPr/>
          </p:nvSpPr>
          <p:spPr>
            <a:xfrm>
              <a:off x="6077479" y="5371487"/>
              <a:ext cx="91725" cy="122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2" y="0"/>
                    <a:pt x="0" y="3627"/>
                    <a:pt x="0" y="8088"/>
                  </a:cubicBezTo>
                  <a:cubicBezTo>
                    <a:pt x="0" y="10692"/>
                    <a:pt x="1693" y="13150"/>
                    <a:pt x="4522" y="14663"/>
                  </a:cubicBezTo>
                  <a:lnTo>
                    <a:pt x="4654" y="14729"/>
                  </a:lnTo>
                  <a:cubicBezTo>
                    <a:pt x="5312" y="15018"/>
                    <a:pt x="5388" y="15962"/>
                    <a:pt x="5371" y="16132"/>
                  </a:cubicBezTo>
                  <a:lnTo>
                    <a:pt x="5371" y="18871"/>
                  </a:lnTo>
                  <a:cubicBezTo>
                    <a:pt x="5371" y="19377"/>
                    <a:pt x="5753" y="19832"/>
                    <a:pt x="6351" y="20066"/>
                  </a:cubicBezTo>
                  <a:lnTo>
                    <a:pt x="9980" y="21458"/>
                  </a:lnTo>
                  <a:cubicBezTo>
                    <a:pt x="10236" y="21558"/>
                    <a:pt x="10518" y="21600"/>
                    <a:pt x="10800" y="21600"/>
                  </a:cubicBezTo>
                  <a:cubicBezTo>
                    <a:pt x="11082" y="21600"/>
                    <a:pt x="11351" y="21558"/>
                    <a:pt x="11605" y="21458"/>
                  </a:cubicBezTo>
                  <a:lnTo>
                    <a:pt x="15278" y="20066"/>
                  </a:lnTo>
                  <a:cubicBezTo>
                    <a:pt x="15884" y="19838"/>
                    <a:pt x="16273" y="19384"/>
                    <a:pt x="16273" y="18871"/>
                  </a:cubicBezTo>
                  <a:lnTo>
                    <a:pt x="16273" y="16230"/>
                  </a:lnTo>
                  <a:cubicBezTo>
                    <a:pt x="16273" y="14901"/>
                    <a:pt x="17348" y="14455"/>
                    <a:pt x="17356" y="14455"/>
                  </a:cubicBezTo>
                  <a:lnTo>
                    <a:pt x="17766" y="14268"/>
                  </a:lnTo>
                  <a:cubicBezTo>
                    <a:pt x="20200" y="12721"/>
                    <a:pt x="21600" y="10468"/>
                    <a:pt x="21600" y="8088"/>
                  </a:cubicBezTo>
                  <a:cubicBezTo>
                    <a:pt x="21600" y="3627"/>
                    <a:pt x="16749" y="0"/>
                    <a:pt x="10800" y="0"/>
                  </a:cubicBezTo>
                  <a:close/>
                  <a:moveTo>
                    <a:pt x="10800" y="1348"/>
                  </a:moveTo>
                  <a:cubicBezTo>
                    <a:pt x="15765" y="1348"/>
                    <a:pt x="19800" y="4362"/>
                    <a:pt x="19800" y="8088"/>
                  </a:cubicBezTo>
                  <a:cubicBezTo>
                    <a:pt x="19800" y="10155"/>
                    <a:pt x="18561" y="12000"/>
                    <a:pt x="16610" y="13238"/>
                  </a:cubicBezTo>
                  <a:cubicBezTo>
                    <a:pt x="16610" y="13238"/>
                    <a:pt x="15393" y="13658"/>
                    <a:pt x="14795" y="14827"/>
                  </a:cubicBezTo>
                  <a:lnTo>
                    <a:pt x="6878" y="14827"/>
                  </a:lnTo>
                  <a:cubicBezTo>
                    <a:pt x="6649" y="14362"/>
                    <a:pt x="6269" y="13875"/>
                    <a:pt x="5576" y="13567"/>
                  </a:cubicBezTo>
                  <a:cubicBezTo>
                    <a:pt x="3290" y="12349"/>
                    <a:pt x="1800" y="10350"/>
                    <a:pt x="1800" y="8088"/>
                  </a:cubicBezTo>
                  <a:cubicBezTo>
                    <a:pt x="1800" y="4362"/>
                    <a:pt x="5826" y="1348"/>
                    <a:pt x="10800" y="1348"/>
                  </a:cubicBezTo>
                  <a:close/>
                  <a:moveTo>
                    <a:pt x="11663" y="2805"/>
                  </a:moveTo>
                  <a:cubicBezTo>
                    <a:pt x="11170" y="2805"/>
                    <a:pt x="10771" y="3100"/>
                    <a:pt x="10771" y="3474"/>
                  </a:cubicBezTo>
                  <a:cubicBezTo>
                    <a:pt x="10771" y="3850"/>
                    <a:pt x="11170" y="4142"/>
                    <a:pt x="11663" y="4142"/>
                  </a:cubicBezTo>
                  <a:cubicBezTo>
                    <a:pt x="13694" y="4142"/>
                    <a:pt x="16171" y="5529"/>
                    <a:pt x="16171" y="7584"/>
                  </a:cubicBezTo>
                  <a:cubicBezTo>
                    <a:pt x="16171" y="7958"/>
                    <a:pt x="16564" y="8252"/>
                    <a:pt x="17063" y="8252"/>
                  </a:cubicBezTo>
                  <a:cubicBezTo>
                    <a:pt x="17557" y="8252"/>
                    <a:pt x="17971" y="7958"/>
                    <a:pt x="17971" y="7584"/>
                  </a:cubicBezTo>
                  <a:cubicBezTo>
                    <a:pt x="17971" y="4510"/>
                    <a:pt x="14757" y="2805"/>
                    <a:pt x="11663" y="2805"/>
                  </a:cubicBezTo>
                  <a:close/>
                  <a:moveTo>
                    <a:pt x="7171" y="16175"/>
                  </a:moveTo>
                  <a:lnTo>
                    <a:pt x="14488" y="16175"/>
                  </a:lnTo>
                  <a:cubicBezTo>
                    <a:pt x="14488" y="16175"/>
                    <a:pt x="14473" y="16230"/>
                    <a:pt x="14473" y="16230"/>
                  </a:cubicBezTo>
                  <a:lnTo>
                    <a:pt x="14473" y="17523"/>
                  </a:lnTo>
                  <a:lnTo>
                    <a:pt x="7171" y="17523"/>
                  </a:lnTo>
                  <a:lnTo>
                    <a:pt x="7171" y="16175"/>
                  </a:lnTo>
                  <a:close/>
                  <a:moveTo>
                    <a:pt x="7171" y="18871"/>
                  </a:moveTo>
                  <a:lnTo>
                    <a:pt x="14473" y="18871"/>
                  </a:lnTo>
                  <a:cubicBezTo>
                    <a:pt x="14473" y="18871"/>
                    <a:pt x="10800" y="20252"/>
                    <a:pt x="10800" y="20252"/>
                  </a:cubicBezTo>
                  <a:lnTo>
                    <a:pt x="7171" y="1887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9"/>
            <p:cNvSpPr/>
            <p:nvPr/>
          </p:nvSpPr>
          <p:spPr>
            <a:xfrm>
              <a:off x="6248498" y="5455009"/>
              <a:ext cx="78364" cy="84392"/>
            </a:xfrm>
            <a:custGeom>
              <a:avLst/>
              <a:gdLst/>
              <a:ahLst/>
              <a:cxnLst>
                <a:cxn ang="0">
                  <a:pos x="wd2" y="hd2"/>
                </a:cxn>
                <a:cxn ang="5400000">
                  <a:pos x="wd2" y="hd2"/>
                </a:cxn>
                <a:cxn ang="10800000">
                  <a:pos x="wd2" y="hd2"/>
                </a:cxn>
                <a:cxn ang="16200000">
                  <a:pos x="wd2" y="hd2"/>
                </a:cxn>
              </a:cxnLst>
              <a:rect l="0" t="0" r="r" b="b"/>
              <a:pathLst>
                <a:path w="21600" h="21600" extrusionOk="0">
                  <a:moveTo>
                    <a:pt x="9164" y="0"/>
                  </a:moveTo>
                  <a:lnTo>
                    <a:pt x="9164" y="1145"/>
                  </a:lnTo>
                  <a:lnTo>
                    <a:pt x="9764" y="1145"/>
                  </a:lnTo>
                  <a:lnTo>
                    <a:pt x="9764" y="1591"/>
                  </a:lnTo>
                  <a:cubicBezTo>
                    <a:pt x="7217" y="1813"/>
                    <a:pt x="4921" y="2861"/>
                    <a:pt x="3203" y="4438"/>
                  </a:cubicBezTo>
                  <a:lnTo>
                    <a:pt x="2946" y="4183"/>
                  </a:lnTo>
                  <a:lnTo>
                    <a:pt x="3340" y="3817"/>
                  </a:lnTo>
                  <a:lnTo>
                    <a:pt x="2878" y="3388"/>
                  </a:lnTo>
                  <a:lnTo>
                    <a:pt x="1439" y="4724"/>
                  </a:lnTo>
                  <a:lnTo>
                    <a:pt x="1901" y="5153"/>
                  </a:lnTo>
                  <a:lnTo>
                    <a:pt x="2312" y="4772"/>
                  </a:lnTo>
                  <a:lnTo>
                    <a:pt x="2621" y="5042"/>
                  </a:lnTo>
                  <a:cubicBezTo>
                    <a:pt x="996" y="6800"/>
                    <a:pt x="0" y="9084"/>
                    <a:pt x="0" y="11579"/>
                  </a:cubicBezTo>
                  <a:cubicBezTo>
                    <a:pt x="0" y="17121"/>
                    <a:pt x="4825" y="21600"/>
                    <a:pt x="10791" y="21600"/>
                  </a:cubicBezTo>
                  <a:cubicBezTo>
                    <a:pt x="16760" y="21600"/>
                    <a:pt x="21600" y="17121"/>
                    <a:pt x="21600" y="11579"/>
                  </a:cubicBezTo>
                  <a:cubicBezTo>
                    <a:pt x="21600" y="6365"/>
                    <a:pt x="17316" y="2074"/>
                    <a:pt x="11836" y="1591"/>
                  </a:cubicBezTo>
                  <a:lnTo>
                    <a:pt x="11836" y="1145"/>
                  </a:lnTo>
                  <a:lnTo>
                    <a:pt x="12504" y="1145"/>
                  </a:lnTo>
                  <a:lnTo>
                    <a:pt x="12504" y="0"/>
                  </a:lnTo>
                  <a:lnTo>
                    <a:pt x="9164" y="0"/>
                  </a:lnTo>
                  <a:close/>
                  <a:moveTo>
                    <a:pt x="10346" y="3213"/>
                  </a:moveTo>
                  <a:cubicBezTo>
                    <a:pt x="10346" y="3221"/>
                    <a:pt x="10346" y="3220"/>
                    <a:pt x="10346" y="3229"/>
                  </a:cubicBezTo>
                  <a:lnTo>
                    <a:pt x="10346" y="4788"/>
                  </a:lnTo>
                  <a:cubicBezTo>
                    <a:pt x="10346" y="5022"/>
                    <a:pt x="10539" y="5217"/>
                    <a:pt x="10791" y="5217"/>
                  </a:cubicBezTo>
                  <a:cubicBezTo>
                    <a:pt x="11044" y="5217"/>
                    <a:pt x="11254" y="5022"/>
                    <a:pt x="11254" y="4788"/>
                  </a:cubicBezTo>
                  <a:lnTo>
                    <a:pt x="11254" y="3229"/>
                  </a:lnTo>
                  <a:cubicBezTo>
                    <a:pt x="11254" y="3220"/>
                    <a:pt x="11254" y="3221"/>
                    <a:pt x="11254" y="3213"/>
                  </a:cubicBezTo>
                  <a:cubicBezTo>
                    <a:pt x="15877" y="3428"/>
                    <a:pt x="19585" y="6858"/>
                    <a:pt x="19819" y="11150"/>
                  </a:cubicBezTo>
                  <a:lnTo>
                    <a:pt x="18260" y="11150"/>
                  </a:lnTo>
                  <a:cubicBezTo>
                    <a:pt x="18009" y="11150"/>
                    <a:pt x="17797" y="11344"/>
                    <a:pt x="17797" y="11579"/>
                  </a:cubicBezTo>
                  <a:cubicBezTo>
                    <a:pt x="17797" y="11815"/>
                    <a:pt x="18006" y="12009"/>
                    <a:pt x="18260" y="12009"/>
                  </a:cubicBezTo>
                  <a:lnTo>
                    <a:pt x="19819" y="12009"/>
                  </a:lnTo>
                  <a:cubicBezTo>
                    <a:pt x="19585" y="16300"/>
                    <a:pt x="15876" y="19732"/>
                    <a:pt x="11254" y="19946"/>
                  </a:cubicBezTo>
                  <a:lnTo>
                    <a:pt x="11254" y="18451"/>
                  </a:lnTo>
                  <a:cubicBezTo>
                    <a:pt x="11254" y="18218"/>
                    <a:pt x="11044" y="18021"/>
                    <a:pt x="10791" y="18021"/>
                  </a:cubicBezTo>
                  <a:cubicBezTo>
                    <a:pt x="10539" y="18021"/>
                    <a:pt x="10346" y="18215"/>
                    <a:pt x="10346" y="18451"/>
                  </a:cubicBezTo>
                  <a:lnTo>
                    <a:pt x="10346" y="19946"/>
                  </a:lnTo>
                  <a:cubicBezTo>
                    <a:pt x="5721" y="19732"/>
                    <a:pt x="2030" y="16300"/>
                    <a:pt x="1799" y="12009"/>
                  </a:cubicBezTo>
                  <a:lnTo>
                    <a:pt x="3323" y="12009"/>
                  </a:lnTo>
                  <a:cubicBezTo>
                    <a:pt x="3577" y="12009"/>
                    <a:pt x="3786" y="11817"/>
                    <a:pt x="3786" y="11579"/>
                  </a:cubicBezTo>
                  <a:cubicBezTo>
                    <a:pt x="3786" y="11346"/>
                    <a:pt x="3577" y="11150"/>
                    <a:pt x="3323" y="11150"/>
                  </a:cubicBezTo>
                  <a:lnTo>
                    <a:pt x="1799" y="11150"/>
                  </a:lnTo>
                  <a:cubicBezTo>
                    <a:pt x="2030" y="6855"/>
                    <a:pt x="5723" y="3430"/>
                    <a:pt x="10346" y="3213"/>
                  </a:cubicBezTo>
                  <a:close/>
                  <a:moveTo>
                    <a:pt x="10809" y="9687"/>
                  </a:moveTo>
                  <a:cubicBezTo>
                    <a:pt x="9858" y="9809"/>
                    <a:pt x="9204" y="10615"/>
                    <a:pt x="9335" y="11500"/>
                  </a:cubicBezTo>
                  <a:cubicBezTo>
                    <a:pt x="9467" y="12381"/>
                    <a:pt x="10339" y="13006"/>
                    <a:pt x="11288" y="12884"/>
                  </a:cubicBezTo>
                  <a:cubicBezTo>
                    <a:pt x="11641" y="12839"/>
                    <a:pt x="11964" y="12690"/>
                    <a:pt x="12213" y="12486"/>
                  </a:cubicBezTo>
                  <a:cubicBezTo>
                    <a:pt x="13389" y="13197"/>
                    <a:pt x="15605" y="14554"/>
                    <a:pt x="15605" y="14554"/>
                  </a:cubicBezTo>
                  <a:lnTo>
                    <a:pt x="16752" y="14729"/>
                  </a:lnTo>
                  <a:lnTo>
                    <a:pt x="16119" y="13838"/>
                  </a:lnTo>
                  <a:cubicBezTo>
                    <a:pt x="16119" y="13838"/>
                    <a:pt x="12710" y="11786"/>
                    <a:pt x="12710" y="11786"/>
                  </a:cubicBezTo>
                  <a:cubicBezTo>
                    <a:pt x="12791" y="11561"/>
                    <a:pt x="12817" y="11307"/>
                    <a:pt x="12778" y="11054"/>
                  </a:cubicBezTo>
                  <a:cubicBezTo>
                    <a:pt x="12645" y="10174"/>
                    <a:pt x="11761" y="9564"/>
                    <a:pt x="10809" y="968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3" name="Freeform: Shape 20"/>
            <p:cNvSpPr/>
            <p:nvPr/>
          </p:nvSpPr>
          <p:spPr>
            <a:xfrm>
              <a:off x="6041672" y="5649877"/>
              <a:ext cx="71746" cy="61010"/>
            </a:xfrm>
            <a:custGeom>
              <a:avLst/>
              <a:gdLst/>
              <a:ahLst/>
              <a:cxnLst>
                <a:cxn ang="0">
                  <a:pos x="wd2" y="hd2"/>
                </a:cxn>
                <a:cxn ang="5400000">
                  <a:pos x="wd2" y="hd2"/>
                </a:cxn>
                <a:cxn ang="10800000">
                  <a:pos x="wd2" y="hd2"/>
                </a:cxn>
                <a:cxn ang="16200000">
                  <a:pos x="wd2" y="hd2"/>
                </a:cxn>
              </a:cxnLst>
              <a:rect l="0" t="0" r="r" b="b"/>
              <a:pathLst>
                <a:path w="21600" h="21600" extrusionOk="0">
                  <a:moveTo>
                    <a:pt x="13087" y="15906"/>
                  </a:moveTo>
                  <a:lnTo>
                    <a:pt x="14625" y="14100"/>
                  </a:lnTo>
                  <a:lnTo>
                    <a:pt x="14625" y="21600"/>
                  </a:lnTo>
                  <a:lnTo>
                    <a:pt x="0" y="21600"/>
                  </a:lnTo>
                  <a:lnTo>
                    <a:pt x="0" y="4637"/>
                  </a:lnTo>
                  <a:lnTo>
                    <a:pt x="4335" y="305"/>
                  </a:lnTo>
                  <a:lnTo>
                    <a:pt x="14625" y="305"/>
                  </a:lnTo>
                  <a:lnTo>
                    <a:pt x="14625" y="2578"/>
                  </a:lnTo>
                  <a:lnTo>
                    <a:pt x="13092" y="4415"/>
                  </a:lnTo>
                  <a:lnTo>
                    <a:pt x="13092" y="1828"/>
                  </a:lnTo>
                  <a:lnTo>
                    <a:pt x="5978" y="1828"/>
                  </a:lnTo>
                  <a:lnTo>
                    <a:pt x="5978" y="6291"/>
                  </a:lnTo>
                  <a:lnTo>
                    <a:pt x="1532" y="6291"/>
                  </a:lnTo>
                  <a:lnTo>
                    <a:pt x="1532" y="20082"/>
                  </a:lnTo>
                  <a:lnTo>
                    <a:pt x="13087" y="20082"/>
                  </a:lnTo>
                  <a:cubicBezTo>
                    <a:pt x="13087" y="20082"/>
                    <a:pt x="13087" y="15906"/>
                    <a:pt x="13087" y="15906"/>
                  </a:cubicBezTo>
                  <a:close/>
                  <a:moveTo>
                    <a:pt x="21600" y="3623"/>
                  </a:moveTo>
                  <a:lnTo>
                    <a:pt x="19555" y="6030"/>
                  </a:lnTo>
                  <a:lnTo>
                    <a:pt x="16468" y="2408"/>
                  </a:lnTo>
                  <a:lnTo>
                    <a:pt x="18513" y="0"/>
                  </a:lnTo>
                  <a:cubicBezTo>
                    <a:pt x="18513" y="0"/>
                    <a:pt x="21600" y="3623"/>
                    <a:pt x="21600" y="3623"/>
                  </a:cubicBezTo>
                  <a:close/>
                  <a:moveTo>
                    <a:pt x="16060" y="5602"/>
                  </a:moveTo>
                  <a:cubicBezTo>
                    <a:pt x="16241" y="5821"/>
                    <a:pt x="16241" y="6171"/>
                    <a:pt x="16060" y="6390"/>
                  </a:cubicBezTo>
                  <a:lnTo>
                    <a:pt x="9523" y="14071"/>
                  </a:lnTo>
                  <a:cubicBezTo>
                    <a:pt x="9341" y="14290"/>
                    <a:pt x="9039" y="14290"/>
                    <a:pt x="8859" y="14071"/>
                  </a:cubicBezTo>
                  <a:cubicBezTo>
                    <a:pt x="8676" y="13857"/>
                    <a:pt x="8676" y="13502"/>
                    <a:pt x="8859" y="13288"/>
                  </a:cubicBezTo>
                  <a:lnTo>
                    <a:pt x="15393" y="5602"/>
                  </a:lnTo>
                  <a:cubicBezTo>
                    <a:pt x="15576" y="5389"/>
                    <a:pt x="15877" y="5389"/>
                    <a:pt x="16060" y="5602"/>
                  </a:cubicBezTo>
                  <a:cubicBezTo>
                    <a:pt x="16060" y="5602"/>
                    <a:pt x="16060" y="5602"/>
                    <a:pt x="16060" y="5602"/>
                  </a:cubicBezTo>
                  <a:close/>
                  <a:moveTo>
                    <a:pt x="7279" y="13213"/>
                  </a:moveTo>
                  <a:lnTo>
                    <a:pt x="6036" y="18307"/>
                  </a:lnTo>
                  <a:lnTo>
                    <a:pt x="10370" y="16849"/>
                  </a:lnTo>
                  <a:lnTo>
                    <a:pt x="18728" y="7021"/>
                  </a:lnTo>
                  <a:lnTo>
                    <a:pt x="15639" y="3387"/>
                  </a:lnTo>
                  <a:cubicBezTo>
                    <a:pt x="15639" y="3387"/>
                    <a:pt x="7279" y="13213"/>
                    <a:pt x="7279" y="1321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21"/>
            <p:cNvSpPr/>
            <p:nvPr/>
          </p:nvSpPr>
          <p:spPr>
            <a:xfrm>
              <a:off x="5775211" y="5828865"/>
              <a:ext cx="52761" cy="82403"/>
            </a:xfrm>
            <a:custGeom>
              <a:avLst/>
              <a:gdLst/>
              <a:ahLst/>
              <a:cxnLst>
                <a:cxn ang="0">
                  <a:pos x="wd2" y="hd2"/>
                </a:cxn>
                <a:cxn ang="5400000">
                  <a:pos x="wd2" y="hd2"/>
                </a:cxn>
                <a:cxn ang="10800000">
                  <a:pos x="wd2" y="hd2"/>
                </a:cxn>
                <a:cxn ang="16200000">
                  <a:pos x="wd2" y="hd2"/>
                </a:cxn>
              </a:cxnLst>
              <a:rect l="0" t="0" r="r" b="b"/>
              <a:pathLst>
                <a:path w="21600" h="21600" extrusionOk="0">
                  <a:moveTo>
                    <a:pt x="10813" y="0"/>
                  </a:moveTo>
                  <a:cubicBezTo>
                    <a:pt x="4853" y="0"/>
                    <a:pt x="0" y="3095"/>
                    <a:pt x="0" y="6907"/>
                  </a:cubicBezTo>
                  <a:cubicBezTo>
                    <a:pt x="0" y="8758"/>
                    <a:pt x="1124" y="10501"/>
                    <a:pt x="3180" y="11810"/>
                  </a:cubicBezTo>
                  <a:cubicBezTo>
                    <a:pt x="3245" y="11853"/>
                    <a:pt x="3357" y="11992"/>
                    <a:pt x="3358" y="12071"/>
                  </a:cubicBezTo>
                  <a:cubicBezTo>
                    <a:pt x="3395" y="12646"/>
                    <a:pt x="3635" y="13974"/>
                    <a:pt x="5088" y="15003"/>
                  </a:cubicBezTo>
                  <a:cubicBezTo>
                    <a:pt x="5010" y="15075"/>
                    <a:pt x="4939" y="15146"/>
                    <a:pt x="4885" y="15231"/>
                  </a:cubicBezTo>
                  <a:cubicBezTo>
                    <a:pt x="4643" y="15615"/>
                    <a:pt x="4705" y="16038"/>
                    <a:pt x="5012" y="16371"/>
                  </a:cubicBezTo>
                  <a:cubicBezTo>
                    <a:pt x="4785" y="16750"/>
                    <a:pt x="4843" y="17175"/>
                    <a:pt x="5139" y="17495"/>
                  </a:cubicBezTo>
                  <a:cubicBezTo>
                    <a:pt x="4780" y="18058"/>
                    <a:pt x="5066" y="18708"/>
                    <a:pt x="5801" y="19010"/>
                  </a:cubicBezTo>
                  <a:cubicBezTo>
                    <a:pt x="5837" y="19023"/>
                    <a:pt x="6400" y="19248"/>
                    <a:pt x="7353" y="19466"/>
                  </a:cubicBezTo>
                  <a:cubicBezTo>
                    <a:pt x="7343" y="19553"/>
                    <a:pt x="7292" y="20323"/>
                    <a:pt x="8167" y="20932"/>
                  </a:cubicBezTo>
                  <a:cubicBezTo>
                    <a:pt x="8785" y="21369"/>
                    <a:pt x="9684" y="21590"/>
                    <a:pt x="10838" y="21600"/>
                  </a:cubicBezTo>
                  <a:cubicBezTo>
                    <a:pt x="10865" y="21600"/>
                    <a:pt x="10886" y="21600"/>
                    <a:pt x="10915" y="21600"/>
                  </a:cubicBezTo>
                  <a:cubicBezTo>
                    <a:pt x="12023" y="21600"/>
                    <a:pt x="12888" y="21385"/>
                    <a:pt x="13484" y="20965"/>
                  </a:cubicBezTo>
                  <a:cubicBezTo>
                    <a:pt x="14332" y="20366"/>
                    <a:pt x="14244" y="19608"/>
                    <a:pt x="14222" y="19466"/>
                  </a:cubicBezTo>
                  <a:cubicBezTo>
                    <a:pt x="15120" y="19259"/>
                    <a:pt x="15678" y="19052"/>
                    <a:pt x="15774" y="19010"/>
                  </a:cubicBezTo>
                  <a:cubicBezTo>
                    <a:pt x="16518" y="18706"/>
                    <a:pt x="16817" y="18053"/>
                    <a:pt x="16461" y="17495"/>
                  </a:cubicBezTo>
                  <a:cubicBezTo>
                    <a:pt x="16753" y="17169"/>
                    <a:pt x="16809" y="16744"/>
                    <a:pt x="16588" y="16371"/>
                  </a:cubicBezTo>
                  <a:cubicBezTo>
                    <a:pt x="16892" y="16041"/>
                    <a:pt x="16958" y="15619"/>
                    <a:pt x="16715" y="15231"/>
                  </a:cubicBezTo>
                  <a:cubicBezTo>
                    <a:pt x="16663" y="15155"/>
                    <a:pt x="16604" y="15087"/>
                    <a:pt x="16537" y="15019"/>
                  </a:cubicBezTo>
                  <a:cubicBezTo>
                    <a:pt x="17970" y="13988"/>
                    <a:pt x="18202" y="12651"/>
                    <a:pt x="18242" y="12071"/>
                  </a:cubicBezTo>
                  <a:cubicBezTo>
                    <a:pt x="18245" y="11991"/>
                    <a:pt x="18356" y="11856"/>
                    <a:pt x="18420" y="11810"/>
                  </a:cubicBezTo>
                  <a:cubicBezTo>
                    <a:pt x="20468" y="10498"/>
                    <a:pt x="21600" y="8755"/>
                    <a:pt x="21600" y="6907"/>
                  </a:cubicBezTo>
                  <a:cubicBezTo>
                    <a:pt x="21600" y="3095"/>
                    <a:pt x="16769" y="0"/>
                    <a:pt x="10813" y="0"/>
                  </a:cubicBezTo>
                  <a:close/>
                  <a:moveTo>
                    <a:pt x="10813" y="1173"/>
                  </a:moveTo>
                  <a:cubicBezTo>
                    <a:pt x="15758" y="1173"/>
                    <a:pt x="19768" y="3738"/>
                    <a:pt x="19768" y="6907"/>
                  </a:cubicBezTo>
                  <a:cubicBezTo>
                    <a:pt x="19768" y="8438"/>
                    <a:pt x="18825" y="9889"/>
                    <a:pt x="17122" y="10979"/>
                  </a:cubicBezTo>
                  <a:cubicBezTo>
                    <a:pt x="16730" y="11232"/>
                    <a:pt x="16434" y="11672"/>
                    <a:pt x="16410" y="12038"/>
                  </a:cubicBezTo>
                  <a:cubicBezTo>
                    <a:pt x="16351" y="13000"/>
                    <a:pt x="15823" y="14478"/>
                    <a:pt x="13179" y="15019"/>
                  </a:cubicBezTo>
                  <a:cubicBezTo>
                    <a:pt x="13145" y="15025"/>
                    <a:pt x="13109" y="15029"/>
                    <a:pt x="13077" y="15035"/>
                  </a:cubicBezTo>
                  <a:cubicBezTo>
                    <a:pt x="12463" y="15154"/>
                    <a:pt x="11738" y="15231"/>
                    <a:pt x="10889" y="15231"/>
                  </a:cubicBezTo>
                  <a:lnTo>
                    <a:pt x="10813" y="15231"/>
                  </a:lnTo>
                  <a:cubicBezTo>
                    <a:pt x="6087" y="15206"/>
                    <a:pt x="5263" y="13218"/>
                    <a:pt x="5190" y="12038"/>
                  </a:cubicBezTo>
                  <a:cubicBezTo>
                    <a:pt x="5171" y="11663"/>
                    <a:pt x="4880" y="11233"/>
                    <a:pt x="4478" y="10979"/>
                  </a:cubicBezTo>
                  <a:cubicBezTo>
                    <a:pt x="2770" y="9892"/>
                    <a:pt x="1832" y="8441"/>
                    <a:pt x="1832" y="6907"/>
                  </a:cubicBezTo>
                  <a:cubicBezTo>
                    <a:pt x="1832" y="3738"/>
                    <a:pt x="5864" y="1173"/>
                    <a:pt x="10813" y="1173"/>
                  </a:cubicBezTo>
                  <a:close/>
                  <a:moveTo>
                    <a:pt x="6666" y="8878"/>
                  </a:moveTo>
                  <a:cubicBezTo>
                    <a:pt x="6558" y="8918"/>
                    <a:pt x="6494" y="9009"/>
                    <a:pt x="6513" y="9090"/>
                  </a:cubicBezTo>
                  <a:lnTo>
                    <a:pt x="7760" y="14498"/>
                  </a:lnTo>
                  <a:cubicBezTo>
                    <a:pt x="7784" y="14603"/>
                    <a:pt x="7947" y="14696"/>
                    <a:pt x="8116" y="14677"/>
                  </a:cubicBezTo>
                  <a:cubicBezTo>
                    <a:pt x="8283" y="14661"/>
                    <a:pt x="8394" y="14556"/>
                    <a:pt x="8370" y="14449"/>
                  </a:cubicBezTo>
                  <a:lnTo>
                    <a:pt x="7225" y="9464"/>
                  </a:lnTo>
                  <a:cubicBezTo>
                    <a:pt x="8486" y="9956"/>
                    <a:pt x="11571" y="10858"/>
                    <a:pt x="14731" y="9513"/>
                  </a:cubicBezTo>
                  <a:lnTo>
                    <a:pt x="13255" y="14449"/>
                  </a:lnTo>
                  <a:cubicBezTo>
                    <a:pt x="13222" y="14553"/>
                    <a:pt x="13347" y="14640"/>
                    <a:pt x="13510" y="14661"/>
                  </a:cubicBezTo>
                  <a:cubicBezTo>
                    <a:pt x="13532" y="14664"/>
                    <a:pt x="13538" y="14677"/>
                    <a:pt x="13560" y="14677"/>
                  </a:cubicBezTo>
                  <a:cubicBezTo>
                    <a:pt x="13704" y="14677"/>
                    <a:pt x="13839" y="14609"/>
                    <a:pt x="13866" y="14514"/>
                  </a:cubicBezTo>
                  <a:lnTo>
                    <a:pt x="15469" y="9090"/>
                  </a:lnTo>
                  <a:cubicBezTo>
                    <a:pt x="15492" y="9010"/>
                    <a:pt x="15424" y="8921"/>
                    <a:pt x="15316" y="8878"/>
                  </a:cubicBezTo>
                  <a:cubicBezTo>
                    <a:pt x="15206" y="8835"/>
                    <a:pt x="15084" y="8860"/>
                    <a:pt x="14985" y="8910"/>
                  </a:cubicBezTo>
                  <a:cubicBezTo>
                    <a:pt x="11058" y="10967"/>
                    <a:pt x="7160" y="8994"/>
                    <a:pt x="6996" y="8910"/>
                  </a:cubicBezTo>
                  <a:cubicBezTo>
                    <a:pt x="6896" y="8860"/>
                    <a:pt x="6775" y="8841"/>
                    <a:pt x="6666" y="8878"/>
                  </a:cubicBezTo>
                  <a:close/>
                  <a:moveTo>
                    <a:pt x="6793" y="15866"/>
                  </a:moveTo>
                  <a:cubicBezTo>
                    <a:pt x="7505" y="16080"/>
                    <a:pt x="8846" y="16403"/>
                    <a:pt x="10609" y="16420"/>
                  </a:cubicBezTo>
                  <a:lnTo>
                    <a:pt x="11016" y="16420"/>
                  </a:lnTo>
                  <a:cubicBezTo>
                    <a:pt x="11748" y="16413"/>
                    <a:pt x="12382" y="16353"/>
                    <a:pt x="12950" y="16273"/>
                  </a:cubicBezTo>
                  <a:cubicBezTo>
                    <a:pt x="13055" y="16261"/>
                    <a:pt x="13153" y="16241"/>
                    <a:pt x="13255" y="16224"/>
                  </a:cubicBezTo>
                  <a:cubicBezTo>
                    <a:pt x="13441" y="16192"/>
                    <a:pt x="13622" y="16158"/>
                    <a:pt x="13789" y="16127"/>
                  </a:cubicBezTo>
                  <a:cubicBezTo>
                    <a:pt x="13905" y="16102"/>
                    <a:pt x="14037" y="16075"/>
                    <a:pt x="14146" y="16045"/>
                  </a:cubicBezTo>
                  <a:cubicBezTo>
                    <a:pt x="14406" y="15986"/>
                    <a:pt x="14624" y="15934"/>
                    <a:pt x="14807" y="15882"/>
                  </a:cubicBezTo>
                  <a:cubicBezTo>
                    <a:pt x="14678" y="15967"/>
                    <a:pt x="14583" y="16064"/>
                    <a:pt x="14553" y="16176"/>
                  </a:cubicBezTo>
                  <a:cubicBezTo>
                    <a:pt x="14468" y="16458"/>
                    <a:pt x="14704" y="16649"/>
                    <a:pt x="14858" y="16778"/>
                  </a:cubicBezTo>
                  <a:cubicBezTo>
                    <a:pt x="14882" y="16818"/>
                    <a:pt x="14891" y="16876"/>
                    <a:pt x="14909" y="16876"/>
                  </a:cubicBezTo>
                  <a:cubicBezTo>
                    <a:pt x="14909" y="16876"/>
                    <a:pt x="14858" y="16892"/>
                    <a:pt x="14858" y="16892"/>
                  </a:cubicBezTo>
                  <a:cubicBezTo>
                    <a:pt x="14618" y="16983"/>
                    <a:pt x="14421" y="17143"/>
                    <a:pt x="14375" y="17316"/>
                  </a:cubicBezTo>
                  <a:cubicBezTo>
                    <a:pt x="14305" y="17611"/>
                    <a:pt x="14586" y="17812"/>
                    <a:pt x="14756" y="17935"/>
                  </a:cubicBezTo>
                  <a:cubicBezTo>
                    <a:pt x="14780" y="17974"/>
                    <a:pt x="14743" y="18023"/>
                    <a:pt x="14782" y="18016"/>
                  </a:cubicBezTo>
                  <a:cubicBezTo>
                    <a:pt x="14769" y="18023"/>
                    <a:pt x="13416" y="18564"/>
                    <a:pt x="11296" y="18668"/>
                  </a:cubicBezTo>
                  <a:cubicBezTo>
                    <a:pt x="11050" y="18679"/>
                    <a:pt x="10848" y="18684"/>
                    <a:pt x="10787" y="18684"/>
                  </a:cubicBezTo>
                  <a:cubicBezTo>
                    <a:pt x="10727" y="18684"/>
                    <a:pt x="10546" y="18679"/>
                    <a:pt x="10304" y="18668"/>
                  </a:cubicBezTo>
                  <a:cubicBezTo>
                    <a:pt x="8208" y="18566"/>
                    <a:pt x="6858" y="18033"/>
                    <a:pt x="6844" y="18033"/>
                  </a:cubicBezTo>
                  <a:cubicBezTo>
                    <a:pt x="6830" y="18017"/>
                    <a:pt x="6814" y="17964"/>
                    <a:pt x="6869" y="17902"/>
                  </a:cubicBezTo>
                  <a:cubicBezTo>
                    <a:pt x="7003" y="17806"/>
                    <a:pt x="7275" y="17611"/>
                    <a:pt x="7200" y="17316"/>
                  </a:cubicBezTo>
                  <a:cubicBezTo>
                    <a:pt x="7159" y="17143"/>
                    <a:pt x="6981" y="16983"/>
                    <a:pt x="6742" y="16892"/>
                  </a:cubicBezTo>
                  <a:cubicBezTo>
                    <a:pt x="6726" y="16880"/>
                    <a:pt x="6701" y="16820"/>
                    <a:pt x="6742" y="16762"/>
                  </a:cubicBezTo>
                  <a:cubicBezTo>
                    <a:pt x="6876" y="16657"/>
                    <a:pt x="7128" y="16461"/>
                    <a:pt x="7047" y="16176"/>
                  </a:cubicBezTo>
                  <a:cubicBezTo>
                    <a:pt x="7011" y="16061"/>
                    <a:pt x="6920" y="15952"/>
                    <a:pt x="6793" y="15866"/>
                  </a:cubicBezTo>
                  <a:close/>
                  <a:moveTo>
                    <a:pt x="9235" y="19776"/>
                  </a:moveTo>
                  <a:cubicBezTo>
                    <a:pt x="9530" y="19806"/>
                    <a:pt x="9825" y="19825"/>
                    <a:pt x="10151" y="19841"/>
                  </a:cubicBezTo>
                  <a:cubicBezTo>
                    <a:pt x="10468" y="19854"/>
                    <a:pt x="10711" y="19857"/>
                    <a:pt x="10762" y="19857"/>
                  </a:cubicBezTo>
                  <a:lnTo>
                    <a:pt x="10813" y="19857"/>
                  </a:lnTo>
                  <a:cubicBezTo>
                    <a:pt x="10862" y="19857"/>
                    <a:pt x="11136" y="19854"/>
                    <a:pt x="11449" y="19841"/>
                  </a:cubicBezTo>
                  <a:cubicBezTo>
                    <a:pt x="11787" y="19822"/>
                    <a:pt x="12090" y="19809"/>
                    <a:pt x="12390" y="19776"/>
                  </a:cubicBezTo>
                  <a:cubicBezTo>
                    <a:pt x="12365" y="19901"/>
                    <a:pt x="12287" y="20059"/>
                    <a:pt x="12110" y="20183"/>
                  </a:cubicBezTo>
                  <a:cubicBezTo>
                    <a:pt x="11869" y="20352"/>
                    <a:pt x="11449" y="20433"/>
                    <a:pt x="10864" y="20427"/>
                  </a:cubicBezTo>
                  <a:cubicBezTo>
                    <a:pt x="10243" y="20423"/>
                    <a:pt x="9782" y="20333"/>
                    <a:pt x="9515" y="20150"/>
                  </a:cubicBezTo>
                  <a:cubicBezTo>
                    <a:pt x="9348" y="20035"/>
                    <a:pt x="9277" y="19892"/>
                    <a:pt x="9235" y="197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22"/>
            <p:cNvSpPr/>
            <p:nvPr/>
          </p:nvSpPr>
          <p:spPr>
            <a:xfrm>
              <a:off x="5327795" y="3070641"/>
              <a:ext cx="145852" cy="159368"/>
            </a:xfrm>
            <a:custGeom>
              <a:avLst/>
              <a:gdLst/>
              <a:ahLst/>
              <a:cxnLst>
                <a:cxn ang="0">
                  <a:pos x="wd2" y="hd2"/>
                </a:cxn>
                <a:cxn ang="5400000">
                  <a:pos x="wd2" y="hd2"/>
                </a:cxn>
                <a:cxn ang="10800000">
                  <a:pos x="wd2" y="hd2"/>
                </a:cxn>
                <a:cxn ang="16200000">
                  <a:pos x="wd2" y="hd2"/>
                </a:cxn>
              </a:cxnLst>
              <a:rect l="0" t="0" r="r" b="b"/>
              <a:pathLst>
                <a:path w="21600" h="21542" extrusionOk="0">
                  <a:moveTo>
                    <a:pt x="15075" y="21"/>
                  </a:moveTo>
                  <a:cubicBezTo>
                    <a:pt x="13530" y="242"/>
                    <a:pt x="13468" y="2043"/>
                    <a:pt x="13492" y="2650"/>
                  </a:cubicBezTo>
                  <a:lnTo>
                    <a:pt x="6893" y="2650"/>
                  </a:lnTo>
                  <a:cubicBezTo>
                    <a:pt x="6823" y="1604"/>
                    <a:pt x="6563" y="860"/>
                    <a:pt x="6111" y="441"/>
                  </a:cubicBezTo>
                  <a:cubicBezTo>
                    <a:pt x="5750" y="104"/>
                    <a:pt x="5266" y="-41"/>
                    <a:pt x="4712" y="38"/>
                  </a:cubicBezTo>
                  <a:cubicBezTo>
                    <a:pt x="3179" y="253"/>
                    <a:pt x="3107" y="2045"/>
                    <a:pt x="3129" y="2650"/>
                  </a:cubicBezTo>
                  <a:lnTo>
                    <a:pt x="1031" y="2650"/>
                  </a:lnTo>
                  <a:cubicBezTo>
                    <a:pt x="460" y="2650"/>
                    <a:pt x="0" y="3069"/>
                    <a:pt x="0" y="3591"/>
                  </a:cubicBezTo>
                  <a:lnTo>
                    <a:pt x="0" y="20593"/>
                  </a:lnTo>
                  <a:cubicBezTo>
                    <a:pt x="0" y="21115"/>
                    <a:pt x="460" y="21542"/>
                    <a:pt x="1031" y="21542"/>
                  </a:cubicBezTo>
                  <a:lnTo>
                    <a:pt x="13667" y="21542"/>
                  </a:lnTo>
                  <a:cubicBezTo>
                    <a:pt x="14031" y="21542"/>
                    <a:pt x="14459" y="21383"/>
                    <a:pt x="14762" y="21139"/>
                  </a:cubicBezTo>
                  <a:cubicBezTo>
                    <a:pt x="14840" y="21085"/>
                    <a:pt x="14897" y="21026"/>
                    <a:pt x="14955" y="20954"/>
                  </a:cubicBezTo>
                  <a:lnTo>
                    <a:pt x="21158" y="13461"/>
                  </a:lnTo>
                  <a:cubicBezTo>
                    <a:pt x="21414" y="13152"/>
                    <a:pt x="21600" y="12646"/>
                    <a:pt x="21600" y="12260"/>
                  </a:cubicBezTo>
                  <a:lnTo>
                    <a:pt x="21600" y="3591"/>
                  </a:lnTo>
                  <a:cubicBezTo>
                    <a:pt x="21600" y="3069"/>
                    <a:pt x="21132" y="2650"/>
                    <a:pt x="20560" y="2650"/>
                  </a:cubicBezTo>
                  <a:lnTo>
                    <a:pt x="17265" y="2650"/>
                  </a:lnTo>
                  <a:cubicBezTo>
                    <a:pt x="17199" y="1596"/>
                    <a:pt x="16928" y="844"/>
                    <a:pt x="16474" y="424"/>
                  </a:cubicBezTo>
                  <a:cubicBezTo>
                    <a:pt x="16112" y="88"/>
                    <a:pt x="15627" y="-58"/>
                    <a:pt x="15075" y="21"/>
                  </a:cubicBezTo>
                  <a:close/>
                  <a:moveTo>
                    <a:pt x="15241" y="987"/>
                  </a:moveTo>
                  <a:cubicBezTo>
                    <a:pt x="15441" y="957"/>
                    <a:pt x="15590" y="984"/>
                    <a:pt x="15719" y="1104"/>
                  </a:cubicBezTo>
                  <a:cubicBezTo>
                    <a:pt x="15981" y="1346"/>
                    <a:pt x="16148" y="1883"/>
                    <a:pt x="16198" y="2650"/>
                  </a:cubicBezTo>
                  <a:lnTo>
                    <a:pt x="14560" y="2650"/>
                  </a:lnTo>
                  <a:cubicBezTo>
                    <a:pt x="14534" y="2158"/>
                    <a:pt x="14604" y="1077"/>
                    <a:pt x="15241" y="987"/>
                  </a:cubicBezTo>
                  <a:close/>
                  <a:moveTo>
                    <a:pt x="4878" y="1004"/>
                  </a:moveTo>
                  <a:cubicBezTo>
                    <a:pt x="5078" y="971"/>
                    <a:pt x="5228" y="1005"/>
                    <a:pt x="5356" y="1121"/>
                  </a:cubicBezTo>
                  <a:cubicBezTo>
                    <a:pt x="5619" y="1364"/>
                    <a:pt x="5777" y="1888"/>
                    <a:pt x="5826" y="2650"/>
                  </a:cubicBezTo>
                  <a:lnTo>
                    <a:pt x="4187" y="2650"/>
                  </a:lnTo>
                  <a:cubicBezTo>
                    <a:pt x="4176" y="2267"/>
                    <a:pt x="4201" y="1095"/>
                    <a:pt x="4878" y="1004"/>
                  </a:cubicBezTo>
                  <a:close/>
                  <a:moveTo>
                    <a:pt x="1031" y="3498"/>
                  </a:moveTo>
                  <a:lnTo>
                    <a:pt x="5844" y="3498"/>
                  </a:lnTo>
                  <a:cubicBezTo>
                    <a:pt x="5838" y="3711"/>
                    <a:pt x="5819" y="3930"/>
                    <a:pt x="5798" y="4154"/>
                  </a:cubicBezTo>
                  <a:cubicBezTo>
                    <a:pt x="5364" y="4294"/>
                    <a:pt x="5080" y="4658"/>
                    <a:pt x="5080" y="5078"/>
                  </a:cubicBezTo>
                  <a:cubicBezTo>
                    <a:pt x="5080" y="5632"/>
                    <a:pt x="5569" y="6086"/>
                    <a:pt x="6175" y="6086"/>
                  </a:cubicBezTo>
                  <a:cubicBezTo>
                    <a:pt x="6785" y="6086"/>
                    <a:pt x="7280" y="5632"/>
                    <a:pt x="7280" y="5078"/>
                  </a:cubicBezTo>
                  <a:cubicBezTo>
                    <a:pt x="7280" y="4777"/>
                    <a:pt x="7124" y="4508"/>
                    <a:pt x="6856" y="4313"/>
                  </a:cubicBezTo>
                  <a:cubicBezTo>
                    <a:pt x="6882" y="4034"/>
                    <a:pt x="6905" y="3761"/>
                    <a:pt x="6912" y="3498"/>
                  </a:cubicBezTo>
                  <a:lnTo>
                    <a:pt x="16207" y="3498"/>
                  </a:lnTo>
                  <a:cubicBezTo>
                    <a:pt x="16198" y="3737"/>
                    <a:pt x="16184" y="3984"/>
                    <a:pt x="16161" y="4238"/>
                  </a:cubicBezTo>
                  <a:cubicBezTo>
                    <a:pt x="15840" y="4423"/>
                    <a:pt x="15645" y="4735"/>
                    <a:pt x="15645" y="5078"/>
                  </a:cubicBezTo>
                  <a:cubicBezTo>
                    <a:pt x="15645" y="5632"/>
                    <a:pt x="16132" y="6086"/>
                    <a:pt x="16741" y="6086"/>
                  </a:cubicBezTo>
                  <a:cubicBezTo>
                    <a:pt x="17347" y="6086"/>
                    <a:pt x="17845" y="5632"/>
                    <a:pt x="17845" y="5078"/>
                  </a:cubicBezTo>
                  <a:cubicBezTo>
                    <a:pt x="17845" y="4700"/>
                    <a:pt x="17608" y="4357"/>
                    <a:pt x="17238" y="4187"/>
                  </a:cubicBezTo>
                  <a:cubicBezTo>
                    <a:pt x="17258" y="3954"/>
                    <a:pt x="17269" y="3727"/>
                    <a:pt x="17274" y="3498"/>
                  </a:cubicBezTo>
                  <a:lnTo>
                    <a:pt x="20560" y="3498"/>
                  </a:lnTo>
                  <a:cubicBezTo>
                    <a:pt x="20622" y="3498"/>
                    <a:pt x="20670" y="3535"/>
                    <a:pt x="20670" y="3591"/>
                  </a:cubicBezTo>
                  <a:cubicBezTo>
                    <a:pt x="20670" y="3591"/>
                    <a:pt x="20670" y="6296"/>
                    <a:pt x="20670" y="6296"/>
                  </a:cubicBezTo>
                  <a:lnTo>
                    <a:pt x="920" y="6296"/>
                  </a:lnTo>
                  <a:lnTo>
                    <a:pt x="920" y="3591"/>
                  </a:lnTo>
                  <a:cubicBezTo>
                    <a:pt x="920" y="3535"/>
                    <a:pt x="969" y="3498"/>
                    <a:pt x="1031" y="3498"/>
                  </a:cubicBezTo>
                  <a:close/>
                  <a:moveTo>
                    <a:pt x="920" y="7270"/>
                  </a:moveTo>
                  <a:lnTo>
                    <a:pt x="20670" y="7270"/>
                  </a:lnTo>
                  <a:cubicBezTo>
                    <a:pt x="20670" y="7270"/>
                    <a:pt x="20670" y="12260"/>
                    <a:pt x="20670" y="12260"/>
                  </a:cubicBezTo>
                  <a:cubicBezTo>
                    <a:pt x="20670" y="12290"/>
                    <a:pt x="20667" y="12325"/>
                    <a:pt x="20661" y="12369"/>
                  </a:cubicBezTo>
                  <a:cubicBezTo>
                    <a:pt x="20627" y="12366"/>
                    <a:pt x="20592" y="12361"/>
                    <a:pt x="20560" y="12361"/>
                  </a:cubicBezTo>
                  <a:lnTo>
                    <a:pt x="14817" y="12361"/>
                  </a:lnTo>
                  <a:cubicBezTo>
                    <a:pt x="14247" y="12361"/>
                    <a:pt x="13777" y="12787"/>
                    <a:pt x="13777" y="13310"/>
                  </a:cubicBezTo>
                  <a:lnTo>
                    <a:pt x="13777" y="20593"/>
                  </a:lnTo>
                  <a:cubicBezTo>
                    <a:pt x="13777" y="20622"/>
                    <a:pt x="13777" y="20650"/>
                    <a:pt x="13777" y="20677"/>
                  </a:cubicBezTo>
                  <a:cubicBezTo>
                    <a:pt x="13736" y="20687"/>
                    <a:pt x="13696" y="20694"/>
                    <a:pt x="13667" y="20694"/>
                  </a:cubicBezTo>
                  <a:lnTo>
                    <a:pt x="1031" y="20694"/>
                  </a:lnTo>
                  <a:cubicBezTo>
                    <a:pt x="973" y="20694"/>
                    <a:pt x="920" y="20651"/>
                    <a:pt x="920" y="20593"/>
                  </a:cubicBezTo>
                  <a:lnTo>
                    <a:pt x="920" y="7270"/>
                  </a:lnTo>
                  <a:close/>
                  <a:moveTo>
                    <a:pt x="3009" y="8875"/>
                  </a:moveTo>
                  <a:cubicBezTo>
                    <a:pt x="2323" y="8875"/>
                    <a:pt x="1767" y="9383"/>
                    <a:pt x="1767" y="10009"/>
                  </a:cubicBezTo>
                  <a:lnTo>
                    <a:pt x="1767" y="10504"/>
                  </a:lnTo>
                  <a:cubicBezTo>
                    <a:pt x="1767" y="11129"/>
                    <a:pt x="2323" y="11638"/>
                    <a:pt x="3009" y="11638"/>
                  </a:cubicBezTo>
                  <a:lnTo>
                    <a:pt x="3543" y="11638"/>
                  </a:lnTo>
                  <a:cubicBezTo>
                    <a:pt x="4228" y="11638"/>
                    <a:pt x="4795" y="11129"/>
                    <a:pt x="4795" y="10504"/>
                  </a:cubicBezTo>
                  <a:lnTo>
                    <a:pt x="4795" y="10009"/>
                  </a:lnTo>
                  <a:cubicBezTo>
                    <a:pt x="4795" y="9383"/>
                    <a:pt x="4228" y="8875"/>
                    <a:pt x="3543" y="8875"/>
                  </a:cubicBezTo>
                  <a:lnTo>
                    <a:pt x="3009" y="8875"/>
                  </a:lnTo>
                  <a:close/>
                  <a:moveTo>
                    <a:pt x="6838" y="8875"/>
                  </a:moveTo>
                  <a:cubicBezTo>
                    <a:pt x="6154" y="8875"/>
                    <a:pt x="5596" y="9383"/>
                    <a:pt x="5596" y="10009"/>
                  </a:cubicBezTo>
                  <a:lnTo>
                    <a:pt x="5596" y="10504"/>
                  </a:lnTo>
                  <a:cubicBezTo>
                    <a:pt x="5596" y="11129"/>
                    <a:pt x="6154" y="11638"/>
                    <a:pt x="6838" y="11638"/>
                  </a:cubicBezTo>
                  <a:lnTo>
                    <a:pt x="7381" y="11638"/>
                  </a:lnTo>
                  <a:cubicBezTo>
                    <a:pt x="8066" y="11638"/>
                    <a:pt x="8623" y="11129"/>
                    <a:pt x="8623" y="10504"/>
                  </a:cubicBezTo>
                  <a:lnTo>
                    <a:pt x="8623" y="10009"/>
                  </a:lnTo>
                  <a:cubicBezTo>
                    <a:pt x="8623" y="9383"/>
                    <a:pt x="8066" y="8875"/>
                    <a:pt x="7381" y="8875"/>
                  </a:cubicBezTo>
                  <a:lnTo>
                    <a:pt x="6838" y="8875"/>
                  </a:lnTo>
                  <a:close/>
                  <a:moveTo>
                    <a:pt x="10667" y="8875"/>
                  </a:moveTo>
                  <a:cubicBezTo>
                    <a:pt x="9981" y="8875"/>
                    <a:pt x="9424" y="9383"/>
                    <a:pt x="9424" y="10009"/>
                  </a:cubicBezTo>
                  <a:lnTo>
                    <a:pt x="9424" y="10504"/>
                  </a:lnTo>
                  <a:cubicBezTo>
                    <a:pt x="9424" y="11129"/>
                    <a:pt x="9982" y="11638"/>
                    <a:pt x="10667" y="11638"/>
                  </a:cubicBezTo>
                  <a:lnTo>
                    <a:pt x="11210" y="11638"/>
                  </a:lnTo>
                  <a:cubicBezTo>
                    <a:pt x="11893" y="11638"/>
                    <a:pt x="12452" y="11129"/>
                    <a:pt x="12452" y="10504"/>
                  </a:cubicBezTo>
                  <a:lnTo>
                    <a:pt x="12452" y="10009"/>
                  </a:lnTo>
                  <a:cubicBezTo>
                    <a:pt x="12452" y="9383"/>
                    <a:pt x="11893" y="8875"/>
                    <a:pt x="11210" y="8875"/>
                  </a:cubicBezTo>
                  <a:lnTo>
                    <a:pt x="10667" y="8875"/>
                  </a:lnTo>
                  <a:close/>
                  <a:moveTo>
                    <a:pt x="14201" y="8875"/>
                  </a:moveTo>
                  <a:cubicBezTo>
                    <a:pt x="13516" y="8875"/>
                    <a:pt x="12958" y="9383"/>
                    <a:pt x="12958" y="10009"/>
                  </a:cubicBezTo>
                  <a:lnTo>
                    <a:pt x="12958" y="10504"/>
                  </a:lnTo>
                  <a:cubicBezTo>
                    <a:pt x="12958" y="11129"/>
                    <a:pt x="13516" y="11638"/>
                    <a:pt x="14201" y="11638"/>
                  </a:cubicBezTo>
                  <a:lnTo>
                    <a:pt x="14734" y="11638"/>
                  </a:lnTo>
                  <a:cubicBezTo>
                    <a:pt x="15420" y="11638"/>
                    <a:pt x="15977" y="11129"/>
                    <a:pt x="15977" y="10504"/>
                  </a:cubicBezTo>
                  <a:lnTo>
                    <a:pt x="15977" y="10009"/>
                  </a:lnTo>
                  <a:cubicBezTo>
                    <a:pt x="15977" y="9383"/>
                    <a:pt x="15420" y="8875"/>
                    <a:pt x="14734" y="8875"/>
                  </a:cubicBezTo>
                  <a:lnTo>
                    <a:pt x="14201" y="8875"/>
                  </a:lnTo>
                  <a:close/>
                  <a:moveTo>
                    <a:pt x="18020" y="8875"/>
                  </a:moveTo>
                  <a:cubicBezTo>
                    <a:pt x="17335" y="8875"/>
                    <a:pt x="16787" y="9383"/>
                    <a:pt x="16787" y="10009"/>
                  </a:cubicBezTo>
                  <a:lnTo>
                    <a:pt x="16787" y="10504"/>
                  </a:lnTo>
                  <a:cubicBezTo>
                    <a:pt x="16787" y="11129"/>
                    <a:pt x="17335" y="11638"/>
                    <a:pt x="18020" y="11638"/>
                  </a:cubicBezTo>
                  <a:lnTo>
                    <a:pt x="18563" y="11638"/>
                  </a:lnTo>
                  <a:cubicBezTo>
                    <a:pt x="19248" y="11638"/>
                    <a:pt x="19815" y="11129"/>
                    <a:pt x="19815" y="10504"/>
                  </a:cubicBezTo>
                  <a:lnTo>
                    <a:pt x="19815" y="10009"/>
                  </a:lnTo>
                  <a:cubicBezTo>
                    <a:pt x="19815" y="9383"/>
                    <a:pt x="19251" y="8875"/>
                    <a:pt x="18563" y="8875"/>
                  </a:cubicBezTo>
                  <a:lnTo>
                    <a:pt x="18020" y="8875"/>
                  </a:lnTo>
                  <a:close/>
                  <a:moveTo>
                    <a:pt x="3009" y="9841"/>
                  </a:moveTo>
                  <a:lnTo>
                    <a:pt x="3543" y="9841"/>
                  </a:lnTo>
                  <a:cubicBezTo>
                    <a:pt x="3642" y="9841"/>
                    <a:pt x="3727" y="9920"/>
                    <a:pt x="3727" y="10009"/>
                  </a:cubicBezTo>
                  <a:lnTo>
                    <a:pt x="3727" y="10504"/>
                  </a:lnTo>
                  <a:cubicBezTo>
                    <a:pt x="3727" y="10595"/>
                    <a:pt x="3642" y="10664"/>
                    <a:pt x="3543" y="10664"/>
                  </a:cubicBezTo>
                  <a:lnTo>
                    <a:pt x="3009" y="10664"/>
                  </a:lnTo>
                  <a:cubicBezTo>
                    <a:pt x="2910" y="10664"/>
                    <a:pt x="2825" y="10595"/>
                    <a:pt x="2825" y="10504"/>
                  </a:cubicBezTo>
                  <a:cubicBezTo>
                    <a:pt x="2825" y="10504"/>
                    <a:pt x="2825" y="10009"/>
                    <a:pt x="2825" y="10009"/>
                  </a:cubicBezTo>
                  <a:cubicBezTo>
                    <a:pt x="2825" y="9920"/>
                    <a:pt x="2910" y="9841"/>
                    <a:pt x="3009" y="9841"/>
                  </a:cubicBezTo>
                  <a:close/>
                  <a:moveTo>
                    <a:pt x="6829" y="9841"/>
                  </a:moveTo>
                  <a:lnTo>
                    <a:pt x="7381" y="9841"/>
                  </a:lnTo>
                  <a:cubicBezTo>
                    <a:pt x="7478" y="9841"/>
                    <a:pt x="7556" y="9920"/>
                    <a:pt x="7556" y="10009"/>
                  </a:cubicBezTo>
                  <a:lnTo>
                    <a:pt x="7556" y="10504"/>
                  </a:lnTo>
                  <a:cubicBezTo>
                    <a:pt x="7556" y="10595"/>
                    <a:pt x="7478" y="10664"/>
                    <a:pt x="7381" y="10664"/>
                  </a:cubicBezTo>
                  <a:lnTo>
                    <a:pt x="6829" y="10664"/>
                  </a:lnTo>
                  <a:cubicBezTo>
                    <a:pt x="6733" y="10664"/>
                    <a:pt x="6654" y="10595"/>
                    <a:pt x="6654" y="10504"/>
                  </a:cubicBezTo>
                  <a:cubicBezTo>
                    <a:pt x="6654" y="10504"/>
                    <a:pt x="6654" y="10009"/>
                    <a:pt x="6654" y="10009"/>
                  </a:cubicBezTo>
                  <a:cubicBezTo>
                    <a:pt x="6654" y="9920"/>
                    <a:pt x="6733" y="9841"/>
                    <a:pt x="6829" y="9841"/>
                  </a:cubicBezTo>
                  <a:close/>
                  <a:moveTo>
                    <a:pt x="10667" y="9841"/>
                  </a:moveTo>
                  <a:lnTo>
                    <a:pt x="11200" y="9841"/>
                  </a:lnTo>
                  <a:cubicBezTo>
                    <a:pt x="11300" y="9841"/>
                    <a:pt x="11384" y="9920"/>
                    <a:pt x="11384" y="10009"/>
                  </a:cubicBezTo>
                  <a:lnTo>
                    <a:pt x="11384" y="10504"/>
                  </a:lnTo>
                  <a:cubicBezTo>
                    <a:pt x="11384" y="10595"/>
                    <a:pt x="11300" y="10664"/>
                    <a:pt x="11200" y="10664"/>
                  </a:cubicBezTo>
                  <a:lnTo>
                    <a:pt x="10667" y="10664"/>
                  </a:lnTo>
                  <a:cubicBezTo>
                    <a:pt x="10568" y="10664"/>
                    <a:pt x="10482" y="10595"/>
                    <a:pt x="10482" y="10504"/>
                  </a:cubicBezTo>
                  <a:cubicBezTo>
                    <a:pt x="10482" y="10504"/>
                    <a:pt x="10482" y="10009"/>
                    <a:pt x="10482" y="10009"/>
                  </a:cubicBezTo>
                  <a:cubicBezTo>
                    <a:pt x="10482" y="9920"/>
                    <a:pt x="10570" y="9841"/>
                    <a:pt x="10667" y="9841"/>
                  </a:cubicBezTo>
                  <a:close/>
                  <a:moveTo>
                    <a:pt x="14201" y="9841"/>
                  </a:moveTo>
                  <a:lnTo>
                    <a:pt x="14734" y="9841"/>
                  </a:lnTo>
                  <a:cubicBezTo>
                    <a:pt x="14834" y="9841"/>
                    <a:pt x="14918" y="9920"/>
                    <a:pt x="14918" y="10009"/>
                  </a:cubicBezTo>
                  <a:lnTo>
                    <a:pt x="14918" y="10504"/>
                  </a:lnTo>
                  <a:cubicBezTo>
                    <a:pt x="14918" y="10595"/>
                    <a:pt x="14834" y="10664"/>
                    <a:pt x="14734" y="10664"/>
                  </a:cubicBezTo>
                  <a:lnTo>
                    <a:pt x="14201" y="10664"/>
                  </a:lnTo>
                  <a:cubicBezTo>
                    <a:pt x="14104" y="10664"/>
                    <a:pt x="14017" y="10595"/>
                    <a:pt x="14017" y="10504"/>
                  </a:cubicBezTo>
                  <a:cubicBezTo>
                    <a:pt x="14017" y="10504"/>
                    <a:pt x="14017" y="10009"/>
                    <a:pt x="14017" y="10009"/>
                  </a:cubicBezTo>
                  <a:cubicBezTo>
                    <a:pt x="14017" y="9920"/>
                    <a:pt x="14104" y="9841"/>
                    <a:pt x="14201" y="9841"/>
                  </a:cubicBezTo>
                  <a:close/>
                  <a:moveTo>
                    <a:pt x="18020" y="9841"/>
                  </a:moveTo>
                  <a:lnTo>
                    <a:pt x="18563" y="9841"/>
                  </a:lnTo>
                  <a:cubicBezTo>
                    <a:pt x="18662" y="9841"/>
                    <a:pt x="18747" y="9920"/>
                    <a:pt x="18747" y="10009"/>
                  </a:cubicBezTo>
                  <a:lnTo>
                    <a:pt x="18747" y="10504"/>
                  </a:lnTo>
                  <a:cubicBezTo>
                    <a:pt x="18747" y="10595"/>
                    <a:pt x="18662" y="10664"/>
                    <a:pt x="18563" y="10664"/>
                  </a:cubicBezTo>
                  <a:lnTo>
                    <a:pt x="18020" y="10664"/>
                  </a:lnTo>
                  <a:cubicBezTo>
                    <a:pt x="17924" y="10664"/>
                    <a:pt x="17845" y="10595"/>
                    <a:pt x="17845" y="10504"/>
                  </a:cubicBezTo>
                  <a:cubicBezTo>
                    <a:pt x="17845" y="10504"/>
                    <a:pt x="17845" y="10009"/>
                    <a:pt x="17845" y="10009"/>
                  </a:cubicBezTo>
                  <a:cubicBezTo>
                    <a:pt x="17845" y="9920"/>
                    <a:pt x="17924" y="9841"/>
                    <a:pt x="18020" y="9841"/>
                  </a:cubicBezTo>
                  <a:close/>
                  <a:moveTo>
                    <a:pt x="3009" y="12100"/>
                  </a:moveTo>
                  <a:cubicBezTo>
                    <a:pt x="2323" y="12100"/>
                    <a:pt x="1767" y="12611"/>
                    <a:pt x="1767" y="13234"/>
                  </a:cubicBezTo>
                  <a:lnTo>
                    <a:pt x="1767" y="13730"/>
                  </a:lnTo>
                  <a:cubicBezTo>
                    <a:pt x="1767" y="14354"/>
                    <a:pt x="2323" y="14864"/>
                    <a:pt x="3009" y="14864"/>
                  </a:cubicBezTo>
                  <a:lnTo>
                    <a:pt x="3543" y="14864"/>
                  </a:lnTo>
                  <a:cubicBezTo>
                    <a:pt x="4228" y="14864"/>
                    <a:pt x="4795" y="14354"/>
                    <a:pt x="4795" y="13730"/>
                  </a:cubicBezTo>
                  <a:lnTo>
                    <a:pt x="4795" y="13234"/>
                  </a:lnTo>
                  <a:cubicBezTo>
                    <a:pt x="4795" y="12611"/>
                    <a:pt x="4228" y="12100"/>
                    <a:pt x="3543" y="12100"/>
                  </a:cubicBezTo>
                  <a:lnTo>
                    <a:pt x="3009" y="12100"/>
                  </a:lnTo>
                  <a:close/>
                  <a:moveTo>
                    <a:pt x="6838" y="12100"/>
                  </a:moveTo>
                  <a:cubicBezTo>
                    <a:pt x="6154" y="12100"/>
                    <a:pt x="5596" y="12611"/>
                    <a:pt x="5596" y="13234"/>
                  </a:cubicBezTo>
                  <a:lnTo>
                    <a:pt x="5596" y="13730"/>
                  </a:lnTo>
                  <a:cubicBezTo>
                    <a:pt x="5596" y="14354"/>
                    <a:pt x="6154" y="14864"/>
                    <a:pt x="6838" y="14864"/>
                  </a:cubicBezTo>
                  <a:lnTo>
                    <a:pt x="7381" y="14864"/>
                  </a:lnTo>
                  <a:cubicBezTo>
                    <a:pt x="8066" y="14864"/>
                    <a:pt x="8623" y="14354"/>
                    <a:pt x="8623" y="13730"/>
                  </a:cubicBezTo>
                  <a:lnTo>
                    <a:pt x="8623" y="13234"/>
                  </a:lnTo>
                  <a:cubicBezTo>
                    <a:pt x="8623" y="12611"/>
                    <a:pt x="8066" y="12100"/>
                    <a:pt x="7381" y="12100"/>
                  </a:cubicBezTo>
                  <a:lnTo>
                    <a:pt x="6838" y="12100"/>
                  </a:lnTo>
                  <a:close/>
                  <a:moveTo>
                    <a:pt x="10667" y="12100"/>
                  </a:moveTo>
                  <a:cubicBezTo>
                    <a:pt x="9981" y="12100"/>
                    <a:pt x="9424" y="12611"/>
                    <a:pt x="9424" y="13234"/>
                  </a:cubicBezTo>
                  <a:lnTo>
                    <a:pt x="9424" y="13730"/>
                  </a:lnTo>
                  <a:cubicBezTo>
                    <a:pt x="9424" y="14354"/>
                    <a:pt x="9982" y="14864"/>
                    <a:pt x="10667" y="14864"/>
                  </a:cubicBezTo>
                  <a:lnTo>
                    <a:pt x="11210" y="14864"/>
                  </a:lnTo>
                  <a:cubicBezTo>
                    <a:pt x="11893" y="14864"/>
                    <a:pt x="12452" y="14354"/>
                    <a:pt x="12452" y="13730"/>
                  </a:cubicBezTo>
                  <a:lnTo>
                    <a:pt x="12452" y="13234"/>
                  </a:lnTo>
                  <a:cubicBezTo>
                    <a:pt x="12452" y="12611"/>
                    <a:pt x="11893" y="12100"/>
                    <a:pt x="11210" y="12100"/>
                  </a:cubicBezTo>
                  <a:lnTo>
                    <a:pt x="10667" y="12100"/>
                  </a:lnTo>
                  <a:close/>
                  <a:moveTo>
                    <a:pt x="3009" y="13066"/>
                  </a:moveTo>
                  <a:lnTo>
                    <a:pt x="3543" y="13066"/>
                  </a:lnTo>
                  <a:cubicBezTo>
                    <a:pt x="3642" y="13066"/>
                    <a:pt x="3727" y="13143"/>
                    <a:pt x="3727" y="13234"/>
                  </a:cubicBezTo>
                  <a:lnTo>
                    <a:pt x="3727" y="13730"/>
                  </a:lnTo>
                  <a:cubicBezTo>
                    <a:pt x="3727" y="13820"/>
                    <a:pt x="3642" y="13889"/>
                    <a:pt x="3543" y="13889"/>
                  </a:cubicBezTo>
                  <a:lnTo>
                    <a:pt x="3009" y="13889"/>
                  </a:lnTo>
                  <a:cubicBezTo>
                    <a:pt x="2910" y="13889"/>
                    <a:pt x="2825" y="13820"/>
                    <a:pt x="2825" y="13730"/>
                  </a:cubicBezTo>
                  <a:cubicBezTo>
                    <a:pt x="2825" y="13730"/>
                    <a:pt x="2825" y="13234"/>
                    <a:pt x="2825" y="13234"/>
                  </a:cubicBezTo>
                  <a:cubicBezTo>
                    <a:pt x="2825" y="13143"/>
                    <a:pt x="2910" y="13066"/>
                    <a:pt x="3009" y="13066"/>
                  </a:cubicBezTo>
                  <a:close/>
                  <a:moveTo>
                    <a:pt x="6829" y="13066"/>
                  </a:moveTo>
                  <a:lnTo>
                    <a:pt x="7381" y="13066"/>
                  </a:lnTo>
                  <a:cubicBezTo>
                    <a:pt x="7478" y="13066"/>
                    <a:pt x="7556" y="13143"/>
                    <a:pt x="7556" y="13234"/>
                  </a:cubicBezTo>
                  <a:lnTo>
                    <a:pt x="7556" y="13730"/>
                  </a:lnTo>
                  <a:cubicBezTo>
                    <a:pt x="7556" y="13820"/>
                    <a:pt x="7478" y="13889"/>
                    <a:pt x="7381" y="13889"/>
                  </a:cubicBezTo>
                  <a:lnTo>
                    <a:pt x="6829" y="13889"/>
                  </a:lnTo>
                  <a:cubicBezTo>
                    <a:pt x="6733" y="13889"/>
                    <a:pt x="6654" y="13820"/>
                    <a:pt x="6654" y="13730"/>
                  </a:cubicBezTo>
                  <a:cubicBezTo>
                    <a:pt x="6654" y="13730"/>
                    <a:pt x="6654" y="13234"/>
                    <a:pt x="6654" y="13234"/>
                  </a:cubicBezTo>
                  <a:cubicBezTo>
                    <a:pt x="6654" y="13143"/>
                    <a:pt x="6733" y="13066"/>
                    <a:pt x="6829" y="13066"/>
                  </a:cubicBezTo>
                  <a:close/>
                  <a:moveTo>
                    <a:pt x="10667" y="13066"/>
                  </a:moveTo>
                  <a:lnTo>
                    <a:pt x="11200" y="13066"/>
                  </a:lnTo>
                  <a:cubicBezTo>
                    <a:pt x="11300" y="13066"/>
                    <a:pt x="11384" y="13143"/>
                    <a:pt x="11384" y="13234"/>
                  </a:cubicBezTo>
                  <a:lnTo>
                    <a:pt x="11384" y="13730"/>
                  </a:lnTo>
                  <a:cubicBezTo>
                    <a:pt x="11384" y="13820"/>
                    <a:pt x="11300" y="13889"/>
                    <a:pt x="11200" y="13889"/>
                  </a:cubicBezTo>
                  <a:lnTo>
                    <a:pt x="10667" y="13889"/>
                  </a:lnTo>
                  <a:cubicBezTo>
                    <a:pt x="10568" y="13889"/>
                    <a:pt x="10482" y="13820"/>
                    <a:pt x="10482" y="13730"/>
                  </a:cubicBezTo>
                  <a:cubicBezTo>
                    <a:pt x="10482" y="13730"/>
                    <a:pt x="10482" y="13234"/>
                    <a:pt x="10482" y="13234"/>
                  </a:cubicBezTo>
                  <a:cubicBezTo>
                    <a:pt x="10482" y="13143"/>
                    <a:pt x="10570" y="13066"/>
                    <a:pt x="10667" y="13066"/>
                  </a:cubicBezTo>
                  <a:close/>
                  <a:moveTo>
                    <a:pt x="14817" y="13209"/>
                  </a:moveTo>
                  <a:lnTo>
                    <a:pt x="20201" y="13209"/>
                  </a:lnTo>
                  <a:cubicBezTo>
                    <a:pt x="20201" y="13209"/>
                    <a:pt x="14707" y="19854"/>
                    <a:pt x="14707" y="19854"/>
                  </a:cubicBezTo>
                  <a:lnTo>
                    <a:pt x="14707" y="13310"/>
                  </a:lnTo>
                  <a:cubicBezTo>
                    <a:pt x="14707" y="13254"/>
                    <a:pt x="14756" y="13209"/>
                    <a:pt x="14817" y="13209"/>
                  </a:cubicBezTo>
                  <a:close/>
                  <a:moveTo>
                    <a:pt x="3009" y="15326"/>
                  </a:moveTo>
                  <a:cubicBezTo>
                    <a:pt x="2323" y="15326"/>
                    <a:pt x="1767" y="15835"/>
                    <a:pt x="1767" y="16460"/>
                  </a:cubicBezTo>
                  <a:lnTo>
                    <a:pt x="1767" y="16956"/>
                  </a:lnTo>
                  <a:cubicBezTo>
                    <a:pt x="1767" y="17581"/>
                    <a:pt x="2323" y="18090"/>
                    <a:pt x="3009" y="18090"/>
                  </a:cubicBezTo>
                  <a:lnTo>
                    <a:pt x="3543" y="18090"/>
                  </a:lnTo>
                  <a:cubicBezTo>
                    <a:pt x="4228" y="18090"/>
                    <a:pt x="4795" y="17581"/>
                    <a:pt x="4795" y="16956"/>
                  </a:cubicBezTo>
                  <a:lnTo>
                    <a:pt x="4795" y="16460"/>
                  </a:lnTo>
                  <a:cubicBezTo>
                    <a:pt x="4795" y="15835"/>
                    <a:pt x="4228" y="15326"/>
                    <a:pt x="3543" y="15326"/>
                  </a:cubicBezTo>
                  <a:lnTo>
                    <a:pt x="3009" y="15326"/>
                  </a:lnTo>
                  <a:close/>
                  <a:moveTo>
                    <a:pt x="6838" y="15326"/>
                  </a:moveTo>
                  <a:cubicBezTo>
                    <a:pt x="6154" y="15326"/>
                    <a:pt x="5596" y="15835"/>
                    <a:pt x="5596" y="16460"/>
                  </a:cubicBezTo>
                  <a:lnTo>
                    <a:pt x="5596" y="16956"/>
                  </a:lnTo>
                  <a:cubicBezTo>
                    <a:pt x="5596" y="17581"/>
                    <a:pt x="6154" y="18090"/>
                    <a:pt x="6838" y="18090"/>
                  </a:cubicBezTo>
                  <a:lnTo>
                    <a:pt x="7381" y="18090"/>
                  </a:lnTo>
                  <a:cubicBezTo>
                    <a:pt x="8066" y="18090"/>
                    <a:pt x="8623" y="17581"/>
                    <a:pt x="8623" y="16956"/>
                  </a:cubicBezTo>
                  <a:lnTo>
                    <a:pt x="8623" y="16460"/>
                  </a:lnTo>
                  <a:cubicBezTo>
                    <a:pt x="8623" y="15835"/>
                    <a:pt x="8066" y="15326"/>
                    <a:pt x="7381" y="15326"/>
                  </a:cubicBezTo>
                  <a:lnTo>
                    <a:pt x="6838" y="15326"/>
                  </a:lnTo>
                  <a:close/>
                  <a:moveTo>
                    <a:pt x="10667" y="15326"/>
                  </a:moveTo>
                  <a:cubicBezTo>
                    <a:pt x="9981" y="15326"/>
                    <a:pt x="9424" y="15835"/>
                    <a:pt x="9424" y="16460"/>
                  </a:cubicBezTo>
                  <a:lnTo>
                    <a:pt x="9424" y="16956"/>
                  </a:lnTo>
                  <a:cubicBezTo>
                    <a:pt x="9424" y="17581"/>
                    <a:pt x="9982" y="18090"/>
                    <a:pt x="10667" y="18090"/>
                  </a:cubicBezTo>
                  <a:lnTo>
                    <a:pt x="11210" y="18090"/>
                  </a:lnTo>
                  <a:cubicBezTo>
                    <a:pt x="11893" y="18090"/>
                    <a:pt x="12452" y="17581"/>
                    <a:pt x="12452" y="16956"/>
                  </a:cubicBezTo>
                  <a:lnTo>
                    <a:pt x="12452" y="16460"/>
                  </a:lnTo>
                  <a:cubicBezTo>
                    <a:pt x="12452" y="15835"/>
                    <a:pt x="11893" y="15326"/>
                    <a:pt x="11210" y="15326"/>
                  </a:cubicBezTo>
                  <a:lnTo>
                    <a:pt x="10667" y="15326"/>
                  </a:lnTo>
                  <a:close/>
                  <a:moveTo>
                    <a:pt x="3009" y="16292"/>
                  </a:moveTo>
                  <a:lnTo>
                    <a:pt x="3543" y="16292"/>
                  </a:lnTo>
                  <a:cubicBezTo>
                    <a:pt x="3642" y="16292"/>
                    <a:pt x="3727" y="16370"/>
                    <a:pt x="3727" y="16460"/>
                  </a:cubicBezTo>
                  <a:lnTo>
                    <a:pt x="3727" y="16956"/>
                  </a:lnTo>
                  <a:cubicBezTo>
                    <a:pt x="3727" y="17043"/>
                    <a:pt x="3642" y="17115"/>
                    <a:pt x="3543" y="17115"/>
                  </a:cubicBezTo>
                  <a:lnTo>
                    <a:pt x="3009" y="17115"/>
                  </a:lnTo>
                  <a:cubicBezTo>
                    <a:pt x="2910" y="17115"/>
                    <a:pt x="2825" y="17043"/>
                    <a:pt x="2825" y="16956"/>
                  </a:cubicBezTo>
                  <a:cubicBezTo>
                    <a:pt x="2825" y="16956"/>
                    <a:pt x="2825" y="16460"/>
                    <a:pt x="2825" y="16460"/>
                  </a:cubicBezTo>
                  <a:cubicBezTo>
                    <a:pt x="2825" y="16370"/>
                    <a:pt x="2910" y="16292"/>
                    <a:pt x="3009" y="16292"/>
                  </a:cubicBezTo>
                  <a:close/>
                  <a:moveTo>
                    <a:pt x="6829" y="16292"/>
                  </a:moveTo>
                  <a:lnTo>
                    <a:pt x="7381" y="16292"/>
                  </a:lnTo>
                  <a:cubicBezTo>
                    <a:pt x="7478" y="16292"/>
                    <a:pt x="7556" y="16370"/>
                    <a:pt x="7556" y="16460"/>
                  </a:cubicBezTo>
                  <a:lnTo>
                    <a:pt x="7556" y="16956"/>
                  </a:lnTo>
                  <a:cubicBezTo>
                    <a:pt x="7556" y="17043"/>
                    <a:pt x="7478" y="17115"/>
                    <a:pt x="7381" y="17115"/>
                  </a:cubicBezTo>
                  <a:lnTo>
                    <a:pt x="6829" y="17115"/>
                  </a:lnTo>
                  <a:cubicBezTo>
                    <a:pt x="6733" y="17115"/>
                    <a:pt x="6654" y="17043"/>
                    <a:pt x="6654" y="16956"/>
                  </a:cubicBezTo>
                  <a:cubicBezTo>
                    <a:pt x="6654" y="16956"/>
                    <a:pt x="6654" y="16460"/>
                    <a:pt x="6654" y="16460"/>
                  </a:cubicBezTo>
                  <a:cubicBezTo>
                    <a:pt x="6654" y="16370"/>
                    <a:pt x="6733" y="16292"/>
                    <a:pt x="6829" y="16292"/>
                  </a:cubicBezTo>
                  <a:close/>
                  <a:moveTo>
                    <a:pt x="10667" y="16292"/>
                  </a:moveTo>
                  <a:lnTo>
                    <a:pt x="11200" y="16292"/>
                  </a:lnTo>
                  <a:cubicBezTo>
                    <a:pt x="11300" y="16292"/>
                    <a:pt x="11384" y="16370"/>
                    <a:pt x="11384" y="16460"/>
                  </a:cubicBezTo>
                  <a:lnTo>
                    <a:pt x="11384" y="16956"/>
                  </a:lnTo>
                  <a:cubicBezTo>
                    <a:pt x="11384" y="17043"/>
                    <a:pt x="11300" y="17115"/>
                    <a:pt x="11200" y="17115"/>
                  </a:cubicBezTo>
                  <a:lnTo>
                    <a:pt x="10667" y="17115"/>
                  </a:lnTo>
                  <a:cubicBezTo>
                    <a:pt x="10568" y="17115"/>
                    <a:pt x="10482" y="17043"/>
                    <a:pt x="10482" y="16956"/>
                  </a:cubicBezTo>
                  <a:cubicBezTo>
                    <a:pt x="10482" y="16956"/>
                    <a:pt x="10482" y="16460"/>
                    <a:pt x="10482" y="16460"/>
                  </a:cubicBezTo>
                  <a:cubicBezTo>
                    <a:pt x="10482" y="16370"/>
                    <a:pt x="10570" y="16292"/>
                    <a:pt x="10667" y="1629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23"/>
            <p:cNvSpPr/>
            <p:nvPr/>
          </p:nvSpPr>
          <p:spPr>
            <a:xfrm>
              <a:off x="4961838" y="3199929"/>
              <a:ext cx="348160" cy="245656"/>
            </a:xfrm>
            <a:custGeom>
              <a:avLst/>
              <a:gdLst/>
              <a:ahLst/>
              <a:cxnLst>
                <a:cxn ang="0">
                  <a:pos x="wd2" y="hd2"/>
                </a:cxn>
                <a:cxn ang="5400000">
                  <a:pos x="wd2" y="hd2"/>
                </a:cxn>
                <a:cxn ang="10800000">
                  <a:pos x="wd2" y="hd2"/>
                </a:cxn>
                <a:cxn ang="16200000">
                  <a:pos x="wd2" y="hd2"/>
                </a:cxn>
              </a:cxnLst>
              <a:rect l="0" t="0" r="r" b="b"/>
              <a:pathLst>
                <a:path w="21502" h="21586" extrusionOk="0">
                  <a:moveTo>
                    <a:pt x="9598" y="1"/>
                  </a:moveTo>
                  <a:cubicBezTo>
                    <a:pt x="8836" y="1"/>
                    <a:pt x="8212" y="778"/>
                    <a:pt x="8212" y="1731"/>
                  </a:cubicBezTo>
                  <a:cubicBezTo>
                    <a:pt x="8212" y="2364"/>
                    <a:pt x="8490" y="2914"/>
                    <a:pt x="8895" y="3217"/>
                  </a:cubicBezTo>
                  <a:lnTo>
                    <a:pt x="9529" y="5488"/>
                  </a:lnTo>
                  <a:cubicBezTo>
                    <a:pt x="5944" y="6097"/>
                    <a:pt x="2993" y="9745"/>
                    <a:pt x="2993" y="13865"/>
                  </a:cubicBezTo>
                  <a:cubicBezTo>
                    <a:pt x="2993" y="14537"/>
                    <a:pt x="3066" y="15222"/>
                    <a:pt x="3200" y="15852"/>
                  </a:cubicBezTo>
                  <a:cubicBezTo>
                    <a:pt x="3249" y="16081"/>
                    <a:pt x="3400" y="16240"/>
                    <a:pt x="3568" y="16240"/>
                  </a:cubicBezTo>
                  <a:lnTo>
                    <a:pt x="5280" y="16240"/>
                  </a:lnTo>
                  <a:lnTo>
                    <a:pt x="5280" y="17780"/>
                  </a:lnTo>
                  <a:lnTo>
                    <a:pt x="4110" y="17780"/>
                  </a:lnTo>
                  <a:cubicBezTo>
                    <a:pt x="3266" y="17780"/>
                    <a:pt x="2582" y="18637"/>
                    <a:pt x="2582" y="19686"/>
                  </a:cubicBezTo>
                  <a:lnTo>
                    <a:pt x="2582" y="20363"/>
                  </a:lnTo>
                  <a:cubicBezTo>
                    <a:pt x="2582" y="21048"/>
                    <a:pt x="3087" y="21586"/>
                    <a:pt x="3730" y="21586"/>
                  </a:cubicBezTo>
                  <a:lnTo>
                    <a:pt x="17396" y="21586"/>
                  </a:lnTo>
                  <a:cubicBezTo>
                    <a:pt x="18039" y="21586"/>
                    <a:pt x="18544" y="21048"/>
                    <a:pt x="18544" y="20363"/>
                  </a:cubicBezTo>
                  <a:lnTo>
                    <a:pt x="18544" y="19686"/>
                  </a:lnTo>
                  <a:cubicBezTo>
                    <a:pt x="18544" y="18637"/>
                    <a:pt x="17859" y="17780"/>
                    <a:pt x="17016" y="17780"/>
                  </a:cubicBezTo>
                  <a:lnTo>
                    <a:pt x="15612" y="17780"/>
                  </a:lnTo>
                  <a:lnTo>
                    <a:pt x="15612" y="16240"/>
                  </a:lnTo>
                  <a:lnTo>
                    <a:pt x="17573" y="16240"/>
                  </a:lnTo>
                  <a:cubicBezTo>
                    <a:pt x="17741" y="16240"/>
                    <a:pt x="17887" y="16084"/>
                    <a:pt x="17938" y="15858"/>
                  </a:cubicBezTo>
                  <a:cubicBezTo>
                    <a:pt x="18089" y="15191"/>
                    <a:pt x="18160" y="14539"/>
                    <a:pt x="18160" y="13865"/>
                  </a:cubicBezTo>
                  <a:cubicBezTo>
                    <a:pt x="18160" y="9504"/>
                    <a:pt x="15348" y="6015"/>
                    <a:pt x="11590" y="5472"/>
                  </a:cubicBezTo>
                  <a:lnTo>
                    <a:pt x="12211" y="3233"/>
                  </a:lnTo>
                  <a:cubicBezTo>
                    <a:pt x="12633" y="2936"/>
                    <a:pt x="12921" y="2378"/>
                    <a:pt x="12921" y="1731"/>
                  </a:cubicBezTo>
                  <a:cubicBezTo>
                    <a:pt x="12921" y="778"/>
                    <a:pt x="12302" y="1"/>
                    <a:pt x="11540" y="1"/>
                  </a:cubicBezTo>
                  <a:lnTo>
                    <a:pt x="9598" y="1"/>
                  </a:lnTo>
                  <a:close/>
                  <a:moveTo>
                    <a:pt x="3254" y="6"/>
                  </a:moveTo>
                  <a:cubicBezTo>
                    <a:pt x="3156" y="-10"/>
                    <a:pt x="3053" y="22"/>
                    <a:pt x="2970" y="115"/>
                  </a:cubicBezTo>
                  <a:cubicBezTo>
                    <a:pt x="2803" y="301"/>
                    <a:pt x="2777" y="643"/>
                    <a:pt x="2908" y="880"/>
                  </a:cubicBezTo>
                  <a:cubicBezTo>
                    <a:pt x="2908" y="880"/>
                    <a:pt x="4931" y="4522"/>
                    <a:pt x="4931" y="4522"/>
                  </a:cubicBezTo>
                  <a:cubicBezTo>
                    <a:pt x="5006" y="4657"/>
                    <a:pt x="5118" y="4729"/>
                    <a:pt x="5230" y="4729"/>
                  </a:cubicBezTo>
                  <a:cubicBezTo>
                    <a:pt x="5314" y="4729"/>
                    <a:pt x="5399" y="4692"/>
                    <a:pt x="5468" y="4615"/>
                  </a:cubicBezTo>
                  <a:cubicBezTo>
                    <a:pt x="5635" y="4429"/>
                    <a:pt x="5660" y="4088"/>
                    <a:pt x="5530" y="3850"/>
                  </a:cubicBezTo>
                  <a:lnTo>
                    <a:pt x="3507" y="208"/>
                  </a:lnTo>
                  <a:cubicBezTo>
                    <a:pt x="3442" y="89"/>
                    <a:pt x="3351" y="22"/>
                    <a:pt x="3254" y="6"/>
                  </a:cubicBezTo>
                  <a:close/>
                  <a:moveTo>
                    <a:pt x="18126" y="6"/>
                  </a:moveTo>
                  <a:cubicBezTo>
                    <a:pt x="18029" y="26"/>
                    <a:pt x="17936" y="99"/>
                    <a:pt x="17872" y="219"/>
                  </a:cubicBezTo>
                  <a:lnTo>
                    <a:pt x="15919" y="3938"/>
                  </a:lnTo>
                  <a:cubicBezTo>
                    <a:pt x="15792" y="4177"/>
                    <a:pt x="15828" y="4518"/>
                    <a:pt x="15996" y="4697"/>
                  </a:cubicBezTo>
                  <a:cubicBezTo>
                    <a:pt x="16065" y="4770"/>
                    <a:pt x="16147" y="4806"/>
                    <a:pt x="16226" y="4806"/>
                  </a:cubicBezTo>
                  <a:cubicBezTo>
                    <a:pt x="16343" y="4806"/>
                    <a:pt x="16456" y="4731"/>
                    <a:pt x="16533" y="4587"/>
                  </a:cubicBezTo>
                  <a:lnTo>
                    <a:pt x="18486" y="869"/>
                  </a:lnTo>
                  <a:cubicBezTo>
                    <a:pt x="18613" y="629"/>
                    <a:pt x="18578" y="290"/>
                    <a:pt x="18410" y="110"/>
                  </a:cubicBezTo>
                  <a:cubicBezTo>
                    <a:pt x="18325" y="20"/>
                    <a:pt x="18222" y="-14"/>
                    <a:pt x="18126" y="6"/>
                  </a:cubicBezTo>
                  <a:close/>
                  <a:moveTo>
                    <a:pt x="9598" y="1087"/>
                  </a:moveTo>
                  <a:lnTo>
                    <a:pt x="11540" y="1087"/>
                  </a:lnTo>
                  <a:cubicBezTo>
                    <a:pt x="11874" y="1087"/>
                    <a:pt x="12158" y="1384"/>
                    <a:pt x="12158" y="1731"/>
                  </a:cubicBezTo>
                  <a:cubicBezTo>
                    <a:pt x="12158" y="2080"/>
                    <a:pt x="11874" y="2370"/>
                    <a:pt x="11540" y="2370"/>
                  </a:cubicBezTo>
                  <a:lnTo>
                    <a:pt x="9598" y="2370"/>
                  </a:lnTo>
                  <a:cubicBezTo>
                    <a:pt x="9262" y="2370"/>
                    <a:pt x="8980" y="2080"/>
                    <a:pt x="8980" y="1731"/>
                  </a:cubicBezTo>
                  <a:cubicBezTo>
                    <a:pt x="8980" y="1384"/>
                    <a:pt x="9262" y="1087"/>
                    <a:pt x="9598" y="1087"/>
                  </a:cubicBezTo>
                  <a:close/>
                  <a:moveTo>
                    <a:pt x="9790" y="3462"/>
                  </a:moveTo>
                  <a:lnTo>
                    <a:pt x="11329" y="3462"/>
                  </a:lnTo>
                  <a:lnTo>
                    <a:pt x="10787" y="5401"/>
                  </a:lnTo>
                  <a:cubicBezTo>
                    <a:pt x="10715" y="5398"/>
                    <a:pt x="10642" y="5390"/>
                    <a:pt x="10569" y="5390"/>
                  </a:cubicBezTo>
                  <a:cubicBezTo>
                    <a:pt x="10487" y="5390"/>
                    <a:pt x="10411" y="5403"/>
                    <a:pt x="10331" y="5406"/>
                  </a:cubicBezTo>
                  <a:cubicBezTo>
                    <a:pt x="10331" y="5406"/>
                    <a:pt x="9790" y="3462"/>
                    <a:pt x="9790" y="3462"/>
                  </a:cubicBezTo>
                  <a:close/>
                  <a:moveTo>
                    <a:pt x="21165" y="4025"/>
                  </a:moveTo>
                  <a:cubicBezTo>
                    <a:pt x="21068" y="4009"/>
                    <a:pt x="20964" y="4045"/>
                    <a:pt x="20881" y="4140"/>
                  </a:cubicBezTo>
                  <a:lnTo>
                    <a:pt x="18321" y="7012"/>
                  </a:lnTo>
                  <a:cubicBezTo>
                    <a:pt x="18155" y="7197"/>
                    <a:pt x="18129" y="7543"/>
                    <a:pt x="18260" y="7776"/>
                  </a:cubicBezTo>
                  <a:cubicBezTo>
                    <a:pt x="18336" y="7914"/>
                    <a:pt x="18447" y="7984"/>
                    <a:pt x="18559" y="7984"/>
                  </a:cubicBezTo>
                  <a:cubicBezTo>
                    <a:pt x="18643" y="7984"/>
                    <a:pt x="18728" y="7944"/>
                    <a:pt x="18797" y="7864"/>
                  </a:cubicBezTo>
                  <a:lnTo>
                    <a:pt x="21357" y="4991"/>
                  </a:lnTo>
                  <a:cubicBezTo>
                    <a:pt x="21523" y="4805"/>
                    <a:pt x="21549" y="4458"/>
                    <a:pt x="21419" y="4221"/>
                  </a:cubicBezTo>
                  <a:cubicBezTo>
                    <a:pt x="21353" y="4105"/>
                    <a:pt x="21263" y="4041"/>
                    <a:pt x="21165" y="4025"/>
                  </a:cubicBezTo>
                  <a:close/>
                  <a:moveTo>
                    <a:pt x="329" y="4200"/>
                  </a:moveTo>
                  <a:cubicBezTo>
                    <a:pt x="232" y="4220"/>
                    <a:pt x="140" y="4292"/>
                    <a:pt x="76" y="4413"/>
                  </a:cubicBezTo>
                  <a:cubicBezTo>
                    <a:pt x="-51" y="4652"/>
                    <a:pt x="-15" y="4997"/>
                    <a:pt x="153" y="5177"/>
                  </a:cubicBezTo>
                  <a:lnTo>
                    <a:pt x="2766" y="7951"/>
                  </a:lnTo>
                  <a:cubicBezTo>
                    <a:pt x="2833" y="8025"/>
                    <a:pt x="2916" y="8060"/>
                    <a:pt x="2997" y="8060"/>
                  </a:cubicBezTo>
                  <a:cubicBezTo>
                    <a:pt x="3114" y="8060"/>
                    <a:pt x="3225" y="7984"/>
                    <a:pt x="3300" y="7842"/>
                  </a:cubicBezTo>
                  <a:cubicBezTo>
                    <a:pt x="3427" y="7600"/>
                    <a:pt x="3395" y="7264"/>
                    <a:pt x="3227" y="7083"/>
                  </a:cubicBezTo>
                  <a:lnTo>
                    <a:pt x="613" y="4303"/>
                  </a:lnTo>
                  <a:cubicBezTo>
                    <a:pt x="528" y="4214"/>
                    <a:pt x="426" y="4180"/>
                    <a:pt x="329" y="4200"/>
                  </a:cubicBezTo>
                  <a:close/>
                  <a:moveTo>
                    <a:pt x="10569" y="6477"/>
                  </a:moveTo>
                  <a:cubicBezTo>
                    <a:pt x="14398" y="6477"/>
                    <a:pt x="17396" y="9724"/>
                    <a:pt x="17396" y="13865"/>
                  </a:cubicBezTo>
                  <a:cubicBezTo>
                    <a:pt x="17396" y="14123"/>
                    <a:pt x="17384" y="14368"/>
                    <a:pt x="17358" y="14618"/>
                  </a:cubicBezTo>
                  <a:cubicBezTo>
                    <a:pt x="17328" y="14912"/>
                    <a:pt x="17112" y="15148"/>
                    <a:pt x="16901" y="15148"/>
                  </a:cubicBezTo>
                  <a:lnTo>
                    <a:pt x="4244" y="15148"/>
                  </a:lnTo>
                  <a:cubicBezTo>
                    <a:pt x="4033" y="15148"/>
                    <a:pt x="3823" y="14912"/>
                    <a:pt x="3795" y="14613"/>
                  </a:cubicBezTo>
                  <a:cubicBezTo>
                    <a:pt x="3773" y="14365"/>
                    <a:pt x="3760" y="14115"/>
                    <a:pt x="3760" y="13865"/>
                  </a:cubicBezTo>
                  <a:cubicBezTo>
                    <a:pt x="3760" y="9931"/>
                    <a:pt x="6941" y="6477"/>
                    <a:pt x="10569" y="6477"/>
                  </a:cubicBezTo>
                  <a:close/>
                  <a:moveTo>
                    <a:pt x="10534" y="7694"/>
                  </a:moveTo>
                  <a:cubicBezTo>
                    <a:pt x="6449" y="8364"/>
                    <a:pt x="5344" y="13270"/>
                    <a:pt x="5299" y="13477"/>
                  </a:cubicBezTo>
                  <a:cubicBezTo>
                    <a:pt x="5236" y="13765"/>
                    <a:pt x="5351" y="14073"/>
                    <a:pt x="5553" y="14160"/>
                  </a:cubicBezTo>
                  <a:cubicBezTo>
                    <a:pt x="5590" y="14178"/>
                    <a:pt x="5628" y="14182"/>
                    <a:pt x="5664" y="14182"/>
                  </a:cubicBezTo>
                  <a:cubicBezTo>
                    <a:pt x="5828" y="14182"/>
                    <a:pt x="5982" y="14032"/>
                    <a:pt x="6032" y="13799"/>
                  </a:cubicBezTo>
                  <a:cubicBezTo>
                    <a:pt x="6041" y="13754"/>
                    <a:pt x="7029" y="9365"/>
                    <a:pt x="10622" y="8776"/>
                  </a:cubicBezTo>
                  <a:cubicBezTo>
                    <a:pt x="10831" y="8740"/>
                    <a:pt x="10985" y="8473"/>
                    <a:pt x="10960" y="8175"/>
                  </a:cubicBezTo>
                  <a:cubicBezTo>
                    <a:pt x="10936" y="7877"/>
                    <a:pt x="10743" y="7660"/>
                    <a:pt x="10534" y="7694"/>
                  </a:cubicBezTo>
                  <a:close/>
                  <a:moveTo>
                    <a:pt x="6044" y="16240"/>
                  </a:moveTo>
                  <a:lnTo>
                    <a:pt x="14844" y="16240"/>
                  </a:lnTo>
                  <a:lnTo>
                    <a:pt x="14844" y="17780"/>
                  </a:lnTo>
                  <a:lnTo>
                    <a:pt x="6044" y="17780"/>
                  </a:lnTo>
                  <a:cubicBezTo>
                    <a:pt x="6044" y="17780"/>
                    <a:pt x="6044" y="16240"/>
                    <a:pt x="6044" y="16240"/>
                  </a:cubicBezTo>
                  <a:close/>
                  <a:moveTo>
                    <a:pt x="4110" y="18867"/>
                  </a:moveTo>
                  <a:lnTo>
                    <a:pt x="17016" y="18867"/>
                  </a:lnTo>
                  <a:cubicBezTo>
                    <a:pt x="17431" y="18867"/>
                    <a:pt x="17780" y="19241"/>
                    <a:pt x="17780" y="19686"/>
                  </a:cubicBezTo>
                  <a:lnTo>
                    <a:pt x="17784" y="20319"/>
                  </a:lnTo>
                  <a:cubicBezTo>
                    <a:pt x="17763" y="20365"/>
                    <a:pt x="17635" y="20499"/>
                    <a:pt x="17396" y="20499"/>
                  </a:cubicBezTo>
                  <a:lnTo>
                    <a:pt x="3730" y="20499"/>
                  </a:lnTo>
                  <a:cubicBezTo>
                    <a:pt x="3491" y="20499"/>
                    <a:pt x="3359" y="20365"/>
                    <a:pt x="3346" y="20363"/>
                  </a:cubicBezTo>
                  <a:lnTo>
                    <a:pt x="3346" y="19686"/>
                  </a:lnTo>
                  <a:cubicBezTo>
                    <a:pt x="3346" y="19241"/>
                    <a:pt x="3695" y="18867"/>
                    <a:pt x="4110" y="1886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24"/>
            <p:cNvSpPr/>
            <p:nvPr/>
          </p:nvSpPr>
          <p:spPr>
            <a:xfrm>
              <a:off x="5936288" y="4424913"/>
              <a:ext cx="182768" cy="177359"/>
            </a:xfrm>
            <a:custGeom>
              <a:avLst/>
              <a:gdLst/>
              <a:ahLst/>
              <a:cxnLst>
                <a:cxn ang="0">
                  <a:pos x="wd2" y="hd2"/>
                </a:cxn>
                <a:cxn ang="5400000">
                  <a:pos x="wd2" y="hd2"/>
                </a:cxn>
                <a:cxn ang="10800000">
                  <a:pos x="wd2" y="hd2"/>
                </a:cxn>
                <a:cxn ang="16200000">
                  <a:pos x="wd2" y="hd2"/>
                </a:cxn>
              </a:cxnLst>
              <a:rect l="0" t="0" r="r" b="b"/>
              <a:pathLst>
                <a:path w="21591" h="21600" extrusionOk="0">
                  <a:moveTo>
                    <a:pt x="5278" y="0"/>
                  </a:moveTo>
                  <a:cubicBezTo>
                    <a:pt x="4885" y="0"/>
                    <a:pt x="4493" y="40"/>
                    <a:pt x="4111" y="129"/>
                  </a:cubicBezTo>
                  <a:cubicBezTo>
                    <a:pt x="3800" y="199"/>
                    <a:pt x="3576" y="420"/>
                    <a:pt x="3494" y="719"/>
                  </a:cubicBezTo>
                  <a:cubicBezTo>
                    <a:pt x="3350" y="1242"/>
                    <a:pt x="3664" y="1972"/>
                    <a:pt x="4317" y="2626"/>
                  </a:cubicBezTo>
                  <a:lnTo>
                    <a:pt x="6115" y="4435"/>
                  </a:lnTo>
                  <a:lnTo>
                    <a:pt x="4654" y="5987"/>
                  </a:lnTo>
                  <a:lnTo>
                    <a:pt x="2760" y="4011"/>
                  </a:lnTo>
                  <a:cubicBezTo>
                    <a:pt x="2264" y="3495"/>
                    <a:pt x="1669" y="3186"/>
                    <a:pt x="1167" y="3186"/>
                  </a:cubicBezTo>
                  <a:cubicBezTo>
                    <a:pt x="680" y="3186"/>
                    <a:pt x="310" y="3467"/>
                    <a:pt x="184" y="3936"/>
                  </a:cubicBezTo>
                  <a:cubicBezTo>
                    <a:pt x="61" y="4391"/>
                    <a:pt x="0" y="4865"/>
                    <a:pt x="0" y="5343"/>
                  </a:cubicBezTo>
                  <a:cubicBezTo>
                    <a:pt x="0" y="8283"/>
                    <a:pt x="2350" y="10676"/>
                    <a:pt x="5249" y="10694"/>
                  </a:cubicBezTo>
                  <a:lnTo>
                    <a:pt x="6989" y="10997"/>
                  </a:lnTo>
                  <a:lnTo>
                    <a:pt x="6989" y="11428"/>
                  </a:lnTo>
                  <a:cubicBezTo>
                    <a:pt x="6989" y="11542"/>
                    <a:pt x="7033" y="11653"/>
                    <a:pt x="7114" y="11731"/>
                  </a:cubicBezTo>
                  <a:lnTo>
                    <a:pt x="7811" y="12404"/>
                  </a:lnTo>
                  <a:lnTo>
                    <a:pt x="4405" y="16136"/>
                  </a:lnTo>
                  <a:lnTo>
                    <a:pt x="3560" y="16189"/>
                  </a:lnTo>
                  <a:cubicBezTo>
                    <a:pt x="3467" y="16197"/>
                    <a:pt x="3379" y="16239"/>
                    <a:pt x="3311" y="16310"/>
                  </a:cubicBezTo>
                  <a:lnTo>
                    <a:pt x="2019" y="17611"/>
                  </a:lnTo>
                  <a:cubicBezTo>
                    <a:pt x="1128" y="18513"/>
                    <a:pt x="840" y="19631"/>
                    <a:pt x="1343" y="20215"/>
                  </a:cubicBezTo>
                  <a:cubicBezTo>
                    <a:pt x="1547" y="20449"/>
                    <a:pt x="1846" y="20563"/>
                    <a:pt x="2202" y="20563"/>
                  </a:cubicBezTo>
                  <a:cubicBezTo>
                    <a:pt x="2730" y="20563"/>
                    <a:pt x="3378" y="20316"/>
                    <a:pt x="3972" y="19844"/>
                  </a:cubicBezTo>
                  <a:lnTo>
                    <a:pt x="5425" y="18686"/>
                  </a:lnTo>
                  <a:cubicBezTo>
                    <a:pt x="5492" y="18634"/>
                    <a:pt x="5533" y="18564"/>
                    <a:pt x="5557" y="18482"/>
                  </a:cubicBezTo>
                  <a:lnTo>
                    <a:pt x="5792" y="17680"/>
                  </a:lnTo>
                  <a:lnTo>
                    <a:pt x="9698" y="14236"/>
                  </a:lnTo>
                  <a:lnTo>
                    <a:pt x="16606" y="20926"/>
                  </a:lnTo>
                  <a:cubicBezTo>
                    <a:pt x="17075" y="21380"/>
                    <a:pt x="17681" y="21600"/>
                    <a:pt x="18287" y="21600"/>
                  </a:cubicBezTo>
                  <a:cubicBezTo>
                    <a:pt x="18919" y="21600"/>
                    <a:pt x="19547" y="21360"/>
                    <a:pt x="20019" y="20873"/>
                  </a:cubicBezTo>
                  <a:lnTo>
                    <a:pt x="20900" y="19965"/>
                  </a:lnTo>
                  <a:cubicBezTo>
                    <a:pt x="21352" y="19497"/>
                    <a:pt x="21600" y="18877"/>
                    <a:pt x="21590" y="18225"/>
                  </a:cubicBezTo>
                  <a:cubicBezTo>
                    <a:pt x="21581" y="17572"/>
                    <a:pt x="21317" y="16968"/>
                    <a:pt x="20849" y="16514"/>
                  </a:cubicBezTo>
                  <a:lnTo>
                    <a:pt x="15130" y="10974"/>
                  </a:lnTo>
                  <a:lnTo>
                    <a:pt x="21444" y="4276"/>
                  </a:lnTo>
                  <a:cubicBezTo>
                    <a:pt x="21517" y="4197"/>
                    <a:pt x="21559" y="4086"/>
                    <a:pt x="21554" y="3973"/>
                  </a:cubicBezTo>
                  <a:cubicBezTo>
                    <a:pt x="21552" y="3864"/>
                    <a:pt x="21504" y="3761"/>
                    <a:pt x="21422" y="3686"/>
                  </a:cubicBezTo>
                  <a:lnTo>
                    <a:pt x="18118" y="628"/>
                  </a:lnTo>
                  <a:cubicBezTo>
                    <a:pt x="17960" y="482"/>
                    <a:pt x="17717" y="482"/>
                    <a:pt x="17567" y="636"/>
                  </a:cubicBezTo>
                  <a:lnTo>
                    <a:pt x="11070" y="7258"/>
                  </a:lnTo>
                  <a:cubicBezTo>
                    <a:pt x="11053" y="7279"/>
                    <a:pt x="11047" y="7305"/>
                    <a:pt x="11034" y="7326"/>
                  </a:cubicBezTo>
                  <a:lnTo>
                    <a:pt x="10792" y="7349"/>
                  </a:lnTo>
                  <a:lnTo>
                    <a:pt x="10571" y="5321"/>
                  </a:lnTo>
                  <a:cubicBezTo>
                    <a:pt x="10560" y="2382"/>
                    <a:pt x="8191" y="0"/>
                    <a:pt x="5278" y="0"/>
                  </a:cubicBezTo>
                  <a:close/>
                  <a:moveTo>
                    <a:pt x="5286" y="825"/>
                  </a:moveTo>
                  <a:cubicBezTo>
                    <a:pt x="7762" y="825"/>
                    <a:pt x="9778" y="2849"/>
                    <a:pt x="9778" y="5343"/>
                  </a:cubicBezTo>
                  <a:cubicBezTo>
                    <a:pt x="9778" y="5358"/>
                    <a:pt x="9777" y="5374"/>
                    <a:pt x="9778" y="5389"/>
                  </a:cubicBezTo>
                  <a:lnTo>
                    <a:pt x="10021" y="7629"/>
                  </a:lnTo>
                  <a:lnTo>
                    <a:pt x="7260" y="10210"/>
                  </a:lnTo>
                  <a:lnTo>
                    <a:pt x="5352" y="9877"/>
                  </a:lnTo>
                  <a:cubicBezTo>
                    <a:pt x="5331" y="9873"/>
                    <a:pt x="5309" y="9869"/>
                    <a:pt x="5286" y="9869"/>
                  </a:cubicBezTo>
                  <a:cubicBezTo>
                    <a:pt x="2810" y="9869"/>
                    <a:pt x="793" y="7839"/>
                    <a:pt x="793" y="5343"/>
                  </a:cubicBezTo>
                  <a:cubicBezTo>
                    <a:pt x="795" y="4942"/>
                    <a:pt x="851" y="4539"/>
                    <a:pt x="954" y="4155"/>
                  </a:cubicBezTo>
                  <a:cubicBezTo>
                    <a:pt x="975" y="4075"/>
                    <a:pt x="1009" y="4011"/>
                    <a:pt x="1167" y="4011"/>
                  </a:cubicBezTo>
                  <a:cubicBezTo>
                    <a:pt x="1382" y="4011"/>
                    <a:pt x="1775" y="4165"/>
                    <a:pt x="2188" y="4594"/>
                  </a:cubicBezTo>
                  <a:lnTo>
                    <a:pt x="4368" y="6864"/>
                  </a:lnTo>
                  <a:cubicBezTo>
                    <a:pt x="4442" y="6943"/>
                    <a:pt x="4549" y="6986"/>
                    <a:pt x="4654" y="6986"/>
                  </a:cubicBezTo>
                  <a:cubicBezTo>
                    <a:pt x="4763" y="6986"/>
                    <a:pt x="4865" y="6937"/>
                    <a:pt x="4941" y="6857"/>
                  </a:cubicBezTo>
                  <a:lnTo>
                    <a:pt x="6967" y="4715"/>
                  </a:lnTo>
                  <a:cubicBezTo>
                    <a:pt x="7041" y="4636"/>
                    <a:pt x="7079" y="4539"/>
                    <a:pt x="7077" y="4427"/>
                  </a:cubicBezTo>
                  <a:cubicBezTo>
                    <a:pt x="7075" y="4320"/>
                    <a:pt x="7035" y="4214"/>
                    <a:pt x="6959" y="4140"/>
                  </a:cubicBezTo>
                  <a:lnTo>
                    <a:pt x="4867" y="2036"/>
                  </a:lnTo>
                  <a:cubicBezTo>
                    <a:pt x="4329" y="1496"/>
                    <a:pt x="4217" y="1026"/>
                    <a:pt x="4287" y="931"/>
                  </a:cubicBezTo>
                  <a:cubicBezTo>
                    <a:pt x="4613" y="854"/>
                    <a:pt x="4947" y="825"/>
                    <a:pt x="5286" y="825"/>
                  </a:cubicBezTo>
                  <a:close/>
                  <a:moveTo>
                    <a:pt x="17861" y="1499"/>
                  </a:moveTo>
                  <a:lnTo>
                    <a:pt x="20577" y="4011"/>
                  </a:lnTo>
                  <a:lnTo>
                    <a:pt x="14550" y="10414"/>
                  </a:lnTo>
                  <a:lnTo>
                    <a:pt x="11761" y="7712"/>
                  </a:lnTo>
                  <a:cubicBezTo>
                    <a:pt x="11761" y="7712"/>
                    <a:pt x="17861" y="1499"/>
                    <a:pt x="17861" y="1499"/>
                  </a:cubicBezTo>
                  <a:close/>
                  <a:moveTo>
                    <a:pt x="18111" y="2422"/>
                  </a:moveTo>
                  <a:cubicBezTo>
                    <a:pt x="18001" y="2424"/>
                    <a:pt x="17892" y="2464"/>
                    <a:pt x="17810" y="2551"/>
                  </a:cubicBezTo>
                  <a:lnTo>
                    <a:pt x="13038" y="7614"/>
                  </a:lnTo>
                  <a:cubicBezTo>
                    <a:pt x="12874" y="7786"/>
                    <a:pt x="12883" y="8071"/>
                    <a:pt x="13053" y="8242"/>
                  </a:cubicBezTo>
                  <a:cubicBezTo>
                    <a:pt x="13133" y="8324"/>
                    <a:pt x="13239" y="8363"/>
                    <a:pt x="13346" y="8363"/>
                  </a:cubicBezTo>
                  <a:cubicBezTo>
                    <a:pt x="13457" y="8363"/>
                    <a:pt x="13571" y="8315"/>
                    <a:pt x="13655" y="8227"/>
                  </a:cubicBezTo>
                  <a:lnTo>
                    <a:pt x="18419" y="3164"/>
                  </a:lnTo>
                  <a:cubicBezTo>
                    <a:pt x="18582" y="2989"/>
                    <a:pt x="18581" y="2711"/>
                    <a:pt x="18412" y="2543"/>
                  </a:cubicBezTo>
                  <a:cubicBezTo>
                    <a:pt x="18328" y="2459"/>
                    <a:pt x="18220" y="2420"/>
                    <a:pt x="18111" y="2422"/>
                  </a:cubicBezTo>
                  <a:close/>
                  <a:moveTo>
                    <a:pt x="19050" y="3148"/>
                  </a:moveTo>
                  <a:cubicBezTo>
                    <a:pt x="18941" y="3150"/>
                    <a:pt x="18832" y="3190"/>
                    <a:pt x="18749" y="3277"/>
                  </a:cubicBezTo>
                  <a:lnTo>
                    <a:pt x="13978" y="8340"/>
                  </a:lnTo>
                  <a:cubicBezTo>
                    <a:pt x="13812" y="8516"/>
                    <a:pt x="13817" y="8800"/>
                    <a:pt x="13985" y="8968"/>
                  </a:cubicBezTo>
                  <a:cubicBezTo>
                    <a:pt x="14068" y="9051"/>
                    <a:pt x="14179" y="9090"/>
                    <a:pt x="14286" y="9090"/>
                  </a:cubicBezTo>
                  <a:cubicBezTo>
                    <a:pt x="14397" y="9090"/>
                    <a:pt x="14510" y="9042"/>
                    <a:pt x="14594" y="8953"/>
                  </a:cubicBezTo>
                  <a:lnTo>
                    <a:pt x="19359" y="3890"/>
                  </a:lnTo>
                  <a:cubicBezTo>
                    <a:pt x="19524" y="3717"/>
                    <a:pt x="19521" y="3440"/>
                    <a:pt x="19351" y="3270"/>
                  </a:cubicBezTo>
                  <a:cubicBezTo>
                    <a:pt x="19267" y="3185"/>
                    <a:pt x="19159" y="3147"/>
                    <a:pt x="19050" y="3148"/>
                  </a:cubicBezTo>
                  <a:close/>
                  <a:moveTo>
                    <a:pt x="11048" y="8151"/>
                  </a:moveTo>
                  <a:cubicBezTo>
                    <a:pt x="11048" y="8151"/>
                    <a:pt x="20306" y="17112"/>
                    <a:pt x="20306" y="17112"/>
                  </a:cubicBezTo>
                  <a:cubicBezTo>
                    <a:pt x="20616" y="17411"/>
                    <a:pt x="20784" y="17811"/>
                    <a:pt x="20790" y="18240"/>
                  </a:cubicBezTo>
                  <a:cubicBezTo>
                    <a:pt x="20798" y="18668"/>
                    <a:pt x="20636" y="19073"/>
                    <a:pt x="20335" y="19382"/>
                  </a:cubicBezTo>
                  <a:lnTo>
                    <a:pt x="19461" y="20291"/>
                  </a:lnTo>
                  <a:cubicBezTo>
                    <a:pt x="18835" y="20935"/>
                    <a:pt x="17795" y="20955"/>
                    <a:pt x="17149" y="20329"/>
                  </a:cubicBezTo>
                  <a:lnTo>
                    <a:pt x="7789" y="11254"/>
                  </a:lnTo>
                  <a:lnTo>
                    <a:pt x="7789" y="10830"/>
                  </a:lnTo>
                  <a:lnTo>
                    <a:pt x="10608" y="8189"/>
                  </a:lnTo>
                  <a:lnTo>
                    <a:pt x="11048" y="8151"/>
                  </a:lnTo>
                  <a:close/>
                  <a:moveTo>
                    <a:pt x="8398" y="12972"/>
                  </a:moveTo>
                  <a:lnTo>
                    <a:pt x="9110" y="13661"/>
                  </a:lnTo>
                  <a:cubicBezTo>
                    <a:pt x="9110" y="13661"/>
                    <a:pt x="5183" y="17135"/>
                    <a:pt x="5183" y="17135"/>
                  </a:cubicBezTo>
                  <a:cubicBezTo>
                    <a:pt x="5125" y="17186"/>
                    <a:pt x="5089" y="17247"/>
                    <a:pt x="5065" y="17324"/>
                  </a:cubicBezTo>
                  <a:lnTo>
                    <a:pt x="4830" y="18119"/>
                  </a:lnTo>
                  <a:lnTo>
                    <a:pt x="3480" y="19193"/>
                  </a:lnTo>
                  <a:cubicBezTo>
                    <a:pt x="2759" y="19764"/>
                    <a:pt x="2075" y="19827"/>
                    <a:pt x="1938" y="19670"/>
                  </a:cubicBezTo>
                  <a:cubicBezTo>
                    <a:pt x="1804" y="19514"/>
                    <a:pt x="1944" y="18840"/>
                    <a:pt x="2577" y="18202"/>
                  </a:cubicBezTo>
                  <a:lnTo>
                    <a:pt x="3766" y="16998"/>
                  </a:lnTo>
                  <a:lnTo>
                    <a:pt x="4618" y="16945"/>
                  </a:lnTo>
                  <a:cubicBezTo>
                    <a:pt x="4719" y="16938"/>
                    <a:pt x="4807" y="16893"/>
                    <a:pt x="4875" y="16817"/>
                  </a:cubicBezTo>
                  <a:lnTo>
                    <a:pt x="8398" y="12972"/>
                  </a:lnTo>
                  <a:close/>
                  <a:moveTo>
                    <a:pt x="18096" y="16469"/>
                  </a:moveTo>
                  <a:cubicBezTo>
                    <a:pt x="17185" y="16469"/>
                    <a:pt x="16444" y="17232"/>
                    <a:pt x="16444" y="18172"/>
                  </a:cubicBezTo>
                  <a:cubicBezTo>
                    <a:pt x="16444" y="19111"/>
                    <a:pt x="17185" y="19874"/>
                    <a:pt x="18096" y="19874"/>
                  </a:cubicBezTo>
                  <a:cubicBezTo>
                    <a:pt x="19008" y="19874"/>
                    <a:pt x="19748" y="19111"/>
                    <a:pt x="19748" y="18172"/>
                  </a:cubicBezTo>
                  <a:cubicBezTo>
                    <a:pt x="19748" y="17232"/>
                    <a:pt x="19008" y="16469"/>
                    <a:pt x="18096" y="16469"/>
                  </a:cubicBezTo>
                  <a:close/>
                  <a:moveTo>
                    <a:pt x="18096" y="17294"/>
                  </a:moveTo>
                  <a:cubicBezTo>
                    <a:pt x="18569" y="17294"/>
                    <a:pt x="18955" y="17685"/>
                    <a:pt x="18955" y="18172"/>
                  </a:cubicBezTo>
                  <a:cubicBezTo>
                    <a:pt x="18955" y="18659"/>
                    <a:pt x="18569" y="19057"/>
                    <a:pt x="18096" y="19057"/>
                  </a:cubicBezTo>
                  <a:cubicBezTo>
                    <a:pt x="17625" y="19057"/>
                    <a:pt x="17244" y="18659"/>
                    <a:pt x="17244" y="18172"/>
                  </a:cubicBezTo>
                  <a:cubicBezTo>
                    <a:pt x="17244" y="17685"/>
                    <a:pt x="17625" y="17294"/>
                    <a:pt x="18096" y="172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25"/>
            <p:cNvSpPr/>
            <p:nvPr/>
          </p:nvSpPr>
          <p:spPr>
            <a:xfrm>
              <a:off x="5834869" y="6133087"/>
              <a:ext cx="170088" cy="154524"/>
            </a:xfrm>
            <a:custGeom>
              <a:avLst/>
              <a:gdLst/>
              <a:ahLst/>
              <a:cxnLst>
                <a:cxn ang="0">
                  <a:pos x="wd2" y="hd2"/>
                </a:cxn>
                <a:cxn ang="5400000">
                  <a:pos x="wd2" y="hd2"/>
                </a:cxn>
                <a:cxn ang="10800000">
                  <a:pos x="wd2" y="hd2"/>
                </a:cxn>
                <a:cxn ang="16200000">
                  <a:pos x="wd2" y="hd2"/>
                </a:cxn>
              </a:cxnLst>
              <a:rect l="0" t="0" r="r" b="b"/>
              <a:pathLst>
                <a:path w="21600" h="21588" extrusionOk="0">
                  <a:moveTo>
                    <a:pt x="2344" y="4"/>
                  </a:moveTo>
                  <a:cubicBezTo>
                    <a:pt x="2248" y="20"/>
                    <a:pt x="2154" y="76"/>
                    <a:pt x="2091" y="169"/>
                  </a:cubicBezTo>
                  <a:cubicBezTo>
                    <a:pt x="1965" y="355"/>
                    <a:pt x="2002" y="622"/>
                    <a:pt x="2170" y="760"/>
                  </a:cubicBezTo>
                  <a:cubicBezTo>
                    <a:pt x="2170" y="760"/>
                    <a:pt x="4814" y="2895"/>
                    <a:pt x="4814" y="2895"/>
                  </a:cubicBezTo>
                  <a:cubicBezTo>
                    <a:pt x="4883" y="2951"/>
                    <a:pt x="4964" y="2982"/>
                    <a:pt x="5043" y="2982"/>
                  </a:cubicBezTo>
                  <a:cubicBezTo>
                    <a:pt x="5159" y="2982"/>
                    <a:pt x="5268" y="2919"/>
                    <a:pt x="5343" y="2809"/>
                  </a:cubicBezTo>
                  <a:cubicBezTo>
                    <a:pt x="5467" y="2623"/>
                    <a:pt x="5433" y="2366"/>
                    <a:pt x="5264" y="2227"/>
                  </a:cubicBezTo>
                  <a:lnTo>
                    <a:pt x="2628" y="82"/>
                  </a:lnTo>
                  <a:cubicBezTo>
                    <a:pt x="2543" y="14"/>
                    <a:pt x="2440" y="-12"/>
                    <a:pt x="2344" y="4"/>
                  </a:cubicBezTo>
                  <a:close/>
                  <a:moveTo>
                    <a:pt x="19572" y="4"/>
                  </a:moveTo>
                  <a:cubicBezTo>
                    <a:pt x="19476" y="-12"/>
                    <a:pt x="19372" y="14"/>
                    <a:pt x="19288" y="82"/>
                  </a:cubicBezTo>
                  <a:cubicBezTo>
                    <a:pt x="19288" y="82"/>
                    <a:pt x="16818" y="2088"/>
                    <a:pt x="16818" y="2088"/>
                  </a:cubicBezTo>
                  <a:cubicBezTo>
                    <a:pt x="16648" y="2225"/>
                    <a:pt x="16614" y="2483"/>
                    <a:pt x="16739" y="2670"/>
                  </a:cubicBezTo>
                  <a:cubicBezTo>
                    <a:pt x="16813" y="2782"/>
                    <a:pt x="16930" y="2843"/>
                    <a:pt x="17046" y="2843"/>
                  </a:cubicBezTo>
                  <a:cubicBezTo>
                    <a:pt x="17125" y="2843"/>
                    <a:pt x="17209" y="2819"/>
                    <a:pt x="17275" y="2765"/>
                  </a:cubicBezTo>
                  <a:lnTo>
                    <a:pt x="19738" y="760"/>
                  </a:lnTo>
                  <a:cubicBezTo>
                    <a:pt x="19906" y="622"/>
                    <a:pt x="19950" y="354"/>
                    <a:pt x="19824" y="169"/>
                  </a:cubicBezTo>
                  <a:cubicBezTo>
                    <a:pt x="19762" y="76"/>
                    <a:pt x="19668" y="21"/>
                    <a:pt x="19572" y="4"/>
                  </a:cubicBezTo>
                  <a:close/>
                  <a:moveTo>
                    <a:pt x="10883" y="560"/>
                  </a:moveTo>
                  <a:cubicBezTo>
                    <a:pt x="7667" y="560"/>
                    <a:pt x="5051" y="3438"/>
                    <a:pt x="5051" y="6976"/>
                  </a:cubicBezTo>
                  <a:cubicBezTo>
                    <a:pt x="5051" y="8413"/>
                    <a:pt x="5468" y="9765"/>
                    <a:pt x="6266" y="10900"/>
                  </a:cubicBezTo>
                  <a:cubicBezTo>
                    <a:pt x="6271" y="10904"/>
                    <a:pt x="6278" y="10911"/>
                    <a:pt x="6282" y="10918"/>
                  </a:cubicBezTo>
                  <a:cubicBezTo>
                    <a:pt x="7949" y="13460"/>
                    <a:pt x="7537" y="14668"/>
                    <a:pt x="7537" y="14668"/>
                  </a:cubicBezTo>
                  <a:cubicBezTo>
                    <a:pt x="7447" y="14879"/>
                    <a:pt x="7527" y="15134"/>
                    <a:pt x="7718" y="15233"/>
                  </a:cubicBezTo>
                  <a:cubicBezTo>
                    <a:pt x="7771" y="15259"/>
                    <a:pt x="7822" y="15270"/>
                    <a:pt x="7876" y="15267"/>
                  </a:cubicBezTo>
                  <a:cubicBezTo>
                    <a:pt x="8019" y="15267"/>
                    <a:pt x="8158" y="15177"/>
                    <a:pt x="8223" y="15024"/>
                  </a:cubicBezTo>
                  <a:cubicBezTo>
                    <a:pt x="8292" y="14865"/>
                    <a:pt x="8838" y="13369"/>
                    <a:pt x="6882" y="10397"/>
                  </a:cubicBezTo>
                  <a:cubicBezTo>
                    <a:pt x="6872" y="10385"/>
                    <a:pt x="6860" y="10375"/>
                    <a:pt x="6850" y="10362"/>
                  </a:cubicBezTo>
                  <a:cubicBezTo>
                    <a:pt x="6168" y="9384"/>
                    <a:pt x="5808" y="8212"/>
                    <a:pt x="5808" y="6976"/>
                  </a:cubicBezTo>
                  <a:cubicBezTo>
                    <a:pt x="5808" y="3900"/>
                    <a:pt x="8087" y="1393"/>
                    <a:pt x="10883" y="1393"/>
                  </a:cubicBezTo>
                  <a:cubicBezTo>
                    <a:pt x="13678" y="1393"/>
                    <a:pt x="15949" y="3900"/>
                    <a:pt x="15949" y="6976"/>
                  </a:cubicBezTo>
                  <a:cubicBezTo>
                    <a:pt x="15949" y="8217"/>
                    <a:pt x="15593" y="9390"/>
                    <a:pt x="14900" y="10379"/>
                  </a:cubicBezTo>
                  <a:cubicBezTo>
                    <a:pt x="12944" y="13354"/>
                    <a:pt x="13503" y="14869"/>
                    <a:pt x="13574" y="15033"/>
                  </a:cubicBezTo>
                  <a:cubicBezTo>
                    <a:pt x="13663" y="15237"/>
                    <a:pt x="13884" y="15315"/>
                    <a:pt x="14071" y="15224"/>
                  </a:cubicBezTo>
                  <a:cubicBezTo>
                    <a:pt x="14259" y="15132"/>
                    <a:pt x="14348" y="14885"/>
                    <a:pt x="14268" y="14677"/>
                  </a:cubicBezTo>
                  <a:cubicBezTo>
                    <a:pt x="14265" y="14665"/>
                    <a:pt x="13826" y="13436"/>
                    <a:pt x="15507" y="10883"/>
                  </a:cubicBezTo>
                  <a:cubicBezTo>
                    <a:pt x="16295" y="9755"/>
                    <a:pt x="16715" y="8402"/>
                    <a:pt x="16715" y="6976"/>
                  </a:cubicBezTo>
                  <a:cubicBezTo>
                    <a:pt x="16715" y="3438"/>
                    <a:pt x="14097" y="560"/>
                    <a:pt x="10883" y="560"/>
                  </a:cubicBezTo>
                  <a:close/>
                  <a:moveTo>
                    <a:pt x="10804" y="2783"/>
                  </a:moveTo>
                  <a:cubicBezTo>
                    <a:pt x="8606" y="2783"/>
                    <a:pt x="6819" y="4749"/>
                    <a:pt x="6819" y="7167"/>
                  </a:cubicBezTo>
                  <a:cubicBezTo>
                    <a:pt x="6819" y="7398"/>
                    <a:pt x="6987" y="7584"/>
                    <a:pt x="7197" y="7584"/>
                  </a:cubicBezTo>
                  <a:cubicBezTo>
                    <a:pt x="7407" y="7584"/>
                    <a:pt x="7576" y="7398"/>
                    <a:pt x="7576" y="7167"/>
                  </a:cubicBezTo>
                  <a:cubicBezTo>
                    <a:pt x="7576" y="5211"/>
                    <a:pt x="9026" y="3616"/>
                    <a:pt x="10804" y="3616"/>
                  </a:cubicBezTo>
                  <a:cubicBezTo>
                    <a:pt x="11013" y="3616"/>
                    <a:pt x="11183" y="3433"/>
                    <a:pt x="11183" y="3199"/>
                  </a:cubicBezTo>
                  <a:cubicBezTo>
                    <a:pt x="11183" y="2969"/>
                    <a:pt x="11013" y="2783"/>
                    <a:pt x="10804" y="2783"/>
                  </a:cubicBezTo>
                  <a:close/>
                  <a:moveTo>
                    <a:pt x="379" y="6950"/>
                  </a:moveTo>
                  <a:cubicBezTo>
                    <a:pt x="169" y="6950"/>
                    <a:pt x="0" y="7136"/>
                    <a:pt x="0" y="7367"/>
                  </a:cubicBezTo>
                  <a:cubicBezTo>
                    <a:pt x="0" y="7598"/>
                    <a:pt x="169" y="7784"/>
                    <a:pt x="379" y="7783"/>
                  </a:cubicBezTo>
                  <a:lnTo>
                    <a:pt x="3386" y="7783"/>
                  </a:lnTo>
                  <a:cubicBezTo>
                    <a:pt x="3596" y="7783"/>
                    <a:pt x="3764" y="7598"/>
                    <a:pt x="3764" y="7367"/>
                  </a:cubicBezTo>
                  <a:cubicBezTo>
                    <a:pt x="3764" y="7136"/>
                    <a:pt x="3598" y="6950"/>
                    <a:pt x="3386" y="6950"/>
                  </a:cubicBezTo>
                  <a:lnTo>
                    <a:pt x="379" y="6950"/>
                  </a:lnTo>
                  <a:close/>
                  <a:moveTo>
                    <a:pt x="18309" y="6950"/>
                  </a:moveTo>
                  <a:cubicBezTo>
                    <a:pt x="18097" y="6950"/>
                    <a:pt x="17930" y="7136"/>
                    <a:pt x="17930" y="7367"/>
                  </a:cubicBezTo>
                  <a:cubicBezTo>
                    <a:pt x="17930" y="7598"/>
                    <a:pt x="18097" y="7784"/>
                    <a:pt x="18309" y="7783"/>
                  </a:cubicBezTo>
                  <a:lnTo>
                    <a:pt x="21221" y="7783"/>
                  </a:lnTo>
                  <a:cubicBezTo>
                    <a:pt x="21431" y="7783"/>
                    <a:pt x="21600" y="7598"/>
                    <a:pt x="21600" y="7367"/>
                  </a:cubicBezTo>
                  <a:cubicBezTo>
                    <a:pt x="21600" y="7136"/>
                    <a:pt x="21431" y="6950"/>
                    <a:pt x="21221" y="6950"/>
                  </a:cubicBezTo>
                  <a:lnTo>
                    <a:pt x="18309" y="6950"/>
                  </a:lnTo>
                  <a:close/>
                  <a:moveTo>
                    <a:pt x="5217" y="11673"/>
                  </a:moveTo>
                  <a:cubicBezTo>
                    <a:pt x="5120" y="11657"/>
                    <a:pt x="5017" y="11683"/>
                    <a:pt x="4932" y="11751"/>
                  </a:cubicBezTo>
                  <a:lnTo>
                    <a:pt x="2170" y="13991"/>
                  </a:lnTo>
                  <a:cubicBezTo>
                    <a:pt x="2002" y="14128"/>
                    <a:pt x="1967" y="14389"/>
                    <a:pt x="2091" y="14573"/>
                  </a:cubicBezTo>
                  <a:cubicBezTo>
                    <a:pt x="2166" y="14686"/>
                    <a:pt x="2282" y="14747"/>
                    <a:pt x="2399" y="14747"/>
                  </a:cubicBezTo>
                  <a:cubicBezTo>
                    <a:pt x="2477" y="14747"/>
                    <a:pt x="2561" y="14724"/>
                    <a:pt x="2628" y="14668"/>
                  </a:cubicBezTo>
                  <a:lnTo>
                    <a:pt x="5382" y="12428"/>
                  </a:lnTo>
                  <a:cubicBezTo>
                    <a:pt x="5552" y="12292"/>
                    <a:pt x="5587" y="12025"/>
                    <a:pt x="5461" y="11838"/>
                  </a:cubicBezTo>
                  <a:cubicBezTo>
                    <a:pt x="5399" y="11745"/>
                    <a:pt x="5313" y="11689"/>
                    <a:pt x="5217" y="11673"/>
                  </a:cubicBezTo>
                  <a:close/>
                  <a:moveTo>
                    <a:pt x="16991" y="11951"/>
                  </a:moveTo>
                  <a:cubicBezTo>
                    <a:pt x="16895" y="11967"/>
                    <a:pt x="16801" y="12023"/>
                    <a:pt x="16739" y="12116"/>
                  </a:cubicBezTo>
                  <a:cubicBezTo>
                    <a:pt x="16614" y="12301"/>
                    <a:pt x="16648" y="12569"/>
                    <a:pt x="16818" y="12706"/>
                  </a:cubicBezTo>
                  <a:lnTo>
                    <a:pt x="19406" y="14799"/>
                  </a:lnTo>
                  <a:cubicBezTo>
                    <a:pt x="19473" y="14854"/>
                    <a:pt x="19549" y="14877"/>
                    <a:pt x="19627" y="14877"/>
                  </a:cubicBezTo>
                  <a:cubicBezTo>
                    <a:pt x="19744" y="14877"/>
                    <a:pt x="19860" y="14825"/>
                    <a:pt x="19935" y="14712"/>
                  </a:cubicBezTo>
                  <a:cubicBezTo>
                    <a:pt x="20059" y="14528"/>
                    <a:pt x="20025" y="14258"/>
                    <a:pt x="19856" y="14121"/>
                  </a:cubicBezTo>
                  <a:lnTo>
                    <a:pt x="17275" y="12029"/>
                  </a:lnTo>
                  <a:cubicBezTo>
                    <a:pt x="17191" y="11961"/>
                    <a:pt x="17087" y="11935"/>
                    <a:pt x="16991" y="11951"/>
                  </a:cubicBezTo>
                  <a:close/>
                  <a:moveTo>
                    <a:pt x="8255" y="15563"/>
                  </a:moveTo>
                  <a:cubicBezTo>
                    <a:pt x="7740" y="15563"/>
                    <a:pt x="7324" y="16018"/>
                    <a:pt x="7324" y="16587"/>
                  </a:cubicBezTo>
                  <a:lnTo>
                    <a:pt x="7324" y="16943"/>
                  </a:lnTo>
                  <a:cubicBezTo>
                    <a:pt x="7324" y="17509"/>
                    <a:pt x="7740" y="17976"/>
                    <a:pt x="8255" y="17976"/>
                  </a:cubicBezTo>
                  <a:lnTo>
                    <a:pt x="13385" y="17976"/>
                  </a:lnTo>
                  <a:cubicBezTo>
                    <a:pt x="13899" y="17976"/>
                    <a:pt x="14324" y="17509"/>
                    <a:pt x="14324" y="16943"/>
                  </a:cubicBezTo>
                  <a:lnTo>
                    <a:pt x="14324" y="16587"/>
                  </a:lnTo>
                  <a:cubicBezTo>
                    <a:pt x="14324" y="16018"/>
                    <a:pt x="13901" y="15563"/>
                    <a:pt x="13385" y="15563"/>
                  </a:cubicBezTo>
                  <a:lnTo>
                    <a:pt x="8255" y="15563"/>
                  </a:lnTo>
                  <a:close/>
                  <a:moveTo>
                    <a:pt x="8255" y="16396"/>
                  </a:moveTo>
                  <a:lnTo>
                    <a:pt x="13385" y="16396"/>
                  </a:lnTo>
                  <a:cubicBezTo>
                    <a:pt x="13479" y="16396"/>
                    <a:pt x="13558" y="16480"/>
                    <a:pt x="13558" y="16587"/>
                  </a:cubicBezTo>
                  <a:lnTo>
                    <a:pt x="13558" y="16943"/>
                  </a:lnTo>
                  <a:cubicBezTo>
                    <a:pt x="13558" y="17049"/>
                    <a:pt x="13479" y="17134"/>
                    <a:pt x="13385" y="17134"/>
                  </a:cubicBezTo>
                  <a:lnTo>
                    <a:pt x="8255" y="17134"/>
                  </a:lnTo>
                  <a:cubicBezTo>
                    <a:pt x="8160" y="17134"/>
                    <a:pt x="8081" y="17049"/>
                    <a:pt x="8081" y="16943"/>
                  </a:cubicBezTo>
                  <a:lnTo>
                    <a:pt x="8081" y="16587"/>
                  </a:lnTo>
                  <a:cubicBezTo>
                    <a:pt x="8081" y="16480"/>
                    <a:pt x="8160" y="16396"/>
                    <a:pt x="8255" y="16396"/>
                  </a:cubicBezTo>
                  <a:close/>
                  <a:moveTo>
                    <a:pt x="8965" y="18619"/>
                  </a:moveTo>
                  <a:cubicBezTo>
                    <a:pt x="8755" y="18619"/>
                    <a:pt x="8586" y="18803"/>
                    <a:pt x="8586" y="19035"/>
                  </a:cubicBezTo>
                  <a:lnTo>
                    <a:pt x="8586" y="20138"/>
                  </a:lnTo>
                  <a:cubicBezTo>
                    <a:pt x="8586" y="20302"/>
                    <a:pt x="8671" y="20452"/>
                    <a:pt x="8807" y="20520"/>
                  </a:cubicBezTo>
                  <a:lnTo>
                    <a:pt x="10859" y="21553"/>
                  </a:lnTo>
                  <a:cubicBezTo>
                    <a:pt x="10910" y="21577"/>
                    <a:pt x="10963" y="21588"/>
                    <a:pt x="11017" y="21588"/>
                  </a:cubicBezTo>
                  <a:cubicBezTo>
                    <a:pt x="11073" y="21588"/>
                    <a:pt x="11125" y="21579"/>
                    <a:pt x="11175" y="21553"/>
                  </a:cubicBezTo>
                  <a:lnTo>
                    <a:pt x="13235" y="20485"/>
                  </a:lnTo>
                  <a:cubicBezTo>
                    <a:pt x="13368" y="20415"/>
                    <a:pt x="13456" y="20266"/>
                    <a:pt x="13456" y="20103"/>
                  </a:cubicBezTo>
                  <a:lnTo>
                    <a:pt x="13456" y="19035"/>
                  </a:lnTo>
                  <a:cubicBezTo>
                    <a:pt x="13456" y="18803"/>
                    <a:pt x="13281" y="18619"/>
                    <a:pt x="13069" y="18619"/>
                  </a:cubicBezTo>
                  <a:cubicBezTo>
                    <a:pt x="12859" y="18619"/>
                    <a:pt x="12690" y="18803"/>
                    <a:pt x="12690" y="19035"/>
                  </a:cubicBezTo>
                  <a:lnTo>
                    <a:pt x="12690" y="19834"/>
                  </a:lnTo>
                  <a:lnTo>
                    <a:pt x="11017" y="20711"/>
                  </a:lnTo>
                  <a:lnTo>
                    <a:pt x="9344" y="19878"/>
                  </a:lnTo>
                  <a:lnTo>
                    <a:pt x="9344" y="19035"/>
                  </a:lnTo>
                  <a:cubicBezTo>
                    <a:pt x="9344" y="18803"/>
                    <a:pt x="9175" y="18619"/>
                    <a:pt x="8965" y="1861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26"/>
            <p:cNvSpPr/>
            <p:nvPr/>
          </p:nvSpPr>
          <p:spPr>
            <a:xfrm>
              <a:off x="5747359" y="4208142"/>
              <a:ext cx="166430" cy="221493"/>
            </a:xfrm>
            <a:custGeom>
              <a:avLst/>
              <a:gdLst/>
              <a:ahLst/>
              <a:cxnLst>
                <a:cxn ang="0">
                  <a:pos x="wd2" y="hd2"/>
                </a:cxn>
                <a:cxn ang="5400000">
                  <a:pos x="wd2" y="hd2"/>
                </a:cxn>
                <a:cxn ang="10800000">
                  <a:pos x="wd2" y="hd2"/>
                </a:cxn>
                <a:cxn ang="16200000">
                  <a:pos x="wd2" y="hd2"/>
                </a:cxn>
              </a:cxnLst>
              <a:rect l="0" t="0" r="r" b="b"/>
              <a:pathLst>
                <a:path w="21600" h="21600" extrusionOk="0">
                  <a:moveTo>
                    <a:pt x="18725" y="12527"/>
                  </a:moveTo>
                  <a:cubicBezTo>
                    <a:pt x="18725" y="12738"/>
                    <a:pt x="18512" y="12910"/>
                    <a:pt x="18247" y="12910"/>
                  </a:cubicBezTo>
                  <a:lnTo>
                    <a:pt x="8867" y="12910"/>
                  </a:lnTo>
                  <a:cubicBezTo>
                    <a:pt x="8602" y="12910"/>
                    <a:pt x="8390" y="12738"/>
                    <a:pt x="8390" y="12527"/>
                  </a:cubicBezTo>
                  <a:cubicBezTo>
                    <a:pt x="8390" y="12316"/>
                    <a:pt x="8602" y="12144"/>
                    <a:pt x="8867" y="12144"/>
                  </a:cubicBezTo>
                  <a:lnTo>
                    <a:pt x="18247" y="12144"/>
                  </a:lnTo>
                  <a:cubicBezTo>
                    <a:pt x="18512" y="12144"/>
                    <a:pt x="18725" y="12316"/>
                    <a:pt x="18725" y="12527"/>
                  </a:cubicBezTo>
                  <a:cubicBezTo>
                    <a:pt x="18725" y="12527"/>
                    <a:pt x="18725" y="12527"/>
                    <a:pt x="18725" y="12527"/>
                  </a:cubicBezTo>
                  <a:close/>
                  <a:moveTo>
                    <a:pt x="18725" y="10456"/>
                  </a:moveTo>
                  <a:cubicBezTo>
                    <a:pt x="18725" y="10668"/>
                    <a:pt x="18512" y="10840"/>
                    <a:pt x="18247" y="10840"/>
                  </a:cubicBezTo>
                  <a:lnTo>
                    <a:pt x="8867" y="10840"/>
                  </a:lnTo>
                  <a:cubicBezTo>
                    <a:pt x="8602" y="10840"/>
                    <a:pt x="8390" y="10668"/>
                    <a:pt x="8390" y="10456"/>
                  </a:cubicBezTo>
                  <a:cubicBezTo>
                    <a:pt x="8390" y="10249"/>
                    <a:pt x="8602" y="10077"/>
                    <a:pt x="8867" y="10077"/>
                  </a:cubicBezTo>
                  <a:lnTo>
                    <a:pt x="18247" y="10077"/>
                  </a:lnTo>
                  <a:cubicBezTo>
                    <a:pt x="18512" y="10077"/>
                    <a:pt x="18725" y="10249"/>
                    <a:pt x="18725" y="10456"/>
                  </a:cubicBezTo>
                  <a:cubicBezTo>
                    <a:pt x="18725" y="10456"/>
                    <a:pt x="18725" y="10456"/>
                    <a:pt x="18725" y="10456"/>
                  </a:cubicBezTo>
                  <a:close/>
                  <a:moveTo>
                    <a:pt x="18725" y="8389"/>
                  </a:moveTo>
                  <a:cubicBezTo>
                    <a:pt x="18725" y="8600"/>
                    <a:pt x="18512" y="8769"/>
                    <a:pt x="18247" y="8769"/>
                  </a:cubicBezTo>
                  <a:lnTo>
                    <a:pt x="8867" y="8769"/>
                  </a:lnTo>
                  <a:cubicBezTo>
                    <a:pt x="8602" y="8769"/>
                    <a:pt x="8390" y="8600"/>
                    <a:pt x="8390" y="8389"/>
                  </a:cubicBezTo>
                  <a:cubicBezTo>
                    <a:pt x="8390" y="8178"/>
                    <a:pt x="8602" y="8007"/>
                    <a:pt x="8867" y="8007"/>
                  </a:cubicBezTo>
                  <a:lnTo>
                    <a:pt x="18247" y="8007"/>
                  </a:lnTo>
                  <a:cubicBezTo>
                    <a:pt x="18512" y="8007"/>
                    <a:pt x="18725" y="8178"/>
                    <a:pt x="18725" y="8389"/>
                  </a:cubicBezTo>
                  <a:cubicBezTo>
                    <a:pt x="18725" y="8389"/>
                    <a:pt x="18725" y="8389"/>
                    <a:pt x="18725" y="8389"/>
                  </a:cubicBezTo>
                  <a:close/>
                  <a:moveTo>
                    <a:pt x="20778" y="14063"/>
                  </a:moveTo>
                  <a:cubicBezTo>
                    <a:pt x="20778" y="14488"/>
                    <a:pt x="20317" y="14831"/>
                    <a:pt x="19743" y="14831"/>
                  </a:cubicBezTo>
                  <a:lnTo>
                    <a:pt x="11298" y="14831"/>
                  </a:lnTo>
                  <a:lnTo>
                    <a:pt x="9288" y="16341"/>
                  </a:lnTo>
                  <a:lnTo>
                    <a:pt x="9288" y="14831"/>
                  </a:lnTo>
                  <a:lnTo>
                    <a:pt x="7347" y="14831"/>
                  </a:lnTo>
                  <a:cubicBezTo>
                    <a:pt x="6778" y="14831"/>
                    <a:pt x="6312" y="14488"/>
                    <a:pt x="6312" y="14063"/>
                  </a:cubicBezTo>
                  <a:lnTo>
                    <a:pt x="6312" y="6955"/>
                  </a:lnTo>
                  <a:cubicBezTo>
                    <a:pt x="6312" y="6530"/>
                    <a:pt x="6774" y="6186"/>
                    <a:pt x="7347" y="6186"/>
                  </a:cubicBezTo>
                  <a:lnTo>
                    <a:pt x="19743" y="6186"/>
                  </a:lnTo>
                  <a:cubicBezTo>
                    <a:pt x="20313" y="6186"/>
                    <a:pt x="20778" y="6530"/>
                    <a:pt x="20778" y="6955"/>
                  </a:cubicBezTo>
                  <a:cubicBezTo>
                    <a:pt x="20778" y="6955"/>
                    <a:pt x="20778" y="14063"/>
                    <a:pt x="20778" y="14063"/>
                  </a:cubicBezTo>
                  <a:close/>
                  <a:moveTo>
                    <a:pt x="15347" y="18900"/>
                  </a:moveTo>
                  <a:lnTo>
                    <a:pt x="1352" y="18900"/>
                  </a:lnTo>
                  <a:lnTo>
                    <a:pt x="1352" y="2315"/>
                  </a:lnTo>
                  <a:lnTo>
                    <a:pt x="15347" y="2315"/>
                  </a:lnTo>
                  <a:lnTo>
                    <a:pt x="15347" y="5569"/>
                  </a:lnTo>
                  <a:lnTo>
                    <a:pt x="7347" y="5569"/>
                  </a:lnTo>
                  <a:cubicBezTo>
                    <a:pt x="6325" y="5569"/>
                    <a:pt x="5490" y="6189"/>
                    <a:pt x="5490" y="6955"/>
                  </a:cubicBezTo>
                  <a:lnTo>
                    <a:pt x="5490" y="14063"/>
                  </a:lnTo>
                  <a:cubicBezTo>
                    <a:pt x="5490" y="14829"/>
                    <a:pt x="6325" y="15450"/>
                    <a:pt x="7347" y="15450"/>
                  </a:cubicBezTo>
                  <a:lnTo>
                    <a:pt x="8466" y="15450"/>
                  </a:lnTo>
                  <a:lnTo>
                    <a:pt x="8466" y="17834"/>
                  </a:lnTo>
                  <a:lnTo>
                    <a:pt x="11638" y="15450"/>
                  </a:lnTo>
                  <a:lnTo>
                    <a:pt x="15347" y="15450"/>
                  </a:lnTo>
                  <a:cubicBezTo>
                    <a:pt x="15347" y="15450"/>
                    <a:pt x="15347" y="18900"/>
                    <a:pt x="15347" y="18900"/>
                  </a:cubicBezTo>
                  <a:close/>
                  <a:moveTo>
                    <a:pt x="8350" y="20870"/>
                  </a:moveTo>
                  <a:cubicBezTo>
                    <a:pt x="7812" y="20870"/>
                    <a:pt x="7379" y="20546"/>
                    <a:pt x="7379" y="20142"/>
                  </a:cubicBezTo>
                  <a:cubicBezTo>
                    <a:pt x="7379" y="19739"/>
                    <a:pt x="7812" y="19413"/>
                    <a:pt x="8350" y="19413"/>
                  </a:cubicBezTo>
                  <a:cubicBezTo>
                    <a:pt x="8888" y="19413"/>
                    <a:pt x="9321" y="19739"/>
                    <a:pt x="9321" y="20142"/>
                  </a:cubicBezTo>
                  <a:cubicBezTo>
                    <a:pt x="9321" y="20546"/>
                    <a:pt x="8888" y="20870"/>
                    <a:pt x="8350" y="20870"/>
                  </a:cubicBezTo>
                  <a:cubicBezTo>
                    <a:pt x="8350" y="20870"/>
                    <a:pt x="8350" y="20870"/>
                    <a:pt x="8350" y="20870"/>
                  </a:cubicBezTo>
                  <a:close/>
                  <a:moveTo>
                    <a:pt x="6301" y="1051"/>
                  </a:moveTo>
                  <a:lnTo>
                    <a:pt x="10399" y="1051"/>
                  </a:lnTo>
                  <a:cubicBezTo>
                    <a:pt x="10527" y="1051"/>
                    <a:pt x="10636" y="1131"/>
                    <a:pt x="10636" y="1229"/>
                  </a:cubicBezTo>
                  <a:cubicBezTo>
                    <a:pt x="10636" y="1326"/>
                    <a:pt x="10527" y="1404"/>
                    <a:pt x="10399" y="1404"/>
                  </a:cubicBezTo>
                  <a:lnTo>
                    <a:pt x="6301" y="1404"/>
                  </a:lnTo>
                  <a:cubicBezTo>
                    <a:pt x="6168" y="1404"/>
                    <a:pt x="6064" y="1326"/>
                    <a:pt x="6064" y="1229"/>
                  </a:cubicBezTo>
                  <a:cubicBezTo>
                    <a:pt x="6064" y="1131"/>
                    <a:pt x="6168" y="1051"/>
                    <a:pt x="6301" y="1051"/>
                  </a:cubicBezTo>
                  <a:cubicBezTo>
                    <a:pt x="6301" y="1051"/>
                    <a:pt x="6301" y="1051"/>
                    <a:pt x="6301" y="1051"/>
                  </a:cubicBezTo>
                  <a:close/>
                  <a:moveTo>
                    <a:pt x="19743" y="5569"/>
                  </a:moveTo>
                  <a:lnTo>
                    <a:pt x="16699" y="5569"/>
                  </a:lnTo>
                  <a:lnTo>
                    <a:pt x="16699" y="1459"/>
                  </a:lnTo>
                  <a:cubicBezTo>
                    <a:pt x="16699" y="657"/>
                    <a:pt x="15826" y="0"/>
                    <a:pt x="14759" y="0"/>
                  </a:cubicBezTo>
                  <a:lnTo>
                    <a:pt x="1941" y="0"/>
                  </a:lnTo>
                  <a:cubicBezTo>
                    <a:pt x="874" y="0"/>
                    <a:pt x="0" y="657"/>
                    <a:pt x="0" y="1459"/>
                  </a:cubicBezTo>
                  <a:lnTo>
                    <a:pt x="0" y="20142"/>
                  </a:lnTo>
                  <a:cubicBezTo>
                    <a:pt x="0" y="20943"/>
                    <a:pt x="874" y="21600"/>
                    <a:pt x="1941" y="21600"/>
                  </a:cubicBezTo>
                  <a:lnTo>
                    <a:pt x="14759" y="21600"/>
                  </a:lnTo>
                  <a:cubicBezTo>
                    <a:pt x="15826" y="21600"/>
                    <a:pt x="16699" y="20943"/>
                    <a:pt x="16699" y="20142"/>
                  </a:cubicBezTo>
                  <a:lnTo>
                    <a:pt x="16699" y="15450"/>
                  </a:lnTo>
                  <a:lnTo>
                    <a:pt x="19743" y="15450"/>
                  </a:lnTo>
                  <a:cubicBezTo>
                    <a:pt x="20766" y="15450"/>
                    <a:pt x="21600" y="14829"/>
                    <a:pt x="21600" y="14063"/>
                  </a:cubicBezTo>
                  <a:lnTo>
                    <a:pt x="21600" y="6955"/>
                  </a:lnTo>
                  <a:cubicBezTo>
                    <a:pt x="21600" y="6189"/>
                    <a:pt x="20766" y="5569"/>
                    <a:pt x="19743" y="5569"/>
                  </a:cubicBezTo>
                  <a:cubicBezTo>
                    <a:pt x="19743" y="5569"/>
                    <a:pt x="19743" y="5569"/>
                    <a:pt x="19743" y="55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27"/>
            <p:cNvSpPr/>
            <p:nvPr/>
          </p:nvSpPr>
          <p:spPr>
            <a:xfrm>
              <a:off x="6103319" y="3977464"/>
              <a:ext cx="142963" cy="207934"/>
            </a:xfrm>
            <a:custGeom>
              <a:avLst/>
              <a:gdLst/>
              <a:ahLst/>
              <a:cxnLst>
                <a:cxn ang="0">
                  <a:pos x="wd2" y="hd2"/>
                </a:cxn>
                <a:cxn ang="5400000">
                  <a:pos x="wd2" y="hd2"/>
                </a:cxn>
                <a:cxn ang="10800000">
                  <a:pos x="wd2" y="hd2"/>
                </a:cxn>
                <a:cxn ang="16200000">
                  <a:pos x="wd2" y="hd2"/>
                </a:cxn>
              </a:cxnLst>
              <a:rect l="0" t="0" r="r" b="b"/>
              <a:pathLst>
                <a:path w="21600" h="21600" extrusionOk="0">
                  <a:moveTo>
                    <a:pt x="11782" y="15035"/>
                  </a:moveTo>
                  <a:lnTo>
                    <a:pt x="11782" y="13499"/>
                  </a:lnTo>
                  <a:cubicBezTo>
                    <a:pt x="11782" y="13126"/>
                    <a:pt x="11342" y="12823"/>
                    <a:pt x="10800" y="12823"/>
                  </a:cubicBezTo>
                  <a:cubicBezTo>
                    <a:pt x="10258" y="12823"/>
                    <a:pt x="9816" y="13126"/>
                    <a:pt x="9816" y="13499"/>
                  </a:cubicBezTo>
                  <a:lnTo>
                    <a:pt x="9816" y="15035"/>
                  </a:lnTo>
                  <a:cubicBezTo>
                    <a:pt x="9232" y="15268"/>
                    <a:pt x="8834" y="15701"/>
                    <a:pt x="8834" y="16198"/>
                  </a:cubicBezTo>
                  <a:cubicBezTo>
                    <a:pt x="8834" y="16943"/>
                    <a:pt x="9717" y="17549"/>
                    <a:pt x="10800" y="17549"/>
                  </a:cubicBezTo>
                  <a:cubicBezTo>
                    <a:pt x="11883" y="17549"/>
                    <a:pt x="12759" y="16943"/>
                    <a:pt x="12759" y="16198"/>
                  </a:cubicBezTo>
                  <a:cubicBezTo>
                    <a:pt x="12759" y="15701"/>
                    <a:pt x="12368" y="15268"/>
                    <a:pt x="11782" y="15035"/>
                  </a:cubicBezTo>
                  <a:cubicBezTo>
                    <a:pt x="11782" y="15035"/>
                    <a:pt x="11782" y="15035"/>
                    <a:pt x="11782" y="15035"/>
                  </a:cubicBezTo>
                  <a:close/>
                  <a:moveTo>
                    <a:pt x="19634" y="19573"/>
                  </a:moveTo>
                  <a:cubicBezTo>
                    <a:pt x="19634" y="19946"/>
                    <a:pt x="19193" y="20248"/>
                    <a:pt x="18652" y="20248"/>
                  </a:cubicBezTo>
                  <a:lnTo>
                    <a:pt x="2944" y="20248"/>
                  </a:lnTo>
                  <a:cubicBezTo>
                    <a:pt x="2406" y="20248"/>
                    <a:pt x="1965" y="19946"/>
                    <a:pt x="1965" y="19573"/>
                  </a:cubicBezTo>
                  <a:lnTo>
                    <a:pt x="1965" y="11475"/>
                  </a:lnTo>
                  <a:cubicBezTo>
                    <a:pt x="1965" y="11103"/>
                    <a:pt x="2406" y="10800"/>
                    <a:pt x="2944" y="10800"/>
                  </a:cubicBezTo>
                  <a:lnTo>
                    <a:pt x="18652" y="10800"/>
                  </a:lnTo>
                  <a:cubicBezTo>
                    <a:pt x="19193" y="10800"/>
                    <a:pt x="19634" y="11103"/>
                    <a:pt x="19634" y="11475"/>
                  </a:cubicBezTo>
                  <a:cubicBezTo>
                    <a:pt x="19634" y="11475"/>
                    <a:pt x="19634" y="19573"/>
                    <a:pt x="19634" y="19573"/>
                  </a:cubicBezTo>
                  <a:close/>
                  <a:moveTo>
                    <a:pt x="4908" y="5398"/>
                  </a:moveTo>
                  <a:cubicBezTo>
                    <a:pt x="4908" y="3167"/>
                    <a:pt x="7550" y="1352"/>
                    <a:pt x="10800" y="1352"/>
                  </a:cubicBezTo>
                  <a:cubicBezTo>
                    <a:pt x="14045" y="1352"/>
                    <a:pt x="16691" y="3167"/>
                    <a:pt x="16691" y="5398"/>
                  </a:cubicBezTo>
                  <a:lnTo>
                    <a:pt x="16691" y="9448"/>
                  </a:lnTo>
                  <a:lnTo>
                    <a:pt x="4908" y="9448"/>
                  </a:lnTo>
                  <a:cubicBezTo>
                    <a:pt x="4908" y="9448"/>
                    <a:pt x="4908" y="5398"/>
                    <a:pt x="4908" y="5398"/>
                  </a:cubicBezTo>
                  <a:close/>
                  <a:moveTo>
                    <a:pt x="18652" y="9448"/>
                  </a:moveTo>
                  <a:lnTo>
                    <a:pt x="18652" y="5398"/>
                  </a:lnTo>
                  <a:cubicBezTo>
                    <a:pt x="18652" y="2422"/>
                    <a:pt x="15128" y="0"/>
                    <a:pt x="10800" y="0"/>
                  </a:cubicBezTo>
                  <a:cubicBezTo>
                    <a:pt x="6467" y="0"/>
                    <a:pt x="2944" y="2422"/>
                    <a:pt x="2944" y="5398"/>
                  </a:cubicBezTo>
                  <a:lnTo>
                    <a:pt x="2944" y="9448"/>
                  </a:lnTo>
                  <a:cubicBezTo>
                    <a:pt x="1323" y="9448"/>
                    <a:pt x="0" y="10358"/>
                    <a:pt x="0" y="11475"/>
                  </a:cubicBezTo>
                  <a:lnTo>
                    <a:pt x="0" y="19573"/>
                  </a:lnTo>
                  <a:cubicBezTo>
                    <a:pt x="0" y="20690"/>
                    <a:pt x="1323" y="21600"/>
                    <a:pt x="2944" y="21600"/>
                  </a:cubicBezTo>
                  <a:lnTo>
                    <a:pt x="18652" y="21600"/>
                  </a:lnTo>
                  <a:cubicBezTo>
                    <a:pt x="20277" y="21600"/>
                    <a:pt x="21600" y="20690"/>
                    <a:pt x="21600" y="19573"/>
                  </a:cubicBezTo>
                  <a:lnTo>
                    <a:pt x="21600" y="11475"/>
                  </a:lnTo>
                  <a:cubicBezTo>
                    <a:pt x="21600" y="10358"/>
                    <a:pt x="20277" y="9448"/>
                    <a:pt x="18652" y="9448"/>
                  </a:cubicBezTo>
                  <a:cubicBezTo>
                    <a:pt x="18652" y="9448"/>
                    <a:pt x="18652" y="9448"/>
                    <a:pt x="18652" y="944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28"/>
            <p:cNvSpPr/>
            <p:nvPr/>
          </p:nvSpPr>
          <p:spPr>
            <a:xfrm>
              <a:off x="7288537" y="3482282"/>
              <a:ext cx="135847" cy="1358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57" y="0"/>
                    <a:pt x="5553" y="1036"/>
                    <a:pt x="3646" y="2727"/>
                  </a:cubicBezTo>
                  <a:lnTo>
                    <a:pt x="4723" y="3458"/>
                  </a:lnTo>
                  <a:cubicBezTo>
                    <a:pt x="6376" y="2102"/>
                    <a:pt x="8496" y="1285"/>
                    <a:pt x="10800" y="1285"/>
                  </a:cubicBezTo>
                  <a:cubicBezTo>
                    <a:pt x="16069" y="1285"/>
                    <a:pt x="20355" y="5552"/>
                    <a:pt x="20355" y="10800"/>
                  </a:cubicBezTo>
                  <a:cubicBezTo>
                    <a:pt x="20355" y="16047"/>
                    <a:pt x="16069" y="20315"/>
                    <a:pt x="10800" y="20315"/>
                  </a:cubicBezTo>
                  <a:cubicBezTo>
                    <a:pt x="5530" y="20315"/>
                    <a:pt x="1235" y="16047"/>
                    <a:pt x="1235" y="10800"/>
                  </a:cubicBezTo>
                  <a:cubicBezTo>
                    <a:pt x="1235" y="8175"/>
                    <a:pt x="2310" y="5794"/>
                    <a:pt x="4041" y="4071"/>
                  </a:cubicBezTo>
                  <a:lnTo>
                    <a:pt x="3468" y="2895"/>
                  </a:lnTo>
                  <a:cubicBezTo>
                    <a:pt x="1341" y="4868"/>
                    <a:pt x="0" y="7675"/>
                    <a:pt x="0" y="10800"/>
                  </a:cubicBezTo>
                  <a:cubicBezTo>
                    <a:pt x="0" y="16753"/>
                    <a:pt x="4847" y="21600"/>
                    <a:pt x="10800" y="21600"/>
                  </a:cubicBezTo>
                  <a:cubicBezTo>
                    <a:pt x="16754" y="21600"/>
                    <a:pt x="21600" y="16753"/>
                    <a:pt x="21600" y="10800"/>
                  </a:cubicBezTo>
                  <a:cubicBezTo>
                    <a:pt x="21600" y="4845"/>
                    <a:pt x="16754" y="0"/>
                    <a:pt x="10800" y="0"/>
                  </a:cubicBezTo>
                  <a:close/>
                  <a:moveTo>
                    <a:pt x="10701" y="2530"/>
                  </a:moveTo>
                  <a:cubicBezTo>
                    <a:pt x="8846" y="2530"/>
                    <a:pt x="7112" y="3153"/>
                    <a:pt x="5691" y="4180"/>
                  </a:cubicBezTo>
                  <a:lnTo>
                    <a:pt x="6551" y="4753"/>
                  </a:lnTo>
                  <a:cubicBezTo>
                    <a:pt x="7720" y="3956"/>
                    <a:pt x="9133" y="3487"/>
                    <a:pt x="10652" y="3478"/>
                  </a:cubicBezTo>
                  <a:cubicBezTo>
                    <a:pt x="12026" y="3486"/>
                    <a:pt x="13339" y="3874"/>
                    <a:pt x="14486" y="4535"/>
                  </a:cubicBezTo>
                  <a:cubicBezTo>
                    <a:pt x="16614" y="5819"/>
                    <a:pt x="18043" y="8148"/>
                    <a:pt x="18043" y="10810"/>
                  </a:cubicBezTo>
                  <a:cubicBezTo>
                    <a:pt x="18043" y="12322"/>
                    <a:pt x="17586" y="13725"/>
                    <a:pt x="16798" y="14891"/>
                  </a:cubicBezTo>
                  <a:cubicBezTo>
                    <a:pt x="16798" y="14891"/>
                    <a:pt x="14841" y="13695"/>
                    <a:pt x="14841" y="13695"/>
                  </a:cubicBezTo>
                  <a:lnTo>
                    <a:pt x="14693" y="14387"/>
                  </a:lnTo>
                  <a:lnTo>
                    <a:pt x="16373" y="16264"/>
                  </a:lnTo>
                  <a:lnTo>
                    <a:pt x="16995" y="16778"/>
                  </a:lnTo>
                  <a:cubicBezTo>
                    <a:pt x="18239" y="15272"/>
                    <a:pt x="19278" y="13158"/>
                    <a:pt x="19278" y="10810"/>
                  </a:cubicBezTo>
                  <a:cubicBezTo>
                    <a:pt x="19278" y="6239"/>
                    <a:pt x="15280" y="2530"/>
                    <a:pt x="10701" y="2530"/>
                  </a:cubicBezTo>
                  <a:close/>
                  <a:moveTo>
                    <a:pt x="4743" y="4427"/>
                  </a:moveTo>
                  <a:lnTo>
                    <a:pt x="5237" y="5444"/>
                  </a:lnTo>
                  <a:lnTo>
                    <a:pt x="5415" y="5800"/>
                  </a:lnTo>
                  <a:lnTo>
                    <a:pt x="8182" y="11442"/>
                  </a:lnTo>
                  <a:cubicBezTo>
                    <a:pt x="8269" y="11833"/>
                    <a:pt x="8438" y="12167"/>
                    <a:pt x="8685" y="12450"/>
                  </a:cubicBezTo>
                  <a:cubicBezTo>
                    <a:pt x="9123" y="12952"/>
                    <a:pt x="9748" y="13241"/>
                    <a:pt x="10415" y="13241"/>
                  </a:cubicBezTo>
                  <a:cubicBezTo>
                    <a:pt x="10970" y="13241"/>
                    <a:pt x="11506" y="13041"/>
                    <a:pt x="11926" y="12677"/>
                  </a:cubicBezTo>
                  <a:cubicBezTo>
                    <a:pt x="12393" y="12270"/>
                    <a:pt x="12675" y="11712"/>
                    <a:pt x="12717" y="11096"/>
                  </a:cubicBezTo>
                  <a:cubicBezTo>
                    <a:pt x="12758" y="10481"/>
                    <a:pt x="12558" y="9882"/>
                    <a:pt x="12154" y="9417"/>
                  </a:cubicBezTo>
                  <a:cubicBezTo>
                    <a:pt x="11900" y="9129"/>
                    <a:pt x="11582" y="8915"/>
                    <a:pt x="11235" y="8794"/>
                  </a:cubicBezTo>
                  <a:lnTo>
                    <a:pt x="5988" y="5267"/>
                  </a:lnTo>
                  <a:lnTo>
                    <a:pt x="5138" y="4694"/>
                  </a:lnTo>
                  <a:lnTo>
                    <a:pt x="4743" y="4427"/>
                  </a:lnTo>
                  <a:close/>
                  <a:moveTo>
                    <a:pt x="4506" y="5059"/>
                  </a:moveTo>
                  <a:cubicBezTo>
                    <a:pt x="3096" y="6534"/>
                    <a:pt x="2213" y="8496"/>
                    <a:pt x="2213" y="10662"/>
                  </a:cubicBezTo>
                  <a:cubicBezTo>
                    <a:pt x="2213" y="13010"/>
                    <a:pt x="3324" y="15124"/>
                    <a:pt x="4565" y="16630"/>
                  </a:cubicBezTo>
                  <a:lnTo>
                    <a:pt x="5188" y="16165"/>
                  </a:lnTo>
                  <a:lnTo>
                    <a:pt x="6769" y="14169"/>
                  </a:lnTo>
                  <a:lnTo>
                    <a:pt x="6403" y="13498"/>
                  </a:lnTo>
                  <a:lnTo>
                    <a:pt x="4575" y="14772"/>
                  </a:lnTo>
                  <a:cubicBezTo>
                    <a:pt x="3778" y="13600"/>
                    <a:pt x="3330" y="12183"/>
                    <a:pt x="3330" y="10662"/>
                  </a:cubicBezTo>
                  <a:cubicBezTo>
                    <a:pt x="3330" y="8908"/>
                    <a:pt x="3960" y="7309"/>
                    <a:pt x="4990" y="6047"/>
                  </a:cubicBezTo>
                  <a:lnTo>
                    <a:pt x="4506" y="5059"/>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29"/>
            <p:cNvSpPr/>
            <p:nvPr/>
          </p:nvSpPr>
          <p:spPr>
            <a:xfrm>
              <a:off x="6089410" y="5954147"/>
              <a:ext cx="146349" cy="159710"/>
            </a:xfrm>
            <a:custGeom>
              <a:avLst/>
              <a:gdLst/>
              <a:ahLst/>
              <a:cxnLst>
                <a:cxn ang="0">
                  <a:pos x="wd2" y="hd2"/>
                </a:cxn>
                <a:cxn ang="5400000">
                  <a:pos x="wd2" y="hd2"/>
                </a:cxn>
                <a:cxn ang="10800000">
                  <a:pos x="wd2" y="hd2"/>
                </a:cxn>
                <a:cxn ang="16200000">
                  <a:pos x="wd2" y="hd2"/>
                </a:cxn>
              </a:cxnLst>
              <a:rect l="0" t="0" r="r" b="b"/>
              <a:pathLst>
                <a:path w="21600" h="21600" extrusionOk="0">
                  <a:moveTo>
                    <a:pt x="8346" y="0"/>
                  </a:moveTo>
                  <a:cubicBezTo>
                    <a:pt x="7937" y="0"/>
                    <a:pt x="7536" y="118"/>
                    <a:pt x="7136" y="361"/>
                  </a:cubicBezTo>
                  <a:cubicBezTo>
                    <a:pt x="6738" y="605"/>
                    <a:pt x="6454" y="904"/>
                    <a:pt x="6301" y="1252"/>
                  </a:cubicBezTo>
                  <a:lnTo>
                    <a:pt x="5228" y="3597"/>
                  </a:lnTo>
                  <a:lnTo>
                    <a:pt x="486" y="3597"/>
                  </a:lnTo>
                  <a:cubicBezTo>
                    <a:pt x="342" y="3597"/>
                    <a:pt x="230" y="3639"/>
                    <a:pt x="138" y="3723"/>
                  </a:cubicBezTo>
                  <a:cubicBezTo>
                    <a:pt x="46" y="3808"/>
                    <a:pt x="0" y="3920"/>
                    <a:pt x="0" y="4051"/>
                  </a:cubicBezTo>
                  <a:lnTo>
                    <a:pt x="0" y="4950"/>
                  </a:lnTo>
                  <a:cubicBezTo>
                    <a:pt x="0" y="5082"/>
                    <a:pt x="46" y="5186"/>
                    <a:pt x="138" y="5270"/>
                  </a:cubicBezTo>
                  <a:cubicBezTo>
                    <a:pt x="230" y="5354"/>
                    <a:pt x="342" y="5396"/>
                    <a:pt x="486" y="5396"/>
                  </a:cubicBezTo>
                  <a:lnTo>
                    <a:pt x="1963" y="5396"/>
                  </a:lnTo>
                  <a:lnTo>
                    <a:pt x="1963" y="18784"/>
                  </a:lnTo>
                  <a:cubicBezTo>
                    <a:pt x="1963" y="19561"/>
                    <a:pt x="2207" y="20228"/>
                    <a:pt x="2687" y="20776"/>
                  </a:cubicBezTo>
                  <a:cubicBezTo>
                    <a:pt x="3169" y="21325"/>
                    <a:pt x="3746" y="21600"/>
                    <a:pt x="4421" y="21600"/>
                  </a:cubicBezTo>
                  <a:lnTo>
                    <a:pt x="17188" y="21600"/>
                  </a:lnTo>
                  <a:cubicBezTo>
                    <a:pt x="17864" y="21600"/>
                    <a:pt x="18440" y="21309"/>
                    <a:pt x="18922" y="20743"/>
                  </a:cubicBezTo>
                  <a:cubicBezTo>
                    <a:pt x="19402" y="20174"/>
                    <a:pt x="19637" y="19502"/>
                    <a:pt x="19637" y="18726"/>
                  </a:cubicBezTo>
                  <a:lnTo>
                    <a:pt x="19637" y="5396"/>
                  </a:lnTo>
                  <a:lnTo>
                    <a:pt x="21114" y="5396"/>
                  </a:lnTo>
                  <a:cubicBezTo>
                    <a:pt x="21257" y="5396"/>
                    <a:pt x="21371" y="5354"/>
                    <a:pt x="21462" y="5270"/>
                  </a:cubicBezTo>
                  <a:cubicBezTo>
                    <a:pt x="21555" y="5186"/>
                    <a:pt x="21600" y="5082"/>
                    <a:pt x="21600" y="4950"/>
                  </a:cubicBezTo>
                  <a:lnTo>
                    <a:pt x="21600" y="4051"/>
                  </a:lnTo>
                  <a:cubicBezTo>
                    <a:pt x="21600" y="3920"/>
                    <a:pt x="21555" y="3808"/>
                    <a:pt x="21462" y="3723"/>
                  </a:cubicBezTo>
                  <a:cubicBezTo>
                    <a:pt x="21371" y="3639"/>
                    <a:pt x="21257" y="3597"/>
                    <a:pt x="21114" y="3597"/>
                  </a:cubicBezTo>
                  <a:lnTo>
                    <a:pt x="16372" y="3597"/>
                  </a:lnTo>
                  <a:lnTo>
                    <a:pt x="15299" y="1252"/>
                  </a:lnTo>
                  <a:cubicBezTo>
                    <a:pt x="15148" y="904"/>
                    <a:pt x="14872" y="605"/>
                    <a:pt x="14473" y="361"/>
                  </a:cubicBezTo>
                  <a:cubicBezTo>
                    <a:pt x="14074" y="118"/>
                    <a:pt x="13663" y="0"/>
                    <a:pt x="13253" y="0"/>
                  </a:cubicBezTo>
                  <a:lnTo>
                    <a:pt x="8346" y="0"/>
                  </a:lnTo>
                  <a:close/>
                  <a:moveTo>
                    <a:pt x="8374" y="1799"/>
                  </a:moveTo>
                  <a:lnTo>
                    <a:pt x="13244" y="1799"/>
                  </a:lnTo>
                  <a:cubicBezTo>
                    <a:pt x="13346" y="1818"/>
                    <a:pt x="13429" y="1865"/>
                    <a:pt x="13501" y="1950"/>
                  </a:cubicBezTo>
                  <a:lnTo>
                    <a:pt x="14235" y="3597"/>
                  </a:lnTo>
                  <a:lnTo>
                    <a:pt x="7365" y="3597"/>
                  </a:lnTo>
                  <a:cubicBezTo>
                    <a:pt x="7365" y="3597"/>
                    <a:pt x="8117" y="1950"/>
                    <a:pt x="8117" y="1950"/>
                  </a:cubicBezTo>
                  <a:cubicBezTo>
                    <a:pt x="8188" y="1865"/>
                    <a:pt x="8272" y="1818"/>
                    <a:pt x="8374" y="1799"/>
                  </a:cubicBezTo>
                  <a:close/>
                  <a:moveTo>
                    <a:pt x="3926" y="5396"/>
                  </a:moveTo>
                  <a:lnTo>
                    <a:pt x="17674" y="5396"/>
                  </a:lnTo>
                  <a:cubicBezTo>
                    <a:pt x="17674" y="5396"/>
                    <a:pt x="17674" y="18726"/>
                    <a:pt x="17674" y="18726"/>
                  </a:cubicBezTo>
                  <a:cubicBezTo>
                    <a:pt x="17674" y="18932"/>
                    <a:pt x="17637" y="19123"/>
                    <a:pt x="17564" y="19297"/>
                  </a:cubicBezTo>
                  <a:cubicBezTo>
                    <a:pt x="17492" y="19470"/>
                    <a:pt x="17420" y="19597"/>
                    <a:pt x="17344" y="19675"/>
                  </a:cubicBezTo>
                  <a:cubicBezTo>
                    <a:pt x="17267" y="19755"/>
                    <a:pt x="17220" y="19793"/>
                    <a:pt x="17188" y="19793"/>
                  </a:cubicBezTo>
                  <a:lnTo>
                    <a:pt x="4421" y="19793"/>
                  </a:lnTo>
                  <a:cubicBezTo>
                    <a:pt x="4391" y="19793"/>
                    <a:pt x="4333" y="19755"/>
                    <a:pt x="4256" y="19675"/>
                  </a:cubicBezTo>
                  <a:cubicBezTo>
                    <a:pt x="4179" y="19597"/>
                    <a:pt x="4108" y="19470"/>
                    <a:pt x="4036" y="19297"/>
                  </a:cubicBezTo>
                  <a:cubicBezTo>
                    <a:pt x="3964" y="19123"/>
                    <a:pt x="3926" y="18932"/>
                    <a:pt x="3926" y="18726"/>
                  </a:cubicBezTo>
                  <a:lnTo>
                    <a:pt x="3926" y="5396"/>
                  </a:lnTo>
                  <a:close/>
                  <a:moveTo>
                    <a:pt x="6356" y="8068"/>
                  </a:moveTo>
                  <a:cubicBezTo>
                    <a:pt x="6213" y="8068"/>
                    <a:pt x="6101" y="8111"/>
                    <a:pt x="6008" y="8195"/>
                  </a:cubicBezTo>
                  <a:cubicBezTo>
                    <a:pt x="5916" y="8279"/>
                    <a:pt x="5870" y="8382"/>
                    <a:pt x="5870" y="8514"/>
                  </a:cubicBezTo>
                  <a:lnTo>
                    <a:pt x="5870" y="16616"/>
                  </a:lnTo>
                  <a:cubicBezTo>
                    <a:pt x="5870" y="16747"/>
                    <a:pt x="5915" y="16850"/>
                    <a:pt x="6008" y="16935"/>
                  </a:cubicBezTo>
                  <a:cubicBezTo>
                    <a:pt x="6101" y="17020"/>
                    <a:pt x="6213" y="17061"/>
                    <a:pt x="6356" y="17061"/>
                  </a:cubicBezTo>
                  <a:lnTo>
                    <a:pt x="7338" y="17061"/>
                  </a:lnTo>
                  <a:cubicBezTo>
                    <a:pt x="7481" y="17061"/>
                    <a:pt x="7602" y="17020"/>
                    <a:pt x="7695" y="16935"/>
                  </a:cubicBezTo>
                  <a:cubicBezTo>
                    <a:pt x="7786" y="16850"/>
                    <a:pt x="7833" y="16747"/>
                    <a:pt x="7833" y="16616"/>
                  </a:cubicBezTo>
                  <a:lnTo>
                    <a:pt x="7833" y="8514"/>
                  </a:lnTo>
                  <a:cubicBezTo>
                    <a:pt x="7833" y="8382"/>
                    <a:pt x="7786" y="8279"/>
                    <a:pt x="7695" y="8195"/>
                  </a:cubicBezTo>
                  <a:cubicBezTo>
                    <a:pt x="7602" y="8111"/>
                    <a:pt x="7481" y="8068"/>
                    <a:pt x="7338" y="8068"/>
                  </a:cubicBezTo>
                  <a:lnTo>
                    <a:pt x="6356" y="8068"/>
                  </a:lnTo>
                  <a:close/>
                  <a:moveTo>
                    <a:pt x="10172" y="8068"/>
                  </a:moveTo>
                  <a:cubicBezTo>
                    <a:pt x="10028" y="8068"/>
                    <a:pt x="9915" y="8111"/>
                    <a:pt x="9823" y="8195"/>
                  </a:cubicBezTo>
                  <a:cubicBezTo>
                    <a:pt x="9731" y="8279"/>
                    <a:pt x="9686" y="8382"/>
                    <a:pt x="9686" y="8514"/>
                  </a:cubicBezTo>
                  <a:lnTo>
                    <a:pt x="9686" y="16616"/>
                  </a:lnTo>
                  <a:cubicBezTo>
                    <a:pt x="9686" y="16747"/>
                    <a:pt x="9731" y="16850"/>
                    <a:pt x="9823" y="16935"/>
                  </a:cubicBezTo>
                  <a:cubicBezTo>
                    <a:pt x="9915" y="17020"/>
                    <a:pt x="10028" y="17061"/>
                    <a:pt x="10172" y="17061"/>
                  </a:cubicBezTo>
                  <a:lnTo>
                    <a:pt x="11162" y="17061"/>
                  </a:lnTo>
                  <a:cubicBezTo>
                    <a:pt x="11305" y="17061"/>
                    <a:pt x="11418" y="17020"/>
                    <a:pt x="11511" y="16935"/>
                  </a:cubicBezTo>
                  <a:cubicBezTo>
                    <a:pt x="11604" y="16850"/>
                    <a:pt x="11648" y="16747"/>
                    <a:pt x="11648" y="16616"/>
                  </a:cubicBezTo>
                  <a:lnTo>
                    <a:pt x="11648" y="8514"/>
                  </a:lnTo>
                  <a:cubicBezTo>
                    <a:pt x="11648" y="8382"/>
                    <a:pt x="11604" y="8279"/>
                    <a:pt x="11511" y="8195"/>
                  </a:cubicBezTo>
                  <a:cubicBezTo>
                    <a:pt x="11418" y="8111"/>
                    <a:pt x="11305" y="8068"/>
                    <a:pt x="11162" y="8068"/>
                  </a:cubicBezTo>
                  <a:lnTo>
                    <a:pt x="10172" y="8068"/>
                  </a:lnTo>
                  <a:close/>
                  <a:moveTo>
                    <a:pt x="14281" y="8068"/>
                  </a:moveTo>
                  <a:cubicBezTo>
                    <a:pt x="14137" y="8068"/>
                    <a:pt x="14025" y="8111"/>
                    <a:pt x="13932" y="8195"/>
                  </a:cubicBezTo>
                  <a:cubicBezTo>
                    <a:pt x="13839" y="8279"/>
                    <a:pt x="13795" y="8382"/>
                    <a:pt x="13795" y="8514"/>
                  </a:cubicBezTo>
                  <a:lnTo>
                    <a:pt x="13795" y="16616"/>
                  </a:lnTo>
                  <a:cubicBezTo>
                    <a:pt x="13795" y="16747"/>
                    <a:pt x="13839" y="16850"/>
                    <a:pt x="13932" y="16935"/>
                  </a:cubicBezTo>
                  <a:cubicBezTo>
                    <a:pt x="14025" y="17020"/>
                    <a:pt x="14137" y="17061"/>
                    <a:pt x="14281" y="17061"/>
                  </a:cubicBezTo>
                  <a:lnTo>
                    <a:pt x="15271" y="17061"/>
                  </a:lnTo>
                  <a:cubicBezTo>
                    <a:pt x="15414" y="17061"/>
                    <a:pt x="15529" y="17020"/>
                    <a:pt x="15620" y="16935"/>
                  </a:cubicBezTo>
                  <a:cubicBezTo>
                    <a:pt x="15713" y="16850"/>
                    <a:pt x="15757" y="16747"/>
                    <a:pt x="15757" y="16616"/>
                  </a:cubicBezTo>
                  <a:lnTo>
                    <a:pt x="15757" y="8514"/>
                  </a:lnTo>
                  <a:cubicBezTo>
                    <a:pt x="15757" y="8382"/>
                    <a:pt x="15713" y="8279"/>
                    <a:pt x="15620" y="8195"/>
                  </a:cubicBezTo>
                  <a:cubicBezTo>
                    <a:pt x="15529" y="8111"/>
                    <a:pt x="15414" y="8068"/>
                    <a:pt x="15271" y="8068"/>
                  </a:cubicBezTo>
                  <a:lnTo>
                    <a:pt x="14281" y="806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30"/>
            <p:cNvSpPr/>
            <p:nvPr/>
          </p:nvSpPr>
          <p:spPr>
            <a:xfrm>
              <a:off x="6660127" y="3486280"/>
              <a:ext cx="110714" cy="163967"/>
            </a:xfrm>
            <a:custGeom>
              <a:avLst/>
              <a:gdLst/>
              <a:ahLst/>
              <a:cxnLst>
                <a:cxn ang="0">
                  <a:pos x="wd2" y="hd2"/>
                </a:cxn>
                <a:cxn ang="5400000">
                  <a:pos x="wd2" y="hd2"/>
                </a:cxn>
                <a:cxn ang="10800000">
                  <a:pos x="wd2" y="hd2"/>
                </a:cxn>
                <a:cxn ang="16200000">
                  <a:pos x="wd2" y="hd2"/>
                </a:cxn>
              </a:cxnLst>
              <a:rect l="0" t="0" r="r" b="b"/>
              <a:pathLst>
                <a:path w="21392" h="20850" extrusionOk="0">
                  <a:moveTo>
                    <a:pt x="9358" y="15326"/>
                  </a:moveTo>
                  <a:lnTo>
                    <a:pt x="9358" y="16451"/>
                  </a:lnTo>
                  <a:cubicBezTo>
                    <a:pt x="9358" y="16937"/>
                    <a:pt x="9959" y="17330"/>
                    <a:pt x="10696" y="17330"/>
                  </a:cubicBezTo>
                  <a:cubicBezTo>
                    <a:pt x="11434" y="17330"/>
                    <a:pt x="12031" y="16937"/>
                    <a:pt x="12031" y="16451"/>
                  </a:cubicBezTo>
                  <a:lnTo>
                    <a:pt x="12031" y="15326"/>
                  </a:lnTo>
                  <a:cubicBezTo>
                    <a:pt x="12828" y="15021"/>
                    <a:pt x="13368" y="14461"/>
                    <a:pt x="13368" y="13812"/>
                  </a:cubicBezTo>
                  <a:cubicBezTo>
                    <a:pt x="13368" y="12838"/>
                    <a:pt x="12171" y="12049"/>
                    <a:pt x="10696" y="12049"/>
                  </a:cubicBezTo>
                  <a:cubicBezTo>
                    <a:pt x="9216" y="12049"/>
                    <a:pt x="8023" y="12838"/>
                    <a:pt x="8023" y="13812"/>
                  </a:cubicBezTo>
                  <a:cubicBezTo>
                    <a:pt x="8023" y="14461"/>
                    <a:pt x="8561" y="15021"/>
                    <a:pt x="9358" y="15326"/>
                  </a:cubicBezTo>
                  <a:cubicBezTo>
                    <a:pt x="9358" y="15326"/>
                    <a:pt x="9358" y="15326"/>
                    <a:pt x="9358" y="15326"/>
                  </a:cubicBezTo>
                  <a:close/>
                  <a:moveTo>
                    <a:pt x="18715" y="19089"/>
                  </a:moveTo>
                  <a:lnTo>
                    <a:pt x="2674" y="19089"/>
                  </a:lnTo>
                  <a:lnTo>
                    <a:pt x="2674" y="10291"/>
                  </a:lnTo>
                  <a:lnTo>
                    <a:pt x="18715" y="10291"/>
                  </a:lnTo>
                  <a:cubicBezTo>
                    <a:pt x="18715" y="10291"/>
                    <a:pt x="18715" y="19089"/>
                    <a:pt x="18715" y="19089"/>
                  </a:cubicBezTo>
                  <a:close/>
                  <a:moveTo>
                    <a:pt x="18715" y="8532"/>
                  </a:moveTo>
                  <a:lnTo>
                    <a:pt x="5630" y="8532"/>
                  </a:lnTo>
                  <a:lnTo>
                    <a:pt x="4322" y="7038"/>
                  </a:lnTo>
                  <a:cubicBezTo>
                    <a:pt x="2843" y="5357"/>
                    <a:pt x="3721" y="3206"/>
                    <a:pt x="6281" y="2232"/>
                  </a:cubicBezTo>
                  <a:cubicBezTo>
                    <a:pt x="8836" y="1261"/>
                    <a:pt x="12107" y="1837"/>
                    <a:pt x="13585" y="3521"/>
                  </a:cubicBezTo>
                  <a:lnTo>
                    <a:pt x="16259" y="6569"/>
                  </a:lnTo>
                  <a:cubicBezTo>
                    <a:pt x="16627" y="6990"/>
                    <a:pt x="17443" y="7133"/>
                    <a:pt x="18082" y="6891"/>
                  </a:cubicBezTo>
                  <a:cubicBezTo>
                    <a:pt x="18722" y="6646"/>
                    <a:pt x="18940" y="6109"/>
                    <a:pt x="18571" y="5688"/>
                  </a:cubicBezTo>
                  <a:lnTo>
                    <a:pt x="15899" y="2640"/>
                  </a:lnTo>
                  <a:cubicBezTo>
                    <a:pt x="13683" y="116"/>
                    <a:pt x="8777" y="-750"/>
                    <a:pt x="4941" y="709"/>
                  </a:cubicBezTo>
                  <a:cubicBezTo>
                    <a:pt x="1103" y="2165"/>
                    <a:pt x="-208" y="5393"/>
                    <a:pt x="2005" y="7919"/>
                  </a:cubicBezTo>
                  <a:lnTo>
                    <a:pt x="2550" y="8540"/>
                  </a:lnTo>
                  <a:cubicBezTo>
                    <a:pt x="1133" y="8583"/>
                    <a:pt x="0" y="9348"/>
                    <a:pt x="0" y="10291"/>
                  </a:cubicBezTo>
                  <a:lnTo>
                    <a:pt x="0" y="19089"/>
                  </a:lnTo>
                  <a:cubicBezTo>
                    <a:pt x="0" y="20062"/>
                    <a:pt x="1199" y="20850"/>
                    <a:pt x="2674" y="20850"/>
                  </a:cubicBezTo>
                  <a:lnTo>
                    <a:pt x="18715" y="20850"/>
                  </a:lnTo>
                  <a:cubicBezTo>
                    <a:pt x="20194" y="20850"/>
                    <a:pt x="21392" y="20062"/>
                    <a:pt x="21392" y="19089"/>
                  </a:cubicBezTo>
                  <a:lnTo>
                    <a:pt x="21392" y="10291"/>
                  </a:lnTo>
                  <a:cubicBezTo>
                    <a:pt x="21392" y="9320"/>
                    <a:pt x="20194" y="8532"/>
                    <a:pt x="18715" y="8532"/>
                  </a:cubicBezTo>
                  <a:cubicBezTo>
                    <a:pt x="18715" y="8532"/>
                    <a:pt x="18715" y="8532"/>
                    <a:pt x="18715" y="853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31"/>
            <p:cNvSpPr/>
            <p:nvPr/>
          </p:nvSpPr>
          <p:spPr>
            <a:xfrm>
              <a:off x="6075478" y="2495956"/>
              <a:ext cx="142885" cy="205390"/>
            </a:xfrm>
            <a:custGeom>
              <a:avLst/>
              <a:gdLst/>
              <a:ahLst/>
              <a:cxnLst>
                <a:cxn ang="0">
                  <a:pos x="wd2" y="hd2"/>
                </a:cxn>
                <a:cxn ang="5400000">
                  <a:pos x="wd2" y="hd2"/>
                </a:cxn>
                <a:cxn ang="10800000">
                  <a:pos x="wd2" y="hd2"/>
                </a:cxn>
                <a:cxn ang="16200000">
                  <a:pos x="wd2" y="hd2"/>
                </a:cxn>
              </a:cxnLst>
              <a:rect l="0" t="0" r="r" b="b"/>
              <a:pathLst>
                <a:path w="21600" h="21600" extrusionOk="0">
                  <a:moveTo>
                    <a:pt x="9448" y="15705"/>
                  </a:moveTo>
                  <a:lnTo>
                    <a:pt x="9448" y="16904"/>
                  </a:lnTo>
                  <a:cubicBezTo>
                    <a:pt x="9448" y="17422"/>
                    <a:pt x="10055" y="17842"/>
                    <a:pt x="10801" y="17842"/>
                  </a:cubicBezTo>
                  <a:cubicBezTo>
                    <a:pt x="11545" y="17842"/>
                    <a:pt x="12147" y="17422"/>
                    <a:pt x="12147" y="16904"/>
                  </a:cubicBezTo>
                  <a:lnTo>
                    <a:pt x="12147" y="15705"/>
                  </a:lnTo>
                  <a:cubicBezTo>
                    <a:pt x="12952" y="15380"/>
                    <a:pt x="13499" y="14779"/>
                    <a:pt x="13499" y="14087"/>
                  </a:cubicBezTo>
                  <a:cubicBezTo>
                    <a:pt x="13499" y="13048"/>
                    <a:pt x="12289" y="12209"/>
                    <a:pt x="10801" y="12209"/>
                  </a:cubicBezTo>
                  <a:cubicBezTo>
                    <a:pt x="9307" y="12209"/>
                    <a:pt x="8100" y="13048"/>
                    <a:pt x="8100" y="14087"/>
                  </a:cubicBezTo>
                  <a:cubicBezTo>
                    <a:pt x="8100" y="14779"/>
                    <a:pt x="8645" y="15380"/>
                    <a:pt x="9448" y="15705"/>
                  </a:cubicBezTo>
                  <a:cubicBezTo>
                    <a:pt x="9448" y="15705"/>
                    <a:pt x="9448" y="15705"/>
                    <a:pt x="9448" y="15705"/>
                  </a:cubicBezTo>
                  <a:close/>
                  <a:moveTo>
                    <a:pt x="18898" y="19722"/>
                  </a:moveTo>
                  <a:lnTo>
                    <a:pt x="2699" y="19722"/>
                  </a:lnTo>
                  <a:lnTo>
                    <a:pt x="2699" y="10331"/>
                  </a:lnTo>
                  <a:lnTo>
                    <a:pt x="18898" y="10331"/>
                  </a:lnTo>
                  <a:cubicBezTo>
                    <a:pt x="18898" y="10331"/>
                    <a:pt x="18898" y="19722"/>
                    <a:pt x="18898" y="19722"/>
                  </a:cubicBezTo>
                  <a:close/>
                  <a:moveTo>
                    <a:pt x="5398" y="5636"/>
                  </a:moveTo>
                  <a:cubicBezTo>
                    <a:pt x="5398" y="3560"/>
                    <a:pt x="7817" y="1877"/>
                    <a:pt x="10801" y="1877"/>
                  </a:cubicBezTo>
                  <a:cubicBezTo>
                    <a:pt x="13783" y="1877"/>
                    <a:pt x="16198" y="3560"/>
                    <a:pt x="16198" y="5636"/>
                  </a:cubicBezTo>
                  <a:lnTo>
                    <a:pt x="16198" y="8450"/>
                  </a:lnTo>
                  <a:lnTo>
                    <a:pt x="5398" y="8450"/>
                  </a:lnTo>
                  <a:cubicBezTo>
                    <a:pt x="5398" y="8450"/>
                    <a:pt x="5398" y="5636"/>
                    <a:pt x="5398" y="5636"/>
                  </a:cubicBezTo>
                  <a:close/>
                  <a:moveTo>
                    <a:pt x="18898" y="8450"/>
                  </a:moveTo>
                  <a:lnTo>
                    <a:pt x="18898" y="5636"/>
                  </a:lnTo>
                  <a:cubicBezTo>
                    <a:pt x="18898" y="2522"/>
                    <a:pt x="15272" y="0"/>
                    <a:pt x="10801" y="0"/>
                  </a:cubicBezTo>
                  <a:cubicBezTo>
                    <a:pt x="6324" y="0"/>
                    <a:pt x="2699" y="2522"/>
                    <a:pt x="2699" y="5636"/>
                  </a:cubicBezTo>
                  <a:lnTo>
                    <a:pt x="2699" y="8450"/>
                  </a:lnTo>
                  <a:cubicBezTo>
                    <a:pt x="1209" y="8450"/>
                    <a:pt x="0" y="9292"/>
                    <a:pt x="0" y="10329"/>
                  </a:cubicBezTo>
                  <a:lnTo>
                    <a:pt x="0" y="19722"/>
                  </a:lnTo>
                  <a:cubicBezTo>
                    <a:pt x="0" y="20758"/>
                    <a:pt x="1209" y="21600"/>
                    <a:pt x="2699" y="21600"/>
                  </a:cubicBezTo>
                  <a:lnTo>
                    <a:pt x="18898" y="21600"/>
                  </a:lnTo>
                  <a:cubicBezTo>
                    <a:pt x="20390" y="21600"/>
                    <a:pt x="21600" y="20758"/>
                    <a:pt x="21600" y="19722"/>
                  </a:cubicBezTo>
                  <a:lnTo>
                    <a:pt x="21600" y="10329"/>
                  </a:lnTo>
                  <a:cubicBezTo>
                    <a:pt x="21600" y="9292"/>
                    <a:pt x="20390" y="8450"/>
                    <a:pt x="18898" y="8450"/>
                  </a:cubicBezTo>
                  <a:cubicBezTo>
                    <a:pt x="18898" y="8450"/>
                    <a:pt x="18898" y="8450"/>
                    <a:pt x="18898" y="8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32"/>
            <p:cNvSpPr/>
            <p:nvPr/>
          </p:nvSpPr>
          <p:spPr>
            <a:xfrm>
              <a:off x="5866675" y="4655577"/>
              <a:ext cx="117033" cy="128650"/>
            </a:xfrm>
            <a:custGeom>
              <a:avLst/>
              <a:gdLst/>
              <a:ahLst/>
              <a:cxnLst>
                <a:cxn ang="0">
                  <a:pos x="wd2" y="hd2"/>
                </a:cxn>
                <a:cxn ang="5400000">
                  <a:pos x="wd2" y="hd2"/>
                </a:cxn>
                <a:cxn ang="10800000">
                  <a:pos x="wd2" y="hd2"/>
                </a:cxn>
                <a:cxn ang="16200000">
                  <a:pos x="wd2" y="hd2"/>
                </a:cxn>
              </a:cxnLst>
              <a:rect l="0" t="0" r="r" b="b"/>
              <a:pathLst>
                <a:path w="21600" h="21600" extrusionOk="0">
                  <a:moveTo>
                    <a:pt x="20407" y="13403"/>
                  </a:moveTo>
                  <a:lnTo>
                    <a:pt x="20407" y="16660"/>
                  </a:lnTo>
                  <a:cubicBezTo>
                    <a:pt x="20407" y="17214"/>
                    <a:pt x="19876" y="17681"/>
                    <a:pt x="19146" y="17850"/>
                  </a:cubicBezTo>
                  <a:lnTo>
                    <a:pt x="19146" y="12212"/>
                  </a:lnTo>
                  <a:cubicBezTo>
                    <a:pt x="19876" y="12382"/>
                    <a:pt x="20407" y="12847"/>
                    <a:pt x="20407" y="13403"/>
                  </a:cubicBezTo>
                  <a:cubicBezTo>
                    <a:pt x="20407" y="13403"/>
                    <a:pt x="20407" y="13403"/>
                    <a:pt x="20407" y="13403"/>
                  </a:cubicBezTo>
                  <a:close/>
                  <a:moveTo>
                    <a:pt x="1275" y="5255"/>
                  </a:moveTo>
                  <a:lnTo>
                    <a:pt x="1244" y="4196"/>
                  </a:lnTo>
                  <a:lnTo>
                    <a:pt x="2268" y="4791"/>
                  </a:lnTo>
                  <a:cubicBezTo>
                    <a:pt x="2268" y="4791"/>
                    <a:pt x="1275" y="5255"/>
                    <a:pt x="1275" y="5255"/>
                  </a:cubicBezTo>
                  <a:close/>
                  <a:moveTo>
                    <a:pt x="3467" y="9909"/>
                  </a:moveTo>
                  <a:lnTo>
                    <a:pt x="2999" y="9074"/>
                  </a:lnTo>
                  <a:lnTo>
                    <a:pt x="1482" y="6376"/>
                  </a:lnTo>
                  <a:lnTo>
                    <a:pt x="3233" y="5563"/>
                  </a:lnTo>
                  <a:lnTo>
                    <a:pt x="5674" y="9909"/>
                  </a:lnTo>
                  <a:cubicBezTo>
                    <a:pt x="5674" y="9909"/>
                    <a:pt x="3467" y="9909"/>
                    <a:pt x="3467" y="9909"/>
                  </a:cubicBezTo>
                  <a:close/>
                  <a:moveTo>
                    <a:pt x="17953" y="11597"/>
                  </a:moveTo>
                  <a:lnTo>
                    <a:pt x="17953" y="19554"/>
                  </a:lnTo>
                  <a:cubicBezTo>
                    <a:pt x="17953" y="20074"/>
                    <a:pt x="17291" y="20514"/>
                    <a:pt x="16508" y="20514"/>
                  </a:cubicBezTo>
                  <a:lnTo>
                    <a:pt x="3173" y="20514"/>
                  </a:lnTo>
                  <a:cubicBezTo>
                    <a:pt x="2389" y="20514"/>
                    <a:pt x="1726" y="20074"/>
                    <a:pt x="1726" y="19554"/>
                  </a:cubicBezTo>
                  <a:lnTo>
                    <a:pt x="1726" y="10994"/>
                  </a:lnTo>
                  <a:lnTo>
                    <a:pt x="17953" y="10994"/>
                  </a:lnTo>
                  <a:cubicBezTo>
                    <a:pt x="17953" y="10994"/>
                    <a:pt x="17953" y="11597"/>
                    <a:pt x="17953" y="11597"/>
                  </a:cubicBezTo>
                  <a:close/>
                  <a:moveTo>
                    <a:pt x="13254" y="7376"/>
                  </a:moveTo>
                  <a:lnTo>
                    <a:pt x="14213" y="7935"/>
                  </a:lnTo>
                  <a:cubicBezTo>
                    <a:pt x="14490" y="8096"/>
                    <a:pt x="14860" y="8025"/>
                    <a:pt x="15038" y="7771"/>
                  </a:cubicBezTo>
                  <a:cubicBezTo>
                    <a:pt x="15214" y="7520"/>
                    <a:pt x="15133" y="7184"/>
                    <a:pt x="14856" y="7023"/>
                  </a:cubicBezTo>
                  <a:lnTo>
                    <a:pt x="13897" y="6464"/>
                  </a:lnTo>
                  <a:lnTo>
                    <a:pt x="15057" y="4813"/>
                  </a:lnTo>
                  <a:lnTo>
                    <a:pt x="16095" y="5420"/>
                  </a:lnTo>
                  <a:cubicBezTo>
                    <a:pt x="16373" y="5579"/>
                    <a:pt x="16741" y="5506"/>
                    <a:pt x="16918" y="5255"/>
                  </a:cubicBezTo>
                  <a:cubicBezTo>
                    <a:pt x="17097" y="5004"/>
                    <a:pt x="17015" y="4668"/>
                    <a:pt x="16737" y="4507"/>
                  </a:cubicBezTo>
                  <a:lnTo>
                    <a:pt x="15699" y="3902"/>
                  </a:lnTo>
                  <a:lnTo>
                    <a:pt x="17390" y="1499"/>
                  </a:lnTo>
                  <a:lnTo>
                    <a:pt x="19854" y="2935"/>
                  </a:lnTo>
                  <a:lnTo>
                    <a:pt x="14947" y="9909"/>
                  </a:lnTo>
                  <a:lnTo>
                    <a:pt x="13014" y="9909"/>
                  </a:lnTo>
                  <a:cubicBezTo>
                    <a:pt x="12977" y="9872"/>
                    <a:pt x="12938" y="9838"/>
                    <a:pt x="12892" y="9813"/>
                  </a:cubicBezTo>
                  <a:lnTo>
                    <a:pt x="11932" y="9253"/>
                  </a:lnTo>
                  <a:cubicBezTo>
                    <a:pt x="11932" y="9253"/>
                    <a:pt x="13254" y="7376"/>
                    <a:pt x="13254" y="7376"/>
                  </a:cubicBezTo>
                  <a:close/>
                  <a:moveTo>
                    <a:pt x="6796" y="4059"/>
                  </a:moveTo>
                  <a:lnTo>
                    <a:pt x="6796" y="2183"/>
                  </a:lnTo>
                  <a:lnTo>
                    <a:pt x="7318" y="2183"/>
                  </a:lnTo>
                  <a:lnTo>
                    <a:pt x="8609" y="3495"/>
                  </a:lnTo>
                  <a:lnTo>
                    <a:pt x="9519" y="2183"/>
                  </a:lnTo>
                  <a:lnTo>
                    <a:pt x="11586" y="2183"/>
                  </a:lnTo>
                  <a:lnTo>
                    <a:pt x="11586" y="4059"/>
                  </a:lnTo>
                  <a:cubicBezTo>
                    <a:pt x="11586" y="4594"/>
                    <a:pt x="11108" y="5027"/>
                    <a:pt x="10520" y="5027"/>
                  </a:cubicBezTo>
                  <a:lnTo>
                    <a:pt x="7862" y="5027"/>
                  </a:lnTo>
                  <a:cubicBezTo>
                    <a:pt x="7274" y="5027"/>
                    <a:pt x="6796" y="4594"/>
                    <a:pt x="6796" y="4059"/>
                  </a:cubicBezTo>
                  <a:cubicBezTo>
                    <a:pt x="6796" y="4059"/>
                    <a:pt x="6796" y="4059"/>
                    <a:pt x="6796" y="4059"/>
                  </a:cubicBezTo>
                  <a:close/>
                  <a:moveTo>
                    <a:pt x="8211" y="6112"/>
                  </a:moveTo>
                  <a:lnTo>
                    <a:pt x="10168" y="6112"/>
                  </a:lnTo>
                  <a:lnTo>
                    <a:pt x="9918" y="9909"/>
                  </a:lnTo>
                  <a:lnTo>
                    <a:pt x="8461" y="9909"/>
                  </a:lnTo>
                  <a:cubicBezTo>
                    <a:pt x="8461" y="9909"/>
                    <a:pt x="8211" y="6112"/>
                    <a:pt x="8211" y="6112"/>
                  </a:cubicBezTo>
                  <a:close/>
                  <a:moveTo>
                    <a:pt x="113" y="6319"/>
                  </a:moveTo>
                  <a:lnTo>
                    <a:pt x="2129" y="9909"/>
                  </a:lnTo>
                  <a:lnTo>
                    <a:pt x="535" y="9909"/>
                  </a:lnTo>
                  <a:lnTo>
                    <a:pt x="535" y="19554"/>
                  </a:lnTo>
                  <a:cubicBezTo>
                    <a:pt x="535" y="20682"/>
                    <a:pt x="1717" y="21600"/>
                    <a:pt x="3173" y="21600"/>
                  </a:cubicBezTo>
                  <a:lnTo>
                    <a:pt x="16508" y="21600"/>
                  </a:lnTo>
                  <a:cubicBezTo>
                    <a:pt x="17962" y="21600"/>
                    <a:pt x="19146" y="20682"/>
                    <a:pt x="19146" y="19554"/>
                  </a:cubicBezTo>
                  <a:lnTo>
                    <a:pt x="19146" y="18963"/>
                  </a:lnTo>
                  <a:cubicBezTo>
                    <a:pt x="20543" y="18748"/>
                    <a:pt x="21600" y="17797"/>
                    <a:pt x="21600" y="16660"/>
                  </a:cubicBezTo>
                  <a:lnTo>
                    <a:pt x="21600" y="13403"/>
                  </a:lnTo>
                  <a:cubicBezTo>
                    <a:pt x="21600" y="12264"/>
                    <a:pt x="20543" y="11314"/>
                    <a:pt x="19146" y="11098"/>
                  </a:cubicBezTo>
                  <a:lnTo>
                    <a:pt x="19146" y="9909"/>
                  </a:lnTo>
                  <a:lnTo>
                    <a:pt x="16363" y="9909"/>
                  </a:lnTo>
                  <a:lnTo>
                    <a:pt x="21502" y="2606"/>
                  </a:lnTo>
                  <a:lnTo>
                    <a:pt x="17029" y="0"/>
                  </a:lnTo>
                  <a:lnTo>
                    <a:pt x="11223" y="8252"/>
                  </a:lnTo>
                  <a:lnTo>
                    <a:pt x="11373" y="5959"/>
                  </a:lnTo>
                  <a:cubicBezTo>
                    <a:pt x="12196" y="5651"/>
                    <a:pt x="12776" y="4916"/>
                    <a:pt x="12776" y="4059"/>
                  </a:cubicBezTo>
                  <a:lnTo>
                    <a:pt x="12776" y="1098"/>
                  </a:lnTo>
                  <a:lnTo>
                    <a:pt x="8861" y="1098"/>
                  </a:lnTo>
                  <a:lnTo>
                    <a:pt x="8443" y="1701"/>
                  </a:lnTo>
                  <a:lnTo>
                    <a:pt x="7850" y="1098"/>
                  </a:lnTo>
                  <a:lnTo>
                    <a:pt x="5603" y="1098"/>
                  </a:lnTo>
                  <a:lnTo>
                    <a:pt x="5603" y="4059"/>
                  </a:lnTo>
                  <a:cubicBezTo>
                    <a:pt x="5603" y="4915"/>
                    <a:pt x="6182" y="5651"/>
                    <a:pt x="7005" y="5959"/>
                  </a:cubicBezTo>
                  <a:lnTo>
                    <a:pt x="7267" y="9909"/>
                  </a:lnTo>
                  <a:lnTo>
                    <a:pt x="7011" y="9909"/>
                  </a:lnTo>
                  <a:lnTo>
                    <a:pt x="3971" y="4498"/>
                  </a:lnTo>
                  <a:lnTo>
                    <a:pt x="0" y="2181"/>
                  </a:lnTo>
                  <a:cubicBezTo>
                    <a:pt x="0" y="2181"/>
                    <a:pt x="113" y="6319"/>
                    <a:pt x="113" y="631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33"/>
            <p:cNvSpPr/>
            <p:nvPr/>
          </p:nvSpPr>
          <p:spPr>
            <a:xfrm>
              <a:off x="6005889" y="4635732"/>
              <a:ext cx="206753" cy="175433"/>
            </a:xfrm>
            <a:custGeom>
              <a:avLst/>
              <a:gdLst/>
              <a:ahLst/>
              <a:cxnLst>
                <a:cxn ang="0">
                  <a:pos x="wd2" y="hd2"/>
                </a:cxn>
                <a:cxn ang="5400000">
                  <a:pos x="wd2" y="hd2"/>
                </a:cxn>
                <a:cxn ang="10800000">
                  <a:pos x="wd2" y="hd2"/>
                </a:cxn>
                <a:cxn ang="16200000">
                  <a:pos x="wd2" y="hd2"/>
                </a:cxn>
              </a:cxnLst>
              <a:rect l="0" t="0" r="r" b="b"/>
              <a:pathLst>
                <a:path w="21600" h="21600" extrusionOk="0">
                  <a:moveTo>
                    <a:pt x="4876" y="0"/>
                  </a:moveTo>
                  <a:lnTo>
                    <a:pt x="4876" y="7330"/>
                  </a:lnTo>
                  <a:lnTo>
                    <a:pt x="2311" y="7330"/>
                  </a:lnTo>
                  <a:cubicBezTo>
                    <a:pt x="1035" y="7330"/>
                    <a:pt x="0" y="8558"/>
                    <a:pt x="0" y="10062"/>
                  </a:cubicBezTo>
                  <a:lnTo>
                    <a:pt x="0" y="16114"/>
                  </a:lnTo>
                  <a:cubicBezTo>
                    <a:pt x="0" y="17620"/>
                    <a:pt x="1035" y="18845"/>
                    <a:pt x="2311" y="18845"/>
                  </a:cubicBezTo>
                  <a:lnTo>
                    <a:pt x="4649" y="18845"/>
                  </a:lnTo>
                  <a:lnTo>
                    <a:pt x="4649" y="21600"/>
                  </a:lnTo>
                  <a:lnTo>
                    <a:pt x="16958" y="21600"/>
                  </a:lnTo>
                  <a:lnTo>
                    <a:pt x="16958" y="18845"/>
                  </a:lnTo>
                  <a:lnTo>
                    <a:pt x="19289" y="18845"/>
                  </a:lnTo>
                  <a:cubicBezTo>
                    <a:pt x="20564" y="18845"/>
                    <a:pt x="21600" y="17620"/>
                    <a:pt x="21600" y="16114"/>
                  </a:cubicBezTo>
                  <a:lnTo>
                    <a:pt x="21600" y="10062"/>
                  </a:lnTo>
                  <a:cubicBezTo>
                    <a:pt x="21600" y="8558"/>
                    <a:pt x="20566" y="7330"/>
                    <a:pt x="19289" y="7330"/>
                  </a:cubicBezTo>
                  <a:lnTo>
                    <a:pt x="16724" y="7330"/>
                  </a:lnTo>
                  <a:lnTo>
                    <a:pt x="16724" y="0"/>
                  </a:lnTo>
                  <a:lnTo>
                    <a:pt x="4876" y="0"/>
                  </a:lnTo>
                  <a:close/>
                  <a:moveTo>
                    <a:pt x="5921" y="1232"/>
                  </a:moveTo>
                  <a:lnTo>
                    <a:pt x="15679" y="1232"/>
                  </a:lnTo>
                  <a:lnTo>
                    <a:pt x="15679" y="7330"/>
                  </a:lnTo>
                  <a:lnTo>
                    <a:pt x="5921" y="7330"/>
                  </a:lnTo>
                  <a:cubicBezTo>
                    <a:pt x="5921" y="7330"/>
                    <a:pt x="5921" y="1232"/>
                    <a:pt x="5921" y="1232"/>
                  </a:cubicBezTo>
                  <a:close/>
                  <a:moveTo>
                    <a:pt x="7999" y="2693"/>
                  </a:moveTo>
                  <a:cubicBezTo>
                    <a:pt x="7709" y="2693"/>
                    <a:pt x="7479" y="2966"/>
                    <a:pt x="7479" y="3305"/>
                  </a:cubicBezTo>
                  <a:cubicBezTo>
                    <a:pt x="7479" y="3647"/>
                    <a:pt x="7709" y="3925"/>
                    <a:pt x="7999" y="3925"/>
                  </a:cubicBezTo>
                  <a:lnTo>
                    <a:pt x="13465" y="3925"/>
                  </a:lnTo>
                  <a:cubicBezTo>
                    <a:pt x="13754" y="3925"/>
                    <a:pt x="13991" y="3647"/>
                    <a:pt x="13991" y="3305"/>
                  </a:cubicBezTo>
                  <a:cubicBezTo>
                    <a:pt x="13991" y="2966"/>
                    <a:pt x="13754" y="2693"/>
                    <a:pt x="13465" y="2693"/>
                  </a:cubicBezTo>
                  <a:lnTo>
                    <a:pt x="7999" y="2693"/>
                  </a:lnTo>
                  <a:close/>
                  <a:moveTo>
                    <a:pt x="7999" y="4897"/>
                  </a:moveTo>
                  <a:cubicBezTo>
                    <a:pt x="7709" y="4897"/>
                    <a:pt x="7479" y="5170"/>
                    <a:pt x="7479" y="5509"/>
                  </a:cubicBezTo>
                  <a:cubicBezTo>
                    <a:pt x="7479" y="5850"/>
                    <a:pt x="7709" y="6129"/>
                    <a:pt x="7999" y="6129"/>
                  </a:cubicBezTo>
                  <a:lnTo>
                    <a:pt x="13465" y="6129"/>
                  </a:lnTo>
                  <a:cubicBezTo>
                    <a:pt x="13754" y="6129"/>
                    <a:pt x="13991" y="5850"/>
                    <a:pt x="13991" y="5509"/>
                  </a:cubicBezTo>
                  <a:cubicBezTo>
                    <a:pt x="13991" y="5170"/>
                    <a:pt x="13754" y="4897"/>
                    <a:pt x="13465" y="4897"/>
                  </a:cubicBezTo>
                  <a:lnTo>
                    <a:pt x="7999" y="4897"/>
                  </a:lnTo>
                  <a:close/>
                  <a:moveTo>
                    <a:pt x="2311" y="8562"/>
                  </a:moveTo>
                  <a:lnTo>
                    <a:pt x="4876" y="8562"/>
                  </a:lnTo>
                  <a:lnTo>
                    <a:pt x="16724" y="8562"/>
                  </a:lnTo>
                  <a:lnTo>
                    <a:pt x="19289" y="8562"/>
                  </a:lnTo>
                  <a:cubicBezTo>
                    <a:pt x="19989" y="8562"/>
                    <a:pt x="20555" y="9238"/>
                    <a:pt x="20555" y="10062"/>
                  </a:cubicBezTo>
                  <a:cubicBezTo>
                    <a:pt x="20555" y="10062"/>
                    <a:pt x="20555" y="16114"/>
                    <a:pt x="20555" y="16114"/>
                  </a:cubicBezTo>
                  <a:cubicBezTo>
                    <a:pt x="20555" y="16940"/>
                    <a:pt x="19989" y="17614"/>
                    <a:pt x="19289" y="17614"/>
                  </a:cubicBezTo>
                  <a:lnTo>
                    <a:pt x="16958" y="17614"/>
                  </a:lnTo>
                  <a:lnTo>
                    <a:pt x="16958" y="16481"/>
                  </a:lnTo>
                  <a:lnTo>
                    <a:pt x="4649" y="16481"/>
                  </a:lnTo>
                  <a:lnTo>
                    <a:pt x="4649" y="17614"/>
                  </a:lnTo>
                  <a:lnTo>
                    <a:pt x="2311" y="17614"/>
                  </a:lnTo>
                  <a:cubicBezTo>
                    <a:pt x="1611" y="17614"/>
                    <a:pt x="1045" y="16940"/>
                    <a:pt x="1045" y="16114"/>
                  </a:cubicBezTo>
                  <a:lnTo>
                    <a:pt x="1045" y="10062"/>
                  </a:lnTo>
                  <a:cubicBezTo>
                    <a:pt x="1045" y="9238"/>
                    <a:pt x="1611" y="8562"/>
                    <a:pt x="2311" y="8562"/>
                  </a:cubicBezTo>
                  <a:close/>
                  <a:moveTo>
                    <a:pt x="17542" y="10031"/>
                  </a:moveTo>
                  <a:cubicBezTo>
                    <a:pt x="16868" y="10031"/>
                    <a:pt x="16868" y="11263"/>
                    <a:pt x="17542" y="11263"/>
                  </a:cubicBezTo>
                  <a:cubicBezTo>
                    <a:pt x="18216" y="11263"/>
                    <a:pt x="18216" y="10031"/>
                    <a:pt x="17542" y="10031"/>
                  </a:cubicBezTo>
                  <a:close/>
                  <a:moveTo>
                    <a:pt x="3012" y="13467"/>
                  </a:moveTo>
                  <a:cubicBezTo>
                    <a:pt x="2723" y="13467"/>
                    <a:pt x="2493" y="13738"/>
                    <a:pt x="2493" y="14079"/>
                  </a:cubicBezTo>
                  <a:cubicBezTo>
                    <a:pt x="2493" y="14418"/>
                    <a:pt x="2723" y="14698"/>
                    <a:pt x="3012" y="14698"/>
                  </a:cubicBezTo>
                  <a:lnTo>
                    <a:pt x="18347" y="14698"/>
                  </a:lnTo>
                  <a:cubicBezTo>
                    <a:pt x="18637" y="14698"/>
                    <a:pt x="18867" y="14418"/>
                    <a:pt x="18867" y="14079"/>
                  </a:cubicBezTo>
                  <a:cubicBezTo>
                    <a:pt x="18867" y="13738"/>
                    <a:pt x="18637" y="13467"/>
                    <a:pt x="18347" y="13467"/>
                  </a:cubicBezTo>
                  <a:lnTo>
                    <a:pt x="3012" y="13467"/>
                  </a:lnTo>
                  <a:close/>
                  <a:moveTo>
                    <a:pt x="5687" y="17713"/>
                  </a:moveTo>
                  <a:lnTo>
                    <a:pt x="15913" y="17713"/>
                  </a:lnTo>
                  <a:lnTo>
                    <a:pt x="15913" y="18845"/>
                  </a:lnTo>
                  <a:lnTo>
                    <a:pt x="15913" y="20368"/>
                  </a:lnTo>
                  <a:lnTo>
                    <a:pt x="5687" y="20368"/>
                  </a:lnTo>
                  <a:lnTo>
                    <a:pt x="5687" y="17713"/>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34"/>
            <p:cNvSpPr/>
            <p:nvPr/>
          </p:nvSpPr>
          <p:spPr>
            <a:xfrm>
              <a:off x="5741393" y="2070396"/>
              <a:ext cx="226414" cy="226418"/>
            </a:xfrm>
            <a:custGeom>
              <a:avLst/>
              <a:gdLst/>
              <a:ahLst/>
              <a:cxnLst>
                <a:cxn ang="0">
                  <a:pos x="wd2" y="hd2"/>
                </a:cxn>
                <a:cxn ang="5400000">
                  <a:pos x="wd2" y="hd2"/>
                </a:cxn>
                <a:cxn ang="10800000">
                  <a:pos x="wd2" y="hd2"/>
                </a:cxn>
                <a:cxn ang="16200000">
                  <a:pos x="wd2" y="hd2"/>
                </a:cxn>
              </a:cxnLst>
              <a:rect l="0" t="0" r="r" b="b"/>
              <a:pathLst>
                <a:path w="21600" h="21600" extrusionOk="0">
                  <a:moveTo>
                    <a:pt x="17645" y="15019"/>
                  </a:moveTo>
                  <a:lnTo>
                    <a:pt x="15239" y="17428"/>
                  </a:lnTo>
                  <a:lnTo>
                    <a:pt x="11647" y="13836"/>
                  </a:lnTo>
                  <a:lnTo>
                    <a:pt x="14054" y="11427"/>
                  </a:lnTo>
                  <a:cubicBezTo>
                    <a:pt x="14054" y="11427"/>
                    <a:pt x="17645" y="15019"/>
                    <a:pt x="17645" y="15019"/>
                  </a:cubicBezTo>
                  <a:close/>
                  <a:moveTo>
                    <a:pt x="19050" y="18588"/>
                  </a:moveTo>
                  <a:lnTo>
                    <a:pt x="16279" y="17861"/>
                  </a:lnTo>
                  <a:lnTo>
                    <a:pt x="18139" y="16000"/>
                  </a:lnTo>
                  <a:cubicBezTo>
                    <a:pt x="18139" y="16000"/>
                    <a:pt x="19050" y="18588"/>
                    <a:pt x="19050" y="18588"/>
                  </a:cubicBezTo>
                  <a:close/>
                  <a:moveTo>
                    <a:pt x="4505" y="6692"/>
                  </a:moveTo>
                  <a:lnTo>
                    <a:pt x="6911" y="4285"/>
                  </a:lnTo>
                  <a:lnTo>
                    <a:pt x="10172" y="7545"/>
                  </a:lnTo>
                  <a:lnTo>
                    <a:pt x="7765" y="9953"/>
                  </a:lnTo>
                  <a:cubicBezTo>
                    <a:pt x="7765" y="9953"/>
                    <a:pt x="4505" y="6692"/>
                    <a:pt x="4505" y="6692"/>
                  </a:cubicBezTo>
                  <a:close/>
                  <a:moveTo>
                    <a:pt x="1722" y="3912"/>
                  </a:moveTo>
                  <a:lnTo>
                    <a:pt x="4131" y="1505"/>
                  </a:lnTo>
                  <a:lnTo>
                    <a:pt x="6175" y="3549"/>
                  </a:lnTo>
                  <a:lnTo>
                    <a:pt x="3766" y="5956"/>
                  </a:lnTo>
                  <a:cubicBezTo>
                    <a:pt x="3766" y="5956"/>
                    <a:pt x="1722" y="3912"/>
                    <a:pt x="1722" y="3912"/>
                  </a:cubicBezTo>
                  <a:close/>
                  <a:moveTo>
                    <a:pt x="13317" y="10692"/>
                  </a:moveTo>
                  <a:lnTo>
                    <a:pt x="10909" y="13098"/>
                  </a:lnTo>
                  <a:lnTo>
                    <a:pt x="10172" y="13836"/>
                  </a:lnTo>
                  <a:lnTo>
                    <a:pt x="3882" y="20127"/>
                  </a:lnTo>
                  <a:lnTo>
                    <a:pt x="1475" y="17719"/>
                  </a:lnTo>
                  <a:lnTo>
                    <a:pt x="3866" y="15327"/>
                  </a:lnTo>
                  <a:lnTo>
                    <a:pt x="5252" y="16713"/>
                  </a:lnTo>
                  <a:cubicBezTo>
                    <a:pt x="5455" y="16917"/>
                    <a:pt x="5785" y="16917"/>
                    <a:pt x="5988" y="16713"/>
                  </a:cubicBezTo>
                  <a:cubicBezTo>
                    <a:pt x="6192" y="16509"/>
                    <a:pt x="6192" y="16178"/>
                    <a:pt x="5988" y="15975"/>
                  </a:cubicBezTo>
                  <a:lnTo>
                    <a:pt x="4603" y="14590"/>
                  </a:lnTo>
                  <a:lnTo>
                    <a:pt x="6491" y="12703"/>
                  </a:lnTo>
                  <a:lnTo>
                    <a:pt x="7877" y="14088"/>
                  </a:lnTo>
                  <a:cubicBezTo>
                    <a:pt x="8081" y="14291"/>
                    <a:pt x="8410" y="14291"/>
                    <a:pt x="8614" y="14088"/>
                  </a:cubicBezTo>
                  <a:cubicBezTo>
                    <a:pt x="8817" y="13883"/>
                    <a:pt x="8817" y="13555"/>
                    <a:pt x="8614" y="13351"/>
                  </a:cubicBezTo>
                  <a:lnTo>
                    <a:pt x="7229" y="11964"/>
                  </a:lnTo>
                  <a:lnTo>
                    <a:pt x="9080" y="10113"/>
                  </a:lnTo>
                  <a:lnTo>
                    <a:pt x="10466" y="11499"/>
                  </a:lnTo>
                  <a:cubicBezTo>
                    <a:pt x="10670" y="11702"/>
                    <a:pt x="10999" y="11702"/>
                    <a:pt x="11202" y="11499"/>
                  </a:cubicBezTo>
                  <a:cubicBezTo>
                    <a:pt x="11406" y="11296"/>
                    <a:pt x="11406" y="10964"/>
                    <a:pt x="11202" y="10761"/>
                  </a:cubicBezTo>
                  <a:lnTo>
                    <a:pt x="9817" y="9376"/>
                  </a:lnTo>
                  <a:lnTo>
                    <a:pt x="11861" y="7332"/>
                  </a:lnTo>
                  <a:lnTo>
                    <a:pt x="13246" y="8717"/>
                  </a:lnTo>
                  <a:cubicBezTo>
                    <a:pt x="13449" y="8920"/>
                    <a:pt x="13780" y="8920"/>
                    <a:pt x="13984" y="8717"/>
                  </a:cubicBezTo>
                  <a:cubicBezTo>
                    <a:pt x="14188" y="8515"/>
                    <a:pt x="14188" y="8184"/>
                    <a:pt x="13984" y="7980"/>
                  </a:cubicBezTo>
                  <a:lnTo>
                    <a:pt x="12599" y="6595"/>
                  </a:lnTo>
                  <a:lnTo>
                    <a:pt x="14415" y="4779"/>
                  </a:lnTo>
                  <a:lnTo>
                    <a:pt x="15872" y="6236"/>
                  </a:lnTo>
                  <a:cubicBezTo>
                    <a:pt x="16075" y="6439"/>
                    <a:pt x="16407" y="6439"/>
                    <a:pt x="16610" y="6236"/>
                  </a:cubicBezTo>
                  <a:cubicBezTo>
                    <a:pt x="16814" y="6032"/>
                    <a:pt x="16814" y="5702"/>
                    <a:pt x="16610" y="5498"/>
                  </a:cubicBezTo>
                  <a:lnTo>
                    <a:pt x="15152" y="4041"/>
                  </a:lnTo>
                  <a:lnTo>
                    <a:pt x="17718" y="1475"/>
                  </a:lnTo>
                  <a:lnTo>
                    <a:pt x="20127" y="3882"/>
                  </a:lnTo>
                  <a:lnTo>
                    <a:pt x="14054" y="9953"/>
                  </a:lnTo>
                  <a:cubicBezTo>
                    <a:pt x="14054" y="9953"/>
                    <a:pt x="13317" y="10692"/>
                    <a:pt x="13317" y="10692"/>
                  </a:cubicBezTo>
                  <a:close/>
                  <a:moveTo>
                    <a:pt x="10909" y="6809"/>
                  </a:moveTo>
                  <a:lnTo>
                    <a:pt x="4131" y="31"/>
                  </a:lnTo>
                  <a:lnTo>
                    <a:pt x="248" y="3912"/>
                  </a:lnTo>
                  <a:lnTo>
                    <a:pt x="7027" y="10692"/>
                  </a:lnTo>
                  <a:lnTo>
                    <a:pt x="0" y="17719"/>
                  </a:lnTo>
                  <a:lnTo>
                    <a:pt x="3882" y="21600"/>
                  </a:lnTo>
                  <a:lnTo>
                    <a:pt x="10909" y="14573"/>
                  </a:lnTo>
                  <a:lnTo>
                    <a:pt x="14918" y="18582"/>
                  </a:lnTo>
                  <a:lnTo>
                    <a:pt x="20684" y="20098"/>
                  </a:lnTo>
                  <a:lnTo>
                    <a:pt x="18784" y="14683"/>
                  </a:lnTo>
                  <a:lnTo>
                    <a:pt x="14792" y="10692"/>
                  </a:lnTo>
                  <a:lnTo>
                    <a:pt x="21600" y="3882"/>
                  </a:lnTo>
                  <a:lnTo>
                    <a:pt x="17718" y="0"/>
                  </a:lnTo>
                  <a:cubicBezTo>
                    <a:pt x="17718" y="0"/>
                    <a:pt x="10909" y="6809"/>
                    <a:pt x="10909" y="680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35"/>
            <p:cNvSpPr/>
            <p:nvPr/>
          </p:nvSpPr>
          <p:spPr>
            <a:xfrm>
              <a:off x="5345662" y="2869813"/>
              <a:ext cx="210850" cy="184816"/>
            </a:xfrm>
            <a:custGeom>
              <a:avLst/>
              <a:gdLst/>
              <a:ahLst/>
              <a:cxnLst>
                <a:cxn ang="0">
                  <a:pos x="wd2" y="hd2"/>
                </a:cxn>
                <a:cxn ang="5400000">
                  <a:pos x="wd2" y="hd2"/>
                </a:cxn>
                <a:cxn ang="10800000">
                  <a:pos x="wd2" y="hd2"/>
                </a:cxn>
                <a:cxn ang="16200000">
                  <a:pos x="wd2" y="hd2"/>
                </a:cxn>
              </a:cxnLst>
              <a:rect l="0" t="0" r="r" b="b"/>
              <a:pathLst>
                <a:path w="21563" h="21600" extrusionOk="0">
                  <a:moveTo>
                    <a:pt x="13886" y="14269"/>
                  </a:moveTo>
                  <a:lnTo>
                    <a:pt x="20085" y="14269"/>
                  </a:lnTo>
                  <a:cubicBezTo>
                    <a:pt x="19356" y="14821"/>
                    <a:pt x="18236" y="15468"/>
                    <a:pt x="16987" y="15468"/>
                  </a:cubicBezTo>
                  <a:cubicBezTo>
                    <a:pt x="15741" y="15468"/>
                    <a:pt x="14618" y="14821"/>
                    <a:pt x="13886" y="14269"/>
                  </a:cubicBezTo>
                  <a:cubicBezTo>
                    <a:pt x="13886" y="14269"/>
                    <a:pt x="13886" y="14269"/>
                    <a:pt x="13886" y="14269"/>
                  </a:cubicBezTo>
                  <a:close/>
                  <a:moveTo>
                    <a:pt x="20546" y="13399"/>
                  </a:moveTo>
                  <a:lnTo>
                    <a:pt x="13425" y="13399"/>
                  </a:lnTo>
                  <a:lnTo>
                    <a:pt x="16987" y="6397"/>
                  </a:lnTo>
                  <a:cubicBezTo>
                    <a:pt x="16987" y="6397"/>
                    <a:pt x="20546" y="13399"/>
                    <a:pt x="20546" y="13399"/>
                  </a:cubicBezTo>
                  <a:close/>
                  <a:moveTo>
                    <a:pt x="1481" y="14269"/>
                  </a:moveTo>
                  <a:lnTo>
                    <a:pt x="7680" y="14269"/>
                  </a:lnTo>
                  <a:cubicBezTo>
                    <a:pt x="6948" y="14821"/>
                    <a:pt x="5828" y="15468"/>
                    <a:pt x="4578" y="15468"/>
                  </a:cubicBezTo>
                  <a:cubicBezTo>
                    <a:pt x="3333" y="15468"/>
                    <a:pt x="2213" y="14821"/>
                    <a:pt x="1481" y="14269"/>
                  </a:cubicBezTo>
                  <a:cubicBezTo>
                    <a:pt x="1481" y="14269"/>
                    <a:pt x="1481" y="14269"/>
                    <a:pt x="1481" y="14269"/>
                  </a:cubicBezTo>
                  <a:close/>
                  <a:moveTo>
                    <a:pt x="4578" y="6397"/>
                  </a:moveTo>
                  <a:lnTo>
                    <a:pt x="8140" y="13399"/>
                  </a:lnTo>
                  <a:lnTo>
                    <a:pt x="1016" y="13399"/>
                  </a:lnTo>
                  <a:cubicBezTo>
                    <a:pt x="1016" y="13399"/>
                    <a:pt x="4578" y="6397"/>
                    <a:pt x="4578" y="6397"/>
                  </a:cubicBezTo>
                  <a:close/>
                  <a:moveTo>
                    <a:pt x="9893" y="2452"/>
                  </a:moveTo>
                  <a:lnTo>
                    <a:pt x="11669" y="2452"/>
                  </a:lnTo>
                  <a:cubicBezTo>
                    <a:pt x="11523" y="2868"/>
                    <a:pt x="11181" y="3159"/>
                    <a:pt x="10781" y="3159"/>
                  </a:cubicBezTo>
                  <a:cubicBezTo>
                    <a:pt x="10380" y="3159"/>
                    <a:pt x="10039" y="2868"/>
                    <a:pt x="9893" y="2452"/>
                  </a:cubicBezTo>
                  <a:cubicBezTo>
                    <a:pt x="9893" y="2452"/>
                    <a:pt x="9893" y="2452"/>
                    <a:pt x="9893" y="2452"/>
                  </a:cubicBezTo>
                  <a:close/>
                  <a:moveTo>
                    <a:pt x="10781" y="872"/>
                  </a:moveTo>
                  <a:cubicBezTo>
                    <a:pt x="11181" y="872"/>
                    <a:pt x="11523" y="1163"/>
                    <a:pt x="11669" y="1582"/>
                  </a:cubicBezTo>
                  <a:lnTo>
                    <a:pt x="9893" y="1582"/>
                  </a:lnTo>
                  <a:cubicBezTo>
                    <a:pt x="10039" y="1163"/>
                    <a:pt x="10380" y="872"/>
                    <a:pt x="10781" y="872"/>
                  </a:cubicBezTo>
                  <a:cubicBezTo>
                    <a:pt x="10781" y="872"/>
                    <a:pt x="10781" y="872"/>
                    <a:pt x="10781" y="872"/>
                  </a:cubicBezTo>
                  <a:close/>
                  <a:moveTo>
                    <a:pt x="21540" y="13962"/>
                  </a:moveTo>
                  <a:cubicBezTo>
                    <a:pt x="21549" y="13931"/>
                    <a:pt x="21553" y="13895"/>
                    <a:pt x="21556" y="13860"/>
                  </a:cubicBezTo>
                  <a:cubicBezTo>
                    <a:pt x="21556" y="13852"/>
                    <a:pt x="21563" y="13844"/>
                    <a:pt x="21563" y="13836"/>
                  </a:cubicBezTo>
                  <a:cubicBezTo>
                    <a:pt x="21563" y="13824"/>
                    <a:pt x="21556" y="13812"/>
                    <a:pt x="21553" y="13801"/>
                  </a:cubicBezTo>
                  <a:cubicBezTo>
                    <a:pt x="21553" y="13769"/>
                    <a:pt x="21546" y="13734"/>
                    <a:pt x="21540" y="13702"/>
                  </a:cubicBezTo>
                  <a:cubicBezTo>
                    <a:pt x="21533" y="13682"/>
                    <a:pt x="21526" y="13663"/>
                    <a:pt x="21520" y="13639"/>
                  </a:cubicBezTo>
                  <a:cubicBezTo>
                    <a:pt x="21516" y="13631"/>
                    <a:pt x="21513" y="13619"/>
                    <a:pt x="21510" y="13612"/>
                  </a:cubicBezTo>
                  <a:lnTo>
                    <a:pt x="17299" y="5331"/>
                  </a:lnTo>
                  <a:cubicBezTo>
                    <a:pt x="17289" y="5316"/>
                    <a:pt x="17275" y="5311"/>
                    <a:pt x="17269" y="5300"/>
                  </a:cubicBezTo>
                  <a:cubicBezTo>
                    <a:pt x="17242" y="5256"/>
                    <a:pt x="17209" y="5221"/>
                    <a:pt x="17169" y="5193"/>
                  </a:cubicBezTo>
                  <a:cubicBezTo>
                    <a:pt x="17166" y="5189"/>
                    <a:pt x="17163" y="5185"/>
                    <a:pt x="17156" y="5182"/>
                  </a:cubicBezTo>
                  <a:cubicBezTo>
                    <a:pt x="17103" y="5144"/>
                    <a:pt x="17044" y="5122"/>
                    <a:pt x="16981" y="5122"/>
                  </a:cubicBezTo>
                  <a:lnTo>
                    <a:pt x="11145" y="5122"/>
                  </a:lnTo>
                  <a:lnTo>
                    <a:pt x="11145" y="3982"/>
                  </a:lnTo>
                  <a:cubicBezTo>
                    <a:pt x="11904" y="3782"/>
                    <a:pt x="12475" y="2977"/>
                    <a:pt x="12475" y="2015"/>
                  </a:cubicBezTo>
                  <a:cubicBezTo>
                    <a:pt x="12475" y="903"/>
                    <a:pt x="11715" y="0"/>
                    <a:pt x="10781" y="0"/>
                  </a:cubicBezTo>
                  <a:cubicBezTo>
                    <a:pt x="9846" y="0"/>
                    <a:pt x="9088" y="903"/>
                    <a:pt x="9088" y="2015"/>
                  </a:cubicBezTo>
                  <a:cubicBezTo>
                    <a:pt x="9088" y="2977"/>
                    <a:pt x="9658" y="3782"/>
                    <a:pt x="10413" y="3982"/>
                  </a:cubicBezTo>
                  <a:lnTo>
                    <a:pt x="10413" y="5122"/>
                  </a:lnTo>
                  <a:lnTo>
                    <a:pt x="4582" y="5122"/>
                  </a:lnTo>
                  <a:cubicBezTo>
                    <a:pt x="4515" y="5122"/>
                    <a:pt x="4459" y="5144"/>
                    <a:pt x="4403" y="5182"/>
                  </a:cubicBezTo>
                  <a:cubicBezTo>
                    <a:pt x="4399" y="5185"/>
                    <a:pt x="4393" y="5193"/>
                    <a:pt x="4390" y="5197"/>
                  </a:cubicBezTo>
                  <a:cubicBezTo>
                    <a:pt x="4353" y="5226"/>
                    <a:pt x="4320" y="5256"/>
                    <a:pt x="4293" y="5300"/>
                  </a:cubicBezTo>
                  <a:cubicBezTo>
                    <a:pt x="4287" y="5311"/>
                    <a:pt x="4270" y="5316"/>
                    <a:pt x="4264" y="5331"/>
                  </a:cubicBezTo>
                  <a:lnTo>
                    <a:pt x="52" y="13612"/>
                  </a:lnTo>
                  <a:cubicBezTo>
                    <a:pt x="-37" y="13789"/>
                    <a:pt x="-11" y="14017"/>
                    <a:pt x="118" y="14155"/>
                  </a:cubicBezTo>
                  <a:cubicBezTo>
                    <a:pt x="199" y="14243"/>
                    <a:pt x="2136" y="16340"/>
                    <a:pt x="4575" y="16340"/>
                  </a:cubicBezTo>
                  <a:cubicBezTo>
                    <a:pt x="6745" y="16340"/>
                    <a:pt x="8515" y="14688"/>
                    <a:pt x="8939" y="14258"/>
                  </a:cubicBezTo>
                  <a:cubicBezTo>
                    <a:pt x="9111" y="14222"/>
                    <a:pt x="9247" y="14052"/>
                    <a:pt x="9247" y="13836"/>
                  </a:cubicBezTo>
                  <a:cubicBezTo>
                    <a:pt x="9247" y="13651"/>
                    <a:pt x="9148" y="13494"/>
                    <a:pt x="9012" y="13430"/>
                  </a:cubicBezTo>
                  <a:lnTo>
                    <a:pt x="5228" y="5993"/>
                  </a:lnTo>
                  <a:lnTo>
                    <a:pt x="10413" y="5993"/>
                  </a:lnTo>
                  <a:lnTo>
                    <a:pt x="10413" y="17243"/>
                  </a:lnTo>
                  <a:lnTo>
                    <a:pt x="9177" y="17243"/>
                  </a:lnTo>
                  <a:cubicBezTo>
                    <a:pt x="8975" y="17243"/>
                    <a:pt x="8812" y="17436"/>
                    <a:pt x="8812" y="17676"/>
                  </a:cubicBezTo>
                  <a:cubicBezTo>
                    <a:pt x="8812" y="17917"/>
                    <a:pt x="8975" y="18114"/>
                    <a:pt x="9177" y="18114"/>
                  </a:cubicBezTo>
                  <a:lnTo>
                    <a:pt x="10413" y="18114"/>
                  </a:lnTo>
                  <a:lnTo>
                    <a:pt x="10413" y="18986"/>
                  </a:lnTo>
                  <a:lnTo>
                    <a:pt x="7988" y="18986"/>
                  </a:lnTo>
                  <a:cubicBezTo>
                    <a:pt x="7785" y="18986"/>
                    <a:pt x="7623" y="19178"/>
                    <a:pt x="7623" y="19419"/>
                  </a:cubicBezTo>
                  <a:cubicBezTo>
                    <a:pt x="7623" y="19664"/>
                    <a:pt x="7785" y="19857"/>
                    <a:pt x="7988" y="19857"/>
                  </a:cubicBezTo>
                  <a:lnTo>
                    <a:pt x="10413" y="19857"/>
                  </a:lnTo>
                  <a:lnTo>
                    <a:pt x="10413" y="20728"/>
                  </a:lnTo>
                  <a:lnTo>
                    <a:pt x="6705" y="20728"/>
                  </a:lnTo>
                  <a:cubicBezTo>
                    <a:pt x="6503" y="20728"/>
                    <a:pt x="6341" y="20922"/>
                    <a:pt x="6341" y="21165"/>
                  </a:cubicBezTo>
                  <a:cubicBezTo>
                    <a:pt x="6341" y="21406"/>
                    <a:pt x="6503" y="21600"/>
                    <a:pt x="6705" y="21600"/>
                  </a:cubicBezTo>
                  <a:lnTo>
                    <a:pt x="14853" y="21600"/>
                  </a:lnTo>
                  <a:cubicBezTo>
                    <a:pt x="15055" y="21600"/>
                    <a:pt x="15221" y="21406"/>
                    <a:pt x="15221" y="21165"/>
                  </a:cubicBezTo>
                  <a:cubicBezTo>
                    <a:pt x="15221" y="20922"/>
                    <a:pt x="15059" y="20728"/>
                    <a:pt x="14853" y="20728"/>
                  </a:cubicBezTo>
                  <a:lnTo>
                    <a:pt x="11145" y="20728"/>
                  </a:lnTo>
                  <a:lnTo>
                    <a:pt x="11145" y="19857"/>
                  </a:lnTo>
                  <a:lnTo>
                    <a:pt x="13574" y="19857"/>
                  </a:lnTo>
                  <a:cubicBezTo>
                    <a:pt x="13776" y="19857"/>
                    <a:pt x="13939" y="19664"/>
                    <a:pt x="13939" y="19419"/>
                  </a:cubicBezTo>
                  <a:cubicBezTo>
                    <a:pt x="13939" y="19178"/>
                    <a:pt x="13776" y="18986"/>
                    <a:pt x="13574" y="18986"/>
                  </a:cubicBezTo>
                  <a:lnTo>
                    <a:pt x="11145" y="18986"/>
                  </a:lnTo>
                  <a:lnTo>
                    <a:pt x="11145" y="18114"/>
                  </a:lnTo>
                  <a:lnTo>
                    <a:pt x="12199" y="18114"/>
                  </a:lnTo>
                  <a:cubicBezTo>
                    <a:pt x="12404" y="18114"/>
                    <a:pt x="12567" y="17917"/>
                    <a:pt x="12567" y="17676"/>
                  </a:cubicBezTo>
                  <a:cubicBezTo>
                    <a:pt x="12567" y="17436"/>
                    <a:pt x="12404" y="17243"/>
                    <a:pt x="12199" y="17243"/>
                  </a:cubicBezTo>
                  <a:lnTo>
                    <a:pt x="11145" y="17243"/>
                  </a:lnTo>
                  <a:lnTo>
                    <a:pt x="11145" y="5993"/>
                  </a:lnTo>
                  <a:lnTo>
                    <a:pt x="16335" y="5993"/>
                  </a:lnTo>
                  <a:lnTo>
                    <a:pt x="12461" y="13612"/>
                  </a:lnTo>
                  <a:cubicBezTo>
                    <a:pt x="12454" y="13623"/>
                    <a:pt x="12454" y="13631"/>
                    <a:pt x="12451" y="13643"/>
                  </a:cubicBezTo>
                  <a:cubicBezTo>
                    <a:pt x="12441" y="13663"/>
                    <a:pt x="12434" y="13682"/>
                    <a:pt x="12431" y="13702"/>
                  </a:cubicBezTo>
                  <a:cubicBezTo>
                    <a:pt x="12421" y="13737"/>
                    <a:pt x="12414" y="13769"/>
                    <a:pt x="12414" y="13801"/>
                  </a:cubicBezTo>
                  <a:cubicBezTo>
                    <a:pt x="12411" y="13816"/>
                    <a:pt x="12408" y="13824"/>
                    <a:pt x="12408" y="13836"/>
                  </a:cubicBezTo>
                  <a:cubicBezTo>
                    <a:pt x="12408" y="13848"/>
                    <a:pt x="12411" y="13852"/>
                    <a:pt x="12411" y="13863"/>
                  </a:cubicBezTo>
                  <a:cubicBezTo>
                    <a:pt x="12414" y="13899"/>
                    <a:pt x="12421" y="13931"/>
                    <a:pt x="12428" y="13962"/>
                  </a:cubicBezTo>
                  <a:cubicBezTo>
                    <a:pt x="12434" y="13981"/>
                    <a:pt x="12438" y="14002"/>
                    <a:pt x="12445" y="14017"/>
                  </a:cubicBezTo>
                  <a:cubicBezTo>
                    <a:pt x="12454" y="14049"/>
                    <a:pt x="12475" y="14076"/>
                    <a:pt x="12491" y="14105"/>
                  </a:cubicBezTo>
                  <a:cubicBezTo>
                    <a:pt x="12501" y="14120"/>
                    <a:pt x="12507" y="14135"/>
                    <a:pt x="12520" y="14147"/>
                  </a:cubicBezTo>
                  <a:cubicBezTo>
                    <a:pt x="12524" y="14151"/>
                    <a:pt x="12524" y="14151"/>
                    <a:pt x="12524" y="14155"/>
                  </a:cubicBezTo>
                  <a:cubicBezTo>
                    <a:pt x="12607" y="14243"/>
                    <a:pt x="14545" y="16340"/>
                    <a:pt x="16984" y="16340"/>
                  </a:cubicBezTo>
                  <a:cubicBezTo>
                    <a:pt x="19426" y="16340"/>
                    <a:pt x="21360" y="14243"/>
                    <a:pt x="21444" y="14155"/>
                  </a:cubicBezTo>
                  <a:lnTo>
                    <a:pt x="21447" y="14147"/>
                  </a:lnTo>
                  <a:cubicBezTo>
                    <a:pt x="21460" y="14135"/>
                    <a:pt x="21467" y="14120"/>
                    <a:pt x="21477" y="14105"/>
                  </a:cubicBezTo>
                  <a:cubicBezTo>
                    <a:pt x="21493" y="14076"/>
                    <a:pt x="21513" y="14049"/>
                    <a:pt x="21523" y="14017"/>
                  </a:cubicBezTo>
                  <a:cubicBezTo>
                    <a:pt x="21533" y="14002"/>
                    <a:pt x="21536" y="13981"/>
                    <a:pt x="21540" y="13962"/>
                  </a:cubicBezTo>
                  <a:cubicBezTo>
                    <a:pt x="21540" y="13962"/>
                    <a:pt x="21540" y="13962"/>
                    <a:pt x="21540" y="139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36"/>
            <p:cNvSpPr/>
            <p:nvPr/>
          </p:nvSpPr>
          <p:spPr>
            <a:xfrm>
              <a:off x="6552754" y="4011249"/>
              <a:ext cx="116582" cy="138768"/>
            </a:xfrm>
            <a:custGeom>
              <a:avLst/>
              <a:gdLst/>
              <a:ahLst/>
              <a:cxnLst>
                <a:cxn ang="0">
                  <a:pos x="wd2" y="hd2"/>
                </a:cxn>
                <a:cxn ang="5400000">
                  <a:pos x="wd2" y="hd2"/>
                </a:cxn>
                <a:cxn ang="10800000">
                  <a:pos x="wd2" y="hd2"/>
                </a:cxn>
                <a:cxn ang="16200000">
                  <a:pos x="wd2" y="hd2"/>
                </a:cxn>
              </a:cxnLst>
              <a:rect l="0" t="0" r="r" b="b"/>
              <a:pathLst>
                <a:path w="21600" h="21600" extrusionOk="0">
                  <a:moveTo>
                    <a:pt x="2568" y="0"/>
                  </a:moveTo>
                  <a:cubicBezTo>
                    <a:pt x="1150" y="0"/>
                    <a:pt x="0" y="976"/>
                    <a:pt x="0" y="2167"/>
                  </a:cubicBezTo>
                  <a:lnTo>
                    <a:pt x="0" y="19443"/>
                  </a:lnTo>
                  <a:cubicBezTo>
                    <a:pt x="0" y="20637"/>
                    <a:pt x="1150" y="21600"/>
                    <a:pt x="2568" y="21600"/>
                  </a:cubicBezTo>
                  <a:lnTo>
                    <a:pt x="19021" y="21600"/>
                  </a:lnTo>
                  <a:cubicBezTo>
                    <a:pt x="20439" y="21600"/>
                    <a:pt x="21600" y="20637"/>
                    <a:pt x="21600" y="19443"/>
                  </a:cubicBezTo>
                  <a:lnTo>
                    <a:pt x="21600" y="2167"/>
                  </a:lnTo>
                  <a:cubicBezTo>
                    <a:pt x="21600" y="976"/>
                    <a:pt x="20439" y="0"/>
                    <a:pt x="19021" y="0"/>
                  </a:cubicBezTo>
                  <a:lnTo>
                    <a:pt x="2568" y="0"/>
                  </a:lnTo>
                  <a:close/>
                  <a:moveTo>
                    <a:pt x="2568" y="871"/>
                  </a:moveTo>
                  <a:lnTo>
                    <a:pt x="19021" y="871"/>
                  </a:lnTo>
                  <a:cubicBezTo>
                    <a:pt x="19871" y="871"/>
                    <a:pt x="20564" y="1453"/>
                    <a:pt x="20564" y="2167"/>
                  </a:cubicBezTo>
                  <a:cubicBezTo>
                    <a:pt x="20564" y="2167"/>
                    <a:pt x="20564" y="19443"/>
                    <a:pt x="20564" y="19443"/>
                  </a:cubicBezTo>
                  <a:cubicBezTo>
                    <a:pt x="20564" y="20159"/>
                    <a:pt x="19871" y="20739"/>
                    <a:pt x="19021" y="20739"/>
                  </a:cubicBezTo>
                  <a:lnTo>
                    <a:pt x="2568" y="20739"/>
                  </a:lnTo>
                  <a:cubicBezTo>
                    <a:pt x="1717" y="20739"/>
                    <a:pt x="1025" y="20159"/>
                    <a:pt x="1025" y="19443"/>
                  </a:cubicBezTo>
                  <a:lnTo>
                    <a:pt x="1025" y="2167"/>
                  </a:lnTo>
                  <a:cubicBezTo>
                    <a:pt x="1025" y="1453"/>
                    <a:pt x="1717" y="871"/>
                    <a:pt x="2568" y="871"/>
                  </a:cubicBezTo>
                  <a:close/>
                  <a:moveTo>
                    <a:pt x="4893" y="4024"/>
                  </a:moveTo>
                  <a:cubicBezTo>
                    <a:pt x="4634" y="4024"/>
                    <a:pt x="4421" y="4211"/>
                    <a:pt x="4421" y="4430"/>
                  </a:cubicBezTo>
                  <a:cubicBezTo>
                    <a:pt x="4421" y="4652"/>
                    <a:pt x="4634" y="4827"/>
                    <a:pt x="4893" y="4827"/>
                  </a:cubicBezTo>
                  <a:lnTo>
                    <a:pt x="15739" y="4827"/>
                  </a:lnTo>
                  <a:cubicBezTo>
                    <a:pt x="16001" y="4827"/>
                    <a:pt x="16200" y="4649"/>
                    <a:pt x="16200" y="4430"/>
                  </a:cubicBezTo>
                  <a:cubicBezTo>
                    <a:pt x="16200" y="4211"/>
                    <a:pt x="16001" y="4024"/>
                    <a:pt x="15739" y="4024"/>
                  </a:cubicBezTo>
                  <a:lnTo>
                    <a:pt x="4893" y="4024"/>
                  </a:lnTo>
                  <a:close/>
                  <a:moveTo>
                    <a:pt x="4893" y="5881"/>
                  </a:moveTo>
                  <a:cubicBezTo>
                    <a:pt x="4634" y="5881"/>
                    <a:pt x="4421" y="6069"/>
                    <a:pt x="4421" y="6288"/>
                  </a:cubicBezTo>
                  <a:cubicBezTo>
                    <a:pt x="4421" y="6506"/>
                    <a:pt x="4634" y="6684"/>
                    <a:pt x="4893" y="6684"/>
                  </a:cubicBezTo>
                  <a:lnTo>
                    <a:pt x="15739" y="6684"/>
                  </a:lnTo>
                  <a:cubicBezTo>
                    <a:pt x="16001" y="6684"/>
                    <a:pt x="16200" y="6506"/>
                    <a:pt x="16200" y="6288"/>
                  </a:cubicBezTo>
                  <a:cubicBezTo>
                    <a:pt x="16200" y="6069"/>
                    <a:pt x="16001" y="5881"/>
                    <a:pt x="15739" y="5881"/>
                  </a:cubicBezTo>
                  <a:lnTo>
                    <a:pt x="4893" y="5881"/>
                  </a:lnTo>
                  <a:close/>
                  <a:moveTo>
                    <a:pt x="4893" y="7738"/>
                  </a:moveTo>
                  <a:cubicBezTo>
                    <a:pt x="4634" y="7738"/>
                    <a:pt x="4421" y="7917"/>
                    <a:pt x="4421" y="8135"/>
                  </a:cubicBezTo>
                  <a:cubicBezTo>
                    <a:pt x="4421" y="8358"/>
                    <a:pt x="4634" y="8541"/>
                    <a:pt x="4893" y="8541"/>
                  </a:cubicBezTo>
                  <a:lnTo>
                    <a:pt x="15739" y="8541"/>
                  </a:lnTo>
                  <a:cubicBezTo>
                    <a:pt x="16001" y="8541"/>
                    <a:pt x="16200" y="8355"/>
                    <a:pt x="16200" y="8135"/>
                  </a:cubicBezTo>
                  <a:cubicBezTo>
                    <a:pt x="16200" y="7917"/>
                    <a:pt x="16001" y="7738"/>
                    <a:pt x="15739" y="7738"/>
                  </a:cubicBezTo>
                  <a:lnTo>
                    <a:pt x="4893" y="7738"/>
                  </a:lnTo>
                  <a:close/>
                  <a:moveTo>
                    <a:pt x="4893" y="9596"/>
                  </a:moveTo>
                  <a:cubicBezTo>
                    <a:pt x="4634" y="9596"/>
                    <a:pt x="4421" y="9784"/>
                    <a:pt x="4421" y="10002"/>
                  </a:cubicBezTo>
                  <a:cubicBezTo>
                    <a:pt x="4421" y="10221"/>
                    <a:pt x="4634" y="10399"/>
                    <a:pt x="4893" y="10399"/>
                  </a:cubicBezTo>
                  <a:lnTo>
                    <a:pt x="10316" y="10399"/>
                  </a:lnTo>
                  <a:cubicBezTo>
                    <a:pt x="10575" y="10399"/>
                    <a:pt x="10788" y="10221"/>
                    <a:pt x="10788" y="10002"/>
                  </a:cubicBezTo>
                  <a:cubicBezTo>
                    <a:pt x="10788" y="9784"/>
                    <a:pt x="10575" y="9596"/>
                    <a:pt x="10316" y="9596"/>
                  </a:cubicBezTo>
                  <a:lnTo>
                    <a:pt x="4893" y="9596"/>
                  </a:lnTo>
                  <a:close/>
                  <a:moveTo>
                    <a:pt x="18319" y="10215"/>
                  </a:moveTo>
                  <a:cubicBezTo>
                    <a:pt x="17919" y="10228"/>
                    <a:pt x="17527" y="10373"/>
                    <a:pt x="17236" y="10640"/>
                  </a:cubicBezTo>
                  <a:lnTo>
                    <a:pt x="16603" y="11211"/>
                  </a:lnTo>
                  <a:lnTo>
                    <a:pt x="16223" y="11559"/>
                  </a:lnTo>
                  <a:lnTo>
                    <a:pt x="12020" y="15390"/>
                  </a:lnTo>
                  <a:lnTo>
                    <a:pt x="11433" y="17083"/>
                  </a:lnTo>
                  <a:lnTo>
                    <a:pt x="11053" y="18205"/>
                  </a:lnTo>
                  <a:lnTo>
                    <a:pt x="12354" y="17798"/>
                  </a:lnTo>
                  <a:lnTo>
                    <a:pt x="14312" y="17170"/>
                  </a:lnTo>
                  <a:lnTo>
                    <a:pt x="18514" y="13339"/>
                  </a:lnTo>
                  <a:lnTo>
                    <a:pt x="18906" y="12991"/>
                  </a:lnTo>
                  <a:lnTo>
                    <a:pt x="19528" y="12420"/>
                  </a:lnTo>
                  <a:cubicBezTo>
                    <a:pt x="20115" y="11889"/>
                    <a:pt x="20072" y="11054"/>
                    <a:pt x="19435" y="10563"/>
                  </a:cubicBezTo>
                  <a:cubicBezTo>
                    <a:pt x="19119" y="10316"/>
                    <a:pt x="18718" y="10201"/>
                    <a:pt x="18319" y="10215"/>
                  </a:cubicBezTo>
                  <a:close/>
                  <a:moveTo>
                    <a:pt x="17248" y="10950"/>
                  </a:moveTo>
                  <a:lnTo>
                    <a:pt x="19171" y="12430"/>
                  </a:lnTo>
                  <a:cubicBezTo>
                    <a:pt x="19171" y="12430"/>
                    <a:pt x="18710" y="12846"/>
                    <a:pt x="18710" y="12846"/>
                  </a:cubicBezTo>
                  <a:lnTo>
                    <a:pt x="16787" y="11356"/>
                  </a:lnTo>
                  <a:lnTo>
                    <a:pt x="17248" y="10950"/>
                  </a:lnTo>
                  <a:close/>
                  <a:moveTo>
                    <a:pt x="4893" y="13001"/>
                  </a:moveTo>
                  <a:cubicBezTo>
                    <a:pt x="4634" y="13001"/>
                    <a:pt x="4421" y="13180"/>
                    <a:pt x="4421" y="13397"/>
                  </a:cubicBezTo>
                  <a:cubicBezTo>
                    <a:pt x="4421" y="13615"/>
                    <a:pt x="4634" y="13803"/>
                    <a:pt x="4893" y="13803"/>
                  </a:cubicBezTo>
                  <a:lnTo>
                    <a:pt x="8693" y="13803"/>
                  </a:lnTo>
                  <a:cubicBezTo>
                    <a:pt x="8953" y="13803"/>
                    <a:pt x="9154" y="13615"/>
                    <a:pt x="9154" y="13397"/>
                  </a:cubicBezTo>
                  <a:cubicBezTo>
                    <a:pt x="9154" y="13180"/>
                    <a:pt x="8953" y="13001"/>
                    <a:pt x="8693" y="13001"/>
                  </a:cubicBezTo>
                  <a:lnTo>
                    <a:pt x="4893" y="13001"/>
                  </a:lnTo>
                  <a:close/>
                  <a:moveTo>
                    <a:pt x="12205" y="15622"/>
                  </a:moveTo>
                  <a:lnTo>
                    <a:pt x="12354" y="15641"/>
                  </a:lnTo>
                  <a:lnTo>
                    <a:pt x="13966" y="16889"/>
                  </a:lnTo>
                  <a:lnTo>
                    <a:pt x="14012" y="17034"/>
                  </a:lnTo>
                  <a:cubicBezTo>
                    <a:pt x="14012" y="17034"/>
                    <a:pt x="12136" y="17634"/>
                    <a:pt x="12136" y="17634"/>
                  </a:cubicBezTo>
                  <a:lnTo>
                    <a:pt x="11641" y="17247"/>
                  </a:lnTo>
                  <a:lnTo>
                    <a:pt x="12205" y="156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37"/>
            <p:cNvSpPr/>
            <p:nvPr/>
          </p:nvSpPr>
          <p:spPr>
            <a:xfrm>
              <a:off x="6809272" y="3655311"/>
              <a:ext cx="175957" cy="203006"/>
            </a:xfrm>
            <a:custGeom>
              <a:avLst/>
              <a:gdLst/>
              <a:ahLst/>
              <a:cxnLst>
                <a:cxn ang="0">
                  <a:pos x="wd2" y="hd2"/>
                </a:cxn>
                <a:cxn ang="5400000">
                  <a:pos x="wd2" y="hd2"/>
                </a:cxn>
                <a:cxn ang="10800000">
                  <a:pos x="wd2" y="hd2"/>
                </a:cxn>
                <a:cxn ang="16200000">
                  <a:pos x="wd2" y="hd2"/>
                </a:cxn>
              </a:cxnLst>
              <a:rect l="0" t="0" r="r" b="b"/>
              <a:pathLst>
                <a:path w="21600" h="21328" extrusionOk="0">
                  <a:moveTo>
                    <a:pt x="17769" y="6841"/>
                  </a:moveTo>
                  <a:lnTo>
                    <a:pt x="3832" y="6841"/>
                  </a:lnTo>
                  <a:cubicBezTo>
                    <a:pt x="3443" y="6841"/>
                    <a:pt x="3126" y="7112"/>
                    <a:pt x="3126" y="7445"/>
                  </a:cubicBezTo>
                  <a:cubicBezTo>
                    <a:pt x="3126" y="7779"/>
                    <a:pt x="3443" y="8050"/>
                    <a:pt x="3832" y="8050"/>
                  </a:cubicBezTo>
                  <a:lnTo>
                    <a:pt x="17769" y="8050"/>
                  </a:lnTo>
                  <a:cubicBezTo>
                    <a:pt x="18157" y="8050"/>
                    <a:pt x="18473" y="7779"/>
                    <a:pt x="18473" y="7445"/>
                  </a:cubicBezTo>
                  <a:cubicBezTo>
                    <a:pt x="18473" y="7112"/>
                    <a:pt x="18157" y="6841"/>
                    <a:pt x="17769" y="6841"/>
                  </a:cubicBezTo>
                  <a:cubicBezTo>
                    <a:pt x="17769" y="6841"/>
                    <a:pt x="17769" y="6841"/>
                    <a:pt x="17769" y="6841"/>
                  </a:cubicBezTo>
                  <a:close/>
                  <a:moveTo>
                    <a:pt x="16092" y="10993"/>
                  </a:moveTo>
                  <a:lnTo>
                    <a:pt x="5596" y="10993"/>
                  </a:lnTo>
                  <a:cubicBezTo>
                    <a:pt x="5207" y="10993"/>
                    <a:pt x="4890" y="11265"/>
                    <a:pt x="4890" y="11598"/>
                  </a:cubicBezTo>
                  <a:cubicBezTo>
                    <a:pt x="4890" y="11931"/>
                    <a:pt x="5207" y="12201"/>
                    <a:pt x="5596" y="12201"/>
                  </a:cubicBezTo>
                  <a:lnTo>
                    <a:pt x="16092" y="12201"/>
                  </a:lnTo>
                  <a:cubicBezTo>
                    <a:pt x="16482" y="12201"/>
                    <a:pt x="16798" y="11931"/>
                    <a:pt x="16798" y="11598"/>
                  </a:cubicBezTo>
                  <a:cubicBezTo>
                    <a:pt x="16798" y="11265"/>
                    <a:pt x="16482" y="10993"/>
                    <a:pt x="16092" y="10993"/>
                  </a:cubicBezTo>
                  <a:cubicBezTo>
                    <a:pt x="16092" y="10993"/>
                    <a:pt x="16092" y="10993"/>
                    <a:pt x="16092" y="10993"/>
                  </a:cubicBezTo>
                  <a:close/>
                  <a:moveTo>
                    <a:pt x="20464" y="2354"/>
                  </a:moveTo>
                  <a:cubicBezTo>
                    <a:pt x="20464" y="2087"/>
                    <a:pt x="20210" y="1868"/>
                    <a:pt x="19896" y="1868"/>
                  </a:cubicBezTo>
                  <a:lnTo>
                    <a:pt x="17569" y="1868"/>
                  </a:lnTo>
                  <a:cubicBezTo>
                    <a:pt x="18127" y="2099"/>
                    <a:pt x="18515" y="2587"/>
                    <a:pt x="18515" y="3152"/>
                  </a:cubicBezTo>
                  <a:cubicBezTo>
                    <a:pt x="18515" y="3939"/>
                    <a:pt x="17766" y="4580"/>
                    <a:pt x="16847" y="4580"/>
                  </a:cubicBezTo>
                  <a:cubicBezTo>
                    <a:pt x="15928" y="4580"/>
                    <a:pt x="15181" y="3939"/>
                    <a:pt x="15181" y="3152"/>
                  </a:cubicBezTo>
                  <a:cubicBezTo>
                    <a:pt x="15181" y="2587"/>
                    <a:pt x="15568" y="2099"/>
                    <a:pt x="16127" y="1868"/>
                  </a:cubicBezTo>
                  <a:lnTo>
                    <a:pt x="13227" y="1868"/>
                  </a:lnTo>
                  <a:cubicBezTo>
                    <a:pt x="13786" y="2099"/>
                    <a:pt x="14173" y="2587"/>
                    <a:pt x="14173" y="3152"/>
                  </a:cubicBezTo>
                  <a:cubicBezTo>
                    <a:pt x="14173" y="3939"/>
                    <a:pt x="13425" y="4580"/>
                    <a:pt x="12506" y="4580"/>
                  </a:cubicBezTo>
                  <a:cubicBezTo>
                    <a:pt x="11586" y="4580"/>
                    <a:pt x="10838" y="3939"/>
                    <a:pt x="10838" y="3152"/>
                  </a:cubicBezTo>
                  <a:cubicBezTo>
                    <a:pt x="10838" y="2587"/>
                    <a:pt x="11226" y="2099"/>
                    <a:pt x="11785" y="1868"/>
                  </a:cubicBezTo>
                  <a:lnTo>
                    <a:pt x="8792" y="1868"/>
                  </a:lnTo>
                  <a:cubicBezTo>
                    <a:pt x="9352" y="2099"/>
                    <a:pt x="9738" y="2587"/>
                    <a:pt x="9738" y="3152"/>
                  </a:cubicBezTo>
                  <a:cubicBezTo>
                    <a:pt x="9738" y="3939"/>
                    <a:pt x="8991" y="4580"/>
                    <a:pt x="8072" y="4580"/>
                  </a:cubicBezTo>
                  <a:cubicBezTo>
                    <a:pt x="7152" y="4580"/>
                    <a:pt x="6404" y="3939"/>
                    <a:pt x="6404" y="3152"/>
                  </a:cubicBezTo>
                  <a:cubicBezTo>
                    <a:pt x="6404" y="2587"/>
                    <a:pt x="6791" y="2099"/>
                    <a:pt x="7351" y="1868"/>
                  </a:cubicBezTo>
                  <a:lnTo>
                    <a:pt x="4625" y="1868"/>
                  </a:lnTo>
                  <a:cubicBezTo>
                    <a:pt x="5183" y="2099"/>
                    <a:pt x="5570" y="2587"/>
                    <a:pt x="5570" y="3152"/>
                  </a:cubicBezTo>
                  <a:cubicBezTo>
                    <a:pt x="5570" y="3939"/>
                    <a:pt x="4823" y="4580"/>
                    <a:pt x="3903" y="4580"/>
                  </a:cubicBezTo>
                  <a:cubicBezTo>
                    <a:pt x="2985" y="4580"/>
                    <a:pt x="2236" y="3939"/>
                    <a:pt x="2236" y="3152"/>
                  </a:cubicBezTo>
                  <a:cubicBezTo>
                    <a:pt x="2236" y="2587"/>
                    <a:pt x="2623" y="2099"/>
                    <a:pt x="3182" y="1868"/>
                  </a:cubicBezTo>
                  <a:lnTo>
                    <a:pt x="1706" y="1868"/>
                  </a:lnTo>
                  <a:cubicBezTo>
                    <a:pt x="1392" y="1868"/>
                    <a:pt x="1137" y="2087"/>
                    <a:pt x="1137" y="2354"/>
                  </a:cubicBezTo>
                  <a:lnTo>
                    <a:pt x="1137" y="19868"/>
                  </a:lnTo>
                  <a:cubicBezTo>
                    <a:pt x="1137" y="20137"/>
                    <a:pt x="1392" y="20354"/>
                    <a:pt x="1706" y="20354"/>
                  </a:cubicBezTo>
                  <a:lnTo>
                    <a:pt x="19895" y="20354"/>
                  </a:lnTo>
                  <a:cubicBezTo>
                    <a:pt x="20208" y="20354"/>
                    <a:pt x="20464" y="20137"/>
                    <a:pt x="20464" y="19868"/>
                  </a:cubicBezTo>
                  <a:cubicBezTo>
                    <a:pt x="20464" y="19868"/>
                    <a:pt x="20464" y="2354"/>
                    <a:pt x="20464" y="2354"/>
                  </a:cubicBezTo>
                  <a:close/>
                  <a:moveTo>
                    <a:pt x="3374" y="2688"/>
                  </a:moveTo>
                  <a:cubicBezTo>
                    <a:pt x="3235" y="2807"/>
                    <a:pt x="3145" y="2970"/>
                    <a:pt x="3145" y="3152"/>
                  </a:cubicBezTo>
                  <a:cubicBezTo>
                    <a:pt x="3145" y="3509"/>
                    <a:pt x="3486" y="3800"/>
                    <a:pt x="3903" y="3800"/>
                  </a:cubicBezTo>
                  <a:cubicBezTo>
                    <a:pt x="4321" y="3800"/>
                    <a:pt x="4661" y="3509"/>
                    <a:pt x="4661" y="3152"/>
                  </a:cubicBezTo>
                  <a:cubicBezTo>
                    <a:pt x="4661" y="2913"/>
                    <a:pt x="4508" y="2706"/>
                    <a:pt x="4282" y="2594"/>
                  </a:cubicBezTo>
                  <a:cubicBezTo>
                    <a:pt x="4295" y="2801"/>
                    <a:pt x="4320" y="3009"/>
                    <a:pt x="4354" y="3207"/>
                  </a:cubicBezTo>
                  <a:cubicBezTo>
                    <a:pt x="4390" y="3419"/>
                    <a:pt x="4217" y="3616"/>
                    <a:pt x="3969" y="3648"/>
                  </a:cubicBezTo>
                  <a:cubicBezTo>
                    <a:pt x="3946" y="3650"/>
                    <a:pt x="3925" y="3651"/>
                    <a:pt x="3903" y="3651"/>
                  </a:cubicBezTo>
                  <a:cubicBezTo>
                    <a:pt x="3680" y="3651"/>
                    <a:pt x="3486" y="3512"/>
                    <a:pt x="3453" y="3317"/>
                  </a:cubicBezTo>
                  <a:cubicBezTo>
                    <a:pt x="3429" y="3173"/>
                    <a:pt x="3397" y="2950"/>
                    <a:pt x="3374" y="2688"/>
                  </a:cubicBezTo>
                  <a:cubicBezTo>
                    <a:pt x="3374" y="2688"/>
                    <a:pt x="3374" y="2688"/>
                    <a:pt x="3374" y="2688"/>
                  </a:cubicBezTo>
                  <a:close/>
                  <a:moveTo>
                    <a:pt x="4516" y="894"/>
                  </a:moveTo>
                  <a:lnTo>
                    <a:pt x="5125" y="894"/>
                  </a:lnTo>
                  <a:cubicBezTo>
                    <a:pt x="4797" y="742"/>
                    <a:pt x="4660" y="784"/>
                    <a:pt x="4637" y="793"/>
                  </a:cubicBezTo>
                  <a:cubicBezTo>
                    <a:pt x="4593" y="812"/>
                    <a:pt x="4551" y="847"/>
                    <a:pt x="4516" y="894"/>
                  </a:cubicBezTo>
                  <a:cubicBezTo>
                    <a:pt x="4516" y="894"/>
                    <a:pt x="4516" y="894"/>
                    <a:pt x="4516" y="894"/>
                  </a:cubicBezTo>
                  <a:close/>
                  <a:moveTo>
                    <a:pt x="7544" y="2688"/>
                  </a:moveTo>
                  <a:cubicBezTo>
                    <a:pt x="7402" y="2807"/>
                    <a:pt x="7314" y="2970"/>
                    <a:pt x="7314" y="3152"/>
                  </a:cubicBezTo>
                  <a:cubicBezTo>
                    <a:pt x="7314" y="3509"/>
                    <a:pt x="7654" y="3800"/>
                    <a:pt x="8072" y="3800"/>
                  </a:cubicBezTo>
                  <a:cubicBezTo>
                    <a:pt x="8490" y="3800"/>
                    <a:pt x="8830" y="3509"/>
                    <a:pt x="8830" y="3152"/>
                  </a:cubicBezTo>
                  <a:cubicBezTo>
                    <a:pt x="8830" y="2913"/>
                    <a:pt x="8677" y="2706"/>
                    <a:pt x="8451" y="2594"/>
                  </a:cubicBezTo>
                  <a:cubicBezTo>
                    <a:pt x="8464" y="2801"/>
                    <a:pt x="8489" y="3009"/>
                    <a:pt x="8521" y="3207"/>
                  </a:cubicBezTo>
                  <a:cubicBezTo>
                    <a:pt x="8558" y="3419"/>
                    <a:pt x="8386" y="3616"/>
                    <a:pt x="8137" y="3648"/>
                  </a:cubicBezTo>
                  <a:cubicBezTo>
                    <a:pt x="8114" y="3650"/>
                    <a:pt x="8092" y="3651"/>
                    <a:pt x="8071" y="3651"/>
                  </a:cubicBezTo>
                  <a:cubicBezTo>
                    <a:pt x="7850" y="3651"/>
                    <a:pt x="7655" y="3512"/>
                    <a:pt x="7622" y="3317"/>
                  </a:cubicBezTo>
                  <a:cubicBezTo>
                    <a:pt x="7598" y="3173"/>
                    <a:pt x="7565" y="2950"/>
                    <a:pt x="7544" y="2688"/>
                  </a:cubicBezTo>
                  <a:cubicBezTo>
                    <a:pt x="7544" y="2688"/>
                    <a:pt x="7544" y="2688"/>
                    <a:pt x="7544" y="2688"/>
                  </a:cubicBezTo>
                  <a:close/>
                  <a:moveTo>
                    <a:pt x="8684" y="894"/>
                  </a:moveTo>
                  <a:lnTo>
                    <a:pt x="9293" y="894"/>
                  </a:lnTo>
                  <a:cubicBezTo>
                    <a:pt x="8966" y="742"/>
                    <a:pt x="8828" y="784"/>
                    <a:pt x="8806" y="793"/>
                  </a:cubicBezTo>
                  <a:cubicBezTo>
                    <a:pt x="8761" y="812"/>
                    <a:pt x="8721" y="847"/>
                    <a:pt x="8684" y="894"/>
                  </a:cubicBezTo>
                  <a:cubicBezTo>
                    <a:pt x="8684" y="894"/>
                    <a:pt x="8684" y="894"/>
                    <a:pt x="8684" y="894"/>
                  </a:cubicBezTo>
                  <a:close/>
                  <a:moveTo>
                    <a:pt x="11978" y="2688"/>
                  </a:moveTo>
                  <a:cubicBezTo>
                    <a:pt x="11836" y="2807"/>
                    <a:pt x="11748" y="2970"/>
                    <a:pt x="11748" y="3152"/>
                  </a:cubicBezTo>
                  <a:cubicBezTo>
                    <a:pt x="11748" y="3509"/>
                    <a:pt x="12088" y="3800"/>
                    <a:pt x="12506" y="3800"/>
                  </a:cubicBezTo>
                  <a:cubicBezTo>
                    <a:pt x="12923" y="3800"/>
                    <a:pt x="13264" y="3509"/>
                    <a:pt x="13264" y="3152"/>
                  </a:cubicBezTo>
                  <a:cubicBezTo>
                    <a:pt x="13264" y="2913"/>
                    <a:pt x="13111" y="2706"/>
                    <a:pt x="12885" y="2594"/>
                  </a:cubicBezTo>
                  <a:cubicBezTo>
                    <a:pt x="12898" y="2801"/>
                    <a:pt x="12922" y="3009"/>
                    <a:pt x="12957" y="3207"/>
                  </a:cubicBezTo>
                  <a:cubicBezTo>
                    <a:pt x="12993" y="3419"/>
                    <a:pt x="12820" y="3616"/>
                    <a:pt x="12572" y="3648"/>
                  </a:cubicBezTo>
                  <a:cubicBezTo>
                    <a:pt x="12549" y="3650"/>
                    <a:pt x="12527" y="3651"/>
                    <a:pt x="12504" y="3651"/>
                  </a:cubicBezTo>
                  <a:cubicBezTo>
                    <a:pt x="12283" y="3651"/>
                    <a:pt x="12089" y="3512"/>
                    <a:pt x="12056" y="3317"/>
                  </a:cubicBezTo>
                  <a:cubicBezTo>
                    <a:pt x="12032" y="3173"/>
                    <a:pt x="11999" y="2950"/>
                    <a:pt x="11978" y="2688"/>
                  </a:cubicBezTo>
                  <a:cubicBezTo>
                    <a:pt x="11978" y="2688"/>
                    <a:pt x="11978" y="2688"/>
                    <a:pt x="11978" y="2688"/>
                  </a:cubicBezTo>
                  <a:close/>
                  <a:moveTo>
                    <a:pt x="13118" y="894"/>
                  </a:moveTo>
                  <a:lnTo>
                    <a:pt x="13727" y="894"/>
                  </a:lnTo>
                  <a:cubicBezTo>
                    <a:pt x="13400" y="742"/>
                    <a:pt x="13262" y="784"/>
                    <a:pt x="13240" y="793"/>
                  </a:cubicBezTo>
                  <a:cubicBezTo>
                    <a:pt x="13195" y="812"/>
                    <a:pt x="13154" y="847"/>
                    <a:pt x="13118" y="894"/>
                  </a:cubicBezTo>
                  <a:cubicBezTo>
                    <a:pt x="13118" y="894"/>
                    <a:pt x="13118" y="894"/>
                    <a:pt x="13118" y="894"/>
                  </a:cubicBezTo>
                  <a:close/>
                  <a:moveTo>
                    <a:pt x="16318" y="2688"/>
                  </a:moveTo>
                  <a:cubicBezTo>
                    <a:pt x="16177" y="2807"/>
                    <a:pt x="16089" y="2970"/>
                    <a:pt x="16089" y="3152"/>
                  </a:cubicBezTo>
                  <a:cubicBezTo>
                    <a:pt x="16089" y="3509"/>
                    <a:pt x="16429" y="3800"/>
                    <a:pt x="16847" y="3800"/>
                  </a:cubicBezTo>
                  <a:cubicBezTo>
                    <a:pt x="17266" y="3800"/>
                    <a:pt x="17605" y="3509"/>
                    <a:pt x="17605" y="3152"/>
                  </a:cubicBezTo>
                  <a:cubicBezTo>
                    <a:pt x="17605" y="2913"/>
                    <a:pt x="17451" y="2706"/>
                    <a:pt x="17226" y="2594"/>
                  </a:cubicBezTo>
                  <a:cubicBezTo>
                    <a:pt x="17240" y="2801"/>
                    <a:pt x="17265" y="3009"/>
                    <a:pt x="17297" y="3207"/>
                  </a:cubicBezTo>
                  <a:cubicBezTo>
                    <a:pt x="17333" y="3419"/>
                    <a:pt x="17162" y="3616"/>
                    <a:pt x="16912" y="3648"/>
                  </a:cubicBezTo>
                  <a:cubicBezTo>
                    <a:pt x="16891" y="3650"/>
                    <a:pt x="16868" y="3651"/>
                    <a:pt x="16847" y="3651"/>
                  </a:cubicBezTo>
                  <a:cubicBezTo>
                    <a:pt x="16624" y="3651"/>
                    <a:pt x="16429" y="3512"/>
                    <a:pt x="16396" y="3317"/>
                  </a:cubicBezTo>
                  <a:cubicBezTo>
                    <a:pt x="16372" y="3173"/>
                    <a:pt x="16341" y="2950"/>
                    <a:pt x="16318" y="2688"/>
                  </a:cubicBezTo>
                  <a:cubicBezTo>
                    <a:pt x="16318" y="2688"/>
                    <a:pt x="16318" y="2688"/>
                    <a:pt x="16318" y="2688"/>
                  </a:cubicBezTo>
                  <a:close/>
                  <a:moveTo>
                    <a:pt x="17460" y="894"/>
                  </a:moveTo>
                  <a:lnTo>
                    <a:pt x="18068" y="894"/>
                  </a:lnTo>
                  <a:cubicBezTo>
                    <a:pt x="17741" y="742"/>
                    <a:pt x="17604" y="784"/>
                    <a:pt x="17580" y="793"/>
                  </a:cubicBezTo>
                  <a:cubicBezTo>
                    <a:pt x="17535" y="812"/>
                    <a:pt x="17496" y="847"/>
                    <a:pt x="17460" y="894"/>
                  </a:cubicBezTo>
                  <a:cubicBezTo>
                    <a:pt x="17460" y="894"/>
                    <a:pt x="17460" y="894"/>
                    <a:pt x="17460" y="894"/>
                  </a:cubicBezTo>
                  <a:close/>
                  <a:moveTo>
                    <a:pt x="21600" y="2354"/>
                  </a:moveTo>
                  <a:lnTo>
                    <a:pt x="21600" y="19868"/>
                  </a:lnTo>
                  <a:cubicBezTo>
                    <a:pt x="21600" y="20673"/>
                    <a:pt x="20836" y="21328"/>
                    <a:pt x="19896" y="21328"/>
                  </a:cubicBezTo>
                  <a:lnTo>
                    <a:pt x="1706" y="21328"/>
                  </a:lnTo>
                  <a:cubicBezTo>
                    <a:pt x="765" y="21328"/>
                    <a:pt x="0" y="20673"/>
                    <a:pt x="0" y="19868"/>
                  </a:cubicBezTo>
                  <a:lnTo>
                    <a:pt x="0" y="2354"/>
                  </a:lnTo>
                  <a:cubicBezTo>
                    <a:pt x="0" y="1550"/>
                    <a:pt x="765" y="894"/>
                    <a:pt x="1706" y="894"/>
                  </a:cubicBezTo>
                  <a:lnTo>
                    <a:pt x="3537" y="894"/>
                  </a:lnTo>
                  <a:cubicBezTo>
                    <a:pt x="3669" y="539"/>
                    <a:pt x="3885" y="245"/>
                    <a:pt x="4229" y="97"/>
                  </a:cubicBezTo>
                  <a:cubicBezTo>
                    <a:pt x="5089" y="-272"/>
                    <a:pt x="6118" y="500"/>
                    <a:pt x="6591" y="894"/>
                  </a:cubicBezTo>
                  <a:lnTo>
                    <a:pt x="7706" y="894"/>
                  </a:lnTo>
                  <a:cubicBezTo>
                    <a:pt x="7839" y="539"/>
                    <a:pt x="8054" y="245"/>
                    <a:pt x="8398" y="97"/>
                  </a:cubicBezTo>
                  <a:cubicBezTo>
                    <a:pt x="9258" y="-272"/>
                    <a:pt x="10287" y="500"/>
                    <a:pt x="10761" y="894"/>
                  </a:cubicBezTo>
                  <a:lnTo>
                    <a:pt x="12140" y="894"/>
                  </a:lnTo>
                  <a:cubicBezTo>
                    <a:pt x="12273" y="539"/>
                    <a:pt x="12488" y="245"/>
                    <a:pt x="12832" y="97"/>
                  </a:cubicBezTo>
                  <a:cubicBezTo>
                    <a:pt x="13691" y="-272"/>
                    <a:pt x="14720" y="500"/>
                    <a:pt x="15194" y="894"/>
                  </a:cubicBezTo>
                  <a:lnTo>
                    <a:pt x="16482" y="894"/>
                  </a:lnTo>
                  <a:cubicBezTo>
                    <a:pt x="16614" y="539"/>
                    <a:pt x="16829" y="245"/>
                    <a:pt x="17173" y="97"/>
                  </a:cubicBezTo>
                  <a:cubicBezTo>
                    <a:pt x="18034" y="-272"/>
                    <a:pt x="19062" y="500"/>
                    <a:pt x="19535" y="894"/>
                  </a:cubicBezTo>
                  <a:lnTo>
                    <a:pt x="19896" y="894"/>
                  </a:lnTo>
                  <a:cubicBezTo>
                    <a:pt x="20836" y="894"/>
                    <a:pt x="21600" y="1550"/>
                    <a:pt x="21600" y="2354"/>
                  </a:cubicBezTo>
                  <a:cubicBezTo>
                    <a:pt x="21600" y="2354"/>
                    <a:pt x="21600" y="2354"/>
                    <a:pt x="21600" y="2354"/>
                  </a:cubicBezTo>
                  <a:close/>
                  <a:moveTo>
                    <a:pt x="16798" y="15749"/>
                  </a:moveTo>
                  <a:cubicBezTo>
                    <a:pt x="16798" y="16083"/>
                    <a:pt x="16482" y="16354"/>
                    <a:pt x="16092" y="16354"/>
                  </a:cubicBezTo>
                  <a:lnTo>
                    <a:pt x="5596" y="16354"/>
                  </a:lnTo>
                  <a:cubicBezTo>
                    <a:pt x="5207" y="16354"/>
                    <a:pt x="4890" y="16083"/>
                    <a:pt x="4890" y="15749"/>
                  </a:cubicBezTo>
                  <a:cubicBezTo>
                    <a:pt x="4890" y="15416"/>
                    <a:pt x="5207" y="15145"/>
                    <a:pt x="5596" y="15145"/>
                  </a:cubicBezTo>
                  <a:lnTo>
                    <a:pt x="16092" y="15145"/>
                  </a:lnTo>
                  <a:cubicBezTo>
                    <a:pt x="16482" y="15145"/>
                    <a:pt x="16798" y="15416"/>
                    <a:pt x="16798" y="15749"/>
                  </a:cubicBezTo>
                  <a:cubicBezTo>
                    <a:pt x="16798" y="15749"/>
                    <a:pt x="16798" y="15749"/>
                    <a:pt x="16798" y="1574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38"/>
            <p:cNvSpPr/>
            <p:nvPr/>
          </p:nvSpPr>
          <p:spPr>
            <a:xfrm>
              <a:off x="5524636" y="2726634"/>
              <a:ext cx="98091" cy="188403"/>
            </a:xfrm>
            <a:custGeom>
              <a:avLst/>
              <a:gdLst/>
              <a:ahLst/>
              <a:cxnLst>
                <a:cxn ang="0">
                  <a:pos x="wd2" y="hd2"/>
                </a:cxn>
                <a:cxn ang="5400000">
                  <a:pos x="wd2" y="hd2"/>
                </a:cxn>
                <a:cxn ang="10800000">
                  <a:pos x="wd2" y="hd2"/>
                </a:cxn>
                <a:cxn ang="16200000">
                  <a:pos x="wd2" y="hd2"/>
                </a:cxn>
              </a:cxnLst>
              <a:rect l="0" t="0" r="r" b="b"/>
              <a:pathLst>
                <a:path w="21600" h="21274" extrusionOk="0">
                  <a:moveTo>
                    <a:pt x="19567" y="11424"/>
                  </a:moveTo>
                  <a:cubicBezTo>
                    <a:pt x="16997" y="11928"/>
                    <a:pt x="14371" y="12125"/>
                    <a:pt x="11944" y="12152"/>
                  </a:cubicBezTo>
                  <a:lnTo>
                    <a:pt x="11944" y="5745"/>
                  </a:lnTo>
                  <a:cubicBezTo>
                    <a:pt x="15866" y="5866"/>
                    <a:pt x="19567" y="6830"/>
                    <a:pt x="19567" y="8822"/>
                  </a:cubicBezTo>
                  <a:cubicBezTo>
                    <a:pt x="19567" y="8822"/>
                    <a:pt x="19567" y="11424"/>
                    <a:pt x="19567" y="11424"/>
                  </a:cubicBezTo>
                  <a:close/>
                  <a:moveTo>
                    <a:pt x="19567" y="15736"/>
                  </a:moveTo>
                  <a:cubicBezTo>
                    <a:pt x="19567" y="18216"/>
                    <a:pt x="15635" y="20231"/>
                    <a:pt x="10800" y="20231"/>
                  </a:cubicBezTo>
                  <a:cubicBezTo>
                    <a:pt x="5966" y="20231"/>
                    <a:pt x="2033" y="18216"/>
                    <a:pt x="2033" y="15736"/>
                  </a:cubicBezTo>
                  <a:lnTo>
                    <a:pt x="2033" y="12503"/>
                  </a:lnTo>
                  <a:cubicBezTo>
                    <a:pt x="3849" y="12784"/>
                    <a:pt x="7267" y="13210"/>
                    <a:pt x="11307" y="13210"/>
                  </a:cubicBezTo>
                  <a:cubicBezTo>
                    <a:pt x="13892" y="13210"/>
                    <a:pt x="16731" y="13034"/>
                    <a:pt x="19567" y="12532"/>
                  </a:cubicBezTo>
                  <a:cubicBezTo>
                    <a:pt x="19567" y="12532"/>
                    <a:pt x="19567" y="15736"/>
                    <a:pt x="19567" y="15736"/>
                  </a:cubicBezTo>
                  <a:close/>
                  <a:moveTo>
                    <a:pt x="2033" y="8822"/>
                  </a:moveTo>
                  <a:cubicBezTo>
                    <a:pt x="2033" y="6996"/>
                    <a:pt x="5904" y="5936"/>
                    <a:pt x="9910" y="5760"/>
                  </a:cubicBezTo>
                  <a:lnTo>
                    <a:pt x="9910" y="12136"/>
                  </a:lnTo>
                  <a:cubicBezTo>
                    <a:pt x="6255" y="12042"/>
                    <a:pt x="3289" y="11615"/>
                    <a:pt x="2033" y="11405"/>
                  </a:cubicBezTo>
                  <a:cubicBezTo>
                    <a:pt x="2033" y="11405"/>
                    <a:pt x="2033" y="8822"/>
                    <a:pt x="2033" y="8822"/>
                  </a:cubicBezTo>
                  <a:close/>
                  <a:moveTo>
                    <a:pt x="11911" y="4701"/>
                  </a:moveTo>
                  <a:cubicBezTo>
                    <a:pt x="11884" y="4684"/>
                    <a:pt x="11859" y="4668"/>
                    <a:pt x="11828" y="4654"/>
                  </a:cubicBezTo>
                  <a:cubicBezTo>
                    <a:pt x="11464" y="4486"/>
                    <a:pt x="11454" y="4536"/>
                    <a:pt x="11851" y="4348"/>
                  </a:cubicBezTo>
                  <a:cubicBezTo>
                    <a:pt x="12146" y="4210"/>
                    <a:pt x="12502" y="4102"/>
                    <a:pt x="12825" y="3982"/>
                  </a:cubicBezTo>
                  <a:cubicBezTo>
                    <a:pt x="13680" y="3666"/>
                    <a:pt x="14245" y="3241"/>
                    <a:pt x="14624" y="2737"/>
                  </a:cubicBezTo>
                  <a:cubicBezTo>
                    <a:pt x="15476" y="1608"/>
                    <a:pt x="12962" y="827"/>
                    <a:pt x="11701" y="158"/>
                  </a:cubicBezTo>
                  <a:cubicBezTo>
                    <a:pt x="10787" y="-326"/>
                    <a:pt x="9352" y="412"/>
                    <a:pt x="10262" y="895"/>
                  </a:cubicBezTo>
                  <a:cubicBezTo>
                    <a:pt x="10966" y="1269"/>
                    <a:pt x="11872" y="1571"/>
                    <a:pt x="12485" y="1987"/>
                  </a:cubicBezTo>
                  <a:cubicBezTo>
                    <a:pt x="13171" y="2452"/>
                    <a:pt x="12125" y="2965"/>
                    <a:pt x="11410" y="3224"/>
                  </a:cubicBezTo>
                  <a:cubicBezTo>
                    <a:pt x="10302" y="3624"/>
                    <a:pt x="9345" y="4155"/>
                    <a:pt x="9567" y="4726"/>
                  </a:cubicBezTo>
                  <a:cubicBezTo>
                    <a:pt x="4594" y="4963"/>
                    <a:pt x="0" y="6360"/>
                    <a:pt x="0" y="8822"/>
                  </a:cubicBezTo>
                  <a:lnTo>
                    <a:pt x="0" y="15736"/>
                  </a:lnTo>
                  <a:cubicBezTo>
                    <a:pt x="0" y="18789"/>
                    <a:pt x="4845" y="21274"/>
                    <a:pt x="10800" y="21274"/>
                  </a:cubicBezTo>
                  <a:cubicBezTo>
                    <a:pt x="16756" y="21274"/>
                    <a:pt x="21600" y="18789"/>
                    <a:pt x="21600" y="15736"/>
                  </a:cubicBezTo>
                  <a:lnTo>
                    <a:pt x="21600" y="8822"/>
                  </a:lnTo>
                  <a:cubicBezTo>
                    <a:pt x="21600" y="6134"/>
                    <a:pt x="16723"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39"/>
            <p:cNvSpPr/>
            <p:nvPr/>
          </p:nvSpPr>
          <p:spPr>
            <a:xfrm>
              <a:off x="6345928" y="5719478"/>
              <a:ext cx="140123" cy="105559"/>
            </a:xfrm>
            <a:custGeom>
              <a:avLst/>
              <a:gdLst/>
              <a:ahLst/>
              <a:cxnLst>
                <a:cxn ang="0">
                  <a:pos x="wd2" y="hd2"/>
                </a:cxn>
                <a:cxn ang="5400000">
                  <a:pos x="wd2" y="hd2"/>
                </a:cxn>
                <a:cxn ang="10800000">
                  <a:pos x="wd2" y="hd2"/>
                </a:cxn>
                <a:cxn ang="16200000">
                  <a:pos x="wd2" y="hd2"/>
                </a:cxn>
              </a:cxnLst>
              <a:rect l="0" t="0" r="r" b="b"/>
              <a:pathLst>
                <a:path w="21600" h="21600" extrusionOk="0">
                  <a:moveTo>
                    <a:pt x="21600" y="19108"/>
                  </a:moveTo>
                  <a:lnTo>
                    <a:pt x="21600" y="21600"/>
                  </a:lnTo>
                  <a:lnTo>
                    <a:pt x="0" y="21600"/>
                  </a:lnTo>
                  <a:lnTo>
                    <a:pt x="0" y="19108"/>
                  </a:lnTo>
                  <a:lnTo>
                    <a:pt x="1293" y="19108"/>
                  </a:lnTo>
                  <a:lnTo>
                    <a:pt x="1293" y="17861"/>
                  </a:lnTo>
                  <a:lnTo>
                    <a:pt x="20308" y="17861"/>
                  </a:lnTo>
                  <a:lnTo>
                    <a:pt x="20308" y="19108"/>
                  </a:lnTo>
                  <a:cubicBezTo>
                    <a:pt x="20308" y="19108"/>
                    <a:pt x="21600" y="19108"/>
                    <a:pt x="21600" y="19108"/>
                  </a:cubicBezTo>
                  <a:close/>
                  <a:moveTo>
                    <a:pt x="2430" y="11836"/>
                  </a:moveTo>
                  <a:lnTo>
                    <a:pt x="2798" y="11672"/>
                  </a:lnTo>
                  <a:lnTo>
                    <a:pt x="2881" y="11168"/>
                  </a:lnTo>
                  <a:cubicBezTo>
                    <a:pt x="3589" y="6821"/>
                    <a:pt x="6535" y="3667"/>
                    <a:pt x="9888" y="3667"/>
                  </a:cubicBezTo>
                  <a:lnTo>
                    <a:pt x="11484" y="3667"/>
                  </a:lnTo>
                  <a:cubicBezTo>
                    <a:pt x="14836" y="3667"/>
                    <a:pt x="17782" y="6821"/>
                    <a:pt x="18491" y="11168"/>
                  </a:cubicBezTo>
                  <a:lnTo>
                    <a:pt x="18574" y="11672"/>
                  </a:lnTo>
                  <a:lnTo>
                    <a:pt x="18942" y="11836"/>
                  </a:lnTo>
                  <a:cubicBezTo>
                    <a:pt x="19384" y="12034"/>
                    <a:pt x="19682" y="12575"/>
                    <a:pt x="19682" y="13187"/>
                  </a:cubicBezTo>
                  <a:cubicBezTo>
                    <a:pt x="19682" y="13980"/>
                    <a:pt x="19197" y="14112"/>
                    <a:pt x="18599" y="14112"/>
                  </a:cubicBezTo>
                  <a:lnTo>
                    <a:pt x="2771" y="14112"/>
                  </a:lnTo>
                  <a:cubicBezTo>
                    <a:pt x="2175" y="14112"/>
                    <a:pt x="1690" y="13980"/>
                    <a:pt x="1690" y="13187"/>
                  </a:cubicBezTo>
                  <a:cubicBezTo>
                    <a:pt x="1690" y="12575"/>
                    <a:pt x="1987" y="12034"/>
                    <a:pt x="2430" y="11836"/>
                  </a:cubicBezTo>
                  <a:cubicBezTo>
                    <a:pt x="2430" y="11836"/>
                    <a:pt x="2430" y="11836"/>
                    <a:pt x="2430" y="11836"/>
                  </a:cubicBezTo>
                  <a:close/>
                  <a:moveTo>
                    <a:pt x="2771" y="15925"/>
                  </a:moveTo>
                  <a:lnTo>
                    <a:pt x="18599" y="15925"/>
                  </a:lnTo>
                  <a:cubicBezTo>
                    <a:pt x="19950" y="15925"/>
                    <a:pt x="21048" y="14980"/>
                    <a:pt x="21048" y="13187"/>
                  </a:cubicBezTo>
                  <a:cubicBezTo>
                    <a:pt x="21048" y="11975"/>
                    <a:pt x="20537" y="10882"/>
                    <a:pt x="19745" y="10326"/>
                  </a:cubicBezTo>
                  <a:cubicBezTo>
                    <a:pt x="18774" y="5390"/>
                    <a:pt x="15357" y="1855"/>
                    <a:pt x="11485" y="1851"/>
                  </a:cubicBezTo>
                  <a:lnTo>
                    <a:pt x="11485" y="1620"/>
                  </a:lnTo>
                  <a:lnTo>
                    <a:pt x="11289" y="1620"/>
                  </a:lnTo>
                  <a:lnTo>
                    <a:pt x="11289" y="649"/>
                  </a:lnTo>
                  <a:lnTo>
                    <a:pt x="11485" y="649"/>
                  </a:lnTo>
                  <a:lnTo>
                    <a:pt x="11485" y="0"/>
                  </a:lnTo>
                  <a:lnTo>
                    <a:pt x="9885" y="0"/>
                  </a:lnTo>
                  <a:lnTo>
                    <a:pt x="9885" y="649"/>
                  </a:lnTo>
                  <a:lnTo>
                    <a:pt x="10082" y="649"/>
                  </a:lnTo>
                  <a:lnTo>
                    <a:pt x="10082" y="1620"/>
                  </a:lnTo>
                  <a:lnTo>
                    <a:pt x="9885" y="1620"/>
                  </a:lnTo>
                  <a:lnTo>
                    <a:pt x="9885" y="1851"/>
                  </a:lnTo>
                  <a:cubicBezTo>
                    <a:pt x="6014" y="1855"/>
                    <a:pt x="2597" y="5390"/>
                    <a:pt x="1627" y="10326"/>
                  </a:cubicBezTo>
                  <a:cubicBezTo>
                    <a:pt x="834" y="10882"/>
                    <a:pt x="323" y="11975"/>
                    <a:pt x="323" y="13187"/>
                  </a:cubicBezTo>
                  <a:cubicBezTo>
                    <a:pt x="323" y="14980"/>
                    <a:pt x="1423" y="15925"/>
                    <a:pt x="2771" y="15925"/>
                  </a:cubicBezTo>
                  <a:cubicBezTo>
                    <a:pt x="2771" y="15925"/>
                    <a:pt x="2771" y="15925"/>
                    <a:pt x="2771" y="1592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40"/>
            <p:cNvSpPr/>
            <p:nvPr/>
          </p:nvSpPr>
          <p:spPr>
            <a:xfrm>
              <a:off x="5830881" y="5991916"/>
              <a:ext cx="39700" cy="39703"/>
            </a:xfrm>
            <a:custGeom>
              <a:avLst/>
              <a:gdLst/>
              <a:ahLst/>
              <a:cxnLst>
                <a:cxn ang="0">
                  <a:pos x="wd2" y="hd2"/>
                </a:cxn>
                <a:cxn ang="5400000">
                  <a:pos x="wd2" y="hd2"/>
                </a:cxn>
                <a:cxn ang="10800000">
                  <a:pos x="wd2" y="hd2"/>
                </a:cxn>
                <a:cxn ang="16200000">
                  <a:pos x="wd2" y="hd2"/>
                </a:cxn>
              </a:cxnLst>
              <a:rect l="0" t="0" r="r" b="b"/>
              <a:pathLst>
                <a:path w="21209" h="21208" extrusionOk="0">
                  <a:moveTo>
                    <a:pt x="20060" y="10822"/>
                  </a:moveTo>
                  <a:lnTo>
                    <a:pt x="7073" y="0"/>
                  </a:lnTo>
                  <a:cubicBezTo>
                    <a:pt x="5237" y="2826"/>
                    <a:pt x="2824" y="5241"/>
                    <a:pt x="0" y="7075"/>
                  </a:cubicBezTo>
                  <a:lnTo>
                    <a:pt x="10819" y="20058"/>
                  </a:lnTo>
                  <a:cubicBezTo>
                    <a:pt x="12024" y="21502"/>
                    <a:pt x="14099" y="21600"/>
                    <a:pt x="15427" y="20270"/>
                  </a:cubicBezTo>
                  <a:lnTo>
                    <a:pt x="20270" y="15428"/>
                  </a:lnTo>
                  <a:cubicBezTo>
                    <a:pt x="21600" y="14100"/>
                    <a:pt x="21505" y="12025"/>
                    <a:pt x="20060" y="10822"/>
                  </a:cubicBezTo>
                  <a:cubicBezTo>
                    <a:pt x="20060" y="10822"/>
                    <a:pt x="20060" y="10822"/>
                    <a:pt x="20060" y="10822"/>
                  </a:cubicBezTo>
                  <a:close/>
                </a:path>
              </a:pathLst>
            </a:custGeom>
            <a:solidFill>
              <a:srgbClr val="8A929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41"/>
            <p:cNvSpPr/>
            <p:nvPr/>
          </p:nvSpPr>
          <p:spPr>
            <a:xfrm>
              <a:off x="5769234" y="5930270"/>
              <a:ext cx="76865" cy="76869"/>
            </a:xfrm>
            <a:custGeom>
              <a:avLst/>
              <a:gdLst/>
              <a:ahLst/>
              <a:cxnLst>
                <a:cxn ang="0">
                  <a:pos x="wd2" y="hd2"/>
                </a:cxn>
                <a:cxn ang="5400000">
                  <a:pos x="wd2" y="hd2"/>
                </a:cxn>
                <a:cxn ang="10800000">
                  <a:pos x="wd2" y="hd2"/>
                </a:cxn>
                <a:cxn ang="16200000">
                  <a:pos x="wd2" y="hd2"/>
                </a:cxn>
              </a:cxnLst>
              <a:rect l="0" t="0" r="r" b="b"/>
              <a:pathLst>
                <a:path w="21600" h="21600" extrusionOk="0">
                  <a:moveTo>
                    <a:pt x="10800" y="18902"/>
                  </a:moveTo>
                  <a:cubicBezTo>
                    <a:pt x="6333" y="18902"/>
                    <a:pt x="2700" y="15268"/>
                    <a:pt x="2700" y="10802"/>
                  </a:cubicBezTo>
                  <a:cubicBezTo>
                    <a:pt x="2700" y="6335"/>
                    <a:pt x="6333" y="2701"/>
                    <a:pt x="10800" y="2701"/>
                  </a:cubicBezTo>
                  <a:cubicBezTo>
                    <a:pt x="15267" y="2701"/>
                    <a:pt x="18900" y="6335"/>
                    <a:pt x="18900" y="10802"/>
                  </a:cubicBezTo>
                  <a:cubicBezTo>
                    <a:pt x="18900" y="15268"/>
                    <a:pt x="15267" y="18902"/>
                    <a:pt x="10800" y="18902"/>
                  </a:cubicBezTo>
                  <a:cubicBezTo>
                    <a:pt x="10800" y="18902"/>
                    <a:pt x="10800" y="18902"/>
                    <a:pt x="10800" y="18902"/>
                  </a:cubicBezTo>
                  <a:close/>
                  <a:moveTo>
                    <a:pt x="21600" y="10802"/>
                  </a:moveTo>
                  <a:cubicBezTo>
                    <a:pt x="21600" y="4837"/>
                    <a:pt x="16765" y="0"/>
                    <a:pt x="10800" y="0"/>
                  </a:cubicBezTo>
                  <a:cubicBezTo>
                    <a:pt x="4835" y="0"/>
                    <a:pt x="0" y="4837"/>
                    <a:pt x="0" y="10802"/>
                  </a:cubicBezTo>
                  <a:cubicBezTo>
                    <a:pt x="0" y="16766"/>
                    <a:pt x="4835" y="21600"/>
                    <a:pt x="10800" y="21600"/>
                  </a:cubicBezTo>
                  <a:cubicBezTo>
                    <a:pt x="16765" y="21600"/>
                    <a:pt x="21600" y="16766"/>
                    <a:pt x="21600" y="10802"/>
                  </a:cubicBezTo>
                  <a:cubicBezTo>
                    <a:pt x="21600" y="10802"/>
                    <a:pt x="21600" y="10802"/>
                    <a:pt x="21600" y="108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42"/>
            <p:cNvSpPr/>
            <p:nvPr/>
          </p:nvSpPr>
          <p:spPr>
            <a:xfrm>
              <a:off x="5628043" y="5546470"/>
              <a:ext cx="102484" cy="102488"/>
            </a:xfrm>
            <a:custGeom>
              <a:avLst/>
              <a:gdLst/>
              <a:ahLst/>
              <a:cxnLst>
                <a:cxn ang="0">
                  <a:pos x="wd2" y="hd2"/>
                </a:cxn>
                <a:cxn ang="5400000">
                  <a:pos x="wd2" y="hd2"/>
                </a:cxn>
                <a:cxn ang="10800000">
                  <a:pos x="wd2" y="hd2"/>
                </a:cxn>
                <a:cxn ang="16200000">
                  <a:pos x="wd2" y="hd2"/>
                </a:cxn>
              </a:cxnLst>
              <a:rect l="0" t="0" r="r" b="b"/>
              <a:pathLst>
                <a:path w="21600" h="21600" extrusionOk="0">
                  <a:moveTo>
                    <a:pt x="14851" y="12150"/>
                  </a:moveTo>
                  <a:lnTo>
                    <a:pt x="12150" y="12150"/>
                  </a:lnTo>
                  <a:lnTo>
                    <a:pt x="12150" y="14851"/>
                  </a:lnTo>
                  <a:lnTo>
                    <a:pt x="14851" y="14851"/>
                  </a:lnTo>
                  <a:cubicBezTo>
                    <a:pt x="14851" y="14851"/>
                    <a:pt x="14851" y="12150"/>
                    <a:pt x="14851" y="12150"/>
                  </a:cubicBezTo>
                  <a:close/>
                  <a:moveTo>
                    <a:pt x="10800" y="12150"/>
                  </a:moveTo>
                  <a:lnTo>
                    <a:pt x="8099" y="12150"/>
                  </a:lnTo>
                  <a:lnTo>
                    <a:pt x="8099" y="14851"/>
                  </a:lnTo>
                  <a:lnTo>
                    <a:pt x="10800" y="14851"/>
                  </a:lnTo>
                  <a:cubicBezTo>
                    <a:pt x="10800" y="14851"/>
                    <a:pt x="10800" y="12150"/>
                    <a:pt x="10800" y="12150"/>
                  </a:cubicBezTo>
                  <a:close/>
                  <a:moveTo>
                    <a:pt x="6749" y="12150"/>
                  </a:moveTo>
                  <a:lnTo>
                    <a:pt x="4050" y="12150"/>
                  </a:lnTo>
                  <a:lnTo>
                    <a:pt x="4050" y="14851"/>
                  </a:lnTo>
                  <a:lnTo>
                    <a:pt x="6749" y="14851"/>
                  </a:lnTo>
                  <a:cubicBezTo>
                    <a:pt x="6749" y="14851"/>
                    <a:pt x="6749" y="12150"/>
                    <a:pt x="6749" y="12150"/>
                  </a:cubicBezTo>
                  <a:close/>
                  <a:moveTo>
                    <a:pt x="14851" y="8099"/>
                  </a:moveTo>
                  <a:lnTo>
                    <a:pt x="12150" y="8099"/>
                  </a:lnTo>
                  <a:lnTo>
                    <a:pt x="12150" y="10800"/>
                  </a:lnTo>
                  <a:lnTo>
                    <a:pt x="14851" y="10800"/>
                  </a:lnTo>
                  <a:cubicBezTo>
                    <a:pt x="14851" y="10800"/>
                    <a:pt x="14851" y="8099"/>
                    <a:pt x="14851" y="8099"/>
                  </a:cubicBezTo>
                  <a:close/>
                  <a:moveTo>
                    <a:pt x="10800" y="8099"/>
                  </a:moveTo>
                  <a:lnTo>
                    <a:pt x="8099" y="8099"/>
                  </a:lnTo>
                  <a:lnTo>
                    <a:pt x="8099" y="10800"/>
                  </a:lnTo>
                  <a:lnTo>
                    <a:pt x="10800" y="10800"/>
                  </a:lnTo>
                  <a:cubicBezTo>
                    <a:pt x="10800" y="10800"/>
                    <a:pt x="10800" y="8099"/>
                    <a:pt x="10800" y="8099"/>
                  </a:cubicBezTo>
                  <a:close/>
                  <a:moveTo>
                    <a:pt x="6749" y="8099"/>
                  </a:moveTo>
                  <a:lnTo>
                    <a:pt x="4050" y="8099"/>
                  </a:lnTo>
                  <a:lnTo>
                    <a:pt x="4050" y="10800"/>
                  </a:lnTo>
                  <a:lnTo>
                    <a:pt x="6749" y="10800"/>
                  </a:lnTo>
                  <a:cubicBezTo>
                    <a:pt x="6749" y="10800"/>
                    <a:pt x="6749" y="8099"/>
                    <a:pt x="6749" y="8099"/>
                  </a:cubicBezTo>
                  <a:close/>
                  <a:moveTo>
                    <a:pt x="20250" y="4050"/>
                  </a:moveTo>
                  <a:lnTo>
                    <a:pt x="20250" y="20249"/>
                  </a:lnTo>
                  <a:lnTo>
                    <a:pt x="1349" y="20249"/>
                  </a:lnTo>
                  <a:lnTo>
                    <a:pt x="1349" y="21600"/>
                  </a:lnTo>
                  <a:lnTo>
                    <a:pt x="21600" y="21600"/>
                  </a:lnTo>
                  <a:lnTo>
                    <a:pt x="21600" y="4050"/>
                  </a:lnTo>
                  <a:cubicBezTo>
                    <a:pt x="21600" y="4050"/>
                    <a:pt x="20250" y="4050"/>
                    <a:pt x="20250" y="4050"/>
                  </a:cubicBezTo>
                  <a:close/>
                  <a:moveTo>
                    <a:pt x="17549" y="6750"/>
                  </a:moveTo>
                  <a:lnTo>
                    <a:pt x="1349" y="6750"/>
                  </a:lnTo>
                  <a:lnTo>
                    <a:pt x="1349" y="17550"/>
                  </a:lnTo>
                  <a:lnTo>
                    <a:pt x="17549" y="17550"/>
                  </a:lnTo>
                  <a:cubicBezTo>
                    <a:pt x="17549" y="17550"/>
                    <a:pt x="17549" y="6750"/>
                    <a:pt x="17549" y="6750"/>
                  </a:cubicBezTo>
                  <a:close/>
                  <a:moveTo>
                    <a:pt x="18900" y="18899"/>
                  </a:moveTo>
                  <a:lnTo>
                    <a:pt x="0" y="18899"/>
                  </a:lnTo>
                  <a:lnTo>
                    <a:pt x="0" y="2701"/>
                  </a:lnTo>
                  <a:lnTo>
                    <a:pt x="3374" y="2701"/>
                  </a:lnTo>
                  <a:cubicBezTo>
                    <a:pt x="3374" y="3816"/>
                    <a:pt x="4283" y="4725"/>
                    <a:pt x="5399" y="4725"/>
                  </a:cubicBezTo>
                  <a:cubicBezTo>
                    <a:pt x="6516" y="4725"/>
                    <a:pt x="7425" y="3816"/>
                    <a:pt x="7425" y="2701"/>
                  </a:cubicBezTo>
                  <a:lnTo>
                    <a:pt x="11475" y="2701"/>
                  </a:lnTo>
                  <a:cubicBezTo>
                    <a:pt x="11475" y="3816"/>
                    <a:pt x="12382" y="4725"/>
                    <a:pt x="13500" y="4725"/>
                  </a:cubicBezTo>
                  <a:cubicBezTo>
                    <a:pt x="14617" y="4725"/>
                    <a:pt x="15525" y="3816"/>
                    <a:pt x="15525" y="2701"/>
                  </a:cubicBezTo>
                  <a:lnTo>
                    <a:pt x="18900" y="2701"/>
                  </a:lnTo>
                  <a:cubicBezTo>
                    <a:pt x="18900" y="2701"/>
                    <a:pt x="18900" y="18899"/>
                    <a:pt x="18900" y="18899"/>
                  </a:cubicBezTo>
                  <a:close/>
                  <a:moveTo>
                    <a:pt x="13500" y="4050"/>
                  </a:moveTo>
                  <a:cubicBezTo>
                    <a:pt x="14247" y="4050"/>
                    <a:pt x="14851" y="3446"/>
                    <a:pt x="14851" y="2701"/>
                  </a:cubicBezTo>
                  <a:lnTo>
                    <a:pt x="14851" y="1350"/>
                  </a:lnTo>
                  <a:cubicBezTo>
                    <a:pt x="14851" y="603"/>
                    <a:pt x="14247" y="0"/>
                    <a:pt x="13500" y="0"/>
                  </a:cubicBezTo>
                  <a:cubicBezTo>
                    <a:pt x="12754" y="0"/>
                    <a:pt x="12150" y="603"/>
                    <a:pt x="12150" y="1350"/>
                  </a:cubicBezTo>
                  <a:lnTo>
                    <a:pt x="12150" y="2701"/>
                  </a:lnTo>
                  <a:cubicBezTo>
                    <a:pt x="12150" y="3446"/>
                    <a:pt x="12754" y="4050"/>
                    <a:pt x="13500" y="4050"/>
                  </a:cubicBezTo>
                  <a:cubicBezTo>
                    <a:pt x="13500" y="4050"/>
                    <a:pt x="13500" y="4050"/>
                    <a:pt x="13500" y="4050"/>
                  </a:cubicBezTo>
                  <a:close/>
                  <a:moveTo>
                    <a:pt x="4050" y="2701"/>
                  </a:moveTo>
                  <a:lnTo>
                    <a:pt x="4050" y="1350"/>
                  </a:lnTo>
                  <a:cubicBezTo>
                    <a:pt x="4050" y="603"/>
                    <a:pt x="4654" y="0"/>
                    <a:pt x="5399" y="0"/>
                  </a:cubicBezTo>
                  <a:cubicBezTo>
                    <a:pt x="6145" y="0"/>
                    <a:pt x="6749" y="603"/>
                    <a:pt x="6749" y="1350"/>
                  </a:cubicBezTo>
                  <a:lnTo>
                    <a:pt x="6749" y="2701"/>
                  </a:lnTo>
                  <a:cubicBezTo>
                    <a:pt x="6749" y="3446"/>
                    <a:pt x="6145" y="4050"/>
                    <a:pt x="5399" y="4050"/>
                  </a:cubicBezTo>
                  <a:cubicBezTo>
                    <a:pt x="4654" y="4050"/>
                    <a:pt x="4050" y="3446"/>
                    <a:pt x="4050" y="2701"/>
                  </a:cubicBezTo>
                  <a:cubicBezTo>
                    <a:pt x="4050" y="2701"/>
                    <a:pt x="4050" y="2701"/>
                    <a:pt x="4050"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43"/>
            <p:cNvSpPr/>
            <p:nvPr/>
          </p:nvSpPr>
          <p:spPr>
            <a:xfrm>
              <a:off x="6200760" y="4387116"/>
              <a:ext cx="137179" cy="137183"/>
            </a:xfrm>
            <a:custGeom>
              <a:avLst/>
              <a:gdLst/>
              <a:ahLst/>
              <a:cxnLst>
                <a:cxn ang="0">
                  <a:pos x="wd2" y="hd2"/>
                </a:cxn>
                <a:cxn ang="5400000">
                  <a:pos x="wd2" y="hd2"/>
                </a:cxn>
                <a:cxn ang="10800000">
                  <a:pos x="wd2" y="hd2"/>
                </a:cxn>
                <a:cxn ang="16200000">
                  <a:pos x="wd2" y="hd2"/>
                </a:cxn>
              </a:cxnLst>
              <a:rect l="0" t="0" r="r" b="b"/>
              <a:pathLst>
                <a:path w="21600" h="21600" extrusionOk="0">
                  <a:moveTo>
                    <a:pt x="18900" y="1350"/>
                  </a:moveTo>
                  <a:lnTo>
                    <a:pt x="2699" y="1350"/>
                  </a:lnTo>
                  <a:lnTo>
                    <a:pt x="2699" y="0"/>
                  </a:lnTo>
                  <a:lnTo>
                    <a:pt x="18900" y="0"/>
                  </a:lnTo>
                  <a:cubicBezTo>
                    <a:pt x="18900" y="0"/>
                    <a:pt x="18900" y="1350"/>
                    <a:pt x="18900" y="1350"/>
                  </a:cubicBezTo>
                  <a:close/>
                  <a:moveTo>
                    <a:pt x="20250" y="4050"/>
                  </a:moveTo>
                  <a:lnTo>
                    <a:pt x="1350" y="4050"/>
                  </a:lnTo>
                  <a:lnTo>
                    <a:pt x="1350" y="2701"/>
                  </a:lnTo>
                  <a:lnTo>
                    <a:pt x="20250" y="2701"/>
                  </a:lnTo>
                  <a:cubicBezTo>
                    <a:pt x="20250" y="2701"/>
                    <a:pt x="20250" y="4050"/>
                    <a:pt x="20250" y="4050"/>
                  </a:cubicBezTo>
                  <a:close/>
                  <a:moveTo>
                    <a:pt x="12151" y="17550"/>
                  </a:moveTo>
                  <a:lnTo>
                    <a:pt x="2699" y="17550"/>
                  </a:lnTo>
                  <a:lnTo>
                    <a:pt x="2699" y="16200"/>
                  </a:lnTo>
                  <a:lnTo>
                    <a:pt x="12151" y="16200"/>
                  </a:lnTo>
                  <a:cubicBezTo>
                    <a:pt x="12151" y="16200"/>
                    <a:pt x="12151" y="17550"/>
                    <a:pt x="12151" y="17550"/>
                  </a:cubicBezTo>
                  <a:close/>
                  <a:moveTo>
                    <a:pt x="12151" y="14850"/>
                  </a:moveTo>
                  <a:lnTo>
                    <a:pt x="2699" y="14850"/>
                  </a:lnTo>
                  <a:lnTo>
                    <a:pt x="2699" y="13499"/>
                  </a:lnTo>
                  <a:lnTo>
                    <a:pt x="12151" y="13499"/>
                  </a:lnTo>
                  <a:cubicBezTo>
                    <a:pt x="12151" y="13499"/>
                    <a:pt x="12151" y="14850"/>
                    <a:pt x="12151" y="14850"/>
                  </a:cubicBezTo>
                  <a:close/>
                  <a:moveTo>
                    <a:pt x="18900" y="12150"/>
                  </a:moveTo>
                  <a:lnTo>
                    <a:pt x="14850" y="12150"/>
                  </a:lnTo>
                  <a:lnTo>
                    <a:pt x="14850" y="8101"/>
                  </a:lnTo>
                  <a:lnTo>
                    <a:pt x="18900" y="8101"/>
                  </a:lnTo>
                  <a:cubicBezTo>
                    <a:pt x="18900" y="8101"/>
                    <a:pt x="18900" y="12150"/>
                    <a:pt x="18900" y="12150"/>
                  </a:cubicBezTo>
                  <a:close/>
                  <a:moveTo>
                    <a:pt x="20250" y="20250"/>
                  </a:moveTo>
                  <a:lnTo>
                    <a:pt x="1350" y="20250"/>
                  </a:lnTo>
                  <a:lnTo>
                    <a:pt x="1350" y="6750"/>
                  </a:lnTo>
                  <a:lnTo>
                    <a:pt x="20250" y="6750"/>
                  </a:lnTo>
                  <a:cubicBezTo>
                    <a:pt x="20250" y="6750"/>
                    <a:pt x="20250" y="20250"/>
                    <a:pt x="20250" y="20250"/>
                  </a:cubicBezTo>
                  <a:close/>
                  <a:moveTo>
                    <a:pt x="0" y="5400"/>
                  </a:moveTo>
                  <a:lnTo>
                    <a:pt x="0" y="21600"/>
                  </a:lnTo>
                  <a:lnTo>
                    <a:pt x="21600" y="21600"/>
                  </a:lnTo>
                  <a:lnTo>
                    <a:pt x="21600" y="5400"/>
                  </a:lnTo>
                  <a:cubicBezTo>
                    <a:pt x="21600" y="5400"/>
                    <a:pt x="0" y="5400"/>
                    <a:pt x="0" y="54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44"/>
            <p:cNvSpPr/>
            <p:nvPr/>
          </p:nvSpPr>
          <p:spPr>
            <a:xfrm>
              <a:off x="6783420" y="2209598"/>
              <a:ext cx="101135" cy="137179"/>
            </a:xfrm>
            <a:custGeom>
              <a:avLst/>
              <a:gdLst/>
              <a:ahLst/>
              <a:cxnLst>
                <a:cxn ang="0">
                  <a:pos x="wd2" y="hd2"/>
                </a:cxn>
                <a:cxn ang="5400000">
                  <a:pos x="wd2" y="hd2"/>
                </a:cxn>
                <a:cxn ang="10800000">
                  <a:pos x="wd2" y="hd2"/>
                </a:cxn>
                <a:cxn ang="16200000">
                  <a:pos x="wd2" y="hd2"/>
                </a:cxn>
              </a:cxnLst>
              <a:rect l="0" t="0" r="r" b="b"/>
              <a:pathLst>
                <a:path w="19570" h="20877" extrusionOk="0">
                  <a:moveTo>
                    <a:pt x="12273" y="20224"/>
                  </a:moveTo>
                  <a:cubicBezTo>
                    <a:pt x="12273" y="19864"/>
                    <a:pt x="11902" y="19572"/>
                    <a:pt x="11444" y="19572"/>
                  </a:cubicBezTo>
                  <a:lnTo>
                    <a:pt x="8126" y="19572"/>
                  </a:lnTo>
                  <a:cubicBezTo>
                    <a:pt x="7666" y="19572"/>
                    <a:pt x="7296" y="19864"/>
                    <a:pt x="7296" y="20224"/>
                  </a:cubicBezTo>
                  <a:cubicBezTo>
                    <a:pt x="7296" y="20584"/>
                    <a:pt x="7666" y="20877"/>
                    <a:pt x="8126" y="20877"/>
                  </a:cubicBezTo>
                  <a:lnTo>
                    <a:pt x="11444" y="20877"/>
                  </a:lnTo>
                  <a:cubicBezTo>
                    <a:pt x="11902" y="20877"/>
                    <a:pt x="12273" y="20584"/>
                    <a:pt x="12273" y="20224"/>
                  </a:cubicBezTo>
                  <a:cubicBezTo>
                    <a:pt x="12273" y="20224"/>
                    <a:pt x="12273" y="20224"/>
                    <a:pt x="12273" y="20224"/>
                  </a:cubicBezTo>
                  <a:close/>
                  <a:moveTo>
                    <a:pt x="3706" y="12893"/>
                  </a:moveTo>
                  <a:cubicBezTo>
                    <a:pt x="4045" y="12652"/>
                    <a:pt x="4072" y="12239"/>
                    <a:pt x="3764" y="11972"/>
                  </a:cubicBezTo>
                  <a:cubicBezTo>
                    <a:pt x="818" y="9404"/>
                    <a:pt x="987" y="5512"/>
                    <a:pt x="4148" y="3109"/>
                  </a:cubicBezTo>
                  <a:cubicBezTo>
                    <a:pt x="7309" y="705"/>
                    <a:pt x="12261" y="705"/>
                    <a:pt x="15421" y="3109"/>
                  </a:cubicBezTo>
                  <a:cubicBezTo>
                    <a:pt x="18583" y="5512"/>
                    <a:pt x="18750" y="9404"/>
                    <a:pt x="15805" y="11972"/>
                  </a:cubicBezTo>
                  <a:cubicBezTo>
                    <a:pt x="15498" y="12239"/>
                    <a:pt x="15525" y="12652"/>
                    <a:pt x="15866" y="12893"/>
                  </a:cubicBezTo>
                  <a:cubicBezTo>
                    <a:pt x="16206" y="13133"/>
                    <a:pt x="16730" y="13112"/>
                    <a:pt x="17036" y="12846"/>
                  </a:cubicBezTo>
                  <a:cubicBezTo>
                    <a:pt x="20585" y="9753"/>
                    <a:pt x="20382" y="5064"/>
                    <a:pt x="16575" y="2171"/>
                  </a:cubicBezTo>
                  <a:cubicBezTo>
                    <a:pt x="12769" y="-723"/>
                    <a:pt x="6804" y="-723"/>
                    <a:pt x="2995" y="2171"/>
                  </a:cubicBezTo>
                  <a:cubicBezTo>
                    <a:pt x="-813" y="5064"/>
                    <a:pt x="-1015" y="9753"/>
                    <a:pt x="2533" y="12846"/>
                  </a:cubicBezTo>
                  <a:cubicBezTo>
                    <a:pt x="2696" y="12988"/>
                    <a:pt x="2922" y="13060"/>
                    <a:pt x="3148" y="13060"/>
                  </a:cubicBezTo>
                  <a:cubicBezTo>
                    <a:pt x="3346" y="13060"/>
                    <a:pt x="3545" y="13004"/>
                    <a:pt x="3706" y="12893"/>
                  </a:cubicBezTo>
                  <a:cubicBezTo>
                    <a:pt x="3706" y="12893"/>
                    <a:pt x="3706" y="12893"/>
                    <a:pt x="3706" y="12893"/>
                  </a:cubicBezTo>
                  <a:close/>
                  <a:moveTo>
                    <a:pt x="13933" y="18267"/>
                  </a:moveTo>
                  <a:cubicBezTo>
                    <a:pt x="13933" y="17907"/>
                    <a:pt x="13562" y="17615"/>
                    <a:pt x="13103" y="17615"/>
                  </a:cubicBezTo>
                  <a:lnTo>
                    <a:pt x="6466" y="17615"/>
                  </a:lnTo>
                  <a:cubicBezTo>
                    <a:pt x="6008" y="17615"/>
                    <a:pt x="5636" y="17907"/>
                    <a:pt x="5636" y="18267"/>
                  </a:cubicBezTo>
                  <a:cubicBezTo>
                    <a:pt x="5636" y="18629"/>
                    <a:pt x="6008" y="18919"/>
                    <a:pt x="6466" y="18919"/>
                  </a:cubicBezTo>
                  <a:lnTo>
                    <a:pt x="13103" y="18919"/>
                  </a:lnTo>
                  <a:cubicBezTo>
                    <a:pt x="13562" y="18919"/>
                    <a:pt x="13933" y="18629"/>
                    <a:pt x="13933" y="18267"/>
                  </a:cubicBezTo>
                  <a:cubicBezTo>
                    <a:pt x="13933" y="18267"/>
                    <a:pt x="13933" y="18267"/>
                    <a:pt x="13933" y="18267"/>
                  </a:cubicBezTo>
                  <a:close/>
                  <a:moveTo>
                    <a:pt x="15592" y="16310"/>
                  </a:moveTo>
                  <a:cubicBezTo>
                    <a:pt x="15592" y="15950"/>
                    <a:pt x="15221" y="15657"/>
                    <a:pt x="14761" y="15657"/>
                  </a:cubicBezTo>
                  <a:lnTo>
                    <a:pt x="4807" y="15657"/>
                  </a:lnTo>
                  <a:cubicBezTo>
                    <a:pt x="4349" y="15657"/>
                    <a:pt x="3978" y="15950"/>
                    <a:pt x="3978" y="16310"/>
                  </a:cubicBezTo>
                  <a:cubicBezTo>
                    <a:pt x="3978" y="16671"/>
                    <a:pt x="4349" y="16962"/>
                    <a:pt x="4807" y="16962"/>
                  </a:cubicBezTo>
                  <a:lnTo>
                    <a:pt x="14761" y="16962"/>
                  </a:lnTo>
                  <a:cubicBezTo>
                    <a:pt x="15221" y="16962"/>
                    <a:pt x="15592" y="16671"/>
                    <a:pt x="15592" y="16310"/>
                  </a:cubicBezTo>
                  <a:cubicBezTo>
                    <a:pt x="15592" y="16310"/>
                    <a:pt x="15592" y="16310"/>
                    <a:pt x="15592" y="16310"/>
                  </a:cubicBezTo>
                  <a:close/>
                  <a:moveTo>
                    <a:pt x="14761" y="15006"/>
                  </a:moveTo>
                  <a:lnTo>
                    <a:pt x="4807" y="15006"/>
                  </a:lnTo>
                  <a:cubicBezTo>
                    <a:pt x="4349" y="15006"/>
                    <a:pt x="3978" y="14713"/>
                    <a:pt x="3978" y="14353"/>
                  </a:cubicBezTo>
                  <a:cubicBezTo>
                    <a:pt x="3978" y="13993"/>
                    <a:pt x="4349" y="13701"/>
                    <a:pt x="4807" y="13701"/>
                  </a:cubicBezTo>
                  <a:lnTo>
                    <a:pt x="14761" y="13701"/>
                  </a:lnTo>
                  <a:cubicBezTo>
                    <a:pt x="15221" y="13701"/>
                    <a:pt x="15592" y="13993"/>
                    <a:pt x="15592" y="14353"/>
                  </a:cubicBezTo>
                  <a:cubicBezTo>
                    <a:pt x="15592" y="14713"/>
                    <a:pt x="15221" y="15006"/>
                    <a:pt x="14761" y="15006"/>
                  </a:cubicBezTo>
                  <a:cubicBezTo>
                    <a:pt x="14761" y="15006"/>
                    <a:pt x="14761" y="15006"/>
                    <a:pt x="14761" y="1500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45"/>
            <p:cNvSpPr/>
            <p:nvPr/>
          </p:nvSpPr>
          <p:spPr>
            <a:xfrm>
              <a:off x="7065801" y="2362720"/>
              <a:ext cx="137176" cy="137185"/>
            </a:xfrm>
            <a:custGeom>
              <a:avLst/>
              <a:gdLst/>
              <a:ahLst/>
              <a:cxnLst>
                <a:cxn ang="0">
                  <a:pos x="wd2" y="hd2"/>
                </a:cxn>
                <a:cxn ang="5400000">
                  <a:pos x="wd2" y="hd2"/>
                </a:cxn>
                <a:cxn ang="10800000">
                  <a:pos x="wd2" y="hd2"/>
                </a:cxn>
                <a:cxn ang="16200000">
                  <a:pos x="wd2" y="hd2"/>
                </a:cxn>
              </a:cxnLst>
              <a:rect l="0" t="0" r="r" b="b"/>
              <a:pathLst>
                <a:path w="21372" h="21372" extrusionOk="0">
                  <a:moveTo>
                    <a:pt x="14602" y="19997"/>
                  </a:moveTo>
                  <a:cubicBezTo>
                    <a:pt x="14952" y="19835"/>
                    <a:pt x="15279" y="19619"/>
                    <a:pt x="15559" y="19340"/>
                  </a:cubicBezTo>
                  <a:cubicBezTo>
                    <a:pt x="15888" y="19011"/>
                    <a:pt x="16139" y="18621"/>
                    <a:pt x="16306" y="18192"/>
                  </a:cubicBezTo>
                  <a:cubicBezTo>
                    <a:pt x="16731" y="18028"/>
                    <a:pt x="17120" y="17777"/>
                    <a:pt x="17450" y="17450"/>
                  </a:cubicBezTo>
                  <a:cubicBezTo>
                    <a:pt x="17777" y="17121"/>
                    <a:pt x="18029" y="16731"/>
                    <a:pt x="18194" y="16304"/>
                  </a:cubicBezTo>
                  <a:cubicBezTo>
                    <a:pt x="18619" y="16139"/>
                    <a:pt x="19010" y="15888"/>
                    <a:pt x="19338" y="15560"/>
                  </a:cubicBezTo>
                  <a:cubicBezTo>
                    <a:pt x="19624" y="15273"/>
                    <a:pt x="19837" y="14943"/>
                    <a:pt x="19996" y="14595"/>
                  </a:cubicBezTo>
                  <a:lnTo>
                    <a:pt x="21372" y="21372"/>
                  </a:lnTo>
                  <a:cubicBezTo>
                    <a:pt x="21372" y="21372"/>
                    <a:pt x="14602" y="19997"/>
                    <a:pt x="14602" y="19997"/>
                  </a:cubicBezTo>
                  <a:close/>
                  <a:moveTo>
                    <a:pt x="16504" y="13672"/>
                  </a:moveTo>
                  <a:lnTo>
                    <a:pt x="7531" y="4699"/>
                  </a:lnTo>
                  <a:lnTo>
                    <a:pt x="8476" y="3755"/>
                  </a:lnTo>
                  <a:lnTo>
                    <a:pt x="17448" y="12728"/>
                  </a:lnTo>
                  <a:cubicBezTo>
                    <a:pt x="17712" y="12987"/>
                    <a:pt x="17709" y="13411"/>
                    <a:pt x="17448" y="13672"/>
                  </a:cubicBezTo>
                  <a:cubicBezTo>
                    <a:pt x="17187" y="13932"/>
                    <a:pt x="16768" y="13932"/>
                    <a:pt x="16504" y="13672"/>
                  </a:cubicBezTo>
                  <a:cubicBezTo>
                    <a:pt x="16504" y="13672"/>
                    <a:pt x="16504" y="13672"/>
                    <a:pt x="16504" y="13672"/>
                  </a:cubicBezTo>
                  <a:close/>
                  <a:moveTo>
                    <a:pt x="14615" y="15561"/>
                  </a:moveTo>
                  <a:lnTo>
                    <a:pt x="5643" y="6589"/>
                  </a:lnTo>
                  <a:lnTo>
                    <a:pt x="6587" y="5644"/>
                  </a:lnTo>
                  <a:lnTo>
                    <a:pt x="15559" y="14616"/>
                  </a:lnTo>
                  <a:cubicBezTo>
                    <a:pt x="15820" y="14874"/>
                    <a:pt x="15820" y="15299"/>
                    <a:pt x="15559" y="15562"/>
                  </a:cubicBezTo>
                  <a:cubicBezTo>
                    <a:pt x="15299" y="15822"/>
                    <a:pt x="14876" y="15819"/>
                    <a:pt x="14615" y="15561"/>
                  </a:cubicBezTo>
                  <a:cubicBezTo>
                    <a:pt x="14615" y="15561"/>
                    <a:pt x="14615" y="15561"/>
                    <a:pt x="14615" y="15561"/>
                  </a:cubicBezTo>
                  <a:close/>
                  <a:moveTo>
                    <a:pt x="12727" y="17450"/>
                  </a:moveTo>
                  <a:lnTo>
                    <a:pt x="3754" y="8477"/>
                  </a:lnTo>
                  <a:lnTo>
                    <a:pt x="4698" y="7533"/>
                  </a:lnTo>
                  <a:lnTo>
                    <a:pt x="13671" y="16505"/>
                  </a:lnTo>
                  <a:cubicBezTo>
                    <a:pt x="13932" y="16766"/>
                    <a:pt x="13932" y="17189"/>
                    <a:pt x="13671" y="17450"/>
                  </a:cubicBezTo>
                  <a:cubicBezTo>
                    <a:pt x="13409" y="17711"/>
                    <a:pt x="12986" y="17710"/>
                    <a:pt x="12727" y="17450"/>
                  </a:cubicBezTo>
                  <a:cubicBezTo>
                    <a:pt x="12727" y="17450"/>
                    <a:pt x="12727" y="17450"/>
                    <a:pt x="12727" y="17450"/>
                  </a:cubicBezTo>
                  <a:close/>
                  <a:moveTo>
                    <a:pt x="17080" y="15190"/>
                  </a:moveTo>
                  <a:cubicBezTo>
                    <a:pt x="17557" y="15168"/>
                    <a:pt x="18030" y="14979"/>
                    <a:pt x="18392" y="14616"/>
                  </a:cubicBezTo>
                  <a:cubicBezTo>
                    <a:pt x="19175" y="13834"/>
                    <a:pt x="19164" y="12574"/>
                    <a:pt x="18385" y="11792"/>
                  </a:cubicBezTo>
                  <a:lnTo>
                    <a:pt x="7522" y="931"/>
                  </a:lnTo>
                  <a:cubicBezTo>
                    <a:pt x="7522" y="931"/>
                    <a:pt x="7377" y="766"/>
                    <a:pt x="7297" y="686"/>
                  </a:cubicBezTo>
                  <a:cubicBezTo>
                    <a:pt x="6384" y="-228"/>
                    <a:pt x="4903" y="-228"/>
                    <a:pt x="3990" y="686"/>
                  </a:cubicBezTo>
                  <a:lnTo>
                    <a:pt x="684" y="3990"/>
                  </a:lnTo>
                  <a:cubicBezTo>
                    <a:pt x="-228" y="4904"/>
                    <a:pt x="-228" y="6385"/>
                    <a:pt x="684" y="7297"/>
                  </a:cubicBezTo>
                  <a:cubicBezTo>
                    <a:pt x="764" y="7377"/>
                    <a:pt x="843" y="7455"/>
                    <a:pt x="931" y="7522"/>
                  </a:cubicBezTo>
                  <a:lnTo>
                    <a:pt x="11795" y="18382"/>
                  </a:lnTo>
                  <a:cubicBezTo>
                    <a:pt x="12575" y="19163"/>
                    <a:pt x="13835" y="19174"/>
                    <a:pt x="14615" y="18396"/>
                  </a:cubicBezTo>
                  <a:cubicBezTo>
                    <a:pt x="14981" y="18030"/>
                    <a:pt x="15168" y="17561"/>
                    <a:pt x="15192" y="17078"/>
                  </a:cubicBezTo>
                  <a:cubicBezTo>
                    <a:pt x="15671" y="17056"/>
                    <a:pt x="16141" y="16867"/>
                    <a:pt x="16504" y="16506"/>
                  </a:cubicBezTo>
                  <a:cubicBezTo>
                    <a:pt x="16869" y="16139"/>
                    <a:pt x="17057" y="15671"/>
                    <a:pt x="17080" y="15190"/>
                  </a:cubicBezTo>
                  <a:cubicBezTo>
                    <a:pt x="17080" y="15190"/>
                    <a:pt x="17080" y="15190"/>
                    <a:pt x="17080" y="1519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46"/>
            <p:cNvSpPr/>
            <p:nvPr/>
          </p:nvSpPr>
          <p:spPr>
            <a:xfrm>
              <a:off x="5522647" y="2122099"/>
              <a:ext cx="142574" cy="2121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3255"/>
                    <a:pt x="0" y="7256"/>
                  </a:cubicBezTo>
                  <a:cubicBezTo>
                    <a:pt x="0" y="9266"/>
                    <a:pt x="977" y="10418"/>
                    <a:pt x="1836" y="11438"/>
                  </a:cubicBezTo>
                  <a:cubicBezTo>
                    <a:pt x="2567" y="12300"/>
                    <a:pt x="3198" y="13048"/>
                    <a:pt x="3424" y="14438"/>
                  </a:cubicBezTo>
                  <a:cubicBezTo>
                    <a:pt x="3446" y="14746"/>
                    <a:pt x="3576" y="15036"/>
                    <a:pt x="3791" y="15290"/>
                  </a:cubicBezTo>
                  <a:cubicBezTo>
                    <a:pt x="3614" y="15541"/>
                    <a:pt x="3516" y="15821"/>
                    <a:pt x="3516" y="16115"/>
                  </a:cubicBezTo>
                  <a:cubicBezTo>
                    <a:pt x="3516" y="16434"/>
                    <a:pt x="3629" y="16736"/>
                    <a:pt x="3834" y="17001"/>
                  </a:cubicBezTo>
                  <a:cubicBezTo>
                    <a:pt x="3629" y="17268"/>
                    <a:pt x="3516" y="17569"/>
                    <a:pt x="3516" y="17887"/>
                  </a:cubicBezTo>
                  <a:cubicBezTo>
                    <a:pt x="3516" y="18720"/>
                    <a:pt x="4299" y="19429"/>
                    <a:pt x="5396" y="19705"/>
                  </a:cubicBezTo>
                  <a:cubicBezTo>
                    <a:pt x="5815" y="20794"/>
                    <a:pt x="7291" y="21600"/>
                    <a:pt x="9042" y="21600"/>
                  </a:cubicBezTo>
                  <a:lnTo>
                    <a:pt x="12558" y="21600"/>
                  </a:lnTo>
                  <a:cubicBezTo>
                    <a:pt x="14308" y="21600"/>
                    <a:pt x="15784" y="20794"/>
                    <a:pt x="16203" y="19705"/>
                  </a:cubicBezTo>
                  <a:cubicBezTo>
                    <a:pt x="17300" y="19429"/>
                    <a:pt x="18084" y="18720"/>
                    <a:pt x="18084" y="17887"/>
                  </a:cubicBezTo>
                  <a:cubicBezTo>
                    <a:pt x="18084" y="17568"/>
                    <a:pt x="17968" y="17268"/>
                    <a:pt x="17763" y="17001"/>
                  </a:cubicBezTo>
                  <a:cubicBezTo>
                    <a:pt x="17968" y="16736"/>
                    <a:pt x="18084" y="16434"/>
                    <a:pt x="18084" y="16115"/>
                  </a:cubicBezTo>
                  <a:cubicBezTo>
                    <a:pt x="18084" y="15821"/>
                    <a:pt x="17985" y="15541"/>
                    <a:pt x="17809" y="15292"/>
                  </a:cubicBezTo>
                  <a:cubicBezTo>
                    <a:pt x="18022" y="15036"/>
                    <a:pt x="18152" y="14744"/>
                    <a:pt x="18173" y="14436"/>
                  </a:cubicBezTo>
                  <a:cubicBezTo>
                    <a:pt x="18401" y="13048"/>
                    <a:pt x="19031" y="12302"/>
                    <a:pt x="19761" y="11438"/>
                  </a:cubicBezTo>
                  <a:cubicBezTo>
                    <a:pt x="20622" y="10420"/>
                    <a:pt x="21600" y="9266"/>
                    <a:pt x="21600" y="7256"/>
                  </a:cubicBezTo>
                  <a:cubicBezTo>
                    <a:pt x="21600" y="3255"/>
                    <a:pt x="16755" y="0"/>
                    <a:pt x="10800" y="0"/>
                  </a:cubicBezTo>
                  <a:cubicBezTo>
                    <a:pt x="10800" y="0"/>
                    <a:pt x="10800" y="0"/>
                    <a:pt x="10800" y="0"/>
                  </a:cubicBezTo>
                  <a:close/>
                  <a:moveTo>
                    <a:pt x="14316" y="19069"/>
                  </a:moveTo>
                  <a:cubicBezTo>
                    <a:pt x="14316" y="19721"/>
                    <a:pt x="13529" y="20250"/>
                    <a:pt x="12558" y="20250"/>
                  </a:cubicBezTo>
                  <a:lnTo>
                    <a:pt x="9042" y="20250"/>
                  </a:lnTo>
                  <a:cubicBezTo>
                    <a:pt x="8071" y="20250"/>
                    <a:pt x="7284" y="19721"/>
                    <a:pt x="7284" y="19069"/>
                  </a:cubicBezTo>
                  <a:lnTo>
                    <a:pt x="14316" y="19069"/>
                  </a:lnTo>
                  <a:moveTo>
                    <a:pt x="15196" y="17297"/>
                  </a:moveTo>
                  <a:cubicBezTo>
                    <a:pt x="15682" y="17297"/>
                    <a:pt x="16075" y="17560"/>
                    <a:pt x="16075" y="17887"/>
                  </a:cubicBezTo>
                  <a:cubicBezTo>
                    <a:pt x="16075" y="18215"/>
                    <a:pt x="15682" y="18478"/>
                    <a:pt x="15196" y="18478"/>
                  </a:cubicBezTo>
                  <a:lnTo>
                    <a:pt x="6405" y="18478"/>
                  </a:lnTo>
                  <a:cubicBezTo>
                    <a:pt x="5918" y="18478"/>
                    <a:pt x="5525" y="18215"/>
                    <a:pt x="5525" y="17887"/>
                  </a:cubicBezTo>
                  <a:cubicBezTo>
                    <a:pt x="5525" y="17560"/>
                    <a:pt x="5918" y="17297"/>
                    <a:pt x="6405" y="17297"/>
                  </a:cubicBezTo>
                  <a:lnTo>
                    <a:pt x="15196" y="17297"/>
                  </a:lnTo>
                  <a:moveTo>
                    <a:pt x="15196" y="15525"/>
                  </a:moveTo>
                  <a:cubicBezTo>
                    <a:pt x="15682" y="15525"/>
                    <a:pt x="16075" y="15788"/>
                    <a:pt x="16075" y="16115"/>
                  </a:cubicBezTo>
                  <a:cubicBezTo>
                    <a:pt x="16075" y="16443"/>
                    <a:pt x="15682" y="16706"/>
                    <a:pt x="15196" y="16706"/>
                  </a:cubicBezTo>
                  <a:lnTo>
                    <a:pt x="6405" y="16706"/>
                  </a:lnTo>
                  <a:cubicBezTo>
                    <a:pt x="5918" y="16706"/>
                    <a:pt x="5525" y="16443"/>
                    <a:pt x="5525" y="16115"/>
                  </a:cubicBezTo>
                  <a:cubicBezTo>
                    <a:pt x="5525" y="15788"/>
                    <a:pt x="5918" y="15525"/>
                    <a:pt x="6405" y="15525"/>
                  </a:cubicBezTo>
                  <a:lnTo>
                    <a:pt x="15196" y="15525"/>
                  </a:lnTo>
                  <a:moveTo>
                    <a:pt x="10800" y="1351"/>
                  </a:moveTo>
                  <a:cubicBezTo>
                    <a:pt x="15654" y="1351"/>
                    <a:pt x="19591" y="3995"/>
                    <a:pt x="19591" y="7256"/>
                  </a:cubicBezTo>
                  <a:cubicBezTo>
                    <a:pt x="19591" y="10468"/>
                    <a:pt x="16710" y="10842"/>
                    <a:pt x="16168" y="14344"/>
                  </a:cubicBezTo>
                  <a:cubicBezTo>
                    <a:pt x="16168" y="14671"/>
                    <a:pt x="15776" y="14934"/>
                    <a:pt x="15289" y="14934"/>
                  </a:cubicBezTo>
                  <a:lnTo>
                    <a:pt x="6310" y="14934"/>
                  </a:lnTo>
                  <a:cubicBezTo>
                    <a:pt x="5823" y="14934"/>
                    <a:pt x="5431" y="14671"/>
                    <a:pt x="5431" y="14344"/>
                  </a:cubicBezTo>
                  <a:lnTo>
                    <a:pt x="5429" y="14344"/>
                  </a:lnTo>
                  <a:cubicBezTo>
                    <a:pt x="4890" y="10842"/>
                    <a:pt x="2009" y="10468"/>
                    <a:pt x="2009" y="7256"/>
                  </a:cubicBezTo>
                  <a:cubicBezTo>
                    <a:pt x="2009" y="3995"/>
                    <a:pt x="5945" y="1351"/>
                    <a:pt x="10800" y="1351"/>
                  </a:cubicBezTo>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47"/>
            <p:cNvSpPr/>
            <p:nvPr/>
          </p:nvSpPr>
          <p:spPr>
            <a:xfrm>
              <a:off x="6457290" y="2100225"/>
              <a:ext cx="121452" cy="147697"/>
            </a:xfrm>
            <a:custGeom>
              <a:avLst/>
              <a:gdLst/>
              <a:ahLst/>
              <a:cxnLst>
                <a:cxn ang="0">
                  <a:pos x="wd2" y="hd2"/>
                </a:cxn>
                <a:cxn ang="5400000">
                  <a:pos x="wd2" y="hd2"/>
                </a:cxn>
                <a:cxn ang="10800000">
                  <a:pos x="wd2" y="hd2"/>
                </a:cxn>
                <a:cxn ang="16200000">
                  <a:pos x="wd2" y="hd2"/>
                </a:cxn>
              </a:cxnLst>
              <a:rect l="0" t="0" r="r" b="b"/>
              <a:pathLst>
                <a:path w="21162" h="21600" extrusionOk="0">
                  <a:moveTo>
                    <a:pt x="7131" y="0"/>
                  </a:moveTo>
                  <a:cubicBezTo>
                    <a:pt x="8215" y="0"/>
                    <a:pt x="9117" y="381"/>
                    <a:pt x="9671" y="1070"/>
                  </a:cubicBezTo>
                  <a:lnTo>
                    <a:pt x="19399" y="11883"/>
                  </a:lnTo>
                  <a:cubicBezTo>
                    <a:pt x="19487" y="11983"/>
                    <a:pt x="19548" y="12100"/>
                    <a:pt x="19571" y="12224"/>
                  </a:cubicBezTo>
                  <a:lnTo>
                    <a:pt x="21151" y="20724"/>
                  </a:lnTo>
                  <a:cubicBezTo>
                    <a:pt x="21201" y="20997"/>
                    <a:pt x="21073" y="21270"/>
                    <a:pt x="20815" y="21439"/>
                  </a:cubicBezTo>
                  <a:cubicBezTo>
                    <a:pt x="20653" y="21545"/>
                    <a:pt x="20456" y="21600"/>
                    <a:pt x="20257" y="21600"/>
                  </a:cubicBezTo>
                  <a:cubicBezTo>
                    <a:pt x="20138" y="21600"/>
                    <a:pt x="20019" y="21582"/>
                    <a:pt x="19908" y="21542"/>
                  </a:cubicBezTo>
                  <a:lnTo>
                    <a:pt x="10652" y="18298"/>
                  </a:lnTo>
                  <a:cubicBezTo>
                    <a:pt x="10504" y="18246"/>
                    <a:pt x="10374" y="18161"/>
                    <a:pt x="10278" y="18052"/>
                  </a:cubicBezTo>
                  <a:lnTo>
                    <a:pt x="531" y="7176"/>
                  </a:lnTo>
                  <a:cubicBezTo>
                    <a:pt x="506" y="7149"/>
                    <a:pt x="484" y="7122"/>
                    <a:pt x="466" y="7093"/>
                  </a:cubicBezTo>
                  <a:cubicBezTo>
                    <a:pt x="-241" y="6042"/>
                    <a:pt x="-141" y="4759"/>
                    <a:pt x="748" y="3480"/>
                  </a:cubicBezTo>
                  <a:cubicBezTo>
                    <a:pt x="2084" y="1561"/>
                    <a:pt x="4947" y="0"/>
                    <a:pt x="7131" y="0"/>
                  </a:cubicBezTo>
                  <a:cubicBezTo>
                    <a:pt x="7131" y="0"/>
                    <a:pt x="7131" y="0"/>
                    <a:pt x="7131" y="0"/>
                  </a:cubicBezTo>
                  <a:close/>
                  <a:moveTo>
                    <a:pt x="7131" y="759"/>
                  </a:moveTo>
                  <a:cubicBezTo>
                    <a:pt x="4181" y="759"/>
                    <a:pt x="-399" y="4260"/>
                    <a:pt x="1254" y="6720"/>
                  </a:cubicBezTo>
                  <a:lnTo>
                    <a:pt x="11000" y="17597"/>
                  </a:lnTo>
                  <a:lnTo>
                    <a:pt x="20257" y="20842"/>
                  </a:lnTo>
                  <a:lnTo>
                    <a:pt x="18679" y="12340"/>
                  </a:lnTo>
                  <a:lnTo>
                    <a:pt x="8932" y="1509"/>
                  </a:lnTo>
                  <a:cubicBezTo>
                    <a:pt x="8521" y="985"/>
                    <a:pt x="7878" y="759"/>
                    <a:pt x="7131" y="759"/>
                  </a:cubicBezTo>
                  <a:moveTo>
                    <a:pt x="17280" y="19798"/>
                  </a:moveTo>
                  <a:cubicBezTo>
                    <a:pt x="17607" y="18849"/>
                    <a:pt x="18545" y="18117"/>
                    <a:pt x="19715" y="17922"/>
                  </a:cubicBezTo>
                  <a:lnTo>
                    <a:pt x="20257" y="20843"/>
                  </a:lnTo>
                  <a:cubicBezTo>
                    <a:pt x="20257" y="20843"/>
                    <a:pt x="17280" y="19798"/>
                    <a:pt x="17280" y="19798"/>
                  </a:cubicBezTo>
                  <a:close/>
                  <a:moveTo>
                    <a:pt x="1987" y="7729"/>
                  </a:moveTo>
                  <a:cubicBezTo>
                    <a:pt x="1871" y="7729"/>
                    <a:pt x="1771" y="7654"/>
                    <a:pt x="1761" y="7555"/>
                  </a:cubicBezTo>
                  <a:cubicBezTo>
                    <a:pt x="1599" y="5945"/>
                    <a:pt x="3119" y="4324"/>
                    <a:pt x="4595" y="3344"/>
                  </a:cubicBezTo>
                  <a:cubicBezTo>
                    <a:pt x="6374" y="2166"/>
                    <a:pt x="8303" y="1661"/>
                    <a:pt x="9630" y="2027"/>
                  </a:cubicBezTo>
                  <a:cubicBezTo>
                    <a:pt x="9748" y="2061"/>
                    <a:pt x="9813" y="2167"/>
                    <a:pt x="9773" y="2266"/>
                  </a:cubicBezTo>
                  <a:cubicBezTo>
                    <a:pt x="9734" y="2366"/>
                    <a:pt x="9608" y="2421"/>
                    <a:pt x="9488" y="2388"/>
                  </a:cubicBezTo>
                  <a:cubicBezTo>
                    <a:pt x="8320" y="2066"/>
                    <a:pt x="6511" y="2559"/>
                    <a:pt x="4876" y="3643"/>
                  </a:cubicBezTo>
                  <a:cubicBezTo>
                    <a:pt x="3492" y="4560"/>
                    <a:pt x="2066" y="6062"/>
                    <a:pt x="2212" y="7523"/>
                  </a:cubicBezTo>
                  <a:cubicBezTo>
                    <a:pt x="2222" y="7627"/>
                    <a:pt x="2131" y="7719"/>
                    <a:pt x="2006" y="7728"/>
                  </a:cubicBezTo>
                  <a:cubicBezTo>
                    <a:pt x="2001" y="7729"/>
                    <a:pt x="1993" y="7729"/>
                    <a:pt x="1987" y="7729"/>
                  </a:cubicBezTo>
                  <a:cubicBezTo>
                    <a:pt x="1987" y="7729"/>
                    <a:pt x="1987" y="7729"/>
                    <a:pt x="1987" y="7729"/>
                  </a:cubicBezTo>
                  <a:close/>
                  <a:moveTo>
                    <a:pt x="11952" y="17724"/>
                  </a:moveTo>
                  <a:lnTo>
                    <a:pt x="19971" y="20535"/>
                  </a:lnTo>
                  <a:lnTo>
                    <a:pt x="18635" y="13338"/>
                  </a:lnTo>
                  <a:cubicBezTo>
                    <a:pt x="17017" y="14147"/>
                    <a:pt x="14913" y="14198"/>
                    <a:pt x="13246" y="13478"/>
                  </a:cubicBezTo>
                  <a:cubicBezTo>
                    <a:pt x="13352" y="13836"/>
                    <a:pt x="13405" y="14207"/>
                    <a:pt x="13405" y="14581"/>
                  </a:cubicBezTo>
                  <a:cubicBezTo>
                    <a:pt x="13405" y="15758"/>
                    <a:pt x="12891" y="16863"/>
                    <a:pt x="11952" y="17724"/>
                  </a:cubicBezTo>
                  <a:cubicBezTo>
                    <a:pt x="11952" y="17724"/>
                    <a:pt x="11952" y="17724"/>
                    <a:pt x="11952" y="17724"/>
                  </a:cubicBezTo>
                  <a:close/>
                  <a:moveTo>
                    <a:pt x="20257" y="21031"/>
                  </a:moveTo>
                  <a:cubicBezTo>
                    <a:pt x="20226" y="21031"/>
                    <a:pt x="20198" y="21027"/>
                    <a:pt x="20170" y="21017"/>
                  </a:cubicBezTo>
                  <a:lnTo>
                    <a:pt x="11472" y="17968"/>
                  </a:lnTo>
                  <a:cubicBezTo>
                    <a:pt x="11401" y="17943"/>
                    <a:pt x="11352" y="17890"/>
                    <a:pt x="11338" y="17828"/>
                  </a:cubicBezTo>
                  <a:cubicBezTo>
                    <a:pt x="11324" y="17765"/>
                    <a:pt x="11346" y="17702"/>
                    <a:pt x="11401" y="17657"/>
                  </a:cubicBezTo>
                  <a:cubicBezTo>
                    <a:pt x="12402" y="16842"/>
                    <a:pt x="12953" y="15749"/>
                    <a:pt x="12953" y="14581"/>
                  </a:cubicBezTo>
                  <a:cubicBezTo>
                    <a:pt x="12953" y="14085"/>
                    <a:pt x="12853" y="13599"/>
                    <a:pt x="12654" y="13136"/>
                  </a:cubicBezTo>
                  <a:cubicBezTo>
                    <a:pt x="12645" y="13114"/>
                    <a:pt x="12641" y="13095"/>
                    <a:pt x="12641" y="13075"/>
                  </a:cubicBezTo>
                  <a:lnTo>
                    <a:pt x="6291" y="5921"/>
                  </a:lnTo>
                  <a:cubicBezTo>
                    <a:pt x="5016" y="6848"/>
                    <a:pt x="3808" y="8232"/>
                    <a:pt x="3944" y="9581"/>
                  </a:cubicBezTo>
                  <a:cubicBezTo>
                    <a:pt x="3954" y="9685"/>
                    <a:pt x="3863" y="9777"/>
                    <a:pt x="3737" y="9788"/>
                  </a:cubicBezTo>
                  <a:cubicBezTo>
                    <a:pt x="3617" y="9794"/>
                    <a:pt x="3505" y="9718"/>
                    <a:pt x="3493" y="9614"/>
                  </a:cubicBezTo>
                  <a:cubicBezTo>
                    <a:pt x="3331" y="8002"/>
                    <a:pt x="4851" y="6381"/>
                    <a:pt x="6326" y="5403"/>
                  </a:cubicBezTo>
                  <a:cubicBezTo>
                    <a:pt x="8106" y="4224"/>
                    <a:pt x="10033" y="3719"/>
                    <a:pt x="11360" y="4086"/>
                  </a:cubicBezTo>
                  <a:cubicBezTo>
                    <a:pt x="11478" y="4118"/>
                    <a:pt x="11543" y="4225"/>
                    <a:pt x="11504" y="4324"/>
                  </a:cubicBezTo>
                  <a:cubicBezTo>
                    <a:pt x="11466" y="4425"/>
                    <a:pt x="11338" y="4479"/>
                    <a:pt x="11218" y="4445"/>
                  </a:cubicBezTo>
                  <a:cubicBezTo>
                    <a:pt x="10061" y="4127"/>
                    <a:pt x="8266" y="4609"/>
                    <a:pt x="6640" y="5679"/>
                  </a:cubicBezTo>
                  <a:lnTo>
                    <a:pt x="13126" y="12985"/>
                  </a:lnTo>
                  <a:cubicBezTo>
                    <a:pt x="14800" y="13847"/>
                    <a:pt x="17047" y="13803"/>
                    <a:pt x="18675" y="12865"/>
                  </a:cubicBezTo>
                  <a:cubicBezTo>
                    <a:pt x="18740" y="12828"/>
                    <a:pt x="18822" y="12821"/>
                    <a:pt x="18893" y="12848"/>
                  </a:cubicBezTo>
                  <a:cubicBezTo>
                    <a:pt x="18966" y="12874"/>
                    <a:pt x="19014" y="12929"/>
                    <a:pt x="19029" y="12992"/>
                  </a:cubicBezTo>
                  <a:lnTo>
                    <a:pt x="20480" y="20813"/>
                  </a:lnTo>
                  <a:cubicBezTo>
                    <a:pt x="20492" y="20881"/>
                    <a:pt x="20462" y="20949"/>
                    <a:pt x="20395" y="20991"/>
                  </a:cubicBezTo>
                  <a:cubicBezTo>
                    <a:pt x="20356" y="21019"/>
                    <a:pt x="20306" y="21031"/>
                    <a:pt x="20257" y="21031"/>
                  </a:cubicBezTo>
                  <a:cubicBezTo>
                    <a:pt x="20257" y="21031"/>
                    <a:pt x="20257" y="21031"/>
                    <a:pt x="20257" y="2103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48"/>
            <p:cNvSpPr/>
            <p:nvPr/>
          </p:nvSpPr>
          <p:spPr>
            <a:xfrm>
              <a:off x="7344206" y="3136286"/>
              <a:ext cx="151616" cy="202147"/>
            </a:xfrm>
            <a:custGeom>
              <a:avLst/>
              <a:gdLst/>
              <a:ahLst/>
              <a:cxnLst>
                <a:cxn ang="0">
                  <a:pos x="wd2" y="hd2"/>
                </a:cxn>
                <a:cxn ang="5400000">
                  <a:pos x="wd2" y="hd2"/>
                </a:cxn>
                <a:cxn ang="10800000">
                  <a:pos x="wd2" y="hd2"/>
                </a:cxn>
                <a:cxn ang="16200000">
                  <a:pos x="wd2" y="hd2"/>
                </a:cxn>
              </a:cxnLst>
              <a:rect l="0" t="0" r="r" b="b"/>
              <a:pathLst>
                <a:path w="21600" h="21600" extrusionOk="0">
                  <a:moveTo>
                    <a:pt x="2625" y="10861"/>
                  </a:moveTo>
                  <a:cubicBezTo>
                    <a:pt x="2848" y="11280"/>
                    <a:pt x="3094" y="11694"/>
                    <a:pt x="3358" y="12103"/>
                  </a:cubicBezTo>
                  <a:lnTo>
                    <a:pt x="1897" y="12734"/>
                  </a:lnTo>
                  <a:lnTo>
                    <a:pt x="997" y="11565"/>
                  </a:lnTo>
                  <a:cubicBezTo>
                    <a:pt x="997" y="11565"/>
                    <a:pt x="2625" y="10861"/>
                    <a:pt x="2625" y="10861"/>
                  </a:cubicBezTo>
                  <a:close/>
                  <a:moveTo>
                    <a:pt x="18968" y="10858"/>
                  </a:moveTo>
                  <a:lnTo>
                    <a:pt x="20604" y="11565"/>
                  </a:lnTo>
                  <a:lnTo>
                    <a:pt x="19704" y="12734"/>
                  </a:lnTo>
                  <a:lnTo>
                    <a:pt x="18231" y="12096"/>
                  </a:lnTo>
                  <a:cubicBezTo>
                    <a:pt x="18496" y="11689"/>
                    <a:pt x="18743" y="11278"/>
                    <a:pt x="18968" y="10858"/>
                  </a:cubicBezTo>
                  <a:cubicBezTo>
                    <a:pt x="18968" y="10858"/>
                    <a:pt x="18968" y="10858"/>
                    <a:pt x="18968" y="10858"/>
                  </a:cubicBezTo>
                  <a:close/>
                  <a:moveTo>
                    <a:pt x="21600" y="7425"/>
                  </a:moveTo>
                  <a:lnTo>
                    <a:pt x="21600" y="8775"/>
                  </a:lnTo>
                  <a:lnTo>
                    <a:pt x="19705" y="8775"/>
                  </a:lnTo>
                  <a:cubicBezTo>
                    <a:pt x="19741" y="8551"/>
                    <a:pt x="19801" y="8329"/>
                    <a:pt x="19801" y="8100"/>
                  </a:cubicBezTo>
                  <a:cubicBezTo>
                    <a:pt x="19801" y="7868"/>
                    <a:pt x="19741" y="7650"/>
                    <a:pt x="19709" y="7425"/>
                  </a:cubicBezTo>
                  <a:cubicBezTo>
                    <a:pt x="19709" y="7425"/>
                    <a:pt x="21600" y="7425"/>
                    <a:pt x="21600" y="7425"/>
                  </a:cubicBezTo>
                  <a:close/>
                  <a:moveTo>
                    <a:pt x="1895" y="8775"/>
                  </a:moveTo>
                  <a:lnTo>
                    <a:pt x="0" y="8775"/>
                  </a:lnTo>
                  <a:lnTo>
                    <a:pt x="0" y="7425"/>
                  </a:lnTo>
                  <a:lnTo>
                    <a:pt x="1892" y="7425"/>
                  </a:lnTo>
                  <a:cubicBezTo>
                    <a:pt x="1860" y="7650"/>
                    <a:pt x="1801" y="7868"/>
                    <a:pt x="1801" y="8100"/>
                  </a:cubicBezTo>
                  <a:cubicBezTo>
                    <a:pt x="1801" y="8329"/>
                    <a:pt x="1860" y="8551"/>
                    <a:pt x="1895" y="8775"/>
                  </a:cubicBezTo>
                  <a:cubicBezTo>
                    <a:pt x="1895" y="8775"/>
                    <a:pt x="1895" y="8775"/>
                    <a:pt x="1895" y="8775"/>
                  </a:cubicBezTo>
                  <a:close/>
                  <a:moveTo>
                    <a:pt x="16045" y="2637"/>
                  </a:moveTo>
                  <a:cubicBezTo>
                    <a:pt x="15559" y="2374"/>
                    <a:pt x="15040" y="2146"/>
                    <a:pt x="14490" y="1959"/>
                  </a:cubicBezTo>
                  <a:lnTo>
                    <a:pt x="15421" y="747"/>
                  </a:lnTo>
                  <a:lnTo>
                    <a:pt x="16980" y="1422"/>
                  </a:lnTo>
                  <a:cubicBezTo>
                    <a:pt x="16980" y="1422"/>
                    <a:pt x="16045" y="2637"/>
                    <a:pt x="16045" y="2637"/>
                  </a:cubicBezTo>
                  <a:close/>
                  <a:moveTo>
                    <a:pt x="18990" y="5334"/>
                  </a:moveTo>
                  <a:cubicBezTo>
                    <a:pt x="18741" y="4920"/>
                    <a:pt x="18435" y="4532"/>
                    <a:pt x="18084" y="4167"/>
                  </a:cubicBezTo>
                  <a:lnTo>
                    <a:pt x="19704" y="3464"/>
                  </a:lnTo>
                  <a:lnTo>
                    <a:pt x="20604" y="4635"/>
                  </a:lnTo>
                  <a:cubicBezTo>
                    <a:pt x="20604" y="4635"/>
                    <a:pt x="18990" y="5334"/>
                    <a:pt x="18990" y="5334"/>
                  </a:cubicBezTo>
                  <a:close/>
                  <a:moveTo>
                    <a:pt x="5557" y="2638"/>
                  </a:moveTo>
                  <a:lnTo>
                    <a:pt x="4619" y="1422"/>
                  </a:lnTo>
                  <a:lnTo>
                    <a:pt x="6181" y="747"/>
                  </a:lnTo>
                  <a:lnTo>
                    <a:pt x="7113" y="1959"/>
                  </a:lnTo>
                  <a:cubicBezTo>
                    <a:pt x="6560" y="2146"/>
                    <a:pt x="6044" y="2374"/>
                    <a:pt x="5557" y="2638"/>
                  </a:cubicBezTo>
                  <a:cubicBezTo>
                    <a:pt x="5557" y="2638"/>
                    <a:pt x="5557" y="2638"/>
                    <a:pt x="5557" y="2638"/>
                  </a:cubicBezTo>
                  <a:close/>
                  <a:moveTo>
                    <a:pt x="10801" y="1350"/>
                  </a:moveTo>
                  <a:cubicBezTo>
                    <a:pt x="10491" y="1350"/>
                    <a:pt x="10201" y="1394"/>
                    <a:pt x="9900" y="1418"/>
                  </a:cubicBezTo>
                  <a:lnTo>
                    <a:pt x="9900" y="0"/>
                  </a:lnTo>
                  <a:lnTo>
                    <a:pt x="11700" y="0"/>
                  </a:lnTo>
                  <a:lnTo>
                    <a:pt x="11700" y="1418"/>
                  </a:lnTo>
                  <a:cubicBezTo>
                    <a:pt x="11400" y="1394"/>
                    <a:pt x="11110" y="1350"/>
                    <a:pt x="10801" y="1350"/>
                  </a:cubicBezTo>
                  <a:cubicBezTo>
                    <a:pt x="10801" y="1350"/>
                    <a:pt x="10801" y="1350"/>
                    <a:pt x="10801" y="1350"/>
                  </a:cubicBezTo>
                  <a:close/>
                  <a:moveTo>
                    <a:pt x="1897" y="3464"/>
                  </a:moveTo>
                  <a:lnTo>
                    <a:pt x="3519" y="4167"/>
                  </a:lnTo>
                  <a:cubicBezTo>
                    <a:pt x="3167" y="4532"/>
                    <a:pt x="2862" y="4920"/>
                    <a:pt x="2613" y="5334"/>
                  </a:cubicBezTo>
                  <a:lnTo>
                    <a:pt x="997" y="4635"/>
                  </a:lnTo>
                  <a:cubicBezTo>
                    <a:pt x="997" y="4635"/>
                    <a:pt x="1897" y="3464"/>
                    <a:pt x="1897" y="3464"/>
                  </a:cubicBezTo>
                  <a:close/>
                  <a:moveTo>
                    <a:pt x="14401" y="17550"/>
                  </a:moveTo>
                  <a:cubicBezTo>
                    <a:pt x="14401" y="17924"/>
                    <a:pt x="13998" y="18225"/>
                    <a:pt x="13500" y="18225"/>
                  </a:cubicBezTo>
                  <a:lnTo>
                    <a:pt x="8100" y="18225"/>
                  </a:lnTo>
                  <a:cubicBezTo>
                    <a:pt x="7603" y="18225"/>
                    <a:pt x="7201" y="17924"/>
                    <a:pt x="7201" y="17550"/>
                  </a:cubicBezTo>
                  <a:cubicBezTo>
                    <a:pt x="7201" y="17177"/>
                    <a:pt x="7603" y="16875"/>
                    <a:pt x="8100" y="16875"/>
                  </a:cubicBezTo>
                  <a:lnTo>
                    <a:pt x="13500" y="16875"/>
                  </a:lnTo>
                  <a:cubicBezTo>
                    <a:pt x="13998" y="16875"/>
                    <a:pt x="14401" y="17177"/>
                    <a:pt x="14401" y="17550"/>
                  </a:cubicBezTo>
                  <a:cubicBezTo>
                    <a:pt x="14401" y="17550"/>
                    <a:pt x="14401" y="17550"/>
                    <a:pt x="14401" y="17550"/>
                  </a:cubicBezTo>
                  <a:close/>
                  <a:moveTo>
                    <a:pt x="14401" y="19576"/>
                  </a:moveTo>
                  <a:cubicBezTo>
                    <a:pt x="14401" y="19948"/>
                    <a:pt x="13998" y="20250"/>
                    <a:pt x="13500" y="20250"/>
                  </a:cubicBezTo>
                  <a:lnTo>
                    <a:pt x="13335" y="20250"/>
                  </a:lnTo>
                  <a:cubicBezTo>
                    <a:pt x="12964" y="21036"/>
                    <a:pt x="11975" y="21600"/>
                    <a:pt x="10801" y="21600"/>
                  </a:cubicBezTo>
                  <a:cubicBezTo>
                    <a:pt x="9626" y="21600"/>
                    <a:pt x="8636" y="21036"/>
                    <a:pt x="8266" y="20250"/>
                  </a:cubicBezTo>
                  <a:lnTo>
                    <a:pt x="8100" y="20250"/>
                  </a:lnTo>
                  <a:cubicBezTo>
                    <a:pt x="7603" y="20250"/>
                    <a:pt x="7201" y="19948"/>
                    <a:pt x="7201" y="19576"/>
                  </a:cubicBezTo>
                  <a:cubicBezTo>
                    <a:pt x="7201" y="19202"/>
                    <a:pt x="7603" y="18900"/>
                    <a:pt x="8100" y="18900"/>
                  </a:cubicBezTo>
                  <a:lnTo>
                    <a:pt x="13500" y="18900"/>
                  </a:lnTo>
                  <a:cubicBezTo>
                    <a:pt x="13998" y="18900"/>
                    <a:pt x="14401" y="19202"/>
                    <a:pt x="14401" y="19576"/>
                  </a:cubicBezTo>
                  <a:cubicBezTo>
                    <a:pt x="14401" y="19576"/>
                    <a:pt x="14401" y="19576"/>
                    <a:pt x="14401" y="19576"/>
                  </a:cubicBezTo>
                  <a:close/>
                  <a:moveTo>
                    <a:pt x="14603" y="11513"/>
                  </a:moveTo>
                  <a:cubicBezTo>
                    <a:pt x="13885" y="12583"/>
                    <a:pt x="13153" y="13679"/>
                    <a:pt x="12806" y="14850"/>
                  </a:cubicBezTo>
                  <a:lnTo>
                    <a:pt x="8786" y="14850"/>
                  </a:lnTo>
                  <a:cubicBezTo>
                    <a:pt x="8439" y="13715"/>
                    <a:pt x="7722" y="12636"/>
                    <a:pt x="7021" y="11581"/>
                  </a:cubicBezTo>
                  <a:cubicBezTo>
                    <a:pt x="6188" y="10324"/>
                    <a:pt x="5401" y="9137"/>
                    <a:pt x="5401" y="8100"/>
                  </a:cubicBezTo>
                  <a:cubicBezTo>
                    <a:pt x="5401" y="5867"/>
                    <a:pt x="7823" y="4050"/>
                    <a:pt x="10801" y="4050"/>
                  </a:cubicBezTo>
                  <a:cubicBezTo>
                    <a:pt x="13777" y="4050"/>
                    <a:pt x="16201" y="5867"/>
                    <a:pt x="16201" y="8100"/>
                  </a:cubicBezTo>
                  <a:cubicBezTo>
                    <a:pt x="16201" y="9126"/>
                    <a:pt x="15424" y="10286"/>
                    <a:pt x="14603" y="11513"/>
                  </a:cubicBezTo>
                  <a:cubicBezTo>
                    <a:pt x="14603" y="11513"/>
                    <a:pt x="14603" y="11513"/>
                    <a:pt x="14603" y="11513"/>
                  </a:cubicBezTo>
                  <a:close/>
                  <a:moveTo>
                    <a:pt x="10801" y="2700"/>
                  </a:moveTo>
                  <a:cubicBezTo>
                    <a:pt x="6825" y="2700"/>
                    <a:pt x="3600" y="5118"/>
                    <a:pt x="3600" y="8100"/>
                  </a:cubicBezTo>
                  <a:cubicBezTo>
                    <a:pt x="3600" y="10800"/>
                    <a:pt x="7201" y="13542"/>
                    <a:pt x="7201" y="16200"/>
                  </a:cubicBezTo>
                  <a:lnTo>
                    <a:pt x="14401" y="16200"/>
                  </a:lnTo>
                  <a:cubicBezTo>
                    <a:pt x="14401" y="13457"/>
                    <a:pt x="18001" y="10800"/>
                    <a:pt x="18001" y="8100"/>
                  </a:cubicBezTo>
                  <a:cubicBezTo>
                    <a:pt x="18001" y="5118"/>
                    <a:pt x="14777" y="2700"/>
                    <a:pt x="10801" y="2700"/>
                  </a:cubicBezTo>
                  <a:cubicBezTo>
                    <a:pt x="10801" y="2700"/>
                    <a:pt x="10801" y="2700"/>
                    <a:pt x="10801"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49"/>
            <p:cNvSpPr/>
            <p:nvPr/>
          </p:nvSpPr>
          <p:spPr>
            <a:xfrm>
              <a:off x="6773507" y="3126352"/>
              <a:ext cx="208574" cy="208576"/>
            </a:xfrm>
            <a:custGeom>
              <a:avLst/>
              <a:gdLst/>
              <a:ahLst/>
              <a:cxnLst>
                <a:cxn ang="0">
                  <a:pos x="wd2" y="hd2"/>
                </a:cxn>
                <a:cxn ang="5400000">
                  <a:pos x="wd2" y="hd2"/>
                </a:cxn>
                <a:cxn ang="10800000">
                  <a:pos x="wd2" y="hd2"/>
                </a:cxn>
                <a:cxn ang="16200000">
                  <a:pos x="wd2" y="hd2"/>
                </a:cxn>
              </a:cxnLst>
              <a:rect l="0" t="0" r="r" b="b"/>
              <a:pathLst>
                <a:path w="21404" h="21404" extrusionOk="0">
                  <a:moveTo>
                    <a:pt x="8029" y="0"/>
                  </a:moveTo>
                  <a:cubicBezTo>
                    <a:pt x="3592" y="0"/>
                    <a:pt x="0" y="3599"/>
                    <a:pt x="0" y="8035"/>
                  </a:cubicBezTo>
                  <a:cubicBezTo>
                    <a:pt x="0" y="12473"/>
                    <a:pt x="3592" y="16064"/>
                    <a:pt x="8029" y="16064"/>
                  </a:cubicBezTo>
                  <a:cubicBezTo>
                    <a:pt x="12465" y="16064"/>
                    <a:pt x="16064" y="12473"/>
                    <a:pt x="16064" y="8035"/>
                  </a:cubicBezTo>
                  <a:cubicBezTo>
                    <a:pt x="16064" y="3599"/>
                    <a:pt x="12465" y="0"/>
                    <a:pt x="8029" y="0"/>
                  </a:cubicBezTo>
                  <a:close/>
                  <a:moveTo>
                    <a:pt x="8029" y="2009"/>
                  </a:moveTo>
                  <a:cubicBezTo>
                    <a:pt x="11351" y="2009"/>
                    <a:pt x="14055" y="4713"/>
                    <a:pt x="14055" y="8035"/>
                  </a:cubicBezTo>
                  <a:cubicBezTo>
                    <a:pt x="14055" y="11358"/>
                    <a:pt x="11351" y="14055"/>
                    <a:pt x="8029" y="14055"/>
                  </a:cubicBezTo>
                  <a:cubicBezTo>
                    <a:pt x="4706" y="14055"/>
                    <a:pt x="2009" y="11358"/>
                    <a:pt x="2009" y="8035"/>
                  </a:cubicBezTo>
                  <a:cubicBezTo>
                    <a:pt x="2009" y="4713"/>
                    <a:pt x="4706" y="2009"/>
                    <a:pt x="8029" y="2009"/>
                  </a:cubicBezTo>
                  <a:close/>
                  <a:moveTo>
                    <a:pt x="8150" y="3265"/>
                  </a:moveTo>
                  <a:cubicBezTo>
                    <a:pt x="5566" y="3265"/>
                    <a:pt x="3469" y="5369"/>
                    <a:pt x="3469" y="7952"/>
                  </a:cubicBezTo>
                  <a:lnTo>
                    <a:pt x="4802" y="7952"/>
                  </a:lnTo>
                  <a:cubicBezTo>
                    <a:pt x="4802" y="6108"/>
                    <a:pt x="6304" y="4604"/>
                    <a:pt x="8150" y="4604"/>
                  </a:cubicBezTo>
                  <a:lnTo>
                    <a:pt x="8150" y="3265"/>
                  </a:lnTo>
                  <a:close/>
                  <a:moveTo>
                    <a:pt x="15898" y="13060"/>
                  </a:moveTo>
                  <a:cubicBezTo>
                    <a:pt x="15166" y="14199"/>
                    <a:pt x="14199" y="15166"/>
                    <a:pt x="13061" y="15898"/>
                  </a:cubicBezTo>
                  <a:lnTo>
                    <a:pt x="17971" y="20815"/>
                  </a:lnTo>
                  <a:cubicBezTo>
                    <a:pt x="18755" y="21600"/>
                    <a:pt x="20032" y="21600"/>
                    <a:pt x="20815" y="20815"/>
                  </a:cubicBezTo>
                  <a:cubicBezTo>
                    <a:pt x="21600" y="20032"/>
                    <a:pt x="21600" y="18761"/>
                    <a:pt x="20815" y="17977"/>
                  </a:cubicBezTo>
                  <a:lnTo>
                    <a:pt x="15898" y="1306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50"/>
            <p:cNvSpPr/>
            <p:nvPr/>
          </p:nvSpPr>
          <p:spPr>
            <a:xfrm>
              <a:off x="7354149" y="3007027"/>
              <a:ext cx="137179" cy="102880"/>
            </a:xfrm>
            <a:custGeom>
              <a:avLst/>
              <a:gdLst/>
              <a:ahLst/>
              <a:cxnLst>
                <a:cxn ang="0">
                  <a:pos x="wd2" y="hd2"/>
                </a:cxn>
                <a:cxn ang="5400000">
                  <a:pos x="wd2" y="hd2"/>
                </a:cxn>
                <a:cxn ang="10800000">
                  <a:pos x="wd2" y="hd2"/>
                </a:cxn>
                <a:cxn ang="16200000">
                  <a:pos x="wd2" y="hd2"/>
                </a:cxn>
              </a:cxnLst>
              <a:rect l="0" t="0" r="r" b="b"/>
              <a:pathLst>
                <a:path w="21600" h="21600" extrusionOk="0">
                  <a:moveTo>
                    <a:pt x="18899" y="20701"/>
                  </a:moveTo>
                  <a:cubicBezTo>
                    <a:pt x="18527" y="20701"/>
                    <a:pt x="18224" y="20297"/>
                    <a:pt x="18224" y="19801"/>
                  </a:cubicBezTo>
                  <a:cubicBezTo>
                    <a:pt x="18224" y="19303"/>
                    <a:pt x="18527" y="18901"/>
                    <a:pt x="18899" y="18901"/>
                  </a:cubicBezTo>
                  <a:cubicBezTo>
                    <a:pt x="19273" y="18901"/>
                    <a:pt x="19574" y="19303"/>
                    <a:pt x="19574" y="19801"/>
                  </a:cubicBezTo>
                  <a:cubicBezTo>
                    <a:pt x="19574" y="20297"/>
                    <a:pt x="19273" y="20701"/>
                    <a:pt x="18899" y="20701"/>
                  </a:cubicBezTo>
                  <a:cubicBezTo>
                    <a:pt x="18899" y="20701"/>
                    <a:pt x="18899" y="20701"/>
                    <a:pt x="18899" y="20701"/>
                  </a:cubicBezTo>
                  <a:close/>
                  <a:moveTo>
                    <a:pt x="16199" y="20701"/>
                  </a:moveTo>
                  <a:cubicBezTo>
                    <a:pt x="15826" y="20701"/>
                    <a:pt x="15524" y="20297"/>
                    <a:pt x="15524" y="19801"/>
                  </a:cubicBezTo>
                  <a:cubicBezTo>
                    <a:pt x="15524" y="19303"/>
                    <a:pt x="15826" y="18901"/>
                    <a:pt x="16199" y="18901"/>
                  </a:cubicBezTo>
                  <a:cubicBezTo>
                    <a:pt x="16573" y="18901"/>
                    <a:pt x="16874" y="19303"/>
                    <a:pt x="16874" y="19801"/>
                  </a:cubicBezTo>
                  <a:cubicBezTo>
                    <a:pt x="16874" y="20297"/>
                    <a:pt x="16573" y="20701"/>
                    <a:pt x="16199" y="20701"/>
                  </a:cubicBezTo>
                  <a:cubicBezTo>
                    <a:pt x="16199" y="20701"/>
                    <a:pt x="16199" y="20701"/>
                    <a:pt x="16199" y="20701"/>
                  </a:cubicBezTo>
                  <a:close/>
                  <a:moveTo>
                    <a:pt x="13500" y="20251"/>
                  </a:moveTo>
                  <a:lnTo>
                    <a:pt x="8100" y="20251"/>
                  </a:lnTo>
                  <a:lnTo>
                    <a:pt x="8100" y="19351"/>
                  </a:lnTo>
                  <a:lnTo>
                    <a:pt x="13500" y="19351"/>
                  </a:lnTo>
                  <a:cubicBezTo>
                    <a:pt x="13500" y="19351"/>
                    <a:pt x="13500" y="20251"/>
                    <a:pt x="13500" y="20251"/>
                  </a:cubicBezTo>
                  <a:close/>
                  <a:moveTo>
                    <a:pt x="2699" y="1801"/>
                  </a:moveTo>
                  <a:lnTo>
                    <a:pt x="18899" y="1801"/>
                  </a:lnTo>
                  <a:lnTo>
                    <a:pt x="18899" y="16200"/>
                  </a:lnTo>
                  <a:lnTo>
                    <a:pt x="2699" y="16200"/>
                  </a:lnTo>
                  <a:cubicBezTo>
                    <a:pt x="2699" y="16200"/>
                    <a:pt x="2699" y="1801"/>
                    <a:pt x="2699" y="1801"/>
                  </a:cubicBezTo>
                  <a:close/>
                  <a:moveTo>
                    <a:pt x="18899" y="18001"/>
                  </a:moveTo>
                  <a:cubicBezTo>
                    <a:pt x="19646" y="18001"/>
                    <a:pt x="20250" y="17195"/>
                    <a:pt x="20250" y="16200"/>
                  </a:cubicBezTo>
                  <a:lnTo>
                    <a:pt x="20250" y="1801"/>
                  </a:lnTo>
                  <a:cubicBezTo>
                    <a:pt x="20250" y="806"/>
                    <a:pt x="19646" y="0"/>
                    <a:pt x="18899" y="0"/>
                  </a:cubicBezTo>
                  <a:lnTo>
                    <a:pt x="2699" y="0"/>
                  </a:lnTo>
                  <a:cubicBezTo>
                    <a:pt x="1953" y="0"/>
                    <a:pt x="1349" y="806"/>
                    <a:pt x="1349" y="1801"/>
                  </a:cubicBezTo>
                  <a:lnTo>
                    <a:pt x="1349" y="16200"/>
                  </a:lnTo>
                  <a:cubicBezTo>
                    <a:pt x="1349" y="17195"/>
                    <a:pt x="1953" y="18001"/>
                    <a:pt x="2699" y="18001"/>
                  </a:cubicBezTo>
                  <a:lnTo>
                    <a:pt x="0" y="18001"/>
                  </a:lnTo>
                  <a:lnTo>
                    <a:pt x="0" y="19801"/>
                  </a:lnTo>
                  <a:cubicBezTo>
                    <a:pt x="0" y="20795"/>
                    <a:pt x="603" y="21600"/>
                    <a:pt x="1349" y="21600"/>
                  </a:cubicBezTo>
                  <a:lnTo>
                    <a:pt x="20250" y="21600"/>
                  </a:lnTo>
                  <a:cubicBezTo>
                    <a:pt x="20996" y="21600"/>
                    <a:pt x="21600" y="20795"/>
                    <a:pt x="21600" y="19801"/>
                  </a:cubicBezTo>
                  <a:lnTo>
                    <a:pt x="21600" y="18001"/>
                  </a:lnTo>
                  <a:cubicBezTo>
                    <a:pt x="21600" y="18001"/>
                    <a:pt x="18899" y="18001"/>
                    <a:pt x="18899" y="1800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51"/>
            <p:cNvSpPr/>
            <p:nvPr/>
          </p:nvSpPr>
          <p:spPr>
            <a:xfrm>
              <a:off x="6626321" y="3168103"/>
              <a:ext cx="125931" cy="201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3022"/>
                    <a:pt x="0" y="6749"/>
                  </a:cubicBezTo>
                  <a:cubicBezTo>
                    <a:pt x="0" y="9242"/>
                    <a:pt x="2186" y="11393"/>
                    <a:pt x="5399" y="12564"/>
                  </a:cubicBezTo>
                  <a:lnTo>
                    <a:pt x="5399" y="14850"/>
                  </a:lnTo>
                  <a:cubicBezTo>
                    <a:pt x="5399" y="15596"/>
                    <a:pt x="6366" y="16200"/>
                    <a:pt x="7560" y="16200"/>
                  </a:cubicBezTo>
                  <a:lnTo>
                    <a:pt x="14039" y="16200"/>
                  </a:lnTo>
                  <a:cubicBezTo>
                    <a:pt x="15231" y="16200"/>
                    <a:pt x="16200" y="15596"/>
                    <a:pt x="16200" y="14850"/>
                  </a:cubicBezTo>
                  <a:lnTo>
                    <a:pt x="16200" y="12564"/>
                  </a:lnTo>
                  <a:cubicBezTo>
                    <a:pt x="19414" y="11394"/>
                    <a:pt x="21600" y="9242"/>
                    <a:pt x="21600" y="6749"/>
                  </a:cubicBezTo>
                  <a:cubicBezTo>
                    <a:pt x="21600" y="3022"/>
                    <a:pt x="16765" y="0"/>
                    <a:pt x="10800" y="0"/>
                  </a:cubicBezTo>
                  <a:cubicBezTo>
                    <a:pt x="10800" y="0"/>
                    <a:pt x="10800" y="0"/>
                    <a:pt x="10800" y="0"/>
                  </a:cubicBezTo>
                  <a:close/>
                  <a:moveTo>
                    <a:pt x="10800" y="1350"/>
                  </a:moveTo>
                  <a:cubicBezTo>
                    <a:pt x="15564" y="1350"/>
                    <a:pt x="19440" y="3773"/>
                    <a:pt x="19440" y="6749"/>
                  </a:cubicBezTo>
                  <a:cubicBezTo>
                    <a:pt x="19440" y="8675"/>
                    <a:pt x="17822" y="10412"/>
                    <a:pt x="15113" y="11397"/>
                  </a:cubicBezTo>
                  <a:lnTo>
                    <a:pt x="14039" y="11788"/>
                  </a:lnTo>
                  <a:lnTo>
                    <a:pt x="14039" y="14850"/>
                  </a:lnTo>
                  <a:lnTo>
                    <a:pt x="7560" y="14850"/>
                  </a:lnTo>
                  <a:lnTo>
                    <a:pt x="7560" y="11788"/>
                  </a:lnTo>
                  <a:lnTo>
                    <a:pt x="6487" y="11397"/>
                  </a:lnTo>
                  <a:cubicBezTo>
                    <a:pt x="3776" y="10411"/>
                    <a:pt x="2160" y="8673"/>
                    <a:pt x="2160" y="6749"/>
                  </a:cubicBezTo>
                  <a:cubicBezTo>
                    <a:pt x="2160" y="3773"/>
                    <a:pt x="6037" y="1350"/>
                    <a:pt x="10800" y="1350"/>
                  </a:cubicBezTo>
                  <a:moveTo>
                    <a:pt x="14039" y="18900"/>
                  </a:moveTo>
                  <a:lnTo>
                    <a:pt x="7560" y="18900"/>
                  </a:lnTo>
                  <a:cubicBezTo>
                    <a:pt x="6962" y="18900"/>
                    <a:pt x="6479" y="19202"/>
                    <a:pt x="6479" y="19575"/>
                  </a:cubicBezTo>
                  <a:cubicBezTo>
                    <a:pt x="6479" y="19948"/>
                    <a:pt x="6962" y="20250"/>
                    <a:pt x="7560" y="20250"/>
                  </a:cubicBezTo>
                  <a:cubicBezTo>
                    <a:pt x="7560" y="20996"/>
                    <a:pt x="8525" y="21600"/>
                    <a:pt x="9720" y="21600"/>
                  </a:cubicBezTo>
                  <a:lnTo>
                    <a:pt x="11879" y="21600"/>
                  </a:lnTo>
                  <a:cubicBezTo>
                    <a:pt x="13074" y="21600"/>
                    <a:pt x="14039" y="20996"/>
                    <a:pt x="14039" y="20250"/>
                  </a:cubicBezTo>
                  <a:cubicBezTo>
                    <a:pt x="14637" y="20250"/>
                    <a:pt x="15119" y="19948"/>
                    <a:pt x="15119" y="19575"/>
                  </a:cubicBezTo>
                  <a:cubicBezTo>
                    <a:pt x="15119" y="19202"/>
                    <a:pt x="14637" y="18900"/>
                    <a:pt x="14039" y="18900"/>
                  </a:cubicBezTo>
                  <a:cubicBezTo>
                    <a:pt x="14039" y="18900"/>
                    <a:pt x="14039" y="18900"/>
                    <a:pt x="14039" y="18900"/>
                  </a:cubicBezTo>
                  <a:close/>
                  <a:moveTo>
                    <a:pt x="15119" y="17549"/>
                  </a:moveTo>
                  <a:cubicBezTo>
                    <a:pt x="15119" y="17923"/>
                    <a:pt x="14637" y="18225"/>
                    <a:pt x="14039" y="18225"/>
                  </a:cubicBezTo>
                  <a:lnTo>
                    <a:pt x="7560" y="18225"/>
                  </a:lnTo>
                  <a:cubicBezTo>
                    <a:pt x="6962" y="18225"/>
                    <a:pt x="6479" y="17923"/>
                    <a:pt x="6479" y="17549"/>
                  </a:cubicBezTo>
                  <a:cubicBezTo>
                    <a:pt x="6479" y="17177"/>
                    <a:pt x="6962" y="16875"/>
                    <a:pt x="7560" y="16875"/>
                  </a:cubicBezTo>
                  <a:lnTo>
                    <a:pt x="14039" y="16875"/>
                  </a:lnTo>
                  <a:cubicBezTo>
                    <a:pt x="14637" y="16875"/>
                    <a:pt x="15119" y="17177"/>
                    <a:pt x="15119" y="17549"/>
                  </a:cubicBezTo>
                  <a:cubicBezTo>
                    <a:pt x="15119" y="17549"/>
                    <a:pt x="15119" y="17549"/>
                    <a:pt x="15119" y="1754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52"/>
            <p:cNvSpPr/>
            <p:nvPr/>
          </p:nvSpPr>
          <p:spPr>
            <a:xfrm>
              <a:off x="6600499" y="2151935"/>
              <a:ext cx="149208" cy="177176"/>
            </a:xfrm>
            <a:custGeom>
              <a:avLst/>
              <a:gdLst/>
              <a:ahLst/>
              <a:cxnLst>
                <a:cxn ang="0">
                  <a:pos x="wd2" y="hd2"/>
                </a:cxn>
                <a:cxn ang="5400000">
                  <a:pos x="wd2" y="hd2"/>
                </a:cxn>
                <a:cxn ang="10800000">
                  <a:pos x="wd2" y="hd2"/>
                </a:cxn>
                <a:cxn ang="16200000">
                  <a:pos x="wd2" y="hd2"/>
                </a:cxn>
              </a:cxnLst>
              <a:rect l="0" t="0" r="r" b="b"/>
              <a:pathLst>
                <a:path w="21598" h="21595" extrusionOk="0">
                  <a:moveTo>
                    <a:pt x="6603" y="0"/>
                  </a:moveTo>
                  <a:cubicBezTo>
                    <a:pt x="6445" y="-5"/>
                    <a:pt x="6283" y="50"/>
                    <a:pt x="6144" y="190"/>
                  </a:cubicBezTo>
                  <a:cubicBezTo>
                    <a:pt x="5540" y="795"/>
                    <a:pt x="5297" y="1435"/>
                    <a:pt x="5595" y="2204"/>
                  </a:cubicBezTo>
                  <a:cubicBezTo>
                    <a:pt x="5891" y="2964"/>
                    <a:pt x="6794" y="3663"/>
                    <a:pt x="6072" y="4446"/>
                  </a:cubicBezTo>
                  <a:cubicBezTo>
                    <a:pt x="5549" y="5013"/>
                    <a:pt x="6488" y="5816"/>
                    <a:pt x="7016" y="5242"/>
                  </a:cubicBezTo>
                  <a:cubicBezTo>
                    <a:pt x="7613" y="4597"/>
                    <a:pt x="7865" y="3935"/>
                    <a:pt x="7565" y="3136"/>
                  </a:cubicBezTo>
                  <a:cubicBezTo>
                    <a:pt x="7293" y="2416"/>
                    <a:pt x="6368" y="1709"/>
                    <a:pt x="7088" y="985"/>
                  </a:cubicBezTo>
                  <a:cubicBezTo>
                    <a:pt x="7502" y="571"/>
                    <a:pt x="7076" y="16"/>
                    <a:pt x="6603" y="0"/>
                  </a:cubicBezTo>
                  <a:close/>
                  <a:moveTo>
                    <a:pt x="10632" y="0"/>
                  </a:moveTo>
                  <a:cubicBezTo>
                    <a:pt x="10475" y="-5"/>
                    <a:pt x="10313" y="50"/>
                    <a:pt x="10174" y="190"/>
                  </a:cubicBezTo>
                  <a:cubicBezTo>
                    <a:pt x="9572" y="795"/>
                    <a:pt x="9326" y="1435"/>
                    <a:pt x="9625" y="2204"/>
                  </a:cubicBezTo>
                  <a:cubicBezTo>
                    <a:pt x="9918" y="2964"/>
                    <a:pt x="10816" y="3663"/>
                    <a:pt x="10093" y="4446"/>
                  </a:cubicBezTo>
                  <a:cubicBezTo>
                    <a:pt x="9572" y="5013"/>
                    <a:pt x="10517" y="5816"/>
                    <a:pt x="11046" y="5242"/>
                  </a:cubicBezTo>
                  <a:cubicBezTo>
                    <a:pt x="11640" y="4597"/>
                    <a:pt x="11895" y="3935"/>
                    <a:pt x="11595" y="3136"/>
                  </a:cubicBezTo>
                  <a:cubicBezTo>
                    <a:pt x="11325" y="2416"/>
                    <a:pt x="10397" y="1709"/>
                    <a:pt x="11118" y="985"/>
                  </a:cubicBezTo>
                  <a:cubicBezTo>
                    <a:pt x="11532" y="571"/>
                    <a:pt x="11106" y="16"/>
                    <a:pt x="10632" y="0"/>
                  </a:cubicBezTo>
                  <a:close/>
                  <a:moveTo>
                    <a:pt x="14662" y="0"/>
                  </a:moveTo>
                  <a:cubicBezTo>
                    <a:pt x="14504" y="-5"/>
                    <a:pt x="14342" y="50"/>
                    <a:pt x="14204" y="190"/>
                  </a:cubicBezTo>
                  <a:cubicBezTo>
                    <a:pt x="13603" y="795"/>
                    <a:pt x="13356" y="1435"/>
                    <a:pt x="13655" y="2204"/>
                  </a:cubicBezTo>
                  <a:cubicBezTo>
                    <a:pt x="13948" y="2964"/>
                    <a:pt x="14854" y="3663"/>
                    <a:pt x="14132" y="4446"/>
                  </a:cubicBezTo>
                  <a:cubicBezTo>
                    <a:pt x="13609" y="5013"/>
                    <a:pt x="14547" y="5816"/>
                    <a:pt x="15076" y="5242"/>
                  </a:cubicBezTo>
                  <a:cubicBezTo>
                    <a:pt x="15671" y="4597"/>
                    <a:pt x="15926" y="3935"/>
                    <a:pt x="15625" y="3136"/>
                  </a:cubicBezTo>
                  <a:cubicBezTo>
                    <a:pt x="15355" y="2416"/>
                    <a:pt x="14427" y="1709"/>
                    <a:pt x="15148" y="985"/>
                  </a:cubicBezTo>
                  <a:cubicBezTo>
                    <a:pt x="15561" y="571"/>
                    <a:pt x="15136" y="16"/>
                    <a:pt x="14662" y="0"/>
                  </a:cubicBezTo>
                  <a:close/>
                  <a:moveTo>
                    <a:pt x="4705" y="7029"/>
                  </a:moveTo>
                  <a:cubicBezTo>
                    <a:pt x="3221" y="7029"/>
                    <a:pt x="2015" y="8048"/>
                    <a:pt x="2015" y="9294"/>
                  </a:cubicBezTo>
                  <a:lnTo>
                    <a:pt x="2015" y="9794"/>
                  </a:lnTo>
                  <a:lnTo>
                    <a:pt x="666" y="9794"/>
                  </a:lnTo>
                  <a:cubicBezTo>
                    <a:pt x="298" y="9794"/>
                    <a:pt x="0" y="10044"/>
                    <a:pt x="0" y="10355"/>
                  </a:cubicBezTo>
                  <a:cubicBezTo>
                    <a:pt x="0" y="10666"/>
                    <a:pt x="298" y="10923"/>
                    <a:pt x="666" y="10923"/>
                  </a:cubicBezTo>
                  <a:lnTo>
                    <a:pt x="2015" y="10923"/>
                  </a:lnTo>
                  <a:lnTo>
                    <a:pt x="2015" y="19330"/>
                  </a:lnTo>
                  <a:cubicBezTo>
                    <a:pt x="2015" y="20577"/>
                    <a:pt x="3224" y="21595"/>
                    <a:pt x="4705" y="21595"/>
                  </a:cubicBezTo>
                  <a:cubicBezTo>
                    <a:pt x="5511" y="21595"/>
                    <a:pt x="6227" y="21288"/>
                    <a:pt x="6720" y="20815"/>
                  </a:cubicBezTo>
                  <a:cubicBezTo>
                    <a:pt x="7212" y="21288"/>
                    <a:pt x="7939" y="21595"/>
                    <a:pt x="8743" y="21595"/>
                  </a:cubicBezTo>
                  <a:cubicBezTo>
                    <a:pt x="9550" y="21595"/>
                    <a:pt x="10273" y="21288"/>
                    <a:pt x="10767" y="20815"/>
                  </a:cubicBezTo>
                  <a:cubicBezTo>
                    <a:pt x="11259" y="21288"/>
                    <a:pt x="11979" y="21595"/>
                    <a:pt x="12782" y="21595"/>
                  </a:cubicBezTo>
                  <a:cubicBezTo>
                    <a:pt x="13589" y="21595"/>
                    <a:pt x="14312" y="21288"/>
                    <a:pt x="14806" y="20815"/>
                  </a:cubicBezTo>
                  <a:cubicBezTo>
                    <a:pt x="15299" y="21288"/>
                    <a:pt x="16016" y="21595"/>
                    <a:pt x="16821" y="21595"/>
                  </a:cubicBezTo>
                  <a:cubicBezTo>
                    <a:pt x="18302" y="21595"/>
                    <a:pt x="19511" y="20577"/>
                    <a:pt x="19511" y="19330"/>
                  </a:cubicBezTo>
                  <a:lnTo>
                    <a:pt x="19511" y="10923"/>
                  </a:lnTo>
                  <a:lnTo>
                    <a:pt x="20932" y="10923"/>
                  </a:lnTo>
                  <a:cubicBezTo>
                    <a:pt x="21300" y="10923"/>
                    <a:pt x="21598" y="10672"/>
                    <a:pt x="21598" y="10362"/>
                  </a:cubicBezTo>
                  <a:lnTo>
                    <a:pt x="21598" y="7590"/>
                  </a:lnTo>
                  <a:cubicBezTo>
                    <a:pt x="21600" y="7277"/>
                    <a:pt x="21302" y="7029"/>
                    <a:pt x="20932" y="7029"/>
                  </a:cubicBezTo>
                  <a:cubicBezTo>
                    <a:pt x="20564" y="7029"/>
                    <a:pt x="20257" y="7277"/>
                    <a:pt x="20257" y="7590"/>
                  </a:cubicBezTo>
                  <a:lnTo>
                    <a:pt x="20257" y="9794"/>
                  </a:lnTo>
                  <a:lnTo>
                    <a:pt x="19511" y="9794"/>
                  </a:lnTo>
                  <a:lnTo>
                    <a:pt x="19511" y="9294"/>
                  </a:lnTo>
                  <a:cubicBezTo>
                    <a:pt x="19511" y="8048"/>
                    <a:pt x="18304" y="7029"/>
                    <a:pt x="16821" y="7029"/>
                  </a:cubicBezTo>
                  <a:cubicBezTo>
                    <a:pt x="16016" y="7029"/>
                    <a:pt x="15299" y="7329"/>
                    <a:pt x="14806" y="7802"/>
                  </a:cubicBezTo>
                  <a:cubicBezTo>
                    <a:pt x="14312" y="7329"/>
                    <a:pt x="13589" y="7029"/>
                    <a:pt x="12782" y="7029"/>
                  </a:cubicBezTo>
                  <a:cubicBezTo>
                    <a:pt x="11976" y="7029"/>
                    <a:pt x="11260" y="7329"/>
                    <a:pt x="10767" y="7802"/>
                  </a:cubicBezTo>
                  <a:cubicBezTo>
                    <a:pt x="10273" y="7329"/>
                    <a:pt x="9550" y="7029"/>
                    <a:pt x="8743" y="7029"/>
                  </a:cubicBezTo>
                  <a:cubicBezTo>
                    <a:pt x="7937" y="7029"/>
                    <a:pt x="7215" y="7329"/>
                    <a:pt x="6720" y="7802"/>
                  </a:cubicBezTo>
                  <a:cubicBezTo>
                    <a:pt x="6229" y="7329"/>
                    <a:pt x="5511" y="7029"/>
                    <a:pt x="4705" y="7029"/>
                  </a:cubicBezTo>
                  <a:close/>
                  <a:moveTo>
                    <a:pt x="4705" y="8158"/>
                  </a:moveTo>
                  <a:cubicBezTo>
                    <a:pt x="5450" y="8158"/>
                    <a:pt x="6054" y="8666"/>
                    <a:pt x="6054" y="9294"/>
                  </a:cubicBezTo>
                  <a:cubicBezTo>
                    <a:pt x="6054" y="9294"/>
                    <a:pt x="6054" y="19330"/>
                    <a:pt x="6054" y="19330"/>
                  </a:cubicBezTo>
                  <a:cubicBezTo>
                    <a:pt x="6054" y="19957"/>
                    <a:pt x="5450" y="20466"/>
                    <a:pt x="4705" y="20466"/>
                  </a:cubicBezTo>
                  <a:cubicBezTo>
                    <a:pt x="3960" y="20466"/>
                    <a:pt x="3355" y="19957"/>
                    <a:pt x="3355" y="19330"/>
                  </a:cubicBezTo>
                  <a:lnTo>
                    <a:pt x="3355" y="9294"/>
                  </a:lnTo>
                  <a:cubicBezTo>
                    <a:pt x="3355" y="8666"/>
                    <a:pt x="3960" y="8158"/>
                    <a:pt x="4705" y="8158"/>
                  </a:cubicBezTo>
                  <a:close/>
                  <a:moveTo>
                    <a:pt x="8743" y="8158"/>
                  </a:moveTo>
                  <a:cubicBezTo>
                    <a:pt x="9488" y="8158"/>
                    <a:pt x="10093" y="8666"/>
                    <a:pt x="10093" y="9294"/>
                  </a:cubicBezTo>
                  <a:cubicBezTo>
                    <a:pt x="10093" y="9294"/>
                    <a:pt x="10093" y="19330"/>
                    <a:pt x="10093" y="19330"/>
                  </a:cubicBezTo>
                  <a:cubicBezTo>
                    <a:pt x="10093" y="19957"/>
                    <a:pt x="9488" y="20466"/>
                    <a:pt x="8743" y="20466"/>
                  </a:cubicBezTo>
                  <a:cubicBezTo>
                    <a:pt x="7998" y="20466"/>
                    <a:pt x="7394" y="19957"/>
                    <a:pt x="7394" y="19330"/>
                  </a:cubicBezTo>
                  <a:lnTo>
                    <a:pt x="7394" y="9294"/>
                  </a:lnTo>
                  <a:cubicBezTo>
                    <a:pt x="7394" y="8666"/>
                    <a:pt x="7998" y="8158"/>
                    <a:pt x="8743" y="8158"/>
                  </a:cubicBezTo>
                  <a:close/>
                  <a:moveTo>
                    <a:pt x="12782" y="8158"/>
                  </a:moveTo>
                  <a:cubicBezTo>
                    <a:pt x="13528" y="8158"/>
                    <a:pt x="14132" y="8666"/>
                    <a:pt x="14132" y="9294"/>
                  </a:cubicBezTo>
                  <a:cubicBezTo>
                    <a:pt x="14132" y="9294"/>
                    <a:pt x="14132" y="19330"/>
                    <a:pt x="14132" y="19330"/>
                  </a:cubicBezTo>
                  <a:cubicBezTo>
                    <a:pt x="14132" y="19957"/>
                    <a:pt x="13528" y="20466"/>
                    <a:pt x="12782" y="20466"/>
                  </a:cubicBezTo>
                  <a:cubicBezTo>
                    <a:pt x="12037" y="20466"/>
                    <a:pt x="11433" y="19957"/>
                    <a:pt x="11433" y="19330"/>
                  </a:cubicBezTo>
                  <a:lnTo>
                    <a:pt x="11433" y="9294"/>
                  </a:lnTo>
                  <a:cubicBezTo>
                    <a:pt x="11433" y="8666"/>
                    <a:pt x="12037" y="8158"/>
                    <a:pt x="12782" y="8158"/>
                  </a:cubicBezTo>
                  <a:close/>
                  <a:moveTo>
                    <a:pt x="16821" y="8158"/>
                  </a:moveTo>
                  <a:cubicBezTo>
                    <a:pt x="17567" y="8158"/>
                    <a:pt x="18180" y="8666"/>
                    <a:pt x="18180" y="9294"/>
                  </a:cubicBezTo>
                  <a:cubicBezTo>
                    <a:pt x="18180" y="9294"/>
                    <a:pt x="18180" y="10923"/>
                    <a:pt x="18180" y="10923"/>
                  </a:cubicBezTo>
                  <a:lnTo>
                    <a:pt x="18180" y="19330"/>
                  </a:lnTo>
                  <a:cubicBezTo>
                    <a:pt x="18180" y="19957"/>
                    <a:pt x="17567" y="20466"/>
                    <a:pt x="16821" y="20466"/>
                  </a:cubicBezTo>
                  <a:cubicBezTo>
                    <a:pt x="16077" y="20466"/>
                    <a:pt x="15472" y="19957"/>
                    <a:pt x="15472" y="19330"/>
                  </a:cubicBezTo>
                  <a:lnTo>
                    <a:pt x="15472" y="9294"/>
                  </a:lnTo>
                  <a:cubicBezTo>
                    <a:pt x="15472" y="8666"/>
                    <a:pt x="16077" y="8158"/>
                    <a:pt x="16821" y="815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53"/>
            <p:cNvSpPr/>
            <p:nvPr/>
          </p:nvSpPr>
          <p:spPr>
            <a:xfrm>
              <a:off x="5976078" y="2052508"/>
              <a:ext cx="258457" cy="274241"/>
            </a:xfrm>
            <a:custGeom>
              <a:avLst/>
              <a:gdLst/>
              <a:ahLst/>
              <a:cxnLst>
                <a:cxn ang="0">
                  <a:pos x="wd2" y="hd2"/>
                </a:cxn>
                <a:cxn ang="5400000">
                  <a:pos x="wd2" y="hd2"/>
                </a:cxn>
                <a:cxn ang="10800000">
                  <a:pos x="wd2" y="hd2"/>
                </a:cxn>
                <a:cxn ang="16200000">
                  <a:pos x="wd2" y="hd2"/>
                </a:cxn>
              </a:cxnLst>
              <a:rect l="0" t="0" r="r" b="b"/>
              <a:pathLst>
                <a:path w="21600" h="21600" extrusionOk="0">
                  <a:moveTo>
                    <a:pt x="10906" y="0"/>
                  </a:moveTo>
                  <a:cubicBezTo>
                    <a:pt x="10390" y="0"/>
                    <a:pt x="9972" y="394"/>
                    <a:pt x="9972" y="881"/>
                  </a:cubicBezTo>
                  <a:lnTo>
                    <a:pt x="9972" y="2873"/>
                  </a:lnTo>
                  <a:cubicBezTo>
                    <a:pt x="9972" y="3360"/>
                    <a:pt x="10390" y="3754"/>
                    <a:pt x="10906" y="3754"/>
                  </a:cubicBezTo>
                  <a:cubicBezTo>
                    <a:pt x="11423" y="3754"/>
                    <a:pt x="11841" y="3360"/>
                    <a:pt x="11841" y="2873"/>
                  </a:cubicBezTo>
                  <a:lnTo>
                    <a:pt x="11841" y="881"/>
                  </a:lnTo>
                  <a:cubicBezTo>
                    <a:pt x="11841" y="394"/>
                    <a:pt x="11423" y="0"/>
                    <a:pt x="10906" y="0"/>
                  </a:cubicBezTo>
                  <a:close/>
                  <a:moveTo>
                    <a:pt x="5921" y="1253"/>
                  </a:moveTo>
                  <a:cubicBezTo>
                    <a:pt x="5756" y="1253"/>
                    <a:pt x="5595" y="1292"/>
                    <a:pt x="5453" y="1371"/>
                  </a:cubicBezTo>
                  <a:cubicBezTo>
                    <a:pt x="5238" y="1487"/>
                    <a:pt x="5082" y="1681"/>
                    <a:pt x="5017" y="1909"/>
                  </a:cubicBezTo>
                  <a:cubicBezTo>
                    <a:pt x="4951" y="2137"/>
                    <a:pt x="4985" y="2371"/>
                    <a:pt x="5110" y="2575"/>
                  </a:cubicBezTo>
                  <a:lnTo>
                    <a:pt x="6165" y="4297"/>
                  </a:lnTo>
                  <a:cubicBezTo>
                    <a:pt x="6332" y="4570"/>
                    <a:pt x="6641" y="4738"/>
                    <a:pt x="6975" y="4738"/>
                  </a:cubicBezTo>
                  <a:cubicBezTo>
                    <a:pt x="7139" y="4738"/>
                    <a:pt x="7300" y="4697"/>
                    <a:pt x="7442" y="4621"/>
                  </a:cubicBezTo>
                  <a:cubicBezTo>
                    <a:pt x="7660" y="4502"/>
                    <a:pt x="7814" y="4314"/>
                    <a:pt x="7879" y="4087"/>
                  </a:cubicBezTo>
                  <a:cubicBezTo>
                    <a:pt x="7944" y="3858"/>
                    <a:pt x="7910" y="3617"/>
                    <a:pt x="7785" y="3412"/>
                  </a:cubicBezTo>
                  <a:lnTo>
                    <a:pt x="6731" y="1694"/>
                  </a:lnTo>
                  <a:cubicBezTo>
                    <a:pt x="6561" y="1420"/>
                    <a:pt x="6253" y="1253"/>
                    <a:pt x="5921" y="1253"/>
                  </a:cubicBezTo>
                  <a:close/>
                  <a:moveTo>
                    <a:pt x="15783" y="1253"/>
                  </a:moveTo>
                  <a:cubicBezTo>
                    <a:pt x="15449" y="1253"/>
                    <a:pt x="15139" y="1422"/>
                    <a:pt x="14973" y="1694"/>
                  </a:cubicBezTo>
                  <a:lnTo>
                    <a:pt x="13919" y="3416"/>
                  </a:lnTo>
                  <a:cubicBezTo>
                    <a:pt x="13793" y="3620"/>
                    <a:pt x="13760" y="3859"/>
                    <a:pt x="13825" y="4087"/>
                  </a:cubicBezTo>
                  <a:cubicBezTo>
                    <a:pt x="13890" y="4314"/>
                    <a:pt x="14045" y="4503"/>
                    <a:pt x="14262" y="4621"/>
                  </a:cubicBezTo>
                  <a:cubicBezTo>
                    <a:pt x="14404" y="4698"/>
                    <a:pt x="14565" y="4738"/>
                    <a:pt x="14729" y="4738"/>
                  </a:cubicBezTo>
                  <a:cubicBezTo>
                    <a:pt x="15063" y="4738"/>
                    <a:pt x="15374" y="4569"/>
                    <a:pt x="15539" y="4297"/>
                  </a:cubicBezTo>
                  <a:lnTo>
                    <a:pt x="16593" y="2575"/>
                  </a:lnTo>
                  <a:cubicBezTo>
                    <a:pt x="16719" y="2371"/>
                    <a:pt x="16752" y="2133"/>
                    <a:pt x="16687" y="1904"/>
                  </a:cubicBezTo>
                  <a:cubicBezTo>
                    <a:pt x="16623" y="1676"/>
                    <a:pt x="16467" y="1488"/>
                    <a:pt x="16251" y="1371"/>
                  </a:cubicBezTo>
                  <a:cubicBezTo>
                    <a:pt x="16108" y="1294"/>
                    <a:pt x="15946" y="1253"/>
                    <a:pt x="15783" y="1253"/>
                  </a:cubicBezTo>
                  <a:close/>
                  <a:moveTo>
                    <a:pt x="10886" y="3916"/>
                  </a:moveTo>
                  <a:cubicBezTo>
                    <a:pt x="7265" y="3916"/>
                    <a:pt x="4321" y="6691"/>
                    <a:pt x="4321" y="10103"/>
                  </a:cubicBezTo>
                  <a:cubicBezTo>
                    <a:pt x="4321" y="12401"/>
                    <a:pt x="5663" y="14481"/>
                    <a:pt x="7837" y="15560"/>
                  </a:cubicBezTo>
                  <a:lnTo>
                    <a:pt x="7837" y="18727"/>
                  </a:lnTo>
                  <a:cubicBezTo>
                    <a:pt x="7838" y="19509"/>
                    <a:pt x="8458" y="20158"/>
                    <a:pt x="9260" y="20259"/>
                  </a:cubicBezTo>
                  <a:cubicBezTo>
                    <a:pt x="9367" y="21013"/>
                    <a:pt x="10055" y="21600"/>
                    <a:pt x="10886" y="21600"/>
                  </a:cubicBezTo>
                  <a:cubicBezTo>
                    <a:pt x="11717" y="21600"/>
                    <a:pt x="12404" y="21013"/>
                    <a:pt x="12511" y="20259"/>
                  </a:cubicBezTo>
                  <a:cubicBezTo>
                    <a:pt x="13313" y="20158"/>
                    <a:pt x="13934" y="19509"/>
                    <a:pt x="13934" y="18727"/>
                  </a:cubicBezTo>
                  <a:lnTo>
                    <a:pt x="13934" y="15560"/>
                  </a:lnTo>
                  <a:cubicBezTo>
                    <a:pt x="16108" y="14481"/>
                    <a:pt x="17450" y="12401"/>
                    <a:pt x="17450" y="10103"/>
                  </a:cubicBezTo>
                  <a:cubicBezTo>
                    <a:pt x="17450" y="6691"/>
                    <a:pt x="14507" y="3916"/>
                    <a:pt x="10886" y="3916"/>
                  </a:cubicBezTo>
                  <a:close/>
                  <a:moveTo>
                    <a:pt x="2264" y="4699"/>
                  </a:moveTo>
                  <a:cubicBezTo>
                    <a:pt x="1929" y="4699"/>
                    <a:pt x="1621" y="4866"/>
                    <a:pt x="1454" y="5139"/>
                  </a:cubicBezTo>
                  <a:cubicBezTo>
                    <a:pt x="1197" y="5560"/>
                    <a:pt x="1346" y="6100"/>
                    <a:pt x="1792" y="6343"/>
                  </a:cubicBezTo>
                  <a:lnTo>
                    <a:pt x="3625" y="7342"/>
                  </a:lnTo>
                  <a:cubicBezTo>
                    <a:pt x="3767" y="7419"/>
                    <a:pt x="3928" y="7459"/>
                    <a:pt x="4093" y="7459"/>
                  </a:cubicBezTo>
                  <a:cubicBezTo>
                    <a:pt x="4426" y="7459"/>
                    <a:pt x="4740" y="7291"/>
                    <a:pt x="4908" y="7019"/>
                  </a:cubicBezTo>
                  <a:cubicBezTo>
                    <a:pt x="5033" y="6814"/>
                    <a:pt x="5066" y="6577"/>
                    <a:pt x="5001" y="6348"/>
                  </a:cubicBezTo>
                  <a:cubicBezTo>
                    <a:pt x="4936" y="6120"/>
                    <a:pt x="4777" y="5934"/>
                    <a:pt x="4560" y="5815"/>
                  </a:cubicBezTo>
                  <a:lnTo>
                    <a:pt x="2732" y="4816"/>
                  </a:lnTo>
                  <a:cubicBezTo>
                    <a:pt x="2591" y="4739"/>
                    <a:pt x="2429" y="4699"/>
                    <a:pt x="2264" y="4699"/>
                  </a:cubicBezTo>
                  <a:close/>
                  <a:moveTo>
                    <a:pt x="19382" y="4699"/>
                  </a:moveTo>
                  <a:cubicBezTo>
                    <a:pt x="19219" y="4699"/>
                    <a:pt x="19057" y="4740"/>
                    <a:pt x="18915" y="4816"/>
                  </a:cubicBezTo>
                  <a:lnTo>
                    <a:pt x="17087" y="5810"/>
                  </a:lnTo>
                  <a:cubicBezTo>
                    <a:pt x="16870" y="5928"/>
                    <a:pt x="16715" y="6120"/>
                    <a:pt x="16651" y="6348"/>
                  </a:cubicBezTo>
                  <a:cubicBezTo>
                    <a:pt x="16586" y="6577"/>
                    <a:pt x="16619" y="6815"/>
                    <a:pt x="16744" y="7019"/>
                  </a:cubicBezTo>
                  <a:cubicBezTo>
                    <a:pt x="16908" y="7290"/>
                    <a:pt x="17219" y="7459"/>
                    <a:pt x="17554" y="7459"/>
                  </a:cubicBezTo>
                  <a:cubicBezTo>
                    <a:pt x="17717" y="7459"/>
                    <a:pt x="17879" y="7418"/>
                    <a:pt x="18022" y="7342"/>
                  </a:cubicBezTo>
                  <a:lnTo>
                    <a:pt x="19850" y="6348"/>
                  </a:lnTo>
                  <a:cubicBezTo>
                    <a:pt x="20067" y="6230"/>
                    <a:pt x="20222" y="6038"/>
                    <a:pt x="20286" y="5810"/>
                  </a:cubicBezTo>
                  <a:cubicBezTo>
                    <a:pt x="20351" y="5582"/>
                    <a:pt x="20318" y="5344"/>
                    <a:pt x="20193" y="5139"/>
                  </a:cubicBezTo>
                  <a:cubicBezTo>
                    <a:pt x="20029" y="4869"/>
                    <a:pt x="19718" y="4699"/>
                    <a:pt x="19382" y="4699"/>
                  </a:cubicBezTo>
                  <a:close/>
                  <a:moveTo>
                    <a:pt x="10886" y="5683"/>
                  </a:moveTo>
                  <a:cubicBezTo>
                    <a:pt x="13474" y="5683"/>
                    <a:pt x="15581" y="7664"/>
                    <a:pt x="15581" y="10103"/>
                  </a:cubicBezTo>
                  <a:cubicBezTo>
                    <a:pt x="15581" y="11773"/>
                    <a:pt x="14580" y="13284"/>
                    <a:pt x="12968" y="14043"/>
                  </a:cubicBezTo>
                  <a:lnTo>
                    <a:pt x="12059" y="14469"/>
                  </a:lnTo>
                  <a:lnTo>
                    <a:pt x="12059" y="15854"/>
                  </a:lnTo>
                  <a:lnTo>
                    <a:pt x="9712" y="15854"/>
                  </a:lnTo>
                  <a:lnTo>
                    <a:pt x="9712" y="14469"/>
                  </a:lnTo>
                  <a:lnTo>
                    <a:pt x="9582" y="14410"/>
                  </a:lnTo>
                  <a:lnTo>
                    <a:pt x="8803" y="14043"/>
                  </a:lnTo>
                  <a:cubicBezTo>
                    <a:pt x="7192" y="13284"/>
                    <a:pt x="6191" y="11773"/>
                    <a:pt x="6191" y="10103"/>
                  </a:cubicBezTo>
                  <a:cubicBezTo>
                    <a:pt x="6191" y="7664"/>
                    <a:pt x="8298" y="5683"/>
                    <a:pt x="10886" y="5683"/>
                  </a:cubicBezTo>
                  <a:close/>
                  <a:moveTo>
                    <a:pt x="10870" y="6578"/>
                  </a:moveTo>
                  <a:cubicBezTo>
                    <a:pt x="10678" y="6578"/>
                    <a:pt x="10469" y="6716"/>
                    <a:pt x="10403" y="6887"/>
                  </a:cubicBezTo>
                  <a:lnTo>
                    <a:pt x="8990" y="10519"/>
                  </a:lnTo>
                  <a:cubicBezTo>
                    <a:pt x="8924" y="10690"/>
                    <a:pt x="9031" y="10827"/>
                    <a:pt x="9224" y="10827"/>
                  </a:cubicBezTo>
                  <a:lnTo>
                    <a:pt x="9515" y="10827"/>
                  </a:lnTo>
                  <a:cubicBezTo>
                    <a:pt x="9707" y="10827"/>
                    <a:pt x="9845" y="10974"/>
                    <a:pt x="9821" y="11155"/>
                  </a:cubicBezTo>
                  <a:lnTo>
                    <a:pt x="9504" y="13406"/>
                  </a:lnTo>
                  <a:cubicBezTo>
                    <a:pt x="9479" y="13586"/>
                    <a:pt x="9554" y="13615"/>
                    <a:pt x="9670" y="13470"/>
                  </a:cubicBezTo>
                  <a:lnTo>
                    <a:pt x="12667" y="9745"/>
                  </a:lnTo>
                  <a:cubicBezTo>
                    <a:pt x="12784" y="9601"/>
                    <a:pt x="12720" y="9481"/>
                    <a:pt x="12527" y="9481"/>
                  </a:cubicBezTo>
                  <a:lnTo>
                    <a:pt x="11982" y="9481"/>
                  </a:lnTo>
                  <a:cubicBezTo>
                    <a:pt x="11788" y="9481"/>
                    <a:pt x="11687" y="9344"/>
                    <a:pt x="11753" y="9173"/>
                  </a:cubicBezTo>
                  <a:lnTo>
                    <a:pt x="12641" y="6887"/>
                  </a:lnTo>
                  <a:cubicBezTo>
                    <a:pt x="12708" y="6716"/>
                    <a:pt x="12606" y="6578"/>
                    <a:pt x="12413" y="6578"/>
                  </a:cubicBezTo>
                  <a:lnTo>
                    <a:pt x="10870" y="6578"/>
                  </a:lnTo>
                  <a:close/>
                  <a:moveTo>
                    <a:pt x="935" y="9241"/>
                  </a:moveTo>
                  <a:cubicBezTo>
                    <a:pt x="418" y="9241"/>
                    <a:pt x="0" y="9636"/>
                    <a:pt x="0" y="10122"/>
                  </a:cubicBezTo>
                  <a:cubicBezTo>
                    <a:pt x="0" y="10610"/>
                    <a:pt x="418" y="11003"/>
                    <a:pt x="935" y="11003"/>
                  </a:cubicBezTo>
                  <a:lnTo>
                    <a:pt x="3049" y="11003"/>
                  </a:lnTo>
                  <a:cubicBezTo>
                    <a:pt x="3564" y="11003"/>
                    <a:pt x="3983" y="10610"/>
                    <a:pt x="3983" y="10122"/>
                  </a:cubicBezTo>
                  <a:cubicBezTo>
                    <a:pt x="3983" y="9636"/>
                    <a:pt x="3564" y="9241"/>
                    <a:pt x="3049" y="9241"/>
                  </a:cubicBezTo>
                  <a:lnTo>
                    <a:pt x="935" y="9241"/>
                  </a:lnTo>
                  <a:close/>
                  <a:moveTo>
                    <a:pt x="18551" y="9241"/>
                  </a:moveTo>
                  <a:cubicBezTo>
                    <a:pt x="18035" y="9241"/>
                    <a:pt x="17617" y="9636"/>
                    <a:pt x="17617" y="10122"/>
                  </a:cubicBezTo>
                  <a:cubicBezTo>
                    <a:pt x="17617" y="10610"/>
                    <a:pt x="18035" y="11003"/>
                    <a:pt x="18551" y="11003"/>
                  </a:cubicBezTo>
                  <a:lnTo>
                    <a:pt x="20660" y="11003"/>
                  </a:lnTo>
                  <a:cubicBezTo>
                    <a:pt x="21177" y="11003"/>
                    <a:pt x="21600" y="10610"/>
                    <a:pt x="21600" y="10122"/>
                  </a:cubicBezTo>
                  <a:cubicBezTo>
                    <a:pt x="21600" y="9636"/>
                    <a:pt x="21177" y="9241"/>
                    <a:pt x="20660" y="9241"/>
                  </a:cubicBezTo>
                  <a:lnTo>
                    <a:pt x="18551" y="9241"/>
                  </a:lnTo>
                  <a:close/>
                  <a:moveTo>
                    <a:pt x="4093" y="13000"/>
                  </a:moveTo>
                  <a:cubicBezTo>
                    <a:pt x="3928" y="13000"/>
                    <a:pt x="3762" y="13039"/>
                    <a:pt x="3620" y="13118"/>
                  </a:cubicBezTo>
                  <a:lnTo>
                    <a:pt x="1792" y="14111"/>
                  </a:lnTo>
                  <a:cubicBezTo>
                    <a:pt x="1345" y="14354"/>
                    <a:pt x="1197" y="14899"/>
                    <a:pt x="1454" y="15320"/>
                  </a:cubicBezTo>
                  <a:cubicBezTo>
                    <a:pt x="1622" y="15593"/>
                    <a:pt x="1931" y="15761"/>
                    <a:pt x="2264" y="15761"/>
                  </a:cubicBezTo>
                  <a:cubicBezTo>
                    <a:pt x="2430" y="15761"/>
                    <a:pt x="2590" y="15717"/>
                    <a:pt x="2732" y="15638"/>
                  </a:cubicBezTo>
                  <a:lnTo>
                    <a:pt x="4560" y="14645"/>
                  </a:lnTo>
                  <a:cubicBezTo>
                    <a:pt x="4777" y="14527"/>
                    <a:pt x="4931" y="14339"/>
                    <a:pt x="4996" y="14111"/>
                  </a:cubicBezTo>
                  <a:cubicBezTo>
                    <a:pt x="5061" y="13884"/>
                    <a:pt x="5029" y="13646"/>
                    <a:pt x="4903" y="13441"/>
                  </a:cubicBezTo>
                  <a:cubicBezTo>
                    <a:pt x="4735" y="13168"/>
                    <a:pt x="4426" y="13000"/>
                    <a:pt x="4093" y="13000"/>
                  </a:cubicBezTo>
                  <a:close/>
                  <a:moveTo>
                    <a:pt x="17554" y="13000"/>
                  </a:moveTo>
                  <a:cubicBezTo>
                    <a:pt x="17220" y="13000"/>
                    <a:pt x="16910" y="13169"/>
                    <a:pt x="16744" y="13441"/>
                  </a:cubicBezTo>
                  <a:cubicBezTo>
                    <a:pt x="16619" y="13645"/>
                    <a:pt x="16586" y="13883"/>
                    <a:pt x="16651" y="14111"/>
                  </a:cubicBezTo>
                  <a:cubicBezTo>
                    <a:pt x="16715" y="14339"/>
                    <a:pt x="16870" y="14527"/>
                    <a:pt x="17087" y="14645"/>
                  </a:cubicBezTo>
                  <a:lnTo>
                    <a:pt x="18915" y="15643"/>
                  </a:lnTo>
                  <a:cubicBezTo>
                    <a:pt x="19056" y="15721"/>
                    <a:pt x="19218" y="15761"/>
                    <a:pt x="19382" y="15761"/>
                  </a:cubicBezTo>
                  <a:cubicBezTo>
                    <a:pt x="19717" y="15761"/>
                    <a:pt x="20032" y="15593"/>
                    <a:pt x="20198" y="15320"/>
                  </a:cubicBezTo>
                  <a:cubicBezTo>
                    <a:pt x="20323" y="15117"/>
                    <a:pt x="20356" y="14878"/>
                    <a:pt x="20291" y="14650"/>
                  </a:cubicBezTo>
                  <a:cubicBezTo>
                    <a:pt x="20226" y="14423"/>
                    <a:pt x="20072" y="14229"/>
                    <a:pt x="19855" y="14111"/>
                  </a:cubicBezTo>
                  <a:lnTo>
                    <a:pt x="18022" y="13118"/>
                  </a:lnTo>
                  <a:cubicBezTo>
                    <a:pt x="17881" y="13041"/>
                    <a:pt x="17718" y="13000"/>
                    <a:pt x="17554" y="13000"/>
                  </a:cubicBezTo>
                  <a:close/>
                  <a:moveTo>
                    <a:pt x="9712" y="17621"/>
                  </a:moveTo>
                  <a:cubicBezTo>
                    <a:pt x="9712" y="17621"/>
                    <a:pt x="12059" y="17621"/>
                    <a:pt x="12059" y="17621"/>
                  </a:cubicBezTo>
                  <a:lnTo>
                    <a:pt x="12059" y="18507"/>
                  </a:lnTo>
                  <a:lnTo>
                    <a:pt x="9712" y="18507"/>
                  </a:lnTo>
                  <a:lnTo>
                    <a:pt x="9712" y="1762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54"/>
            <p:cNvSpPr/>
            <p:nvPr/>
          </p:nvSpPr>
          <p:spPr>
            <a:xfrm>
              <a:off x="5966117" y="5590233"/>
              <a:ext cx="63698" cy="97194"/>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34" y="0"/>
                    <a:pt x="0" y="3166"/>
                    <a:pt x="0" y="7071"/>
                  </a:cubicBezTo>
                  <a:cubicBezTo>
                    <a:pt x="0" y="9453"/>
                    <a:pt x="1843" y="11667"/>
                    <a:pt x="4931" y="12982"/>
                  </a:cubicBezTo>
                  <a:cubicBezTo>
                    <a:pt x="5029" y="13027"/>
                    <a:pt x="5142" y="13148"/>
                    <a:pt x="5142" y="13217"/>
                  </a:cubicBezTo>
                  <a:lnTo>
                    <a:pt x="5142" y="15164"/>
                  </a:lnTo>
                  <a:cubicBezTo>
                    <a:pt x="5142" y="16096"/>
                    <a:pt x="6292" y="16849"/>
                    <a:pt x="7713" y="16849"/>
                  </a:cubicBezTo>
                  <a:lnTo>
                    <a:pt x="13887" y="16849"/>
                  </a:lnTo>
                  <a:cubicBezTo>
                    <a:pt x="15310" y="16849"/>
                    <a:pt x="16458" y="16096"/>
                    <a:pt x="16458" y="15164"/>
                  </a:cubicBezTo>
                  <a:cubicBezTo>
                    <a:pt x="16458" y="15164"/>
                    <a:pt x="16458" y="13217"/>
                    <a:pt x="16458" y="13217"/>
                  </a:cubicBezTo>
                  <a:cubicBezTo>
                    <a:pt x="16458" y="13148"/>
                    <a:pt x="16570" y="13025"/>
                    <a:pt x="16669" y="12982"/>
                  </a:cubicBezTo>
                  <a:cubicBezTo>
                    <a:pt x="19756" y="11665"/>
                    <a:pt x="21600" y="9455"/>
                    <a:pt x="21600" y="7071"/>
                  </a:cubicBezTo>
                  <a:cubicBezTo>
                    <a:pt x="21600" y="3166"/>
                    <a:pt x="16747" y="0"/>
                    <a:pt x="10789" y="0"/>
                  </a:cubicBezTo>
                  <a:close/>
                  <a:moveTo>
                    <a:pt x="10789" y="2030"/>
                  </a:moveTo>
                  <a:cubicBezTo>
                    <a:pt x="15037" y="2030"/>
                    <a:pt x="18502" y="4288"/>
                    <a:pt x="18502" y="7071"/>
                  </a:cubicBezTo>
                  <a:cubicBezTo>
                    <a:pt x="18502" y="8868"/>
                    <a:pt x="17064" y="10500"/>
                    <a:pt x="14646" y="11421"/>
                  </a:cubicBezTo>
                  <a:cubicBezTo>
                    <a:pt x="14646" y="11421"/>
                    <a:pt x="14077" y="11642"/>
                    <a:pt x="14077" y="11642"/>
                  </a:cubicBezTo>
                  <a:cubicBezTo>
                    <a:pt x="13666" y="11799"/>
                    <a:pt x="13360" y="12131"/>
                    <a:pt x="13360" y="12443"/>
                  </a:cubicBezTo>
                  <a:lnTo>
                    <a:pt x="13360" y="14819"/>
                  </a:lnTo>
                  <a:lnTo>
                    <a:pt x="8240" y="14819"/>
                  </a:lnTo>
                  <a:lnTo>
                    <a:pt x="8240" y="12885"/>
                  </a:lnTo>
                  <a:lnTo>
                    <a:pt x="8240" y="12443"/>
                  </a:lnTo>
                  <a:cubicBezTo>
                    <a:pt x="8240" y="12131"/>
                    <a:pt x="7935" y="11799"/>
                    <a:pt x="7523" y="11642"/>
                  </a:cubicBezTo>
                  <a:lnTo>
                    <a:pt x="6954" y="11421"/>
                  </a:lnTo>
                  <a:cubicBezTo>
                    <a:pt x="4539" y="10500"/>
                    <a:pt x="3098" y="8868"/>
                    <a:pt x="3098" y="7071"/>
                  </a:cubicBezTo>
                  <a:cubicBezTo>
                    <a:pt x="3098" y="4288"/>
                    <a:pt x="6543" y="2030"/>
                    <a:pt x="10789" y="2030"/>
                  </a:cubicBezTo>
                  <a:close/>
                  <a:moveTo>
                    <a:pt x="11422" y="2652"/>
                  </a:moveTo>
                  <a:cubicBezTo>
                    <a:pt x="7351" y="2652"/>
                    <a:pt x="4046" y="4818"/>
                    <a:pt x="4046" y="7485"/>
                  </a:cubicBezTo>
                  <a:cubicBezTo>
                    <a:pt x="4046" y="7869"/>
                    <a:pt x="4516" y="8176"/>
                    <a:pt x="5100" y="8176"/>
                  </a:cubicBezTo>
                  <a:cubicBezTo>
                    <a:pt x="5683" y="8176"/>
                    <a:pt x="6153" y="7869"/>
                    <a:pt x="6153" y="7485"/>
                  </a:cubicBezTo>
                  <a:cubicBezTo>
                    <a:pt x="6153" y="5580"/>
                    <a:pt x="8514" y="4033"/>
                    <a:pt x="11422" y="4033"/>
                  </a:cubicBezTo>
                  <a:cubicBezTo>
                    <a:pt x="12004" y="4033"/>
                    <a:pt x="12475" y="3725"/>
                    <a:pt x="12475" y="3342"/>
                  </a:cubicBezTo>
                  <a:cubicBezTo>
                    <a:pt x="12475" y="2960"/>
                    <a:pt x="12004" y="2652"/>
                    <a:pt x="11422" y="2652"/>
                  </a:cubicBezTo>
                  <a:close/>
                  <a:moveTo>
                    <a:pt x="6849" y="17236"/>
                  </a:moveTo>
                  <a:cubicBezTo>
                    <a:pt x="6041" y="17236"/>
                    <a:pt x="5395" y="17617"/>
                    <a:pt x="5395" y="18092"/>
                  </a:cubicBezTo>
                  <a:cubicBezTo>
                    <a:pt x="5395" y="18565"/>
                    <a:pt x="6041" y="18948"/>
                    <a:pt x="6849" y="18948"/>
                  </a:cubicBezTo>
                  <a:lnTo>
                    <a:pt x="14625" y="18948"/>
                  </a:lnTo>
                  <a:cubicBezTo>
                    <a:pt x="15435" y="18948"/>
                    <a:pt x="16079" y="18565"/>
                    <a:pt x="16079" y="18092"/>
                  </a:cubicBezTo>
                  <a:cubicBezTo>
                    <a:pt x="16079" y="17617"/>
                    <a:pt x="15435" y="17236"/>
                    <a:pt x="14625" y="17236"/>
                  </a:cubicBezTo>
                  <a:lnTo>
                    <a:pt x="6849" y="17236"/>
                  </a:lnTo>
                  <a:close/>
                  <a:moveTo>
                    <a:pt x="7692" y="19887"/>
                  </a:moveTo>
                  <a:cubicBezTo>
                    <a:pt x="6799" y="19887"/>
                    <a:pt x="6069" y="20271"/>
                    <a:pt x="6069" y="20744"/>
                  </a:cubicBezTo>
                  <a:cubicBezTo>
                    <a:pt x="6069" y="21218"/>
                    <a:pt x="6799" y="21600"/>
                    <a:pt x="7692" y="21600"/>
                  </a:cubicBezTo>
                  <a:lnTo>
                    <a:pt x="13908" y="21600"/>
                  </a:lnTo>
                  <a:cubicBezTo>
                    <a:pt x="14803" y="21600"/>
                    <a:pt x="15531" y="21218"/>
                    <a:pt x="15531" y="20744"/>
                  </a:cubicBezTo>
                  <a:cubicBezTo>
                    <a:pt x="15531" y="20271"/>
                    <a:pt x="14803" y="19887"/>
                    <a:pt x="13908" y="19887"/>
                  </a:cubicBezTo>
                  <a:cubicBezTo>
                    <a:pt x="13908" y="19887"/>
                    <a:pt x="7692" y="19887"/>
                    <a:pt x="7692" y="1988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55"/>
            <p:cNvSpPr/>
            <p:nvPr/>
          </p:nvSpPr>
          <p:spPr>
            <a:xfrm>
              <a:off x="6226618" y="5739370"/>
              <a:ext cx="86200" cy="79490"/>
            </a:xfrm>
            <a:custGeom>
              <a:avLst/>
              <a:gdLst/>
              <a:ahLst/>
              <a:cxnLst>
                <a:cxn ang="0">
                  <a:pos x="wd2" y="hd2"/>
                </a:cxn>
                <a:cxn ang="5400000">
                  <a:pos x="wd2" y="hd2"/>
                </a:cxn>
                <a:cxn ang="10800000">
                  <a:pos x="wd2" y="hd2"/>
                </a:cxn>
                <a:cxn ang="16200000">
                  <a:pos x="wd2" y="hd2"/>
                </a:cxn>
              </a:cxnLst>
              <a:rect l="0" t="0" r="r" b="b"/>
              <a:pathLst>
                <a:path w="21455" h="21549" extrusionOk="0">
                  <a:moveTo>
                    <a:pt x="4689" y="2"/>
                  </a:moveTo>
                  <a:cubicBezTo>
                    <a:pt x="3543" y="31"/>
                    <a:pt x="1921" y="490"/>
                    <a:pt x="682" y="2512"/>
                  </a:cubicBezTo>
                  <a:cubicBezTo>
                    <a:pt x="44" y="3554"/>
                    <a:pt x="-145" y="4654"/>
                    <a:pt x="110" y="5780"/>
                  </a:cubicBezTo>
                  <a:cubicBezTo>
                    <a:pt x="583" y="7913"/>
                    <a:pt x="2582" y="9510"/>
                    <a:pt x="3420" y="10093"/>
                  </a:cubicBezTo>
                  <a:lnTo>
                    <a:pt x="3420" y="15383"/>
                  </a:lnTo>
                  <a:cubicBezTo>
                    <a:pt x="3420" y="15812"/>
                    <a:pt x="3735" y="16158"/>
                    <a:pt x="4132" y="16158"/>
                  </a:cubicBezTo>
                  <a:lnTo>
                    <a:pt x="13598" y="16158"/>
                  </a:lnTo>
                  <a:cubicBezTo>
                    <a:pt x="13993" y="16158"/>
                    <a:pt x="14325" y="15812"/>
                    <a:pt x="14325" y="15383"/>
                  </a:cubicBezTo>
                  <a:lnTo>
                    <a:pt x="14325" y="9689"/>
                  </a:lnTo>
                  <a:cubicBezTo>
                    <a:pt x="15187" y="9217"/>
                    <a:pt x="15905" y="8569"/>
                    <a:pt x="16335" y="7684"/>
                  </a:cubicBezTo>
                  <a:cubicBezTo>
                    <a:pt x="17231" y="5852"/>
                    <a:pt x="17304" y="4071"/>
                    <a:pt x="16536" y="2680"/>
                  </a:cubicBezTo>
                  <a:cubicBezTo>
                    <a:pt x="15776" y="1298"/>
                    <a:pt x="14292" y="507"/>
                    <a:pt x="12453" y="507"/>
                  </a:cubicBezTo>
                  <a:cubicBezTo>
                    <a:pt x="11142" y="507"/>
                    <a:pt x="9949" y="1145"/>
                    <a:pt x="8988" y="1939"/>
                  </a:cubicBezTo>
                  <a:cubicBezTo>
                    <a:pt x="8124" y="905"/>
                    <a:pt x="6463" y="-51"/>
                    <a:pt x="4689" y="2"/>
                  </a:cubicBezTo>
                  <a:close/>
                  <a:moveTo>
                    <a:pt x="4735" y="1552"/>
                  </a:moveTo>
                  <a:cubicBezTo>
                    <a:pt x="6013" y="1517"/>
                    <a:pt x="7306" y="2217"/>
                    <a:pt x="7921" y="2967"/>
                  </a:cubicBezTo>
                  <a:cubicBezTo>
                    <a:pt x="6947" y="4039"/>
                    <a:pt x="6346" y="5081"/>
                    <a:pt x="6297" y="5174"/>
                  </a:cubicBezTo>
                  <a:cubicBezTo>
                    <a:pt x="6093" y="5542"/>
                    <a:pt x="6208" y="6024"/>
                    <a:pt x="6545" y="6252"/>
                  </a:cubicBezTo>
                  <a:cubicBezTo>
                    <a:pt x="6883" y="6471"/>
                    <a:pt x="7329" y="6355"/>
                    <a:pt x="7534" y="5982"/>
                  </a:cubicBezTo>
                  <a:cubicBezTo>
                    <a:pt x="7555" y="5944"/>
                    <a:pt x="9756" y="2074"/>
                    <a:pt x="12453" y="2074"/>
                  </a:cubicBezTo>
                  <a:cubicBezTo>
                    <a:pt x="13776" y="2074"/>
                    <a:pt x="14818" y="2592"/>
                    <a:pt x="15315" y="3489"/>
                  </a:cubicBezTo>
                  <a:cubicBezTo>
                    <a:pt x="15813" y="4392"/>
                    <a:pt x="15729" y="5616"/>
                    <a:pt x="15082" y="6943"/>
                  </a:cubicBezTo>
                  <a:cubicBezTo>
                    <a:pt x="13893" y="9377"/>
                    <a:pt x="8831" y="9468"/>
                    <a:pt x="6978" y="9301"/>
                  </a:cubicBezTo>
                  <a:cubicBezTo>
                    <a:pt x="6584" y="9263"/>
                    <a:pt x="6235" y="9598"/>
                    <a:pt x="6204" y="10026"/>
                  </a:cubicBezTo>
                  <a:cubicBezTo>
                    <a:pt x="6169" y="10457"/>
                    <a:pt x="6458" y="10830"/>
                    <a:pt x="6854" y="10868"/>
                  </a:cubicBezTo>
                  <a:cubicBezTo>
                    <a:pt x="6935" y="10875"/>
                    <a:pt x="7471" y="10919"/>
                    <a:pt x="8261" y="10919"/>
                  </a:cubicBezTo>
                  <a:cubicBezTo>
                    <a:pt x="9466" y="10919"/>
                    <a:pt x="11262" y="10811"/>
                    <a:pt x="12886" y="10295"/>
                  </a:cubicBezTo>
                  <a:lnTo>
                    <a:pt x="12886" y="14591"/>
                  </a:lnTo>
                  <a:lnTo>
                    <a:pt x="4843" y="14591"/>
                  </a:lnTo>
                  <a:lnTo>
                    <a:pt x="4843" y="9655"/>
                  </a:lnTo>
                  <a:cubicBezTo>
                    <a:pt x="4843" y="9373"/>
                    <a:pt x="4712" y="9106"/>
                    <a:pt x="4487" y="8964"/>
                  </a:cubicBezTo>
                  <a:cubicBezTo>
                    <a:pt x="4459" y="8950"/>
                    <a:pt x="1948" y="7407"/>
                    <a:pt x="1502" y="5410"/>
                  </a:cubicBezTo>
                  <a:cubicBezTo>
                    <a:pt x="1350" y="4715"/>
                    <a:pt x="1464" y="4046"/>
                    <a:pt x="1873" y="3371"/>
                  </a:cubicBezTo>
                  <a:cubicBezTo>
                    <a:pt x="2595" y="2196"/>
                    <a:pt x="3561" y="1584"/>
                    <a:pt x="4735" y="1552"/>
                  </a:cubicBezTo>
                  <a:close/>
                  <a:moveTo>
                    <a:pt x="16676" y="16714"/>
                  </a:moveTo>
                  <a:cubicBezTo>
                    <a:pt x="15976" y="16714"/>
                    <a:pt x="15349" y="17069"/>
                    <a:pt x="14943" y="17624"/>
                  </a:cubicBezTo>
                  <a:cubicBezTo>
                    <a:pt x="13055" y="19445"/>
                    <a:pt x="11133" y="18196"/>
                    <a:pt x="10674" y="18196"/>
                  </a:cubicBezTo>
                  <a:cubicBezTo>
                    <a:pt x="10169" y="18196"/>
                    <a:pt x="2368" y="18196"/>
                    <a:pt x="2368" y="18196"/>
                  </a:cubicBezTo>
                  <a:cubicBezTo>
                    <a:pt x="2362" y="18201"/>
                    <a:pt x="2360" y="18196"/>
                    <a:pt x="2353" y="18196"/>
                  </a:cubicBezTo>
                  <a:cubicBezTo>
                    <a:pt x="1874" y="18196"/>
                    <a:pt x="1487" y="18621"/>
                    <a:pt x="1487" y="19140"/>
                  </a:cubicBezTo>
                  <a:cubicBezTo>
                    <a:pt x="1487" y="19660"/>
                    <a:pt x="1874" y="20083"/>
                    <a:pt x="2353" y="20083"/>
                  </a:cubicBezTo>
                  <a:cubicBezTo>
                    <a:pt x="2360" y="20083"/>
                    <a:pt x="2366" y="20083"/>
                    <a:pt x="2368" y="20083"/>
                  </a:cubicBezTo>
                  <a:cubicBezTo>
                    <a:pt x="2368" y="20088"/>
                    <a:pt x="10070" y="20083"/>
                    <a:pt x="10659" y="20083"/>
                  </a:cubicBezTo>
                  <a:cubicBezTo>
                    <a:pt x="11189" y="20079"/>
                    <a:pt x="13407" y="19035"/>
                    <a:pt x="15052" y="20791"/>
                  </a:cubicBezTo>
                  <a:cubicBezTo>
                    <a:pt x="15426" y="21218"/>
                    <a:pt x="15942" y="21504"/>
                    <a:pt x="16521" y="21549"/>
                  </a:cubicBezTo>
                  <a:cubicBezTo>
                    <a:pt x="16558" y="21549"/>
                    <a:pt x="16660" y="21549"/>
                    <a:pt x="16660" y="21549"/>
                  </a:cubicBezTo>
                  <a:lnTo>
                    <a:pt x="21440" y="20943"/>
                  </a:lnTo>
                  <a:lnTo>
                    <a:pt x="21455" y="20387"/>
                  </a:lnTo>
                  <a:lnTo>
                    <a:pt x="16119" y="20555"/>
                  </a:lnTo>
                  <a:cubicBezTo>
                    <a:pt x="16119" y="20555"/>
                    <a:pt x="16119" y="19898"/>
                    <a:pt x="16119" y="19898"/>
                  </a:cubicBezTo>
                  <a:lnTo>
                    <a:pt x="21455" y="19898"/>
                  </a:lnTo>
                  <a:lnTo>
                    <a:pt x="21440" y="19409"/>
                  </a:lnTo>
                  <a:lnTo>
                    <a:pt x="16088" y="19409"/>
                  </a:lnTo>
                  <a:lnTo>
                    <a:pt x="16088" y="18853"/>
                  </a:lnTo>
                  <a:lnTo>
                    <a:pt x="21440" y="18853"/>
                  </a:lnTo>
                  <a:lnTo>
                    <a:pt x="21440" y="18314"/>
                  </a:lnTo>
                  <a:lnTo>
                    <a:pt x="16088" y="18314"/>
                  </a:lnTo>
                  <a:lnTo>
                    <a:pt x="16088" y="17657"/>
                  </a:lnTo>
                  <a:lnTo>
                    <a:pt x="21455" y="17843"/>
                  </a:lnTo>
                  <a:lnTo>
                    <a:pt x="21455" y="17337"/>
                  </a:lnTo>
                  <a:lnTo>
                    <a:pt x="16908" y="16731"/>
                  </a:lnTo>
                  <a:cubicBezTo>
                    <a:pt x="16908" y="16731"/>
                    <a:pt x="16738" y="16714"/>
                    <a:pt x="16676" y="167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56"/>
            <p:cNvSpPr/>
            <p:nvPr/>
          </p:nvSpPr>
          <p:spPr>
            <a:xfrm>
              <a:off x="5940254" y="4194222"/>
              <a:ext cx="247676" cy="215222"/>
            </a:xfrm>
            <a:custGeom>
              <a:avLst/>
              <a:gdLst/>
              <a:ahLst/>
              <a:cxnLst>
                <a:cxn ang="0">
                  <a:pos x="wd2" y="hd2"/>
                </a:cxn>
                <a:cxn ang="5400000">
                  <a:pos x="wd2" y="hd2"/>
                </a:cxn>
                <a:cxn ang="10800000">
                  <a:pos x="wd2" y="hd2"/>
                </a:cxn>
                <a:cxn ang="16200000">
                  <a:pos x="wd2" y="hd2"/>
                </a:cxn>
              </a:cxnLst>
              <a:rect l="0" t="0" r="r" b="b"/>
              <a:pathLst>
                <a:path w="21125" h="21535" extrusionOk="0">
                  <a:moveTo>
                    <a:pt x="18664" y="9261"/>
                  </a:moveTo>
                  <a:cubicBezTo>
                    <a:pt x="17194" y="12501"/>
                    <a:pt x="10925" y="12633"/>
                    <a:pt x="8633" y="12412"/>
                  </a:cubicBezTo>
                  <a:cubicBezTo>
                    <a:pt x="8150" y="12358"/>
                    <a:pt x="7717" y="12789"/>
                    <a:pt x="7679" y="13360"/>
                  </a:cubicBezTo>
                  <a:cubicBezTo>
                    <a:pt x="7637" y="13936"/>
                    <a:pt x="7998" y="14438"/>
                    <a:pt x="8488" y="14483"/>
                  </a:cubicBezTo>
                  <a:cubicBezTo>
                    <a:pt x="8584" y="14494"/>
                    <a:pt x="9255" y="14555"/>
                    <a:pt x="10232" y="14555"/>
                  </a:cubicBezTo>
                  <a:cubicBezTo>
                    <a:pt x="11724" y="14555"/>
                    <a:pt x="13935" y="14411"/>
                    <a:pt x="15950" y="13723"/>
                  </a:cubicBezTo>
                  <a:lnTo>
                    <a:pt x="15950" y="19456"/>
                  </a:lnTo>
                  <a:lnTo>
                    <a:pt x="5999" y="19456"/>
                  </a:lnTo>
                  <a:lnTo>
                    <a:pt x="5999" y="12868"/>
                  </a:lnTo>
                  <a:cubicBezTo>
                    <a:pt x="5999" y="12491"/>
                    <a:pt x="5825" y="12141"/>
                    <a:pt x="5541" y="11962"/>
                  </a:cubicBezTo>
                  <a:cubicBezTo>
                    <a:pt x="5512" y="11937"/>
                    <a:pt x="2402" y="9881"/>
                    <a:pt x="1854" y="7218"/>
                  </a:cubicBezTo>
                  <a:cubicBezTo>
                    <a:pt x="1664" y="6292"/>
                    <a:pt x="1818" y="5407"/>
                    <a:pt x="2325" y="4511"/>
                  </a:cubicBezTo>
                  <a:cubicBezTo>
                    <a:pt x="3218" y="2945"/>
                    <a:pt x="4404" y="2125"/>
                    <a:pt x="5857" y="2083"/>
                  </a:cubicBezTo>
                  <a:cubicBezTo>
                    <a:pt x="7440" y="2037"/>
                    <a:pt x="9036" y="2964"/>
                    <a:pt x="9803" y="3955"/>
                  </a:cubicBezTo>
                  <a:cubicBezTo>
                    <a:pt x="8594" y="5389"/>
                    <a:pt x="7863" y="6780"/>
                    <a:pt x="7801" y="6897"/>
                  </a:cubicBezTo>
                  <a:cubicBezTo>
                    <a:pt x="7550" y="7389"/>
                    <a:pt x="7682" y="8027"/>
                    <a:pt x="8101" y="8326"/>
                  </a:cubicBezTo>
                  <a:cubicBezTo>
                    <a:pt x="8517" y="8625"/>
                    <a:pt x="9065" y="8470"/>
                    <a:pt x="9320" y="7979"/>
                  </a:cubicBezTo>
                  <a:cubicBezTo>
                    <a:pt x="9345" y="7925"/>
                    <a:pt x="12069" y="2763"/>
                    <a:pt x="15409" y="2763"/>
                  </a:cubicBezTo>
                  <a:cubicBezTo>
                    <a:pt x="17043" y="2763"/>
                    <a:pt x="18336" y="3457"/>
                    <a:pt x="18955" y="4658"/>
                  </a:cubicBezTo>
                  <a:cubicBezTo>
                    <a:pt x="19567" y="5857"/>
                    <a:pt x="19464" y="7492"/>
                    <a:pt x="18664" y="9261"/>
                  </a:cubicBezTo>
                  <a:cubicBezTo>
                    <a:pt x="18664" y="9261"/>
                    <a:pt x="18664" y="9261"/>
                    <a:pt x="18664" y="9261"/>
                  </a:cubicBezTo>
                  <a:close/>
                  <a:moveTo>
                    <a:pt x="20473" y="3584"/>
                  </a:moveTo>
                  <a:cubicBezTo>
                    <a:pt x="19529" y="1739"/>
                    <a:pt x="17681" y="680"/>
                    <a:pt x="15405" y="680"/>
                  </a:cubicBezTo>
                  <a:cubicBezTo>
                    <a:pt x="13781" y="680"/>
                    <a:pt x="12324" y="1521"/>
                    <a:pt x="11131" y="2579"/>
                  </a:cubicBezTo>
                  <a:cubicBezTo>
                    <a:pt x="10064" y="1199"/>
                    <a:pt x="8008" y="-65"/>
                    <a:pt x="5812" y="3"/>
                  </a:cubicBezTo>
                  <a:cubicBezTo>
                    <a:pt x="4394" y="45"/>
                    <a:pt x="2383" y="661"/>
                    <a:pt x="851" y="3358"/>
                  </a:cubicBezTo>
                  <a:cubicBezTo>
                    <a:pt x="62" y="4746"/>
                    <a:pt x="-180" y="6208"/>
                    <a:pt x="132" y="7713"/>
                  </a:cubicBezTo>
                  <a:cubicBezTo>
                    <a:pt x="723" y="10562"/>
                    <a:pt x="3188" y="12675"/>
                    <a:pt x="4227" y="13455"/>
                  </a:cubicBezTo>
                  <a:lnTo>
                    <a:pt x="4227" y="20495"/>
                  </a:lnTo>
                  <a:cubicBezTo>
                    <a:pt x="4227" y="21070"/>
                    <a:pt x="4623" y="21535"/>
                    <a:pt x="5113" y="21535"/>
                  </a:cubicBezTo>
                  <a:lnTo>
                    <a:pt x="16836" y="21535"/>
                  </a:lnTo>
                  <a:cubicBezTo>
                    <a:pt x="17323" y="21535"/>
                    <a:pt x="17723" y="21070"/>
                    <a:pt x="17723" y="20495"/>
                  </a:cubicBezTo>
                  <a:lnTo>
                    <a:pt x="17723" y="12921"/>
                  </a:lnTo>
                  <a:cubicBezTo>
                    <a:pt x="18790" y="12290"/>
                    <a:pt x="19690" y="11423"/>
                    <a:pt x="20228" y="10237"/>
                  </a:cubicBezTo>
                  <a:cubicBezTo>
                    <a:pt x="21334" y="7797"/>
                    <a:pt x="21420" y="5438"/>
                    <a:pt x="20473" y="3584"/>
                  </a:cubicBezTo>
                  <a:cubicBezTo>
                    <a:pt x="20473" y="3584"/>
                    <a:pt x="20473" y="3584"/>
                    <a:pt x="20473" y="358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57"/>
            <p:cNvSpPr/>
            <p:nvPr/>
          </p:nvSpPr>
          <p:spPr>
            <a:xfrm>
              <a:off x="7127423" y="2537706"/>
              <a:ext cx="232597" cy="219575"/>
            </a:xfrm>
            <a:custGeom>
              <a:avLst/>
              <a:gdLst/>
              <a:ahLst/>
              <a:cxnLst>
                <a:cxn ang="0">
                  <a:pos x="wd2" y="hd2"/>
                </a:cxn>
                <a:cxn ang="5400000">
                  <a:pos x="wd2" y="hd2"/>
                </a:cxn>
                <a:cxn ang="10800000">
                  <a:pos x="wd2" y="hd2"/>
                </a:cxn>
                <a:cxn ang="16200000">
                  <a:pos x="wd2" y="hd2"/>
                </a:cxn>
              </a:cxnLst>
              <a:rect l="0" t="0" r="r" b="b"/>
              <a:pathLst>
                <a:path w="21454" h="21551" extrusionOk="0">
                  <a:moveTo>
                    <a:pt x="4706" y="2"/>
                  </a:moveTo>
                  <a:cubicBezTo>
                    <a:pt x="3559" y="32"/>
                    <a:pt x="1929" y="484"/>
                    <a:pt x="688" y="2460"/>
                  </a:cubicBezTo>
                  <a:cubicBezTo>
                    <a:pt x="50" y="3481"/>
                    <a:pt x="-146" y="4560"/>
                    <a:pt x="109" y="5663"/>
                  </a:cubicBezTo>
                  <a:cubicBezTo>
                    <a:pt x="583" y="7751"/>
                    <a:pt x="2582" y="9305"/>
                    <a:pt x="3422" y="9877"/>
                  </a:cubicBezTo>
                  <a:lnTo>
                    <a:pt x="3422" y="15043"/>
                  </a:lnTo>
                  <a:cubicBezTo>
                    <a:pt x="3422" y="15462"/>
                    <a:pt x="3741" y="15806"/>
                    <a:pt x="4138" y="15806"/>
                  </a:cubicBezTo>
                  <a:lnTo>
                    <a:pt x="13624" y="15806"/>
                  </a:lnTo>
                  <a:cubicBezTo>
                    <a:pt x="14022" y="15806"/>
                    <a:pt x="14341" y="15462"/>
                    <a:pt x="14341" y="15043"/>
                  </a:cubicBezTo>
                  <a:lnTo>
                    <a:pt x="14341" y="9481"/>
                  </a:lnTo>
                  <a:cubicBezTo>
                    <a:pt x="15206" y="9021"/>
                    <a:pt x="15937" y="8384"/>
                    <a:pt x="16370" y="7517"/>
                  </a:cubicBezTo>
                  <a:cubicBezTo>
                    <a:pt x="17265" y="5724"/>
                    <a:pt x="17333" y="3992"/>
                    <a:pt x="16565" y="2631"/>
                  </a:cubicBezTo>
                  <a:cubicBezTo>
                    <a:pt x="15802" y="1277"/>
                    <a:pt x="14307" y="503"/>
                    <a:pt x="12467" y="503"/>
                  </a:cubicBezTo>
                  <a:cubicBezTo>
                    <a:pt x="11152" y="503"/>
                    <a:pt x="9972" y="1117"/>
                    <a:pt x="9010" y="1893"/>
                  </a:cubicBezTo>
                  <a:cubicBezTo>
                    <a:pt x="8146" y="880"/>
                    <a:pt x="6484" y="-49"/>
                    <a:pt x="4706" y="2"/>
                  </a:cubicBezTo>
                  <a:close/>
                  <a:moveTo>
                    <a:pt x="4746" y="1527"/>
                  </a:moveTo>
                  <a:cubicBezTo>
                    <a:pt x="6025" y="1494"/>
                    <a:pt x="7316" y="2175"/>
                    <a:pt x="7933" y="2906"/>
                  </a:cubicBezTo>
                  <a:cubicBezTo>
                    <a:pt x="6956" y="3956"/>
                    <a:pt x="6365" y="4976"/>
                    <a:pt x="6316" y="5065"/>
                  </a:cubicBezTo>
                  <a:cubicBezTo>
                    <a:pt x="6111" y="5424"/>
                    <a:pt x="6219" y="5891"/>
                    <a:pt x="6557" y="6114"/>
                  </a:cubicBezTo>
                  <a:cubicBezTo>
                    <a:pt x="6895" y="6330"/>
                    <a:pt x="7338" y="6215"/>
                    <a:pt x="7543" y="5852"/>
                  </a:cubicBezTo>
                  <a:cubicBezTo>
                    <a:pt x="7564" y="5815"/>
                    <a:pt x="9765" y="2027"/>
                    <a:pt x="12467" y="2027"/>
                  </a:cubicBezTo>
                  <a:cubicBezTo>
                    <a:pt x="13791" y="2027"/>
                    <a:pt x="14839" y="2540"/>
                    <a:pt x="15338" y="3418"/>
                  </a:cubicBezTo>
                  <a:cubicBezTo>
                    <a:pt x="15836" y="4302"/>
                    <a:pt x="15752" y="5498"/>
                    <a:pt x="15103" y="6797"/>
                  </a:cubicBezTo>
                  <a:cubicBezTo>
                    <a:pt x="13915" y="9178"/>
                    <a:pt x="8842" y="9273"/>
                    <a:pt x="6987" y="9109"/>
                  </a:cubicBezTo>
                  <a:cubicBezTo>
                    <a:pt x="6594" y="9072"/>
                    <a:pt x="6245" y="9385"/>
                    <a:pt x="6213" y="9804"/>
                  </a:cubicBezTo>
                  <a:cubicBezTo>
                    <a:pt x="6178" y="10227"/>
                    <a:pt x="6476" y="10596"/>
                    <a:pt x="6872" y="10633"/>
                  </a:cubicBezTo>
                  <a:cubicBezTo>
                    <a:pt x="6953" y="10641"/>
                    <a:pt x="7491" y="10682"/>
                    <a:pt x="8282" y="10682"/>
                  </a:cubicBezTo>
                  <a:cubicBezTo>
                    <a:pt x="9488" y="10682"/>
                    <a:pt x="11280" y="10577"/>
                    <a:pt x="12908" y="10072"/>
                  </a:cubicBezTo>
                  <a:lnTo>
                    <a:pt x="12908" y="14281"/>
                  </a:lnTo>
                  <a:lnTo>
                    <a:pt x="4855" y="14281"/>
                  </a:lnTo>
                  <a:lnTo>
                    <a:pt x="4855" y="9444"/>
                  </a:lnTo>
                  <a:cubicBezTo>
                    <a:pt x="4855" y="9169"/>
                    <a:pt x="4714" y="8910"/>
                    <a:pt x="4488" y="8773"/>
                  </a:cubicBezTo>
                  <a:cubicBezTo>
                    <a:pt x="4460" y="8758"/>
                    <a:pt x="1947" y="7250"/>
                    <a:pt x="1502" y="5297"/>
                  </a:cubicBezTo>
                  <a:cubicBezTo>
                    <a:pt x="1348" y="4618"/>
                    <a:pt x="1475" y="3967"/>
                    <a:pt x="1886" y="3308"/>
                  </a:cubicBezTo>
                  <a:cubicBezTo>
                    <a:pt x="2607" y="2158"/>
                    <a:pt x="3571" y="1561"/>
                    <a:pt x="4746" y="1527"/>
                  </a:cubicBezTo>
                  <a:close/>
                  <a:moveTo>
                    <a:pt x="17774" y="15421"/>
                  </a:moveTo>
                  <a:cubicBezTo>
                    <a:pt x="15861" y="15424"/>
                    <a:pt x="14495" y="16646"/>
                    <a:pt x="14192" y="17715"/>
                  </a:cubicBezTo>
                  <a:cubicBezTo>
                    <a:pt x="13418" y="18301"/>
                    <a:pt x="11596" y="17919"/>
                    <a:pt x="10546" y="17507"/>
                  </a:cubicBezTo>
                  <a:cubicBezTo>
                    <a:pt x="10044" y="17507"/>
                    <a:pt x="2344" y="17507"/>
                    <a:pt x="2344" y="17507"/>
                  </a:cubicBezTo>
                  <a:cubicBezTo>
                    <a:pt x="2337" y="17507"/>
                    <a:pt x="2331" y="17507"/>
                    <a:pt x="2327" y="17507"/>
                  </a:cubicBezTo>
                  <a:cubicBezTo>
                    <a:pt x="1856" y="17507"/>
                    <a:pt x="1473" y="17915"/>
                    <a:pt x="1473" y="18416"/>
                  </a:cubicBezTo>
                  <a:cubicBezTo>
                    <a:pt x="1473" y="18441"/>
                    <a:pt x="1473" y="18536"/>
                    <a:pt x="1473" y="18562"/>
                  </a:cubicBezTo>
                  <a:cubicBezTo>
                    <a:pt x="1473" y="19063"/>
                    <a:pt x="1856" y="19465"/>
                    <a:pt x="2327" y="19465"/>
                  </a:cubicBezTo>
                  <a:cubicBezTo>
                    <a:pt x="2331" y="19465"/>
                    <a:pt x="2337" y="19465"/>
                    <a:pt x="2344" y="19465"/>
                  </a:cubicBezTo>
                  <a:cubicBezTo>
                    <a:pt x="2355" y="19465"/>
                    <a:pt x="10044" y="19465"/>
                    <a:pt x="10546" y="19465"/>
                  </a:cubicBezTo>
                  <a:cubicBezTo>
                    <a:pt x="11599" y="19054"/>
                    <a:pt x="13418" y="18666"/>
                    <a:pt x="14192" y="19252"/>
                  </a:cubicBezTo>
                  <a:cubicBezTo>
                    <a:pt x="14495" y="20320"/>
                    <a:pt x="15863" y="21551"/>
                    <a:pt x="17780" y="21551"/>
                  </a:cubicBezTo>
                  <a:cubicBezTo>
                    <a:pt x="19676" y="21551"/>
                    <a:pt x="21426" y="20447"/>
                    <a:pt x="21454" y="18507"/>
                  </a:cubicBezTo>
                  <a:cubicBezTo>
                    <a:pt x="21454" y="18498"/>
                    <a:pt x="21454" y="18466"/>
                    <a:pt x="21454" y="18459"/>
                  </a:cubicBezTo>
                  <a:cubicBezTo>
                    <a:pt x="21422" y="16515"/>
                    <a:pt x="19674" y="15421"/>
                    <a:pt x="17774" y="15421"/>
                  </a:cubicBezTo>
                  <a:close/>
                  <a:moveTo>
                    <a:pt x="17900" y="16171"/>
                  </a:moveTo>
                  <a:cubicBezTo>
                    <a:pt x="18201" y="16208"/>
                    <a:pt x="18473" y="16275"/>
                    <a:pt x="18703" y="16348"/>
                  </a:cubicBezTo>
                  <a:cubicBezTo>
                    <a:pt x="18933" y="16422"/>
                    <a:pt x="19116" y="16505"/>
                    <a:pt x="19242" y="16574"/>
                  </a:cubicBezTo>
                  <a:cubicBezTo>
                    <a:pt x="19370" y="16642"/>
                    <a:pt x="19431" y="16702"/>
                    <a:pt x="19431" y="16702"/>
                  </a:cubicBezTo>
                  <a:cubicBezTo>
                    <a:pt x="19431" y="16702"/>
                    <a:pt x="19349" y="16687"/>
                    <a:pt x="19213" y="16684"/>
                  </a:cubicBezTo>
                  <a:cubicBezTo>
                    <a:pt x="19077" y="16675"/>
                    <a:pt x="18885" y="16672"/>
                    <a:pt x="18651" y="16666"/>
                  </a:cubicBezTo>
                  <a:cubicBezTo>
                    <a:pt x="18195" y="16661"/>
                    <a:pt x="17572" y="16620"/>
                    <a:pt x="17018" y="16714"/>
                  </a:cubicBezTo>
                  <a:cubicBezTo>
                    <a:pt x="16889" y="16728"/>
                    <a:pt x="16743" y="16775"/>
                    <a:pt x="16611" y="16824"/>
                  </a:cubicBezTo>
                  <a:cubicBezTo>
                    <a:pt x="16475" y="16869"/>
                    <a:pt x="16338" y="16922"/>
                    <a:pt x="16209" y="16977"/>
                  </a:cubicBezTo>
                  <a:cubicBezTo>
                    <a:pt x="15945" y="17084"/>
                    <a:pt x="15702" y="17205"/>
                    <a:pt x="15493" y="17306"/>
                  </a:cubicBezTo>
                  <a:cubicBezTo>
                    <a:pt x="15284" y="17409"/>
                    <a:pt x="15113" y="17499"/>
                    <a:pt x="14994" y="17568"/>
                  </a:cubicBezTo>
                  <a:cubicBezTo>
                    <a:pt x="14876" y="17635"/>
                    <a:pt x="14820" y="17701"/>
                    <a:pt x="14828" y="17708"/>
                  </a:cubicBezTo>
                  <a:cubicBezTo>
                    <a:pt x="14820" y="17708"/>
                    <a:pt x="14840" y="17614"/>
                    <a:pt x="14931" y="17495"/>
                  </a:cubicBezTo>
                  <a:cubicBezTo>
                    <a:pt x="15021" y="17373"/>
                    <a:pt x="15159" y="17226"/>
                    <a:pt x="15344" y="17062"/>
                  </a:cubicBezTo>
                  <a:cubicBezTo>
                    <a:pt x="15529" y="16895"/>
                    <a:pt x="15759" y="16725"/>
                    <a:pt x="16020" y="16562"/>
                  </a:cubicBezTo>
                  <a:cubicBezTo>
                    <a:pt x="16153" y="16484"/>
                    <a:pt x="16295" y="16413"/>
                    <a:pt x="16444" y="16342"/>
                  </a:cubicBezTo>
                  <a:cubicBezTo>
                    <a:pt x="16598" y="16277"/>
                    <a:pt x="16749" y="16227"/>
                    <a:pt x="16926" y="16190"/>
                  </a:cubicBezTo>
                  <a:cubicBezTo>
                    <a:pt x="17268" y="16124"/>
                    <a:pt x="17598" y="16134"/>
                    <a:pt x="17900" y="1617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58"/>
            <p:cNvSpPr/>
            <p:nvPr/>
          </p:nvSpPr>
          <p:spPr>
            <a:xfrm>
              <a:off x="6252470" y="5868616"/>
              <a:ext cx="81796" cy="95051"/>
            </a:xfrm>
            <a:custGeom>
              <a:avLst/>
              <a:gdLst/>
              <a:ahLst/>
              <a:cxnLst>
                <a:cxn ang="0">
                  <a:pos x="wd2" y="hd2"/>
                </a:cxn>
                <a:cxn ang="5400000">
                  <a:pos x="wd2" y="hd2"/>
                </a:cxn>
                <a:cxn ang="10800000">
                  <a:pos x="wd2" y="hd2"/>
                </a:cxn>
                <a:cxn ang="16200000">
                  <a:pos x="wd2" y="hd2"/>
                </a:cxn>
              </a:cxnLst>
              <a:rect l="0" t="0" r="r" b="b"/>
              <a:pathLst>
                <a:path w="20505" h="21072" extrusionOk="0">
                  <a:moveTo>
                    <a:pt x="8477" y="4"/>
                  </a:moveTo>
                  <a:cubicBezTo>
                    <a:pt x="8187" y="4"/>
                    <a:pt x="7947" y="205"/>
                    <a:pt x="7947" y="459"/>
                  </a:cubicBezTo>
                  <a:cubicBezTo>
                    <a:pt x="7947" y="712"/>
                    <a:pt x="8187" y="927"/>
                    <a:pt x="8477" y="927"/>
                  </a:cubicBezTo>
                  <a:lnTo>
                    <a:pt x="9520" y="927"/>
                  </a:lnTo>
                  <a:lnTo>
                    <a:pt x="9520" y="2966"/>
                  </a:lnTo>
                  <a:cubicBezTo>
                    <a:pt x="4759" y="3261"/>
                    <a:pt x="999" y="6755"/>
                    <a:pt x="999" y="11040"/>
                  </a:cubicBezTo>
                  <a:cubicBezTo>
                    <a:pt x="999" y="13887"/>
                    <a:pt x="2652" y="16384"/>
                    <a:pt x="5158" y="17832"/>
                  </a:cubicBezTo>
                  <a:cubicBezTo>
                    <a:pt x="5106" y="17878"/>
                    <a:pt x="5073" y="17939"/>
                    <a:pt x="5034" y="17997"/>
                  </a:cubicBezTo>
                  <a:lnTo>
                    <a:pt x="3881" y="19733"/>
                  </a:lnTo>
                  <a:cubicBezTo>
                    <a:pt x="3619" y="20131"/>
                    <a:pt x="3774" y="20644"/>
                    <a:pt x="4224" y="20877"/>
                  </a:cubicBezTo>
                  <a:lnTo>
                    <a:pt x="4395" y="20959"/>
                  </a:lnTo>
                  <a:cubicBezTo>
                    <a:pt x="4845" y="21191"/>
                    <a:pt x="5426" y="21053"/>
                    <a:pt x="5688" y="20656"/>
                  </a:cubicBezTo>
                  <a:lnTo>
                    <a:pt x="6825" y="18920"/>
                  </a:lnTo>
                  <a:cubicBezTo>
                    <a:pt x="6887" y="18828"/>
                    <a:pt x="6917" y="18729"/>
                    <a:pt x="6934" y="18631"/>
                  </a:cubicBezTo>
                  <a:cubicBezTo>
                    <a:pt x="7939" y="18965"/>
                    <a:pt x="9035" y="19155"/>
                    <a:pt x="10175" y="19155"/>
                  </a:cubicBezTo>
                  <a:cubicBezTo>
                    <a:pt x="11221" y="19155"/>
                    <a:pt x="12215" y="18988"/>
                    <a:pt x="13150" y="18700"/>
                  </a:cubicBezTo>
                  <a:cubicBezTo>
                    <a:pt x="13174" y="18777"/>
                    <a:pt x="13202" y="18853"/>
                    <a:pt x="13244" y="18920"/>
                  </a:cubicBezTo>
                  <a:lnTo>
                    <a:pt x="14397" y="20656"/>
                  </a:lnTo>
                  <a:cubicBezTo>
                    <a:pt x="14658" y="21053"/>
                    <a:pt x="15239" y="21191"/>
                    <a:pt x="15690" y="20959"/>
                  </a:cubicBezTo>
                  <a:lnTo>
                    <a:pt x="15845" y="20877"/>
                  </a:lnTo>
                  <a:cubicBezTo>
                    <a:pt x="16298" y="20644"/>
                    <a:pt x="16451" y="20133"/>
                    <a:pt x="16188" y="19733"/>
                  </a:cubicBezTo>
                  <a:lnTo>
                    <a:pt x="15051" y="17997"/>
                  </a:lnTo>
                  <a:cubicBezTo>
                    <a:pt x="15036" y="17974"/>
                    <a:pt x="15022" y="17953"/>
                    <a:pt x="15004" y="17928"/>
                  </a:cubicBezTo>
                  <a:cubicBezTo>
                    <a:pt x="17608" y="16497"/>
                    <a:pt x="19335" y="13963"/>
                    <a:pt x="19335" y="11054"/>
                  </a:cubicBezTo>
                  <a:cubicBezTo>
                    <a:pt x="19335" y="6573"/>
                    <a:pt x="15239" y="2939"/>
                    <a:pt x="10175" y="2939"/>
                  </a:cubicBezTo>
                  <a:cubicBezTo>
                    <a:pt x="10129" y="2939"/>
                    <a:pt x="10079" y="2937"/>
                    <a:pt x="10034" y="2939"/>
                  </a:cubicBezTo>
                  <a:lnTo>
                    <a:pt x="10034" y="927"/>
                  </a:lnTo>
                  <a:lnTo>
                    <a:pt x="11078" y="927"/>
                  </a:lnTo>
                  <a:cubicBezTo>
                    <a:pt x="11365" y="927"/>
                    <a:pt x="11592" y="712"/>
                    <a:pt x="11592" y="459"/>
                  </a:cubicBezTo>
                  <a:cubicBezTo>
                    <a:pt x="11592" y="205"/>
                    <a:pt x="11365" y="4"/>
                    <a:pt x="11078" y="4"/>
                  </a:cubicBezTo>
                  <a:lnTo>
                    <a:pt x="8477" y="4"/>
                  </a:lnTo>
                  <a:close/>
                  <a:moveTo>
                    <a:pt x="2401" y="18"/>
                  </a:moveTo>
                  <a:cubicBezTo>
                    <a:pt x="2290" y="-12"/>
                    <a:pt x="2154" y="-7"/>
                    <a:pt x="2043" y="46"/>
                  </a:cubicBezTo>
                  <a:cubicBezTo>
                    <a:pt x="1820" y="149"/>
                    <a:pt x="1736" y="400"/>
                    <a:pt x="1856" y="597"/>
                  </a:cubicBezTo>
                  <a:lnTo>
                    <a:pt x="1996" y="817"/>
                  </a:lnTo>
                  <a:cubicBezTo>
                    <a:pt x="88" y="1979"/>
                    <a:pt x="-564" y="4229"/>
                    <a:pt x="531" y="6066"/>
                  </a:cubicBezTo>
                  <a:cubicBezTo>
                    <a:pt x="531" y="6066"/>
                    <a:pt x="8539" y="2071"/>
                    <a:pt x="8539" y="2071"/>
                  </a:cubicBezTo>
                  <a:cubicBezTo>
                    <a:pt x="7347" y="314"/>
                    <a:pt x="4885" y="-364"/>
                    <a:pt x="2790" y="431"/>
                  </a:cubicBezTo>
                  <a:lnTo>
                    <a:pt x="2666" y="211"/>
                  </a:lnTo>
                  <a:cubicBezTo>
                    <a:pt x="2607" y="112"/>
                    <a:pt x="2512" y="49"/>
                    <a:pt x="2401" y="18"/>
                  </a:cubicBezTo>
                  <a:close/>
                  <a:moveTo>
                    <a:pt x="18338" y="18"/>
                  </a:moveTo>
                  <a:cubicBezTo>
                    <a:pt x="18226" y="49"/>
                    <a:pt x="18132" y="112"/>
                    <a:pt x="18073" y="211"/>
                  </a:cubicBezTo>
                  <a:lnTo>
                    <a:pt x="17902" y="500"/>
                  </a:lnTo>
                  <a:cubicBezTo>
                    <a:pt x="15769" y="-409"/>
                    <a:pt x="13192" y="263"/>
                    <a:pt x="11966" y="2071"/>
                  </a:cubicBezTo>
                  <a:lnTo>
                    <a:pt x="19974" y="6066"/>
                  </a:lnTo>
                  <a:cubicBezTo>
                    <a:pt x="21036" y="4286"/>
                    <a:pt x="20457" y="2114"/>
                    <a:pt x="18681" y="927"/>
                  </a:cubicBezTo>
                  <a:lnTo>
                    <a:pt x="18883" y="597"/>
                  </a:lnTo>
                  <a:cubicBezTo>
                    <a:pt x="19003" y="400"/>
                    <a:pt x="18921" y="149"/>
                    <a:pt x="18696" y="46"/>
                  </a:cubicBezTo>
                  <a:cubicBezTo>
                    <a:pt x="18585" y="-7"/>
                    <a:pt x="18449" y="-12"/>
                    <a:pt x="18338" y="18"/>
                  </a:cubicBezTo>
                  <a:close/>
                  <a:moveTo>
                    <a:pt x="10175" y="4551"/>
                  </a:moveTo>
                  <a:cubicBezTo>
                    <a:pt x="14232" y="4551"/>
                    <a:pt x="17512" y="7451"/>
                    <a:pt x="17512" y="11040"/>
                  </a:cubicBezTo>
                  <a:cubicBezTo>
                    <a:pt x="17512" y="14630"/>
                    <a:pt x="14232" y="17543"/>
                    <a:pt x="10175" y="17543"/>
                  </a:cubicBezTo>
                  <a:cubicBezTo>
                    <a:pt x="6114" y="17543"/>
                    <a:pt x="2821" y="14630"/>
                    <a:pt x="2821" y="11040"/>
                  </a:cubicBezTo>
                  <a:cubicBezTo>
                    <a:pt x="2821" y="7451"/>
                    <a:pt x="6114" y="4551"/>
                    <a:pt x="10175" y="4551"/>
                  </a:cubicBezTo>
                  <a:close/>
                  <a:moveTo>
                    <a:pt x="10486" y="5736"/>
                  </a:moveTo>
                  <a:cubicBezTo>
                    <a:pt x="10342" y="5736"/>
                    <a:pt x="10237" y="5841"/>
                    <a:pt x="10237" y="5970"/>
                  </a:cubicBezTo>
                  <a:lnTo>
                    <a:pt x="10237" y="10627"/>
                  </a:lnTo>
                  <a:lnTo>
                    <a:pt x="10175" y="10654"/>
                  </a:lnTo>
                  <a:cubicBezTo>
                    <a:pt x="9946" y="10807"/>
                    <a:pt x="9908" y="11100"/>
                    <a:pt x="10081" y="11302"/>
                  </a:cubicBezTo>
                  <a:cubicBezTo>
                    <a:pt x="10180" y="11422"/>
                    <a:pt x="10328" y="11481"/>
                    <a:pt x="10486" y="11481"/>
                  </a:cubicBezTo>
                  <a:cubicBezTo>
                    <a:pt x="10596" y="11481"/>
                    <a:pt x="10704" y="11451"/>
                    <a:pt x="10798" y="11384"/>
                  </a:cubicBezTo>
                  <a:lnTo>
                    <a:pt x="13244" y="9745"/>
                  </a:lnTo>
                  <a:cubicBezTo>
                    <a:pt x="13472" y="9591"/>
                    <a:pt x="13527" y="9297"/>
                    <a:pt x="13353" y="9097"/>
                  </a:cubicBezTo>
                  <a:cubicBezTo>
                    <a:pt x="13179" y="8896"/>
                    <a:pt x="12848" y="8860"/>
                    <a:pt x="12621" y="9015"/>
                  </a:cubicBezTo>
                  <a:lnTo>
                    <a:pt x="10751" y="10268"/>
                  </a:lnTo>
                  <a:lnTo>
                    <a:pt x="10751" y="5970"/>
                  </a:lnTo>
                  <a:cubicBezTo>
                    <a:pt x="10751" y="5841"/>
                    <a:pt x="10631" y="5736"/>
                    <a:pt x="10486" y="5736"/>
                  </a:cubicBezTo>
                  <a:close/>
                  <a:moveTo>
                    <a:pt x="3990" y="11026"/>
                  </a:moveTo>
                  <a:cubicBezTo>
                    <a:pt x="3990" y="11026"/>
                    <a:pt x="3990" y="11481"/>
                    <a:pt x="3990" y="11481"/>
                  </a:cubicBezTo>
                  <a:lnTo>
                    <a:pt x="5548" y="11481"/>
                  </a:lnTo>
                  <a:lnTo>
                    <a:pt x="5548" y="11026"/>
                  </a:lnTo>
                  <a:lnTo>
                    <a:pt x="3990" y="11026"/>
                  </a:lnTo>
                  <a:close/>
                  <a:moveTo>
                    <a:pt x="14957" y="11026"/>
                  </a:moveTo>
                  <a:cubicBezTo>
                    <a:pt x="14957" y="11026"/>
                    <a:pt x="14957" y="11481"/>
                    <a:pt x="14957" y="11481"/>
                  </a:cubicBezTo>
                  <a:lnTo>
                    <a:pt x="16515" y="11481"/>
                  </a:lnTo>
                  <a:lnTo>
                    <a:pt x="16515" y="11026"/>
                  </a:lnTo>
                  <a:lnTo>
                    <a:pt x="14957" y="11026"/>
                  </a:lnTo>
                  <a:close/>
                  <a:moveTo>
                    <a:pt x="9972" y="14994"/>
                  </a:moveTo>
                  <a:cubicBezTo>
                    <a:pt x="9972" y="14994"/>
                    <a:pt x="9972" y="16372"/>
                    <a:pt x="9972" y="16372"/>
                  </a:cubicBezTo>
                  <a:lnTo>
                    <a:pt x="10486" y="16372"/>
                  </a:lnTo>
                  <a:lnTo>
                    <a:pt x="10486" y="14994"/>
                  </a:lnTo>
                  <a:lnTo>
                    <a:pt x="9972" y="14994"/>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59"/>
            <p:cNvSpPr/>
            <p:nvPr/>
          </p:nvSpPr>
          <p:spPr>
            <a:xfrm>
              <a:off x="5840824" y="5641923"/>
              <a:ext cx="84167" cy="81728"/>
            </a:xfrm>
            <a:custGeom>
              <a:avLst/>
              <a:gdLst/>
              <a:ahLst/>
              <a:cxnLst>
                <a:cxn ang="0">
                  <a:pos x="wd2" y="hd2"/>
                </a:cxn>
                <a:cxn ang="5400000">
                  <a:pos x="wd2" y="hd2"/>
                </a:cxn>
                <a:cxn ang="10800000">
                  <a:pos x="wd2" y="hd2"/>
                </a:cxn>
                <a:cxn ang="16200000">
                  <a:pos x="wd2" y="hd2"/>
                </a:cxn>
              </a:cxnLst>
              <a:rect l="0" t="0" r="r" b="b"/>
              <a:pathLst>
                <a:path w="21600" h="21600" extrusionOk="0">
                  <a:moveTo>
                    <a:pt x="6869" y="1810"/>
                  </a:moveTo>
                  <a:lnTo>
                    <a:pt x="6367" y="0"/>
                  </a:lnTo>
                  <a:cubicBezTo>
                    <a:pt x="3530" y="1183"/>
                    <a:pt x="1243" y="3462"/>
                    <a:pt x="0" y="6335"/>
                  </a:cubicBezTo>
                  <a:lnTo>
                    <a:pt x="1739" y="6932"/>
                  </a:lnTo>
                  <a:cubicBezTo>
                    <a:pt x="2780" y="4641"/>
                    <a:pt x="4605" y="2805"/>
                    <a:pt x="6869" y="1810"/>
                  </a:cubicBezTo>
                  <a:cubicBezTo>
                    <a:pt x="6869" y="1810"/>
                    <a:pt x="6869" y="1810"/>
                    <a:pt x="6869" y="1810"/>
                  </a:cubicBezTo>
                  <a:close/>
                  <a:moveTo>
                    <a:pt x="19861" y="6932"/>
                  </a:moveTo>
                  <a:lnTo>
                    <a:pt x="21600" y="6335"/>
                  </a:lnTo>
                  <a:cubicBezTo>
                    <a:pt x="20355" y="3462"/>
                    <a:pt x="18069" y="1183"/>
                    <a:pt x="15233" y="0"/>
                  </a:cubicBezTo>
                  <a:lnTo>
                    <a:pt x="14730" y="1810"/>
                  </a:lnTo>
                  <a:cubicBezTo>
                    <a:pt x="16993" y="2805"/>
                    <a:pt x="18820" y="4641"/>
                    <a:pt x="19861" y="6932"/>
                  </a:cubicBezTo>
                  <a:cubicBezTo>
                    <a:pt x="19861" y="6932"/>
                    <a:pt x="19861" y="6932"/>
                    <a:pt x="19861" y="6932"/>
                  </a:cubicBezTo>
                  <a:close/>
                  <a:moveTo>
                    <a:pt x="18079" y="12229"/>
                  </a:moveTo>
                  <a:cubicBezTo>
                    <a:pt x="18079" y="8087"/>
                    <a:pt x="14820" y="4731"/>
                    <a:pt x="10800" y="4731"/>
                  </a:cubicBezTo>
                  <a:cubicBezTo>
                    <a:pt x="6779" y="4731"/>
                    <a:pt x="3520" y="8087"/>
                    <a:pt x="3520" y="12229"/>
                  </a:cubicBezTo>
                  <a:cubicBezTo>
                    <a:pt x="3520" y="16370"/>
                    <a:pt x="6779" y="19727"/>
                    <a:pt x="10800" y="19727"/>
                  </a:cubicBezTo>
                  <a:cubicBezTo>
                    <a:pt x="14820" y="19727"/>
                    <a:pt x="18079" y="16370"/>
                    <a:pt x="18079" y="12229"/>
                  </a:cubicBezTo>
                  <a:cubicBezTo>
                    <a:pt x="18079" y="12229"/>
                    <a:pt x="18079" y="12229"/>
                    <a:pt x="18079" y="12229"/>
                  </a:cubicBezTo>
                  <a:close/>
                  <a:moveTo>
                    <a:pt x="19900" y="12229"/>
                  </a:moveTo>
                  <a:cubicBezTo>
                    <a:pt x="19900" y="17406"/>
                    <a:pt x="15825" y="21600"/>
                    <a:pt x="10800" y="21600"/>
                  </a:cubicBezTo>
                  <a:cubicBezTo>
                    <a:pt x="5774" y="21600"/>
                    <a:pt x="1698" y="17406"/>
                    <a:pt x="1698" y="12229"/>
                  </a:cubicBezTo>
                  <a:cubicBezTo>
                    <a:pt x="1698" y="7052"/>
                    <a:pt x="5774" y="2857"/>
                    <a:pt x="10800" y="2857"/>
                  </a:cubicBezTo>
                  <a:cubicBezTo>
                    <a:pt x="15826" y="2857"/>
                    <a:pt x="19900" y="7052"/>
                    <a:pt x="19900" y="12229"/>
                  </a:cubicBezTo>
                  <a:cubicBezTo>
                    <a:pt x="19900" y="12229"/>
                    <a:pt x="19900" y="12229"/>
                    <a:pt x="19900" y="12229"/>
                  </a:cubicBezTo>
                  <a:close/>
                  <a:moveTo>
                    <a:pt x="11609" y="12194"/>
                  </a:moveTo>
                  <a:lnTo>
                    <a:pt x="15400" y="16440"/>
                  </a:lnTo>
                  <a:lnTo>
                    <a:pt x="14676" y="17215"/>
                  </a:lnTo>
                  <a:lnTo>
                    <a:pt x="10191" y="13070"/>
                  </a:lnTo>
                  <a:lnTo>
                    <a:pt x="10007" y="12284"/>
                  </a:lnTo>
                  <a:lnTo>
                    <a:pt x="10335" y="5667"/>
                  </a:lnTo>
                  <a:lnTo>
                    <a:pt x="11288" y="5667"/>
                  </a:lnTo>
                  <a:cubicBezTo>
                    <a:pt x="11288" y="5667"/>
                    <a:pt x="11609" y="12194"/>
                    <a:pt x="11609" y="1219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60"/>
            <p:cNvSpPr/>
            <p:nvPr/>
          </p:nvSpPr>
          <p:spPr>
            <a:xfrm>
              <a:off x="6254453" y="5977996"/>
              <a:ext cx="68747" cy="68747"/>
            </a:xfrm>
            <a:custGeom>
              <a:avLst/>
              <a:gdLst/>
              <a:ahLst/>
              <a:cxnLst>
                <a:cxn ang="0">
                  <a:pos x="wd2" y="hd2"/>
                </a:cxn>
                <a:cxn ang="5400000">
                  <a:pos x="wd2" y="hd2"/>
                </a:cxn>
                <a:cxn ang="10800000">
                  <a:pos x="wd2" y="hd2"/>
                </a:cxn>
                <a:cxn ang="16200000">
                  <a:pos x="wd2" y="hd2"/>
                </a:cxn>
              </a:cxnLst>
              <a:rect l="0" t="0" r="r" b="b"/>
              <a:pathLst>
                <a:path w="21600" h="21524" extrusionOk="0">
                  <a:moveTo>
                    <a:pt x="8012" y="20359"/>
                  </a:moveTo>
                  <a:cubicBezTo>
                    <a:pt x="8099" y="20718"/>
                    <a:pt x="7918" y="21524"/>
                    <a:pt x="6929" y="21524"/>
                  </a:cubicBezTo>
                  <a:lnTo>
                    <a:pt x="4768" y="21524"/>
                  </a:lnTo>
                  <a:cubicBezTo>
                    <a:pt x="4138" y="21524"/>
                    <a:pt x="3598" y="20982"/>
                    <a:pt x="3598" y="20359"/>
                  </a:cubicBezTo>
                  <a:cubicBezTo>
                    <a:pt x="3598" y="19639"/>
                    <a:pt x="2879" y="17397"/>
                    <a:pt x="1801" y="15244"/>
                  </a:cubicBezTo>
                  <a:lnTo>
                    <a:pt x="1801" y="14348"/>
                  </a:lnTo>
                  <a:lnTo>
                    <a:pt x="5039" y="14348"/>
                  </a:lnTo>
                  <a:cubicBezTo>
                    <a:pt x="5039" y="14348"/>
                    <a:pt x="4947" y="17310"/>
                    <a:pt x="7111" y="18834"/>
                  </a:cubicBezTo>
                  <a:cubicBezTo>
                    <a:pt x="7739" y="19280"/>
                    <a:pt x="8012" y="19909"/>
                    <a:pt x="8012" y="20359"/>
                  </a:cubicBezTo>
                  <a:cubicBezTo>
                    <a:pt x="8012" y="20359"/>
                    <a:pt x="8012" y="20359"/>
                    <a:pt x="8012" y="20359"/>
                  </a:cubicBezTo>
                  <a:close/>
                  <a:moveTo>
                    <a:pt x="17999" y="16460"/>
                  </a:moveTo>
                  <a:cubicBezTo>
                    <a:pt x="16118" y="14607"/>
                    <a:pt x="12690" y="11998"/>
                    <a:pt x="8099" y="11692"/>
                  </a:cubicBezTo>
                  <a:lnTo>
                    <a:pt x="8099" y="8038"/>
                  </a:lnTo>
                  <a:cubicBezTo>
                    <a:pt x="12690" y="7726"/>
                    <a:pt x="16118" y="5118"/>
                    <a:pt x="17999" y="3268"/>
                  </a:cubicBezTo>
                  <a:cubicBezTo>
                    <a:pt x="17999" y="3268"/>
                    <a:pt x="17999" y="16460"/>
                    <a:pt x="17999" y="16460"/>
                  </a:cubicBezTo>
                  <a:close/>
                  <a:moveTo>
                    <a:pt x="19801" y="8069"/>
                  </a:moveTo>
                  <a:lnTo>
                    <a:pt x="19801" y="897"/>
                  </a:lnTo>
                  <a:cubicBezTo>
                    <a:pt x="19801" y="507"/>
                    <a:pt x="19547" y="160"/>
                    <a:pt x="19178" y="43"/>
                  </a:cubicBezTo>
                  <a:cubicBezTo>
                    <a:pt x="18808" y="-76"/>
                    <a:pt x="18401" y="54"/>
                    <a:pt x="18171" y="372"/>
                  </a:cubicBezTo>
                  <a:cubicBezTo>
                    <a:pt x="18127" y="432"/>
                    <a:pt x="13834" y="6274"/>
                    <a:pt x="7198" y="6274"/>
                  </a:cubicBezTo>
                  <a:lnTo>
                    <a:pt x="1621" y="6274"/>
                  </a:lnTo>
                  <a:cubicBezTo>
                    <a:pt x="719" y="6274"/>
                    <a:pt x="0" y="6993"/>
                    <a:pt x="0" y="7891"/>
                  </a:cubicBezTo>
                  <a:lnTo>
                    <a:pt x="0" y="11837"/>
                  </a:lnTo>
                  <a:cubicBezTo>
                    <a:pt x="0" y="12734"/>
                    <a:pt x="719" y="13450"/>
                    <a:pt x="1621" y="13450"/>
                  </a:cubicBezTo>
                  <a:lnTo>
                    <a:pt x="7198" y="13450"/>
                  </a:lnTo>
                  <a:cubicBezTo>
                    <a:pt x="13834" y="13450"/>
                    <a:pt x="18127" y="19299"/>
                    <a:pt x="18171" y="19355"/>
                  </a:cubicBezTo>
                  <a:cubicBezTo>
                    <a:pt x="18343" y="19590"/>
                    <a:pt x="18615" y="19727"/>
                    <a:pt x="18901" y="19727"/>
                  </a:cubicBezTo>
                  <a:cubicBezTo>
                    <a:pt x="18995" y="19727"/>
                    <a:pt x="19086" y="19712"/>
                    <a:pt x="19178" y="19683"/>
                  </a:cubicBezTo>
                  <a:cubicBezTo>
                    <a:pt x="19547" y="19565"/>
                    <a:pt x="19801" y="19223"/>
                    <a:pt x="19801" y="18834"/>
                  </a:cubicBezTo>
                  <a:lnTo>
                    <a:pt x="19801" y="11656"/>
                  </a:lnTo>
                  <a:cubicBezTo>
                    <a:pt x="20790" y="11656"/>
                    <a:pt x="21600" y="10849"/>
                    <a:pt x="21600" y="9864"/>
                  </a:cubicBezTo>
                  <a:cubicBezTo>
                    <a:pt x="21600" y="8876"/>
                    <a:pt x="20790" y="8069"/>
                    <a:pt x="19801" y="8069"/>
                  </a:cubicBezTo>
                  <a:cubicBezTo>
                    <a:pt x="19801" y="8069"/>
                    <a:pt x="19801" y="8069"/>
                    <a:pt x="19801" y="80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61"/>
            <p:cNvSpPr/>
            <p:nvPr/>
          </p:nvSpPr>
          <p:spPr>
            <a:xfrm>
              <a:off x="6286270" y="3979452"/>
              <a:ext cx="240416" cy="240412"/>
            </a:xfrm>
            <a:custGeom>
              <a:avLst/>
              <a:gdLst/>
              <a:ahLst/>
              <a:cxnLst>
                <a:cxn ang="0">
                  <a:pos x="wd2" y="hd2"/>
                </a:cxn>
                <a:cxn ang="5400000">
                  <a:pos x="wd2" y="hd2"/>
                </a:cxn>
                <a:cxn ang="10800000">
                  <a:pos x="wd2" y="hd2"/>
                </a:cxn>
                <a:cxn ang="16200000">
                  <a:pos x="wd2" y="hd2"/>
                </a:cxn>
              </a:cxnLst>
              <a:rect l="0" t="0" r="r" b="b"/>
              <a:pathLst>
                <a:path w="21600" h="21600" extrusionOk="0">
                  <a:moveTo>
                    <a:pt x="15300" y="16199"/>
                  </a:moveTo>
                  <a:lnTo>
                    <a:pt x="17100" y="16199"/>
                  </a:lnTo>
                  <a:lnTo>
                    <a:pt x="17100" y="18000"/>
                  </a:lnTo>
                  <a:lnTo>
                    <a:pt x="15300" y="18000"/>
                  </a:lnTo>
                  <a:cubicBezTo>
                    <a:pt x="15300" y="18000"/>
                    <a:pt x="15300" y="16199"/>
                    <a:pt x="15300" y="16199"/>
                  </a:cubicBezTo>
                  <a:close/>
                  <a:moveTo>
                    <a:pt x="11700" y="16199"/>
                  </a:moveTo>
                  <a:lnTo>
                    <a:pt x="13499" y="16199"/>
                  </a:lnTo>
                  <a:lnTo>
                    <a:pt x="13499" y="18000"/>
                  </a:lnTo>
                  <a:lnTo>
                    <a:pt x="11700" y="18000"/>
                  </a:lnTo>
                  <a:cubicBezTo>
                    <a:pt x="11700" y="18000"/>
                    <a:pt x="11700" y="16199"/>
                    <a:pt x="11700" y="16199"/>
                  </a:cubicBezTo>
                  <a:close/>
                  <a:moveTo>
                    <a:pt x="8101" y="16199"/>
                  </a:moveTo>
                  <a:lnTo>
                    <a:pt x="9900" y="16199"/>
                  </a:lnTo>
                  <a:lnTo>
                    <a:pt x="9900" y="18000"/>
                  </a:lnTo>
                  <a:lnTo>
                    <a:pt x="8101" y="18000"/>
                  </a:lnTo>
                  <a:cubicBezTo>
                    <a:pt x="8101" y="18000"/>
                    <a:pt x="8101" y="16199"/>
                    <a:pt x="8101" y="16199"/>
                  </a:cubicBezTo>
                  <a:close/>
                  <a:moveTo>
                    <a:pt x="4500" y="16199"/>
                  </a:moveTo>
                  <a:lnTo>
                    <a:pt x="6300" y="16199"/>
                  </a:lnTo>
                  <a:lnTo>
                    <a:pt x="6300" y="18000"/>
                  </a:lnTo>
                  <a:lnTo>
                    <a:pt x="4500" y="18000"/>
                  </a:lnTo>
                  <a:cubicBezTo>
                    <a:pt x="4500" y="18000"/>
                    <a:pt x="4500" y="16199"/>
                    <a:pt x="4500" y="16199"/>
                  </a:cubicBezTo>
                  <a:close/>
                  <a:moveTo>
                    <a:pt x="15300" y="12600"/>
                  </a:moveTo>
                  <a:lnTo>
                    <a:pt x="17100" y="12600"/>
                  </a:lnTo>
                  <a:lnTo>
                    <a:pt x="17100" y="14400"/>
                  </a:lnTo>
                  <a:lnTo>
                    <a:pt x="15300" y="14400"/>
                  </a:lnTo>
                  <a:cubicBezTo>
                    <a:pt x="15300" y="14400"/>
                    <a:pt x="15300" y="12600"/>
                    <a:pt x="15300" y="12600"/>
                  </a:cubicBezTo>
                  <a:close/>
                  <a:moveTo>
                    <a:pt x="11700" y="12600"/>
                  </a:moveTo>
                  <a:lnTo>
                    <a:pt x="13499" y="12600"/>
                  </a:lnTo>
                  <a:lnTo>
                    <a:pt x="13499" y="14400"/>
                  </a:lnTo>
                  <a:lnTo>
                    <a:pt x="11700" y="14400"/>
                  </a:lnTo>
                  <a:cubicBezTo>
                    <a:pt x="11700" y="14400"/>
                    <a:pt x="11700" y="12600"/>
                    <a:pt x="11700" y="12600"/>
                  </a:cubicBezTo>
                  <a:close/>
                  <a:moveTo>
                    <a:pt x="8101" y="12600"/>
                  </a:moveTo>
                  <a:lnTo>
                    <a:pt x="9900" y="12600"/>
                  </a:lnTo>
                  <a:lnTo>
                    <a:pt x="9900" y="14400"/>
                  </a:lnTo>
                  <a:lnTo>
                    <a:pt x="8101" y="14400"/>
                  </a:lnTo>
                  <a:cubicBezTo>
                    <a:pt x="8101" y="14400"/>
                    <a:pt x="8101" y="12600"/>
                    <a:pt x="8101" y="12600"/>
                  </a:cubicBezTo>
                  <a:close/>
                  <a:moveTo>
                    <a:pt x="4500" y="12600"/>
                  </a:moveTo>
                  <a:lnTo>
                    <a:pt x="6300" y="12600"/>
                  </a:lnTo>
                  <a:lnTo>
                    <a:pt x="6300" y="14400"/>
                  </a:lnTo>
                  <a:lnTo>
                    <a:pt x="4500" y="14400"/>
                  </a:lnTo>
                  <a:cubicBezTo>
                    <a:pt x="4500" y="14400"/>
                    <a:pt x="4500" y="12600"/>
                    <a:pt x="4500" y="12600"/>
                  </a:cubicBezTo>
                  <a:close/>
                  <a:moveTo>
                    <a:pt x="15300" y="8999"/>
                  </a:moveTo>
                  <a:lnTo>
                    <a:pt x="17100" y="8999"/>
                  </a:lnTo>
                  <a:lnTo>
                    <a:pt x="17100" y="10800"/>
                  </a:lnTo>
                  <a:lnTo>
                    <a:pt x="15300" y="10800"/>
                  </a:lnTo>
                  <a:cubicBezTo>
                    <a:pt x="15300" y="10800"/>
                    <a:pt x="15300" y="8999"/>
                    <a:pt x="15300" y="8999"/>
                  </a:cubicBezTo>
                  <a:close/>
                  <a:moveTo>
                    <a:pt x="11700" y="8999"/>
                  </a:moveTo>
                  <a:lnTo>
                    <a:pt x="13499" y="8999"/>
                  </a:lnTo>
                  <a:lnTo>
                    <a:pt x="13499" y="10800"/>
                  </a:lnTo>
                  <a:lnTo>
                    <a:pt x="11700" y="10800"/>
                  </a:lnTo>
                  <a:cubicBezTo>
                    <a:pt x="11700" y="10800"/>
                    <a:pt x="11700" y="8999"/>
                    <a:pt x="11700" y="8999"/>
                  </a:cubicBezTo>
                  <a:close/>
                  <a:moveTo>
                    <a:pt x="8101" y="8999"/>
                  </a:moveTo>
                  <a:lnTo>
                    <a:pt x="9900" y="8999"/>
                  </a:lnTo>
                  <a:lnTo>
                    <a:pt x="9900" y="10800"/>
                  </a:lnTo>
                  <a:lnTo>
                    <a:pt x="8101" y="10800"/>
                  </a:lnTo>
                  <a:cubicBezTo>
                    <a:pt x="8101" y="10800"/>
                    <a:pt x="8101" y="8999"/>
                    <a:pt x="8101" y="8999"/>
                  </a:cubicBezTo>
                  <a:close/>
                  <a:moveTo>
                    <a:pt x="4500" y="8999"/>
                  </a:moveTo>
                  <a:lnTo>
                    <a:pt x="6300" y="8999"/>
                  </a:lnTo>
                  <a:lnTo>
                    <a:pt x="6300" y="10800"/>
                  </a:lnTo>
                  <a:lnTo>
                    <a:pt x="4500" y="10800"/>
                  </a:lnTo>
                  <a:cubicBezTo>
                    <a:pt x="4500" y="10800"/>
                    <a:pt x="4500" y="8999"/>
                    <a:pt x="4500" y="8999"/>
                  </a:cubicBezTo>
                  <a:close/>
                  <a:moveTo>
                    <a:pt x="17100" y="3600"/>
                  </a:moveTo>
                  <a:lnTo>
                    <a:pt x="15300" y="3600"/>
                  </a:lnTo>
                  <a:lnTo>
                    <a:pt x="15300" y="0"/>
                  </a:lnTo>
                  <a:lnTo>
                    <a:pt x="17100" y="0"/>
                  </a:lnTo>
                  <a:cubicBezTo>
                    <a:pt x="17100" y="0"/>
                    <a:pt x="17100" y="3600"/>
                    <a:pt x="17100" y="3600"/>
                  </a:cubicBezTo>
                  <a:close/>
                  <a:moveTo>
                    <a:pt x="6300" y="3600"/>
                  </a:moveTo>
                  <a:lnTo>
                    <a:pt x="4500" y="3600"/>
                  </a:lnTo>
                  <a:lnTo>
                    <a:pt x="4500" y="0"/>
                  </a:lnTo>
                  <a:lnTo>
                    <a:pt x="6300" y="0"/>
                  </a:lnTo>
                  <a:cubicBezTo>
                    <a:pt x="6300" y="0"/>
                    <a:pt x="6300" y="3600"/>
                    <a:pt x="6300" y="3600"/>
                  </a:cubicBezTo>
                  <a:close/>
                  <a:moveTo>
                    <a:pt x="2700" y="19799"/>
                  </a:moveTo>
                  <a:lnTo>
                    <a:pt x="2700" y="7200"/>
                  </a:lnTo>
                  <a:lnTo>
                    <a:pt x="18900" y="7200"/>
                  </a:lnTo>
                  <a:lnTo>
                    <a:pt x="18900" y="19799"/>
                  </a:lnTo>
                  <a:cubicBezTo>
                    <a:pt x="18900" y="19799"/>
                    <a:pt x="2700" y="19799"/>
                    <a:pt x="2700" y="19799"/>
                  </a:cubicBezTo>
                  <a:close/>
                  <a:moveTo>
                    <a:pt x="20700" y="2700"/>
                  </a:moveTo>
                  <a:lnTo>
                    <a:pt x="18000" y="2700"/>
                  </a:lnTo>
                  <a:lnTo>
                    <a:pt x="18000" y="4500"/>
                  </a:lnTo>
                  <a:lnTo>
                    <a:pt x="14400" y="4500"/>
                  </a:lnTo>
                  <a:lnTo>
                    <a:pt x="14400" y="2700"/>
                  </a:lnTo>
                  <a:lnTo>
                    <a:pt x="7200" y="2700"/>
                  </a:lnTo>
                  <a:lnTo>
                    <a:pt x="7200" y="4500"/>
                  </a:lnTo>
                  <a:lnTo>
                    <a:pt x="3600" y="4500"/>
                  </a:lnTo>
                  <a:lnTo>
                    <a:pt x="3600" y="2700"/>
                  </a:lnTo>
                  <a:lnTo>
                    <a:pt x="900" y="2700"/>
                  </a:lnTo>
                  <a:cubicBezTo>
                    <a:pt x="403" y="2700"/>
                    <a:pt x="0" y="3103"/>
                    <a:pt x="0" y="3600"/>
                  </a:cubicBezTo>
                  <a:lnTo>
                    <a:pt x="0" y="6299"/>
                  </a:lnTo>
                  <a:cubicBezTo>
                    <a:pt x="0" y="6797"/>
                    <a:pt x="403" y="7200"/>
                    <a:pt x="900" y="7200"/>
                  </a:cubicBezTo>
                  <a:lnTo>
                    <a:pt x="900" y="21600"/>
                  </a:lnTo>
                  <a:lnTo>
                    <a:pt x="20700" y="21600"/>
                  </a:lnTo>
                  <a:lnTo>
                    <a:pt x="20700" y="7200"/>
                  </a:lnTo>
                  <a:cubicBezTo>
                    <a:pt x="21197" y="7200"/>
                    <a:pt x="21600" y="6797"/>
                    <a:pt x="21600" y="6299"/>
                  </a:cubicBezTo>
                  <a:lnTo>
                    <a:pt x="21600" y="3600"/>
                  </a:lnTo>
                  <a:cubicBezTo>
                    <a:pt x="21600" y="3103"/>
                    <a:pt x="21197" y="2700"/>
                    <a:pt x="20700" y="2700"/>
                  </a:cubicBezTo>
                  <a:cubicBezTo>
                    <a:pt x="20700" y="2700"/>
                    <a:pt x="20700" y="2700"/>
                    <a:pt x="20700"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62"/>
            <p:cNvSpPr/>
            <p:nvPr/>
          </p:nvSpPr>
          <p:spPr>
            <a:xfrm>
              <a:off x="6198772" y="4216096"/>
              <a:ext cx="92960" cy="138368"/>
            </a:xfrm>
            <a:custGeom>
              <a:avLst/>
              <a:gdLst/>
              <a:ahLst/>
              <a:cxnLst>
                <a:cxn ang="0">
                  <a:pos x="wd2" y="hd2"/>
                </a:cxn>
                <a:cxn ang="5400000">
                  <a:pos x="wd2" y="hd2"/>
                </a:cxn>
                <a:cxn ang="10800000">
                  <a:pos x="wd2" y="hd2"/>
                </a:cxn>
                <a:cxn ang="16200000">
                  <a:pos x="wd2" y="hd2"/>
                </a:cxn>
              </a:cxnLst>
              <a:rect l="0" t="0" r="r" b="b"/>
              <a:pathLst>
                <a:path w="21600" h="21600" extrusionOk="0">
                  <a:moveTo>
                    <a:pt x="10802" y="10087"/>
                  </a:moveTo>
                  <a:cubicBezTo>
                    <a:pt x="10802" y="10087"/>
                    <a:pt x="9442" y="9368"/>
                    <a:pt x="7872" y="8220"/>
                  </a:cubicBezTo>
                  <a:cubicBezTo>
                    <a:pt x="12142" y="7605"/>
                    <a:pt x="15613" y="6244"/>
                    <a:pt x="17500" y="4492"/>
                  </a:cubicBezTo>
                  <a:cubicBezTo>
                    <a:pt x="15488" y="7607"/>
                    <a:pt x="10802" y="10087"/>
                    <a:pt x="10802" y="10087"/>
                  </a:cubicBezTo>
                  <a:cubicBezTo>
                    <a:pt x="10802" y="10087"/>
                    <a:pt x="10802" y="10087"/>
                    <a:pt x="10802" y="10087"/>
                  </a:cubicBezTo>
                  <a:close/>
                  <a:moveTo>
                    <a:pt x="8777" y="11351"/>
                  </a:moveTo>
                  <a:cubicBezTo>
                    <a:pt x="9072" y="11272"/>
                    <a:pt x="9274" y="11050"/>
                    <a:pt x="9274" y="10799"/>
                  </a:cubicBezTo>
                  <a:cubicBezTo>
                    <a:pt x="9274" y="10550"/>
                    <a:pt x="9072" y="10328"/>
                    <a:pt x="8777" y="10249"/>
                  </a:cubicBezTo>
                  <a:cubicBezTo>
                    <a:pt x="5279" y="9328"/>
                    <a:pt x="2753" y="6199"/>
                    <a:pt x="2349" y="2454"/>
                  </a:cubicBezTo>
                  <a:cubicBezTo>
                    <a:pt x="4328" y="2803"/>
                    <a:pt x="7374" y="3027"/>
                    <a:pt x="10802" y="3027"/>
                  </a:cubicBezTo>
                  <a:cubicBezTo>
                    <a:pt x="14227" y="3027"/>
                    <a:pt x="17273" y="2803"/>
                    <a:pt x="19250" y="2454"/>
                  </a:cubicBezTo>
                  <a:cubicBezTo>
                    <a:pt x="18851" y="6199"/>
                    <a:pt x="16322" y="9328"/>
                    <a:pt x="12826" y="10249"/>
                  </a:cubicBezTo>
                  <a:cubicBezTo>
                    <a:pt x="12529" y="10328"/>
                    <a:pt x="12328" y="10550"/>
                    <a:pt x="12328" y="10799"/>
                  </a:cubicBezTo>
                  <a:cubicBezTo>
                    <a:pt x="12328" y="11050"/>
                    <a:pt x="12529" y="11272"/>
                    <a:pt x="12826" y="11351"/>
                  </a:cubicBezTo>
                  <a:cubicBezTo>
                    <a:pt x="16322" y="12272"/>
                    <a:pt x="18851" y="15402"/>
                    <a:pt x="19250" y="19146"/>
                  </a:cubicBezTo>
                  <a:cubicBezTo>
                    <a:pt x="18935" y="19089"/>
                    <a:pt x="18584" y="19035"/>
                    <a:pt x="18217" y="18987"/>
                  </a:cubicBezTo>
                  <a:cubicBezTo>
                    <a:pt x="17078" y="15889"/>
                    <a:pt x="10802" y="13176"/>
                    <a:pt x="10802" y="13176"/>
                  </a:cubicBezTo>
                  <a:cubicBezTo>
                    <a:pt x="10802" y="13176"/>
                    <a:pt x="4527" y="15889"/>
                    <a:pt x="3383" y="18987"/>
                  </a:cubicBezTo>
                  <a:cubicBezTo>
                    <a:pt x="3018" y="19035"/>
                    <a:pt x="2666" y="19089"/>
                    <a:pt x="2349" y="19146"/>
                  </a:cubicBezTo>
                  <a:cubicBezTo>
                    <a:pt x="2753" y="15402"/>
                    <a:pt x="5279" y="12272"/>
                    <a:pt x="8777" y="11351"/>
                  </a:cubicBezTo>
                  <a:cubicBezTo>
                    <a:pt x="8777" y="11351"/>
                    <a:pt x="8777" y="11351"/>
                    <a:pt x="8777" y="11351"/>
                  </a:cubicBezTo>
                  <a:close/>
                  <a:moveTo>
                    <a:pt x="20744" y="19494"/>
                  </a:moveTo>
                  <a:cubicBezTo>
                    <a:pt x="20494" y="15663"/>
                    <a:pt x="18192" y="12327"/>
                    <a:pt x="14833" y="10801"/>
                  </a:cubicBezTo>
                  <a:cubicBezTo>
                    <a:pt x="18196" y="9273"/>
                    <a:pt x="20494" y="5938"/>
                    <a:pt x="20744" y="2106"/>
                  </a:cubicBezTo>
                  <a:cubicBezTo>
                    <a:pt x="21296" y="1924"/>
                    <a:pt x="21600" y="1723"/>
                    <a:pt x="21600" y="1513"/>
                  </a:cubicBezTo>
                  <a:cubicBezTo>
                    <a:pt x="21600" y="678"/>
                    <a:pt x="16766" y="0"/>
                    <a:pt x="10802" y="0"/>
                  </a:cubicBezTo>
                  <a:cubicBezTo>
                    <a:pt x="4835" y="0"/>
                    <a:pt x="0" y="678"/>
                    <a:pt x="0" y="1513"/>
                  </a:cubicBezTo>
                  <a:cubicBezTo>
                    <a:pt x="0" y="1723"/>
                    <a:pt x="305" y="1924"/>
                    <a:pt x="857" y="2106"/>
                  </a:cubicBezTo>
                  <a:cubicBezTo>
                    <a:pt x="1106" y="5935"/>
                    <a:pt x="3410" y="9273"/>
                    <a:pt x="6768" y="10799"/>
                  </a:cubicBezTo>
                  <a:cubicBezTo>
                    <a:pt x="3405" y="12323"/>
                    <a:pt x="1106" y="15663"/>
                    <a:pt x="857" y="19494"/>
                  </a:cubicBezTo>
                  <a:cubicBezTo>
                    <a:pt x="305" y="19676"/>
                    <a:pt x="0" y="19874"/>
                    <a:pt x="0" y="20087"/>
                  </a:cubicBezTo>
                  <a:cubicBezTo>
                    <a:pt x="0" y="20923"/>
                    <a:pt x="4835" y="21600"/>
                    <a:pt x="10802" y="21600"/>
                  </a:cubicBezTo>
                  <a:cubicBezTo>
                    <a:pt x="16766" y="21600"/>
                    <a:pt x="21600" y="20923"/>
                    <a:pt x="21600" y="20087"/>
                  </a:cubicBezTo>
                  <a:cubicBezTo>
                    <a:pt x="21600" y="19876"/>
                    <a:pt x="21296" y="19676"/>
                    <a:pt x="20744" y="19494"/>
                  </a:cubicBezTo>
                  <a:cubicBezTo>
                    <a:pt x="20744" y="19494"/>
                    <a:pt x="20744" y="19494"/>
                    <a:pt x="20744" y="194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63"/>
            <p:cNvSpPr/>
            <p:nvPr/>
          </p:nvSpPr>
          <p:spPr>
            <a:xfrm>
              <a:off x="5809006" y="5566356"/>
              <a:ext cx="151787" cy="54213"/>
            </a:xfrm>
            <a:custGeom>
              <a:avLst/>
              <a:gdLst/>
              <a:ahLst/>
              <a:cxnLst>
                <a:cxn ang="0">
                  <a:pos x="wd2" y="hd2"/>
                </a:cxn>
                <a:cxn ang="5400000">
                  <a:pos x="wd2" y="hd2"/>
                </a:cxn>
                <a:cxn ang="10800000">
                  <a:pos x="wd2" y="hd2"/>
                </a:cxn>
                <a:cxn ang="16200000">
                  <a:pos x="wd2" y="hd2"/>
                </a:cxn>
              </a:cxnLst>
              <a:rect l="0" t="0" r="r" b="b"/>
              <a:pathLst>
                <a:path w="21289" h="20411" extrusionOk="0">
                  <a:moveTo>
                    <a:pt x="17329" y="4973"/>
                  </a:moveTo>
                  <a:cubicBezTo>
                    <a:pt x="17292" y="4758"/>
                    <a:pt x="17196" y="4663"/>
                    <a:pt x="17115" y="4762"/>
                  </a:cubicBezTo>
                  <a:cubicBezTo>
                    <a:pt x="17034" y="4864"/>
                    <a:pt x="17000" y="5122"/>
                    <a:pt x="17037" y="5338"/>
                  </a:cubicBezTo>
                  <a:lnTo>
                    <a:pt x="17749" y="9860"/>
                  </a:lnTo>
                  <a:cubicBezTo>
                    <a:pt x="17786" y="10075"/>
                    <a:pt x="17881" y="10170"/>
                    <a:pt x="17962" y="10070"/>
                  </a:cubicBezTo>
                  <a:cubicBezTo>
                    <a:pt x="18043" y="9968"/>
                    <a:pt x="18078" y="9711"/>
                    <a:pt x="18041" y="9494"/>
                  </a:cubicBezTo>
                  <a:cubicBezTo>
                    <a:pt x="18041" y="9494"/>
                    <a:pt x="17329" y="4973"/>
                    <a:pt x="17329" y="4973"/>
                  </a:cubicBezTo>
                  <a:close/>
                  <a:moveTo>
                    <a:pt x="17867" y="3534"/>
                  </a:moveTo>
                  <a:cubicBezTo>
                    <a:pt x="17829" y="3319"/>
                    <a:pt x="17734" y="3222"/>
                    <a:pt x="17653" y="3323"/>
                  </a:cubicBezTo>
                  <a:cubicBezTo>
                    <a:pt x="17573" y="3423"/>
                    <a:pt x="17537" y="3683"/>
                    <a:pt x="17574" y="3902"/>
                  </a:cubicBezTo>
                  <a:lnTo>
                    <a:pt x="18609" y="9860"/>
                  </a:lnTo>
                  <a:cubicBezTo>
                    <a:pt x="18646" y="10075"/>
                    <a:pt x="18742" y="10170"/>
                    <a:pt x="18822" y="10070"/>
                  </a:cubicBezTo>
                  <a:cubicBezTo>
                    <a:pt x="18903" y="9968"/>
                    <a:pt x="18938" y="9711"/>
                    <a:pt x="18901" y="9494"/>
                  </a:cubicBezTo>
                  <a:cubicBezTo>
                    <a:pt x="18901" y="9494"/>
                    <a:pt x="17867" y="3534"/>
                    <a:pt x="17867" y="3534"/>
                  </a:cubicBezTo>
                  <a:close/>
                  <a:moveTo>
                    <a:pt x="19513" y="9178"/>
                  </a:moveTo>
                  <a:cubicBezTo>
                    <a:pt x="19420" y="12074"/>
                    <a:pt x="18839" y="15848"/>
                    <a:pt x="18075" y="16905"/>
                  </a:cubicBezTo>
                  <a:cubicBezTo>
                    <a:pt x="16397" y="19222"/>
                    <a:pt x="14103" y="18090"/>
                    <a:pt x="13091" y="14527"/>
                  </a:cubicBezTo>
                  <a:cubicBezTo>
                    <a:pt x="12573" y="12700"/>
                    <a:pt x="11898" y="9164"/>
                    <a:pt x="12206" y="6504"/>
                  </a:cubicBezTo>
                  <a:cubicBezTo>
                    <a:pt x="12527" y="3724"/>
                    <a:pt x="14049" y="2819"/>
                    <a:pt x="15528" y="2487"/>
                  </a:cubicBezTo>
                  <a:cubicBezTo>
                    <a:pt x="18134" y="1922"/>
                    <a:pt x="19744" y="2109"/>
                    <a:pt x="19513" y="9178"/>
                  </a:cubicBezTo>
                  <a:cubicBezTo>
                    <a:pt x="19513" y="9178"/>
                    <a:pt x="19513" y="9178"/>
                    <a:pt x="19513" y="9178"/>
                  </a:cubicBezTo>
                  <a:close/>
                  <a:moveTo>
                    <a:pt x="7667" y="16164"/>
                  </a:moveTo>
                  <a:cubicBezTo>
                    <a:pt x="6587" y="18587"/>
                    <a:pt x="4303" y="18967"/>
                    <a:pt x="3129" y="16760"/>
                  </a:cubicBezTo>
                  <a:cubicBezTo>
                    <a:pt x="2424" y="15436"/>
                    <a:pt x="1138" y="8713"/>
                    <a:pt x="1966" y="4573"/>
                  </a:cubicBezTo>
                  <a:cubicBezTo>
                    <a:pt x="2260" y="3099"/>
                    <a:pt x="2789" y="2729"/>
                    <a:pt x="3570" y="2494"/>
                  </a:cubicBezTo>
                  <a:cubicBezTo>
                    <a:pt x="5592" y="1884"/>
                    <a:pt x="8661" y="2696"/>
                    <a:pt x="9107" y="6508"/>
                  </a:cubicBezTo>
                  <a:cubicBezTo>
                    <a:pt x="9529" y="10114"/>
                    <a:pt x="8330" y="14674"/>
                    <a:pt x="7667" y="16164"/>
                  </a:cubicBezTo>
                  <a:cubicBezTo>
                    <a:pt x="7667" y="16164"/>
                    <a:pt x="7667" y="16164"/>
                    <a:pt x="7667" y="16164"/>
                  </a:cubicBezTo>
                  <a:close/>
                  <a:moveTo>
                    <a:pt x="15141" y="116"/>
                  </a:moveTo>
                  <a:cubicBezTo>
                    <a:pt x="13567" y="419"/>
                    <a:pt x="11937" y="2068"/>
                    <a:pt x="10160" y="1748"/>
                  </a:cubicBezTo>
                  <a:cubicBezTo>
                    <a:pt x="8832" y="1511"/>
                    <a:pt x="7465" y="371"/>
                    <a:pt x="6229" y="116"/>
                  </a:cubicBezTo>
                  <a:cubicBezTo>
                    <a:pt x="5389" y="-55"/>
                    <a:pt x="4109" y="116"/>
                    <a:pt x="3460" y="265"/>
                  </a:cubicBezTo>
                  <a:cubicBezTo>
                    <a:pt x="2236" y="546"/>
                    <a:pt x="380" y="1086"/>
                    <a:pt x="84" y="3385"/>
                  </a:cubicBezTo>
                  <a:cubicBezTo>
                    <a:pt x="-262" y="6087"/>
                    <a:pt x="564" y="7004"/>
                    <a:pt x="747" y="8140"/>
                  </a:cubicBezTo>
                  <a:cubicBezTo>
                    <a:pt x="1013" y="9790"/>
                    <a:pt x="985" y="11496"/>
                    <a:pt x="1191" y="12893"/>
                  </a:cubicBezTo>
                  <a:cubicBezTo>
                    <a:pt x="1383" y="14185"/>
                    <a:pt x="1635" y="15601"/>
                    <a:pt x="1966" y="16760"/>
                  </a:cubicBezTo>
                  <a:cubicBezTo>
                    <a:pt x="3159" y="20928"/>
                    <a:pt x="6566" y="21339"/>
                    <a:pt x="8111" y="17949"/>
                  </a:cubicBezTo>
                  <a:cubicBezTo>
                    <a:pt x="8598" y="16879"/>
                    <a:pt x="9107" y="14620"/>
                    <a:pt x="9438" y="12603"/>
                  </a:cubicBezTo>
                  <a:cubicBezTo>
                    <a:pt x="9672" y="11180"/>
                    <a:pt x="9934" y="6953"/>
                    <a:pt x="10656" y="6953"/>
                  </a:cubicBezTo>
                  <a:cubicBezTo>
                    <a:pt x="11209" y="6953"/>
                    <a:pt x="11285" y="8280"/>
                    <a:pt x="11431" y="9627"/>
                  </a:cubicBezTo>
                  <a:cubicBezTo>
                    <a:pt x="11840" y="13374"/>
                    <a:pt x="12518" y="16864"/>
                    <a:pt x="13479" y="18542"/>
                  </a:cubicBezTo>
                  <a:cubicBezTo>
                    <a:pt x="14985" y="21175"/>
                    <a:pt x="17651" y="20981"/>
                    <a:pt x="18850" y="18248"/>
                  </a:cubicBezTo>
                  <a:cubicBezTo>
                    <a:pt x="19570" y="16595"/>
                    <a:pt x="20063" y="13698"/>
                    <a:pt x="20343" y="11261"/>
                  </a:cubicBezTo>
                  <a:cubicBezTo>
                    <a:pt x="20454" y="10296"/>
                    <a:pt x="20414" y="9064"/>
                    <a:pt x="20564" y="8140"/>
                  </a:cubicBezTo>
                  <a:cubicBezTo>
                    <a:pt x="20792" y="6757"/>
                    <a:pt x="21338" y="6499"/>
                    <a:pt x="21286" y="4275"/>
                  </a:cubicBezTo>
                  <a:cubicBezTo>
                    <a:pt x="21187" y="77"/>
                    <a:pt x="17097" y="-261"/>
                    <a:pt x="15141" y="116"/>
                  </a:cubicBezTo>
                  <a:cubicBezTo>
                    <a:pt x="15141" y="116"/>
                    <a:pt x="15141" y="116"/>
                    <a:pt x="15141" y="11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64"/>
            <p:cNvSpPr/>
            <p:nvPr/>
          </p:nvSpPr>
          <p:spPr>
            <a:xfrm>
              <a:off x="5564408" y="5810947"/>
              <a:ext cx="195635" cy="210440"/>
            </a:xfrm>
            <a:custGeom>
              <a:avLst/>
              <a:gdLst/>
              <a:ahLst/>
              <a:cxnLst>
                <a:cxn ang="0">
                  <a:pos x="wd2" y="hd2"/>
                </a:cxn>
                <a:cxn ang="5400000">
                  <a:pos x="wd2" y="hd2"/>
                </a:cxn>
                <a:cxn ang="10800000">
                  <a:pos x="wd2" y="hd2"/>
                </a:cxn>
                <a:cxn ang="16200000">
                  <a:pos x="wd2" y="hd2"/>
                </a:cxn>
              </a:cxnLst>
              <a:rect l="0" t="0" r="r" b="b"/>
              <a:pathLst>
                <a:path w="21460" h="21580" extrusionOk="0">
                  <a:moveTo>
                    <a:pt x="20738" y="2"/>
                  </a:moveTo>
                  <a:cubicBezTo>
                    <a:pt x="20434" y="-20"/>
                    <a:pt x="20130" y="128"/>
                    <a:pt x="19982" y="397"/>
                  </a:cubicBezTo>
                  <a:lnTo>
                    <a:pt x="14617" y="10122"/>
                  </a:lnTo>
                  <a:cubicBezTo>
                    <a:pt x="14648" y="10130"/>
                    <a:pt x="14675" y="10138"/>
                    <a:pt x="14706" y="10147"/>
                  </a:cubicBezTo>
                  <a:cubicBezTo>
                    <a:pt x="14932" y="10215"/>
                    <a:pt x="15148" y="10298"/>
                    <a:pt x="15346" y="10396"/>
                  </a:cubicBezTo>
                  <a:cubicBezTo>
                    <a:pt x="15586" y="10513"/>
                    <a:pt x="15800" y="10651"/>
                    <a:pt x="15994" y="10810"/>
                  </a:cubicBezTo>
                  <a:lnTo>
                    <a:pt x="21372" y="1066"/>
                  </a:lnTo>
                  <a:cubicBezTo>
                    <a:pt x="21571" y="707"/>
                    <a:pt x="21422" y="270"/>
                    <a:pt x="21038" y="84"/>
                  </a:cubicBezTo>
                  <a:cubicBezTo>
                    <a:pt x="20942" y="38"/>
                    <a:pt x="20840" y="9"/>
                    <a:pt x="20738" y="2"/>
                  </a:cubicBezTo>
                  <a:close/>
                  <a:moveTo>
                    <a:pt x="14003" y="10810"/>
                  </a:moveTo>
                  <a:cubicBezTo>
                    <a:pt x="13248" y="10810"/>
                    <a:pt x="12525" y="11250"/>
                    <a:pt x="11972" y="11702"/>
                  </a:cubicBezTo>
                  <a:cubicBezTo>
                    <a:pt x="11401" y="12171"/>
                    <a:pt x="10818" y="12686"/>
                    <a:pt x="10172" y="13085"/>
                  </a:cubicBezTo>
                  <a:cubicBezTo>
                    <a:pt x="9466" y="13523"/>
                    <a:pt x="8691" y="13742"/>
                    <a:pt x="7882" y="13958"/>
                  </a:cubicBezTo>
                  <a:cubicBezTo>
                    <a:pt x="6838" y="14236"/>
                    <a:pt x="5763" y="14412"/>
                    <a:pt x="4685" y="14525"/>
                  </a:cubicBezTo>
                  <a:cubicBezTo>
                    <a:pt x="3726" y="14626"/>
                    <a:pt x="2757" y="14685"/>
                    <a:pt x="1788" y="14685"/>
                  </a:cubicBezTo>
                  <a:cubicBezTo>
                    <a:pt x="1404" y="14685"/>
                    <a:pt x="1019" y="14679"/>
                    <a:pt x="636" y="14659"/>
                  </a:cubicBezTo>
                  <a:cubicBezTo>
                    <a:pt x="613" y="14659"/>
                    <a:pt x="590" y="14654"/>
                    <a:pt x="567" y="14653"/>
                  </a:cubicBezTo>
                  <a:cubicBezTo>
                    <a:pt x="555" y="14651"/>
                    <a:pt x="545" y="14653"/>
                    <a:pt x="533" y="14653"/>
                  </a:cubicBezTo>
                  <a:cubicBezTo>
                    <a:pt x="368" y="14653"/>
                    <a:pt x="212" y="14720"/>
                    <a:pt x="111" y="14844"/>
                  </a:cubicBezTo>
                  <a:cubicBezTo>
                    <a:pt x="3" y="14977"/>
                    <a:pt x="-29" y="15151"/>
                    <a:pt x="29" y="15309"/>
                  </a:cubicBezTo>
                  <a:cubicBezTo>
                    <a:pt x="465" y="16494"/>
                    <a:pt x="1236" y="17563"/>
                    <a:pt x="2319" y="18476"/>
                  </a:cubicBezTo>
                  <a:cubicBezTo>
                    <a:pt x="3172" y="19196"/>
                    <a:pt x="4222" y="19821"/>
                    <a:pt x="5435" y="20337"/>
                  </a:cubicBezTo>
                  <a:cubicBezTo>
                    <a:pt x="7483" y="21210"/>
                    <a:pt x="9285" y="21468"/>
                    <a:pt x="9361" y="21478"/>
                  </a:cubicBezTo>
                  <a:cubicBezTo>
                    <a:pt x="9385" y="21482"/>
                    <a:pt x="9411" y="21484"/>
                    <a:pt x="9436" y="21484"/>
                  </a:cubicBezTo>
                  <a:cubicBezTo>
                    <a:pt x="9442" y="21484"/>
                    <a:pt x="9451" y="21485"/>
                    <a:pt x="9457" y="21484"/>
                  </a:cubicBezTo>
                  <a:cubicBezTo>
                    <a:pt x="11611" y="21419"/>
                    <a:pt x="13289" y="20747"/>
                    <a:pt x="14447" y="19490"/>
                  </a:cubicBezTo>
                  <a:cubicBezTo>
                    <a:pt x="15968" y="17836"/>
                    <a:pt x="16517" y="15349"/>
                    <a:pt x="16410" y="13212"/>
                  </a:cubicBezTo>
                  <a:cubicBezTo>
                    <a:pt x="16379" y="12600"/>
                    <a:pt x="16145" y="11975"/>
                    <a:pt x="15687" y="11530"/>
                  </a:cubicBezTo>
                  <a:cubicBezTo>
                    <a:pt x="15653" y="11497"/>
                    <a:pt x="15622" y="11466"/>
                    <a:pt x="15585" y="11434"/>
                  </a:cubicBezTo>
                  <a:cubicBezTo>
                    <a:pt x="15424" y="11297"/>
                    <a:pt x="15245" y="11185"/>
                    <a:pt x="15053" y="11090"/>
                  </a:cubicBezTo>
                  <a:cubicBezTo>
                    <a:pt x="14888" y="11008"/>
                    <a:pt x="14714" y="10941"/>
                    <a:pt x="14535" y="10886"/>
                  </a:cubicBezTo>
                  <a:cubicBezTo>
                    <a:pt x="14461" y="10864"/>
                    <a:pt x="14384" y="10847"/>
                    <a:pt x="14310" y="10835"/>
                  </a:cubicBezTo>
                  <a:cubicBezTo>
                    <a:pt x="14207" y="10817"/>
                    <a:pt x="14106" y="10810"/>
                    <a:pt x="14003" y="10810"/>
                  </a:cubicBezTo>
                  <a:close/>
                  <a:moveTo>
                    <a:pt x="11290" y="13722"/>
                  </a:moveTo>
                  <a:cubicBezTo>
                    <a:pt x="11338" y="13722"/>
                    <a:pt x="11383" y="13731"/>
                    <a:pt x="11427" y="13754"/>
                  </a:cubicBezTo>
                  <a:cubicBezTo>
                    <a:pt x="12356" y="14231"/>
                    <a:pt x="13799" y="14940"/>
                    <a:pt x="14828" y="15284"/>
                  </a:cubicBezTo>
                  <a:cubicBezTo>
                    <a:pt x="14956" y="15326"/>
                    <a:pt x="15035" y="15445"/>
                    <a:pt x="15019" y="15570"/>
                  </a:cubicBezTo>
                  <a:cubicBezTo>
                    <a:pt x="14896" y="16575"/>
                    <a:pt x="14551" y="17853"/>
                    <a:pt x="13635" y="18846"/>
                  </a:cubicBezTo>
                  <a:cubicBezTo>
                    <a:pt x="12697" y="19863"/>
                    <a:pt x="11307" y="20412"/>
                    <a:pt x="9511" y="20484"/>
                  </a:cubicBezTo>
                  <a:cubicBezTo>
                    <a:pt x="9505" y="20484"/>
                    <a:pt x="9503" y="20484"/>
                    <a:pt x="9498" y="20484"/>
                  </a:cubicBezTo>
                  <a:cubicBezTo>
                    <a:pt x="9474" y="20484"/>
                    <a:pt x="9452" y="20482"/>
                    <a:pt x="9429" y="20477"/>
                  </a:cubicBezTo>
                  <a:cubicBezTo>
                    <a:pt x="9248" y="20448"/>
                    <a:pt x="8802" y="20371"/>
                    <a:pt x="8202" y="20216"/>
                  </a:cubicBezTo>
                  <a:cubicBezTo>
                    <a:pt x="8374" y="20146"/>
                    <a:pt x="8549" y="20062"/>
                    <a:pt x="8727" y="19968"/>
                  </a:cubicBezTo>
                  <a:cubicBezTo>
                    <a:pt x="8887" y="19883"/>
                    <a:pt x="9044" y="19790"/>
                    <a:pt x="9204" y="19694"/>
                  </a:cubicBezTo>
                  <a:cubicBezTo>
                    <a:pt x="9698" y="19396"/>
                    <a:pt x="10175" y="19055"/>
                    <a:pt x="10547" y="18776"/>
                  </a:cubicBezTo>
                  <a:cubicBezTo>
                    <a:pt x="10633" y="18711"/>
                    <a:pt x="10554" y="18590"/>
                    <a:pt x="10452" y="18629"/>
                  </a:cubicBezTo>
                  <a:cubicBezTo>
                    <a:pt x="9639" y="18948"/>
                    <a:pt x="8600" y="19164"/>
                    <a:pt x="7671" y="19305"/>
                  </a:cubicBezTo>
                  <a:cubicBezTo>
                    <a:pt x="7378" y="19348"/>
                    <a:pt x="7099" y="19382"/>
                    <a:pt x="6839" y="19413"/>
                  </a:cubicBezTo>
                  <a:cubicBezTo>
                    <a:pt x="6534" y="19449"/>
                    <a:pt x="6257" y="19476"/>
                    <a:pt x="6028" y="19496"/>
                  </a:cubicBezTo>
                  <a:cubicBezTo>
                    <a:pt x="5968" y="19472"/>
                    <a:pt x="5911" y="19445"/>
                    <a:pt x="5851" y="19420"/>
                  </a:cubicBezTo>
                  <a:cubicBezTo>
                    <a:pt x="5333" y="19197"/>
                    <a:pt x="4851" y="18955"/>
                    <a:pt x="4405" y="18693"/>
                  </a:cubicBezTo>
                  <a:cubicBezTo>
                    <a:pt x="4600" y="18676"/>
                    <a:pt x="4805" y="18650"/>
                    <a:pt x="5012" y="18610"/>
                  </a:cubicBezTo>
                  <a:cubicBezTo>
                    <a:pt x="5201" y="18574"/>
                    <a:pt x="5390" y="18531"/>
                    <a:pt x="5578" y="18483"/>
                  </a:cubicBezTo>
                  <a:cubicBezTo>
                    <a:pt x="6130" y="18343"/>
                    <a:pt x="6656" y="18161"/>
                    <a:pt x="7016" y="18030"/>
                  </a:cubicBezTo>
                  <a:cubicBezTo>
                    <a:pt x="7084" y="18006"/>
                    <a:pt x="7062" y="17915"/>
                    <a:pt x="6989" y="17922"/>
                  </a:cubicBezTo>
                  <a:cubicBezTo>
                    <a:pt x="6334" y="17981"/>
                    <a:pt x="5426" y="17984"/>
                    <a:pt x="4651" y="17973"/>
                  </a:cubicBezTo>
                  <a:cubicBezTo>
                    <a:pt x="4396" y="17970"/>
                    <a:pt x="4154" y="17966"/>
                    <a:pt x="3942" y="17960"/>
                  </a:cubicBezTo>
                  <a:cubicBezTo>
                    <a:pt x="3663" y="17953"/>
                    <a:pt x="3432" y="17941"/>
                    <a:pt x="3281" y="17935"/>
                  </a:cubicBezTo>
                  <a:cubicBezTo>
                    <a:pt x="3192" y="17865"/>
                    <a:pt x="3106" y="17796"/>
                    <a:pt x="3022" y="17724"/>
                  </a:cubicBezTo>
                  <a:cubicBezTo>
                    <a:pt x="2912" y="17632"/>
                    <a:pt x="2803" y="17540"/>
                    <a:pt x="2701" y="17444"/>
                  </a:cubicBezTo>
                  <a:cubicBezTo>
                    <a:pt x="2859" y="17428"/>
                    <a:pt x="3026" y="17403"/>
                    <a:pt x="3192" y="17374"/>
                  </a:cubicBezTo>
                  <a:cubicBezTo>
                    <a:pt x="3346" y="17346"/>
                    <a:pt x="3506" y="17315"/>
                    <a:pt x="3662" y="17278"/>
                  </a:cubicBezTo>
                  <a:cubicBezTo>
                    <a:pt x="4280" y="17133"/>
                    <a:pt x="4879" y="16932"/>
                    <a:pt x="5278" y="16788"/>
                  </a:cubicBezTo>
                  <a:cubicBezTo>
                    <a:pt x="5346" y="16763"/>
                    <a:pt x="5323" y="16667"/>
                    <a:pt x="5251" y="16673"/>
                  </a:cubicBezTo>
                  <a:cubicBezTo>
                    <a:pt x="4635" y="16729"/>
                    <a:pt x="3797" y="16732"/>
                    <a:pt x="3056" y="16724"/>
                  </a:cubicBezTo>
                  <a:cubicBezTo>
                    <a:pt x="2873" y="16722"/>
                    <a:pt x="2697" y="16721"/>
                    <a:pt x="2531" y="16718"/>
                  </a:cubicBezTo>
                  <a:cubicBezTo>
                    <a:pt x="2345" y="16713"/>
                    <a:pt x="2172" y="16709"/>
                    <a:pt x="2019" y="16705"/>
                  </a:cubicBezTo>
                  <a:cubicBezTo>
                    <a:pt x="1804" y="16436"/>
                    <a:pt x="1611" y="16157"/>
                    <a:pt x="1447" y="15870"/>
                  </a:cubicBezTo>
                  <a:cubicBezTo>
                    <a:pt x="1396" y="15781"/>
                    <a:pt x="1469" y="15679"/>
                    <a:pt x="1576" y="15679"/>
                  </a:cubicBezTo>
                  <a:cubicBezTo>
                    <a:pt x="1631" y="15679"/>
                    <a:pt x="1683" y="15679"/>
                    <a:pt x="1740" y="15679"/>
                  </a:cubicBezTo>
                  <a:cubicBezTo>
                    <a:pt x="2523" y="15679"/>
                    <a:pt x="3618" y="15643"/>
                    <a:pt x="4842" y="15513"/>
                  </a:cubicBezTo>
                  <a:cubicBezTo>
                    <a:pt x="7432" y="15237"/>
                    <a:pt x="9541" y="14652"/>
                    <a:pt x="11140" y="13761"/>
                  </a:cubicBezTo>
                  <a:cubicBezTo>
                    <a:pt x="11186" y="13735"/>
                    <a:pt x="11239" y="13722"/>
                    <a:pt x="11290" y="13722"/>
                  </a:cubicBezTo>
                  <a:close/>
                  <a:moveTo>
                    <a:pt x="18707" y="17132"/>
                  </a:moveTo>
                  <a:cubicBezTo>
                    <a:pt x="18013" y="17132"/>
                    <a:pt x="17453" y="17655"/>
                    <a:pt x="17453" y="18304"/>
                  </a:cubicBezTo>
                  <a:cubicBezTo>
                    <a:pt x="17453" y="18953"/>
                    <a:pt x="18013" y="19477"/>
                    <a:pt x="18707" y="19477"/>
                  </a:cubicBezTo>
                  <a:cubicBezTo>
                    <a:pt x="19402" y="19477"/>
                    <a:pt x="19968" y="18953"/>
                    <a:pt x="19968" y="18304"/>
                  </a:cubicBezTo>
                  <a:cubicBezTo>
                    <a:pt x="19968" y="17655"/>
                    <a:pt x="19402" y="17132"/>
                    <a:pt x="18707" y="17132"/>
                  </a:cubicBezTo>
                  <a:close/>
                  <a:moveTo>
                    <a:pt x="19396" y="20191"/>
                  </a:moveTo>
                  <a:cubicBezTo>
                    <a:pt x="19045" y="20191"/>
                    <a:pt x="18762" y="20455"/>
                    <a:pt x="18762" y="20783"/>
                  </a:cubicBezTo>
                  <a:cubicBezTo>
                    <a:pt x="18762" y="21111"/>
                    <a:pt x="19045" y="21376"/>
                    <a:pt x="19396" y="21376"/>
                  </a:cubicBezTo>
                  <a:cubicBezTo>
                    <a:pt x="19747" y="21376"/>
                    <a:pt x="20030" y="21111"/>
                    <a:pt x="20030" y="20783"/>
                  </a:cubicBezTo>
                  <a:cubicBezTo>
                    <a:pt x="20030" y="20455"/>
                    <a:pt x="19747" y="20191"/>
                    <a:pt x="19396" y="20191"/>
                  </a:cubicBezTo>
                  <a:close/>
                  <a:moveTo>
                    <a:pt x="15905" y="20395"/>
                  </a:moveTo>
                  <a:cubicBezTo>
                    <a:pt x="15555" y="20395"/>
                    <a:pt x="15271" y="20659"/>
                    <a:pt x="15271" y="20987"/>
                  </a:cubicBezTo>
                  <a:cubicBezTo>
                    <a:pt x="15271" y="21315"/>
                    <a:pt x="15555" y="21580"/>
                    <a:pt x="15905" y="21580"/>
                  </a:cubicBezTo>
                  <a:cubicBezTo>
                    <a:pt x="16256" y="21580"/>
                    <a:pt x="16539" y="21315"/>
                    <a:pt x="16539" y="20987"/>
                  </a:cubicBezTo>
                  <a:cubicBezTo>
                    <a:pt x="16539" y="20659"/>
                    <a:pt x="16256" y="20395"/>
                    <a:pt x="15905" y="2039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65"/>
            <p:cNvSpPr/>
            <p:nvPr/>
          </p:nvSpPr>
          <p:spPr>
            <a:xfrm>
              <a:off x="6111273" y="5560390"/>
              <a:ext cx="75809" cy="66323"/>
            </a:xfrm>
            <a:custGeom>
              <a:avLst/>
              <a:gdLst/>
              <a:ahLst/>
              <a:cxnLst>
                <a:cxn ang="0">
                  <a:pos x="wd2" y="hd2"/>
                </a:cxn>
                <a:cxn ang="5400000">
                  <a:pos x="wd2" y="hd2"/>
                </a:cxn>
                <a:cxn ang="10800000">
                  <a:pos x="wd2" y="hd2"/>
                </a:cxn>
                <a:cxn ang="16200000">
                  <a:pos x="wd2" y="hd2"/>
                </a:cxn>
              </a:cxnLst>
              <a:rect l="0" t="0" r="r" b="b"/>
              <a:pathLst>
                <a:path w="21600" h="21591" extrusionOk="0">
                  <a:moveTo>
                    <a:pt x="17783" y="17718"/>
                  </a:moveTo>
                  <a:cubicBezTo>
                    <a:pt x="15543" y="15468"/>
                    <a:pt x="12550" y="14092"/>
                    <a:pt x="9449" y="13915"/>
                  </a:cubicBezTo>
                  <a:lnTo>
                    <a:pt x="9449" y="7670"/>
                  </a:lnTo>
                  <a:cubicBezTo>
                    <a:pt x="12550" y="7495"/>
                    <a:pt x="15543" y="6116"/>
                    <a:pt x="17783" y="3869"/>
                  </a:cubicBezTo>
                  <a:cubicBezTo>
                    <a:pt x="18376" y="8474"/>
                    <a:pt x="18376" y="13113"/>
                    <a:pt x="17783" y="17718"/>
                  </a:cubicBezTo>
                  <a:cubicBezTo>
                    <a:pt x="17783" y="17718"/>
                    <a:pt x="17783" y="17718"/>
                    <a:pt x="17783" y="17718"/>
                  </a:cubicBezTo>
                  <a:close/>
                  <a:moveTo>
                    <a:pt x="7425" y="13877"/>
                  </a:moveTo>
                  <a:lnTo>
                    <a:pt x="4724" y="13877"/>
                  </a:lnTo>
                  <a:cubicBezTo>
                    <a:pt x="3237" y="13877"/>
                    <a:pt x="2024" y="12495"/>
                    <a:pt x="2024" y="10794"/>
                  </a:cubicBezTo>
                  <a:cubicBezTo>
                    <a:pt x="2024" y="9092"/>
                    <a:pt x="3237" y="7709"/>
                    <a:pt x="4724" y="7709"/>
                  </a:cubicBezTo>
                  <a:lnTo>
                    <a:pt x="7425" y="7709"/>
                  </a:lnTo>
                  <a:cubicBezTo>
                    <a:pt x="7425" y="7709"/>
                    <a:pt x="7425" y="13877"/>
                    <a:pt x="7425" y="13877"/>
                  </a:cubicBezTo>
                  <a:close/>
                  <a:moveTo>
                    <a:pt x="20200" y="8604"/>
                  </a:moveTo>
                  <a:cubicBezTo>
                    <a:pt x="20100" y="5977"/>
                    <a:pt x="19827" y="3361"/>
                    <a:pt x="19366" y="774"/>
                  </a:cubicBezTo>
                  <a:cubicBezTo>
                    <a:pt x="19296" y="402"/>
                    <a:pt x="19047" y="106"/>
                    <a:pt x="18724" y="23"/>
                  </a:cubicBezTo>
                  <a:cubicBezTo>
                    <a:pt x="18662" y="8"/>
                    <a:pt x="18598" y="0"/>
                    <a:pt x="18536" y="0"/>
                  </a:cubicBezTo>
                  <a:cubicBezTo>
                    <a:pt x="18277" y="0"/>
                    <a:pt x="18021" y="140"/>
                    <a:pt x="17861" y="388"/>
                  </a:cubicBezTo>
                  <a:cubicBezTo>
                    <a:pt x="15753" y="3611"/>
                    <a:pt x="12148" y="5394"/>
                    <a:pt x="8773" y="5394"/>
                  </a:cubicBezTo>
                  <a:lnTo>
                    <a:pt x="4724" y="5394"/>
                  </a:lnTo>
                  <a:cubicBezTo>
                    <a:pt x="2115" y="5394"/>
                    <a:pt x="0" y="7810"/>
                    <a:pt x="0" y="10794"/>
                  </a:cubicBezTo>
                  <a:cubicBezTo>
                    <a:pt x="0" y="13776"/>
                    <a:pt x="2115" y="16188"/>
                    <a:pt x="4724" y="16188"/>
                  </a:cubicBezTo>
                  <a:cubicBezTo>
                    <a:pt x="4724" y="18196"/>
                    <a:pt x="5438" y="20080"/>
                    <a:pt x="6700" y="21443"/>
                  </a:cubicBezTo>
                  <a:cubicBezTo>
                    <a:pt x="6796" y="21544"/>
                    <a:pt x="6924" y="21600"/>
                    <a:pt x="7057" y="21590"/>
                  </a:cubicBezTo>
                  <a:cubicBezTo>
                    <a:pt x="7188" y="21577"/>
                    <a:pt x="7311" y="21506"/>
                    <a:pt x="7391" y="21390"/>
                  </a:cubicBezTo>
                  <a:lnTo>
                    <a:pt x="8499" y="19820"/>
                  </a:lnTo>
                  <a:cubicBezTo>
                    <a:pt x="8652" y="19607"/>
                    <a:pt x="8639" y="19300"/>
                    <a:pt x="8466" y="19103"/>
                  </a:cubicBezTo>
                  <a:cubicBezTo>
                    <a:pt x="7801" y="18333"/>
                    <a:pt x="7425" y="17293"/>
                    <a:pt x="7425" y="16188"/>
                  </a:cubicBezTo>
                  <a:lnTo>
                    <a:pt x="8773" y="16188"/>
                  </a:lnTo>
                  <a:cubicBezTo>
                    <a:pt x="12148" y="16188"/>
                    <a:pt x="15753" y="17971"/>
                    <a:pt x="17861" y="21197"/>
                  </a:cubicBezTo>
                  <a:cubicBezTo>
                    <a:pt x="18021" y="21443"/>
                    <a:pt x="18277" y="21585"/>
                    <a:pt x="18536" y="21585"/>
                  </a:cubicBezTo>
                  <a:cubicBezTo>
                    <a:pt x="18598" y="21585"/>
                    <a:pt x="18662" y="21575"/>
                    <a:pt x="18722" y="21560"/>
                  </a:cubicBezTo>
                  <a:cubicBezTo>
                    <a:pt x="19047" y="21476"/>
                    <a:pt x="19296" y="21185"/>
                    <a:pt x="19362" y="20814"/>
                  </a:cubicBezTo>
                  <a:cubicBezTo>
                    <a:pt x="19827" y="18227"/>
                    <a:pt x="20100" y="15605"/>
                    <a:pt x="20200" y="12980"/>
                  </a:cubicBezTo>
                  <a:cubicBezTo>
                    <a:pt x="21010" y="12678"/>
                    <a:pt x="21600" y="11818"/>
                    <a:pt x="21600" y="10794"/>
                  </a:cubicBezTo>
                  <a:cubicBezTo>
                    <a:pt x="21600" y="9765"/>
                    <a:pt x="21010" y="8907"/>
                    <a:pt x="20200" y="8604"/>
                  </a:cubicBezTo>
                  <a:cubicBezTo>
                    <a:pt x="20200" y="8604"/>
                    <a:pt x="20200" y="8604"/>
                    <a:pt x="20200" y="860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9" name="Freeform: Shape 66"/>
            <p:cNvSpPr/>
            <p:nvPr/>
          </p:nvSpPr>
          <p:spPr>
            <a:xfrm>
              <a:off x="6266414" y="2491988"/>
              <a:ext cx="241056" cy="237142"/>
            </a:xfrm>
            <a:custGeom>
              <a:avLst/>
              <a:gdLst/>
              <a:ahLst/>
              <a:cxnLst>
                <a:cxn ang="0">
                  <a:pos x="wd2" y="hd2"/>
                </a:cxn>
                <a:cxn ang="5400000">
                  <a:pos x="wd2" y="hd2"/>
                </a:cxn>
                <a:cxn ang="10800000">
                  <a:pos x="wd2" y="hd2"/>
                </a:cxn>
                <a:cxn ang="16200000">
                  <a:pos x="wd2" y="hd2"/>
                </a:cxn>
              </a:cxnLst>
              <a:rect l="0" t="0" r="r" b="b"/>
              <a:pathLst>
                <a:path w="21600" h="21600" extrusionOk="0">
                  <a:moveTo>
                    <a:pt x="16171" y="0"/>
                  </a:moveTo>
                  <a:cubicBezTo>
                    <a:pt x="15701" y="0"/>
                    <a:pt x="15324" y="384"/>
                    <a:pt x="15324" y="860"/>
                  </a:cubicBezTo>
                  <a:lnTo>
                    <a:pt x="15324" y="4143"/>
                  </a:lnTo>
                  <a:cubicBezTo>
                    <a:pt x="15324" y="4620"/>
                    <a:pt x="15701" y="5004"/>
                    <a:pt x="16171" y="5004"/>
                  </a:cubicBezTo>
                  <a:lnTo>
                    <a:pt x="16483" y="5004"/>
                  </a:lnTo>
                  <a:cubicBezTo>
                    <a:pt x="16952" y="5004"/>
                    <a:pt x="17329" y="4620"/>
                    <a:pt x="17329" y="4143"/>
                  </a:cubicBezTo>
                  <a:lnTo>
                    <a:pt x="17329" y="860"/>
                  </a:lnTo>
                  <a:cubicBezTo>
                    <a:pt x="17329" y="384"/>
                    <a:pt x="16952" y="0"/>
                    <a:pt x="16483" y="0"/>
                  </a:cubicBezTo>
                  <a:lnTo>
                    <a:pt x="16171" y="0"/>
                  </a:lnTo>
                  <a:close/>
                  <a:moveTo>
                    <a:pt x="5123" y="181"/>
                  </a:moveTo>
                  <a:cubicBezTo>
                    <a:pt x="4653" y="181"/>
                    <a:pt x="4277" y="570"/>
                    <a:pt x="4277" y="1047"/>
                  </a:cubicBezTo>
                  <a:lnTo>
                    <a:pt x="4277" y="4325"/>
                  </a:lnTo>
                  <a:cubicBezTo>
                    <a:pt x="4277" y="4802"/>
                    <a:pt x="4653" y="5185"/>
                    <a:pt x="5123" y="5185"/>
                  </a:cubicBezTo>
                  <a:lnTo>
                    <a:pt x="5435" y="5185"/>
                  </a:lnTo>
                  <a:cubicBezTo>
                    <a:pt x="5905" y="5185"/>
                    <a:pt x="6281" y="4802"/>
                    <a:pt x="6281" y="4325"/>
                  </a:cubicBezTo>
                  <a:lnTo>
                    <a:pt x="6281" y="1047"/>
                  </a:lnTo>
                  <a:cubicBezTo>
                    <a:pt x="6281" y="570"/>
                    <a:pt x="5905" y="181"/>
                    <a:pt x="5435" y="181"/>
                  </a:cubicBezTo>
                  <a:lnTo>
                    <a:pt x="5123" y="181"/>
                  </a:lnTo>
                  <a:close/>
                  <a:moveTo>
                    <a:pt x="1381" y="1811"/>
                  </a:moveTo>
                  <a:cubicBezTo>
                    <a:pt x="619" y="1811"/>
                    <a:pt x="0" y="2440"/>
                    <a:pt x="0" y="3215"/>
                  </a:cubicBezTo>
                  <a:lnTo>
                    <a:pt x="0" y="20196"/>
                  </a:lnTo>
                  <a:cubicBezTo>
                    <a:pt x="0" y="20971"/>
                    <a:pt x="619" y="21600"/>
                    <a:pt x="1381" y="21600"/>
                  </a:cubicBezTo>
                  <a:lnTo>
                    <a:pt x="20219" y="21600"/>
                  </a:lnTo>
                  <a:cubicBezTo>
                    <a:pt x="20982" y="21600"/>
                    <a:pt x="21600" y="20971"/>
                    <a:pt x="21600" y="20196"/>
                  </a:cubicBezTo>
                  <a:lnTo>
                    <a:pt x="21600" y="3215"/>
                  </a:lnTo>
                  <a:cubicBezTo>
                    <a:pt x="21600" y="2440"/>
                    <a:pt x="20982" y="1811"/>
                    <a:pt x="20219" y="1811"/>
                  </a:cubicBezTo>
                  <a:lnTo>
                    <a:pt x="18036" y="1811"/>
                  </a:lnTo>
                  <a:lnTo>
                    <a:pt x="18036" y="4398"/>
                  </a:lnTo>
                  <a:cubicBezTo>
                    <a:pt x="18036" y="5262"/>
                    <a:pt x="17344" y="5740"/>
                    <a:pt x="16494" y="5740"/>
                  </a:cubicBezTo>
                  <a:lnTo>
                    <a:pt x="16182" y="5740"/>
                  </a:lnTo>
                  <a:cubicBezTo>
                    <a:pt x="15331" y="5740"/>
                    <a:pt x="14639" y="5041"/>
                    <a:pt x="14639" y="4177"/>
                  </a:cubicBezTo>
                  <a:lnTo>
                    <a:pt x="14639" y="1811"/>
                  </a:lnTo>
                  <a:lnTo>
                    <a:pt x="7128" y="1811"/>
                  </a:lnTo>
                  <a:lnTo>
                    <a:pt x="7128" y="4194"/>
                  </a:lnTo>
                  <a:cubicBezTo>
                    <a:pt x="7128" y="5058"/>
                    <a:pt x="6435" y="5762"/>
                    <a:pt x="5585" y="5762"/>
                  </a:cubicBezTo>
                  <a:lnTo>
                    <a:pt x="5273" y="5762"/>
                  </a:lnTo>
                  <a:cubicBezTo>
                    <a:pt x="4423" y="5762"/>
                    <a:pt x="3736" y="5058"/>
                    <a:pt x="3736" y="4194"/>
                  </a:cubicBezTo>
                  <a:lnTo>
                    <a:pt x="3736" y="1811"/>
                  </a:lnTo>
                  <a:lnTo>
                    <a:pt x="1381" y="1811"/>
                  </a:lnTo>
                  <a:close/>
                  <a:moveTo>
                    <a:pt x="1381" y="7375"/>
                  </a:moveTo>
                  <a:lnTo>
                    <a:pt x="20219" y="7375"/>
                  </a:lnTo>
                  <a:lnTo>
                    <a:pt x="20219" y="20196"/>
                  </a:lnTo>
                  <a:lnTo>
                    <a:pt x="1381" y="20196"/>
                  </a:lnTo>
                  <a:lnTo>
                    <a:pt x="1381" y="7375"/>
                  </a:lnTo>
                  <a:close/>
                  <a:moveTo>
                    <a:pt x="11399" y="9238"/>
                  </a:moveTo>
                  <a:cubicBezTo>
                    <a:pt x="11300" y="9238"/>
                    <a:pt x="11226" y="9319"/>
                    <a:pt x="11226" y="9419"/>
                  </a:cubicBezTo>
                  <a:lnTo>
                    <a:pt x="11226" y="11604"/>
                  </a:lnTo>
                  <a:cubicBezTo>
                    <a:pt x="11226" y="11704"/>
                    <a:pt x="11300" y="11785"/>
                    <a:pt x="11399" y="11785"/>
                  </a:cubicBezTo>
                  <a:lnTo>
                    <a:pt x="13882" y="11785"/>
                  </a:lnTo>
                  <a:cubicBezTo>
                    <a:pt x="13980" y="11785"/>
                    <a:pt x="14060" y="11704"/>
                    <a:pt x="14060" y="11604"/>
                  </a:cubicBezTo>
                  <a:lnTo>
                    <a:pt x="14060" y="9419"/>
                  </a:lnTo>
                  <a:cubicBezTo>
                    <a:pt x="14060" y="9319"/>
                    <a:pt x="13980" y="9238"/>
                    <a:pt x="13882" y="9238"/>
                  </a:cubicBezTo>
                  <a:lnTo>
                    <a:pt x="11399" y="9238"/>
                  </a:lnTo>
                  <a:close/>
                  <a:moveTo>
                    <a:pt x="15497" y="9238"/>
                  </a:moveTo>
                  <a:cubicBezTo>
                    <a:pt x="15399" y="9238"/>
                    <a:pt x="15324" y="9319"/>
                    <a:pt x="15324" y="9419"/>
                  </a:cubicBezTo>
                  <a:lnTo>
                    <a:pt x="15324" y="11604"/>
                  </a:lnTo>
                  <a:cubicBezTo>
                    <a:pt x="15324" y="11704"/>
                    <a:pt x="15399" y="11785"/>
                    <a:pt x="15497" y="11785"/>
                  </a:cubicBezTo>
                  <a:lnTo>
                    <a:pt x="17981" y="11785"/>
                  </a:lnTo>
                  <a:cubicBezTo>
                    <a:pt x="18079" y="11785"/>
                    <a:pt x="18159" y="11704"/>
                    <a:pt x="18159" y="11604"/>
                  </a:cubicBezTo>
                  <a:lnTo>
                    <a:pt x="18159" y="9419"/>
                  </a:lnTo>
                  <a:cubicBezTo>
                    <a:pt x="18159" y="9319"/>
                    <a:pt x="18079" y="9238"/>
                    <a:pt x="17981" y="9238"/>
                  </a:cubicBezTo>
                  <a:lnTo>
                    <a:pt x="15497" y="9238"/>
                  </a:lnTo>
                  <a:close/>
                  <a:moveTo>
                    <a:pt x="3386" y="12679"/>
                  </a:moveTo>
                  <a:cubicBezTo>
                    <a:pt x="3287" y="12679"/>
                    <a:pt x="3207" y="12760"/>
                    <a:pt x="3207" y="12860"/>
                  </a:cubicBezTo>
                  <a:lnTo>
                    <a:pt x="3207" y="15045"/>
                  </a:lnTo>
                  <a:cubicBezTo>
                    <a:pt x="3207" y="15145"/>
                    <a:pt x="3287" y="15226"/>
                    <a:pt x="3386" y="15226"/>
                  </a:cubicBezTo>
                  <a:lnTo>
                    <a:pt x="5864" y="15226"/>
                  </a:lnTo>
                  <a:cubicBezTo>
                    <a:pt x="5962" y="15226"/>
                    <a:pt x="6042" y="15145"/>
                    <a:pt x="6042" y="15045"/>
                  </a:cubicBezTo>
                  <a:lnTo>
                    <a:pt x="6042" y="12860"/>
                  </a:lnTo>
                  <a:cubicBezTo>
                    <a:pt x="6042" y="12760"/>
                    <a:pt x="5962" y="12679"/>
                    <a:pt x="5864" y="12679"/>
                  </a:cubicBezTo>
                  <a:lnTo>
                    <a:pt x="3386" y="12679"/>
                  </a:lnTo>
                  <a:close/>
                  <a:moveTo>
                    <a:pt x="7478" y="12679"/>
                  </a:moveTo>
                  <a:cubicBezTo>
                    <a:pt x="7380" y="12679"/>
                    <a:pt x="7306" y="12760"/>
                    <a:pt x="7306" y="12860"/>
                  </a:cubicBezTo>
                  <a:lnTo>
                    <a:pt x="7306" y="15045"/>
                  </a:lnTo>
                  <a:cubicBezTo>
                    <a:pt x="7306" y="15145"/>
                    <a:pt x="7380" y="15226"/>
                    <a:pt x="7478" y="15226"/>
                  </a:cubicBezTo>
                  <a:lnTo>
                    <a:pt x="9962" y="15226"/>
                  </a:lnTo>
                  <a:cubicBezTo>
                    <a:pt x="10060" y="15226"/>
                    <a:pt x="10140" y="15145"/>
                    <a:pt x="10140" y="15045"/>
                  </a:cubicBezTo>
                  <a:lnTo>
                    <a:pt x="10140" y="12860"/>
                  </a:lnTo>
                  <a:cubicBezTo>
                    <a:pt x="10140" y="12760"/>
                    <a:pt x="10060" y="12679"/>
                    <a:pt x="9962" y="12679"/>
                  </a:cubicBezTo>
                  <a:lnTo>
                    <a:pt x="7478" y="12679"/>
                  </a:lnTo>
                  <a:close/>
                  <a:moveTo>
                    <a:pt x="11399" y="12679"/>
                  </a:moveTo>
                  <a:cubicBezTo>
                    <a:pt x="11300" y="12679"/>
                    <a:pt x="11226" y="12760"/>
                    <a:pt x="11226" y="12860"/>
                  </a:cubicBezTo>
                  <a:lnTo>
                    <a:pt x="11226" y="15045"/>
                  </a:lnTo>
                  <a:cubicBezTo>
                    <a:pt x="11226" y="15145"/>
                    <a:pt x="11300" y="15226"/>
                    <a:pt x="11399" y="15226"/>
                  </a:cubicBezTo>
                  <a:lnTo>
                    <a:pt x="13882" y="15226"/>
                  </a:lnTo>
                  <a:cubicBezTo>
                    <a:pt x="13981" y="15226"/>
                    <a:pt x="14060" y="15145"/>
                    <a:pt x="14060" y="15045"/>
                  </a:cubicBezTo>
                  <a:lnTo>
                    <a:pt x="14060" y="12860"/>
                  </a:lnTo>
                  <a:cubicBezTo>
                    <a:pt x="14060" y="12760"/>
                    <a:pt x="13981" y="12679"/>
                    <a:pt x="13882" y="12679"/>
                  </a:cubicBezTo>
                  <a:lnTo>
                    <a:pt x="11399" y="12679"/>
                  </a:lnTo>
                  <a:close/>
                  <a:moveTo>
                    <a:pt x="15497" y="12679"/>
                  </a:moveTo>
                  <a:cubicBezTo>
                    <a:pt x="15399" y="12679"/>
                    <a:pt x="15324" y="12760"/>
                    <a:pt x="15324" y="12860"/>
                  </a:cubicBezTo>
                  <a:lnTo>
                    <a:pt x="15324" y="15045"/>
                  </a:lnTo>
                  <a:cubicBezTo>
                    <a:pt x="15324" y="15145"/>
                    <a:pt x="15399" y="15226"/>
                    <a:pt x="15497" y="15226"/>
                  </a:cubicBezTo>
                  <a:lnTo>
                    <a:pt x="17981" y="15226"/>
                  </a:lnTo>
                  <a:cubicBezTo>
                    <a:pt x="18079" y="15226"/>
                    <a:pt x="18159" y="15145"/>
                    <a:pt x="18159" y="15045"/>
                  </a:cubicBezTo>
                  <a:lnTo>
                    <a:pt x="18159" y="12860"/>
                  </a:lnTo>
                  <a:cubicBezTo>
                    <a:pt x="18159" y="12760"/>
                    <a:pt x="18079" y="12679"/>
                    <a:pt x="17981" y="12679"/>
                  </a:cubicBezTo>
                  <a:lnTo>
                    <a:pt x="15497" y="12679"/>
                  </a:lnTo>
                  <a:close/>
                  <a:moveTo>
                    <a:pt x="3386" y="16302"/>
                  </a:moveTo>
                  <a:cubicBezTo>
                    <a:pt x="3287" y="16302"/>
                    <a:pt x="3207" y="16383"/>
                    <a:pt x="3207" y="16483"/>
                  </a:cubicBezTo>
                  <a:lnTo>
                    <a:pt x="3207" y="18668"/>
                  </a:lnTo>
                  <a:cubicBezTo>
                    <a:pt x="3207" y="18767"/>
                    <a:pt x="3287" y="18849"/>
                    <a:pt x="3386" y="18849"/>
                  </a:cubicBezTo>
                  <a:lnTo>
                    <a:pt x="5864" y="18849"/>
                  </a:lnTo>
                  <a:cubicBezTo>
                    <a:pt x="5962" y="18849"/>
                    <a:pt x="6042" y="18767"/>
                    <a:pt x="6042" y="18668"/>
                  </a:cubicBezTo>
                  <a:lnTo>
                    <a:pt x="6042" y="16483"/>
                  </a:lnTo>
                  <a:cubicBezTo>
                    <a:pt x="6042" y="16383"/>
                    <a:pt x="5962" y="16302"/>
                    <a:pt x="5864" y="16302"/>
                  </a:cubicBezTo>
                  <a:lnTo>
                    <a:pt x="3386" y="16302"/>
                  </a:lnTo>
                  <a:close/>
                  <a:moveTo>
                    <a:pt x="7478" y="16302"/>
                  </a:moveTo>
                  <a:cubicBezTo>
                    <a:pt x="7380" y="16302"/>
                    <a:pt x="7306" y="16383"/>
                    <a:pt x="7306" y="16483"/>
                  </a:cubicBezTo>
                  <a:lnTo>
                    <a:pt x="7306" y="18668"/>
                  </a:lnTo>
                  <a:cubicBezTo>
                    <a:pt x="7306" y="18767"/>
                    <a:pt x="7380" y="18849"/>
                    <a:pt x="7478" y="18849"/>
                  </a:cubicBezTo>
                  <a:lnTo>
                    <a:pt x="9962" y="18849"/>
                  </a:lnTo>
                  <a:cubicBezTo>
                    <a:pt x="10060" y="18849"/>
                    <a:pt x="10140" y="18767"/>
                    <a:pt x="10140" y="18668"/>
                  </a:cubicBezTo>
                  <a:lnTo>
                    <a:pt x="10140" y="16483"/>
                  </a:lnTo>
                  <a:cubicBezTo>
                    <a:pt x="10140" y="16383"/>
                    <a:pt x="10060" y="16302"/>
                    <a:pt x="9962" y="16302"/>
                  </a:cubicBezTo>
                  <a:lnTo>
                    <a:pt x="7478" y="16302"/>
                  </a:lnTo>
                  <a:close/>
                  <a:moveTo>
                    <a:pt x="11399" y="16302"/>
                  </a:moveTo>
                  <a:cubicBezTo>
                    <a:pt x="11300" y="16302"/>
                    <a:pt x="11226" y="16383"/>
                    <a:pt x="11226" y="16483"/>
                  </a:cubicBezTo>
                  <a:lnTo>
                    <a:pt x="11226" y="18668"/>
                  </a:lnTo>
                  <a:cubicBezTo>
                    <a:pt x="11226" y="18767"/>
                    <a:pt x="11300" y="18849"/>
                    <a:pt x="11399" y="18849"/>
                  </a:cubicBezTo>
                  <a:lnTo>
                    <a:pt x="13882" y="18849"/>
                  </a:lnTo>
                  <a:cubicBezTo>
                    <a:pt x="13981" y="18849"/>
                    <a:pt x="14060" y="18767"/>
                    <a:pt x="14060" y="18668"/>
                  </a:cubicBezTo>
                  <a:lnTo>
                    <a:pt x="14060" y="16483"/>
                  </a:lnTo>
                  <a:cubicBezTo>
                    <a:pt x="14060" y="16383"/>
                    <a:pt x="13981" y="16302"/>
                    <a:pt x="13882" y="16302"/>
                  </a:cubicBezTo>
                  <a:lnTo>
                    <a:pt x="11399" y="16302"/>
                  </a:lnTo>
                  <a:close/>
                  <a:moveTo>
                    <a:pt x="15497" y="16302"/>
                  </a:moveTo>
                  <a:cubicBezTo>
                    <a:pt x="15399" y="16302"/>
                    <a:pt x="15324" y="16383"/>
                    <a:pt x="15324" y="16483"/>
                  </a:cubicBezTo>
                  <a:lnTo>
                    <a:pt x="15324" y="18668"/>
                  </a:lnTo>
                  <a:cubicBezTo>
                    <a:pt x="15324" y="18767"/>
                    <a:pt x="15399" y="18849"/>
                    <a:pt x="15497" y="18849"/>
                  </a:cubicBezTo>
                  <a:lnTo>
                    <a:pt x="17981" y="18849"/>
                  </a:lnTo>
                  <a:cubicBezTo>
                    <a:pt x="18079" y="18849"/>
                    <a:pt x="18159" y="18767"/>
                    <a:pt x="18159" y="18668"/>
                  </a:cubicBezTo>
                  <a:lnTo>
                    <a:pt x="18159" y="16483"/>
                  </a:lnTo>
                  <a:cubicBezTo>
                    <a:pt x="18159" y="16383"/>
                    <a:pt x="18079" y="16302"/>
                    <a:pt x="17981" y="16302"/>
                  </a:cubicBezTo>
                  <a:lnTo>
                    <a:pt x="15497" y="16302"/>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67"/>
            <p:cNvSpPr/>
            <p:nvPr/>
          </p:nvSpPr>
          <p:spPr>
            <a:xfrm>
              <a:off x="6240562" y="2074382"/>
              <a:ext cx="201471" cy="249943"/>
            </a:xfrm>
            <a:custGeom>
              <a:avLst/>
              <a:gdLst/>
              <a:ahLst/>
              <a:cxnLst>
                <a:cxn ang="0">
                  <a:pos x="wd2" y="hd2"/>
                </a:cxn>
                <a:cxn ang="5400000">
                  <a:pos x="wd2" y="hd2"/>
                </a:cxn>
                <a:cxn ang="10800000">
                  <a:pos x="wd2" y="hd2"/>
                </a:cxn>
                <a:cxn ang="16200000">
                  <a:pos x="wd2" y="hd2"/>
                </a:cxn>
              </a:cxnLst>
              <a:rect l="0" t="0" r="r" b="b"/>
              <a:pathLst>
                <a:path w="21600" h="21600" extrusionOk="0">
                  <a:moveTo>
                    <a:pt x="7229" y="0"/>
                  </a:moveTo>
                  <a:cubicBezTo>
                    <a:pt x="6770" y="0"/>
                    <a:pt x="6403" y="301"/>
                    <a:pt x="6403" y="671"/>
                  </a:cubicBezTo>
                  <a:lnTo>
                    <a:pt x="6403" y="2234"/>
                  </a:lnTo>
                  <a:cubicBezTo>
                    <a:pt x="6403" y="2604"/>
                    <a:pt x="6770" y="2900"/>
                    <a:pt x="7229" y="2900"/>
                  </a:cubicBezTo>
                  <a:lnTo>
                    <a:pt x="8841" y="2900"/>
                  </a:lnTo>
                  <a:lnTo>
                    <a:pt x="8841" y="4329"/>
                  </a:lnTo>
                  <a:cubicBezTo>
                    <a:pt x="7545" y="4521"/>
                    <a:pt x="6329" y="4899"/>
                    <a:pt x="5237" y="5430"/>
                  </a:cubicBezTo>
                  <a:cubicBezTo>
                    <a:pt x="5229" y="5423"/>
                    <a:pt x="5218" y="5415"/>
                    <a:pt x="5210" y="5408"/>
                  </a:cubicBezTo>
                  <a:lnTo>
                    <a:pt x="3651" y="4221"/>
                  </a:lnTo>
                  <a:cubicBezTo>
                    <a:pt x="3319" y="3967"/>
                    <a:pt x="2795" y="3974"/>
                    <a:pt x="2478" y="4243"/>
                  </a:cubicBezTo>
                  <a:lnTo>
                    <a:pt x="1526" y="5054"/>
                  </a:lnTo>
                  <a:cubicBezTo>
                    <a:pt x="1210" y="5322"/>
                    <a:pt x="1226" y="5750"/>
                    <a:pt x="1559" y="6004"/>
                  </a:cubicBezTo>
                  <a:lnTo>
                    <a:pt x="2858" y="6998"/>
                  </a:lnTo>
                  <a:cubicBezTo>
                    <a:pt x="1083" y="8550"/>
                    <a:pt x="0" y="10622"/>
                    <a:pt x="0" y="12894"/>
                  </a:cubicBezTo>
                  <a:cubicBezTo>
                    <a:pt x="0" y="17695"/>
                    <a:pt x="4844" y="21600"/>
                    <a:pt x="10800" y="21600"/>
                  </a:cubicBezTo>
                  <a:cubicBezTo>
                    <a:pt x="16756" y="21600"/>
                    <a:pt x="21600" y="17695"/>
                    <a:pt x="21600" y="12894"/>
                  </a:cubicBezTo>
                  <a:cubicBezTo>
                    <a:pt x="21600" y="10596"/>
                    <a:pt x="20487" y="8502"/>
                    <a:pt x="18675" y="6944"/>
                  </a:cubicBezTo>
                  <a:lnTo>
                    <a:pt x="19874" y="5924"/>
                  </a:lnTo>
                  <a:cubicBezTo>
                    <a:pt x="20190" y="5656"/>
                    <a:pt x="20173" y="5233"/>
                    <a:pt x="19841" y="4978"/>
                  </a:cubicBezTo>
                  <a:lnTo>
                    <a:pt x="18835" y="4210"/>
                  </a:lnTo>
                  <a:cubicBezTo>
                    <a:pt x="18502" y="3956"/>
                    <a:pt x="17978" y="3963"/>
                    <a:pt x="17662" y="4232"/>
                  </a:cubicBezTo>
                  <a:lnTo>
                    <a:pt x="16290" y="5397"/>
                  </a:lnTo>
                  <a:cubicBezTo>
                    <a:pt x="15209" y="4881"/>
                    <a:pt x="14011" y="4515"/>
                    <a:pt x="12732" y="4329"/>
                  </a:cubicBezTo>
                  <a:lnTo>
                    <a:pt x="12732" y="2900"/>
                  </a:lnTo>
                  <a:lnTo>
                    <a:pt x="14364" y="2900"/>
                  </a:lnTo>
                  <a:cubicBezTo>
                    <a:pt x="14823" y="2900"/>
                    <a:pt x="15197" y="2604"/>
                    <a:pt x="15197" y="2234"/>
                  </a:cubicBezTo>
                  <a:lnTo>
                    <a:pt x="15197" y="671"/>
                  </a:lnTo>
                  <a:cubicBezTo>
                    <a:pt x="15197" y="301"/>
                    <a:pt x="14823" y="0"/>
                    <a:pt x="14364" y="0"/>
                  </a:cubicBezTo>
                  <a:lnTo>
                    <a:pt x="7229" y="0"/>
                  </a:lnTo>
                  <a:close/>
                  <a:moveTo>
                    <a:pt x="10800" y="5746"/>
                  </a:moveTo>
                  <a:cubicBezTo>
                    <a:pt x="15687" y="5746"/>
                    <a:pt x="19661" y="8955"/>
                    <a:pt x="19661" y="12894"/>
                  </a:cubicBezTo>
                  <a:cubicBezTo>
                    <a:pt x="19661" y="16833"/>
                    <a:pt x="15687" y="20037"/>
                    <a:pt x="10800" y="20037"/>
                  </a:cubicBezTo>
                  <a:cubicBezTo>
                    <a:pt x="5913" y="20037"/>
                    <a:pt x="1932" y="16833"/>
                    <a:pt x="1932" y="12894"/>
                  </a:cubicBezTo>
                  <a:cubicBezTo>
                    <a:pt x="1932" y="8955"/>
                    <a:pt x="5913" y="5746"/>
                    <a:pt x="10800" y="5746"/>
                  </a:cubicBezTo>
                  <a:close/>
                  <a:moveTo>
                    <a:pt x="10873" y="7218"/>
                  </a:moveTo>
                  <a:lnTo>
                    <a:pt x="10873" y="13013"/>
                  </a:lnTo>
                  <a:lnTo>
                    <a:pt x="17982" y="13013"/>
                  </a:lnTo>
                  <a:cubicBezTo>
                    <a:pt x="17982" y="12986"/>
                    <a:pt x="17989" y="12959"/>
                    <a:pt x="17989" y="12932"/>
                  </a:cubicBezTo>
                  <a:cubicBezTo>
                    <a:pt x="17989" y="9775"/>
                    <a:pt x="14810" y="7218"/>
                    <a:pt x="10893" y="7218"/>
                  </a:cubicBezTo>
                  <a:cubicBezTo>
                    <a:pt x="10885" y="7218"/>
                    <a:pt x="10882" y="7218"/>
                    <a:pt x="10873" y="7218"/>
                  </a:cubicBezTo>
                  <a:close/>
                  <a:moveTo>
                    <a:pt x="3838" y="12374"/>
                  </a:moveTo>
                  <a:cubicBezTo>
                    <a:pt x="3838" y="12374"/>
                    <a:pt x="3838" y="13356"/>
                    <a:pt x="3838" y="13356"/>
                  </a:cubicBezTo>
                  <a:lnTo>
                    <a:pt x="5637" y="13356"/>
                  </a:lnTo>
                  <a:lnTo>
                    <a:pt x="5637" y="12374"/>
                  </a:lnTo>
                  <a:lnTo>
                    <a:pt x="3838" y="12374"/>
                  </a:lnTo>
                  <a:close/>
                  <a:moveTo>
                    <a:pt x="10234" y="17529"/>
                  </a:moveTo>
                  <a:cubicBezTo>
                    <a:pt x="10234" y="17529"/>
                    <a:pt x="10234" y="18979"/>
                    <a:pt x="10234" y="18979"/>
                  </a:cubicBezTo>
                  <a:lnTo>
                    <a:pt x="11473" y="18979"/>
                  </a:lnTo>
                  <a:lnTo>
                    <a:pt x="11473" y="17529"/>
                  </a:lnTo>
                  <a:lnTo>
                    <a:pt x="10234" y="1752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68"/>
            <p:cNvSpPr/>
            <p:nvPr/>
          </p:nvSpPr>
          <p:spPr>
            <a:xfrm>
              <a:off x="5737428" y="5649891"/>
              <a:ext cx="90731" cy="106453"/>
            </a:xfrm>
            <a:custGeom>
              <a:avLst/>
              <a:gdLst/>
              <a:ahLst/>
              <a:cxnLst>
                <a:cxn ang="0">
                  <a:pos x="wd2" y="hd2"/>
                </a:cxn>
                <a:cxn ang="5400000">
                  <a:pos x="wd2" y="hd2"/>
                </a:cxn>
                <a:cxn ang="10800000">
                  <a:pos x="wd2" y="hd2"/>
                </a:cxn>
                <a:cxn ang="16200000">
                  <a:pos x="wd2" y="hd2"/>
                </a:cxn>
              </a:cxnLst>
              <a:rect l="0" t="0" r="r" b="b"/>
              <a:pathLst>
                <a:path w="21600" h="21600" extrusionOk="0">
                  <a:moveTo>
                    <a:pt x="5740" y="0"/>
                  </a:moveTo>
                  <a:cubicBezTo>
                    <a:pt x="5139" y="0"/>
                    <a:pt x="4645" y="409"/>
                    <a:pt x="4645" y="920"/>
                  </a:cubicBezTo>
                  <a:lnTo>
                    <a:pt x="4645" y="1753"/>
                  </a:lnTo>
                  <a:lnTo>
                    <a:pt x="2929" y="1753"/>
                  </a:lnTo>
                  <a:cubicBezTo>
                    <a:pt x="1311" y="1753"/>
                    <a:pt x="0" y="2872"/>
                    <a:pt x="0" y="4249"/>
                  </a:cubicBezTo>
                  <a:lnTo>
                    <a:pt x="0" y="19103"/>
                  </a:lnTo>
                  <a:cubicBezTo>
                    <a:pt x="0" y="20481"/>
                    <a:pt x="1311" y="21600"/>
                    <a:pt x="2929" y="21600"/>
                  </a:cubicBezTo>
                  <a:lnTo>
                    <a:pt x="18671" y="21600"/>
                  </a:lnTo>
                  <a:cubicBezTo>
                    <a:pt x="20288" y="21600"/>
                    <a:pt x="21600" y="20481"/>
                    <a:pt x="21600" y="19103"/>
                  </a:cubicBezTo>
                  <a:lnTo>
                    <a:pt x="21600" y="4249"/>
                  </a:lnTo>
                  <a:cubicBezTo>
                    <a:pt x="21600" y="2872"/>
                    <a:pt x="20288" y="1753"/>
                    <a:pt x="18671" y="1753"/>
                  </a:cubicBezTo>
                  <a:lnTo>
                    <a:pt x="17384" y="1753"/>
                  </a:lnTo>
                  <a:lnTo>
                    <a:pt x="17384" y="920"/>
                  </a:lnTo>
                  <a:cubicBezTo>
                    <a:pt x="17384" y="409"/>
                    <a:pt x="16904" y="0"/>
                    <a:pt x="16304" y="0"/>
                  </a:cubicBezTo>
                  <a:lnTo>
                    <a:pt x="15904" y="0"/>
                  </a:lnTo>
                  <a:cubicBezTo>
                    <a:pt x="15304" y="0"/>
                    <a:pt x="14824" y="409"/>
                    <a:pt x="14824" y="920"/>
                  </a:cubicBezTo>
                  <a:lnTo>
                    <a:pt x="14824" y="1753"/>
                  </a:lnTo>
                  <a:lnTo>
                    <a:pt x="7220" y="1753"/>
                  </a:lnTo>
                  <a:lnTo>
                    <a:pt x="7220" y="920"/>
                  </a:lnTo>
                  <a:cubicBezTo>
                    <a:pt x="7220" y="409"/>
                    <a:pt x="6724" y="0"/>
                    <a:pt x="6125" y="0"/>
                  </a:cubicBezTo>
                  <a:lnTo>
                    <a:pt x="5740" y="0"/>
                  </a:lnTo>
                  <a:close/>
                  <a:moveTo>
                    <a:pt x="2929" y="3253"/>
                  </a:moveTo>
                  <a:lnTo>
                    <a:pt x="4645" y="3253"/>
                  </a:lnTo>
                  <a:lnTo>
                    <a:pt x="4645" y="4439"/>
                  </a:lnTo>
                  <a:cubicBezTo>
                    <a:pt x="4645" y="4949"/>
                    <a:pt x="5139" y="5359"/>
                    <a:pt x="5740" y="5359"/>
                  </a:cubicBezTo>
                  <a:lnTo>
                    <a:pt x="6125" y="5359"/>
                  </a:lnTo>
                  <a:cubicBezTo>
                    <a:pt x="6724" y="5359"/>
                    <a:pt x="7220" y="4949"/>
                    <a:pt x="7220" y="4439"/>
                  </a:cubicBezTo>
                  <a:lnTo>
                    <a:pt x="7220" y="3253"/>
                  </a:lnTo>
                  <a:lnTo>
                    <a:pt x="14824" y="3253"/>
                  </a:lnTo>
                  <a:lnTo>
                    <a:pt x="14824" y="4439"/>
                  </a:lnTo>
                  <a:cubicBezTo>
                    <a:pt x="14824" y="4949"/>
                    <a:pt x="15304" y="5359"/>
                    <a:pt x="15904" y="5359"/>
                  </a:cubicBezTo>
                  <a:lnTo>
                    <a:pt x="16304" y="5359"/>
                  </a:lnTo>
                  <a:cubicBezTo>
                    <a:pt x="16904" y="5359"/>
                    <a:pt x="17384" y="4949"/>
                    <a:pt x="17384" y="4439"/>
                  </a:cubicBezTo>
                  <a:lnTo>
                    <a:pt x="17384" y="3253"/>
                  </a:lnTo>
                  <a:lnTo>
                    <a:pt x="18671" y="3253"/>
                  </a:lnTo>
                  <a:cubicBezTo>
                    <a:pt x="19313" y="3253"/>
                    <a:pt x="19839" y="3701"/>
                    <a:pt x="19839" y="4249"/>
                  </a:cubicBezTo>
                  <a:cubicBezTo>
                    <a:pt x="19839" y="4249"/>
                    <a:pt x="19839" y="19103"/>
                    <a:pt x="19839" y="19103"/>
                  </a:cubicBezTo>
                  <a:cubicBezTo>
                    <a:pt x="19839" y="19650"/>
                    <a:pt x="19313" y="20099"/>
                    <a:pt x="18671" y="20099"/>
                  </a:cubicBezTo>
                  <a:lnTo>
                    <a:pt x="2929" y="20099"/>
                  </a:lnTo>
                  <a:cubicBezTo>
                    <a:pt x="2286" y="20099"/>
                    <a:pt x="1761" y="19650"/>
                    <a:pt x="1761" y="19103"/>
                  </a:cubicBezTo>
                  <a:lnTo>
                    <a:pt x="1761" y="4249"/>
                  </a:lnTo>
                  <a:cubicBezTo>
                    <a:pt x="1761" y="3701"/>
                    <a:pt x="2286" y="3253"/>
                    <a:pt x="2929" y="3253"/>
                  </a:cubicBezTo>
                  <a:close/>
                  <a:moveTo>
                    <a:pt x="5148" y="7667"/>
                  </a:moveTo>
                  <a:cubicBezTo>
                    <a:pt x="4660" y="7667"/>
                    <a:pt x="4261" y="8007"/>
                    <a:pt x="4261" y="8423"/>
                  </a:cubicBezTo>
                  <a:cubicBezTo>
                    <a:pt x="4261" y="8839"/>
                    <a:pt x="4660" y="9167"/>
                    <a:pt x="5148" y="9167"/>
                  </a:cubicBezTo>
                  <a:lnTo>
                    <a:pt x="16747" y="9167"/>
                  </a:lnTo>
                  <a:cubicBezTo>
                    <a:pt x="17235" y="9167"/>
                    <a:pt x="17635" y="8839"/>
                    <a:pt x="17635" y="8423"/>
                  </a:cubicBezTo>
                  <a:cubicBezTo>
                    <a:pt x="17635" y="8007"/>
                    <a:pt x="17235" y="7667"/>
                    <a:pt x="16747" y="7667"/>
                  </a:cubicBezTo>
                  <a:lnTo>
                    <a:pt x="5148" y="7667"/>
                  </a:lnTo>
                  <a:close/>
                  <a:moveTo>
                    <a:pt x="5148" y="10491"/>
                  </a:moveTo>
                  <a:cubicBezTo>
                    <a:pt x="4660" y="10491"/>
                    <a:pt x="4261" y="10820"/>
                    <a:pt x="4261" y="11235"/>
                  </a:cubicBezTo>
                  <a:cubicBezTo>
                    <a:pt x="4261" y="11651"/>
                    <a:pt x="4660" y="11992"/>
                    <a:pt x="5148" y="11992"/>
                  </a:cubicBezTo>
                  <a:lnTo>
                    <a:pt x="16747" y="11992"/>
                  </a:lnTo>
                  <a:cubicBezTo>
                    <a:pt x="17236" y="11992"/>
                    <a:pt x="17635" y="11651"/>
                    <a:pt x="17635" y="11235"/>
                  </a:cubicBezTo>
                  <a:cubicBezTo>
                    <a:pt x="17635" y="10820"/>
                    <a:pt x="17236" y="10491"/>
                    <a:pt x="16747" y="10491"/>
                  </a:cubicBezTo>
                  <a:lnTo>
                    <a:pt x="5148" y="10491"/>
                  </a:lnTo>
                  <a:close/>
                  <a:moveTo>
                    <a:pt x="5148" y="13719"/>
                  </a:moveTo>
                  <a:cubicBezTo>
                    <a:pt x="4660" y="13719"/>
                    <a:pt x="4261" y="14049"/>
                    <a:pt x="4261" y="14463"/>
                  </a:cubicBezTo>
                  <a:cubicBezTo>
                    <a:pt x="4261" y="14879"/>
                    <a:pt x="4660" y="15220"/>
                    <a:pt x="5148" y="15220"/>
                  </a:cubicBezTo>
                  <a:lnTo>
                    <a:pt x="16747" y="15220"/>
                  </a:lnTo>
                  <a:cubicBezTo>
                    <a:pt x="17235" y="15220"/>
                    <a:pt x="17635" y="14879"/>
                    <a:pt x="17635" y="14463"/>
                  </a:cubicBezTo>
                  <a:cubicBezTo>
                    <a:pt x="17635" y="14049"/>
                    <a:pt x="17235" y="13719"/>
                    <a:pt x="16747" y="13719"/>
                  </a:cubicBezTo>
                  <a:lnTo>
                    <a:pt x="5148" y="13719"/>
                  </a:lnTo>
                  <a:close/>
                  <a:moveTo>
                    <a:pt x="5148" y="16544"/>
                  </a:moveTo>
                  <a:cubicBezTo>
                    <a:pt x="4661" y="16544"/>
                    <a:pt x="4261" y="16884"/>
                    <a:pt x="4261" y="17300"/>
                  </a:cubicBezTo>
                  <a:cubicBezTo>
                    <a:pt x="4261" y="17715"/>
                    <a:pt x="4661" y="18044"/>
                    <a:pt x="5148" y="18044"/>
                  </a:cubicBezTo>
                  <a:lnTo>
                    <a:pt x="16747" y="18044"/>
                  </a:lnTo>
                  <a:cubicBezTo>
                    <a:pt x="17235" y="18044"/>
                    <a:pt x="17635" y="17715"/>
                    <a:pt x="17635" y="17300"/>
                  </a:cubicBezTo>
                  <a:cubicBezTo>
                    <a:pt x="17635" y="16884"/>
                    <a:pt x="17235" y="16544"/>
                    <a:pt x="16747" y="16544"/>
                  </a:cubicBezTo>
                  <a:lnTo>
                    <a:pt x="5148" y="16544"/>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69"/>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FFA34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70"/>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71"/>
            <p:cNvSpPr/>
            <p:nvPr/>
          </p:nvSpPr>
          <p:spPr>
            <a:xfrm>
              <a:off x="5978037" y="5476869"/>
              <a:ext cx="83700" cy="83701"/>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38" y="0"/>
                    <a:pt x="0" y="4839"/>
                    <a:pt x="0" y="10792"/>
                  </a:cubicBezTo>
                  <a:cubicBezTo>
                    <a:pt x="0" y="16745"/>
                    <a:pt x="4838" y="21600"/>
                    <a:pt x="10792" y="21600"/>
                  </a:cubicBezTo>
                  <a:cubicBezTo>
                    <a:pt x="16746" y="21600"/>
                    <a:pt x="21600" y="16745"/>
                    <a:pt x="21600" y="10792"/>
                  </a:cubicBezTo>
                  <a:cubicBezTo>
                    <a:pt x="21600" y="4839"/>
                    <a:pt x="16746" y="0"/>
                    <a:pt x="10792" y="0"/>
                  </a:cubicBezTo>
                  <a:close/>
                  <a:moveTo>
                    <a:pt x="10792" y="2293"/>
                  </a:moveTo>
                  <a:cubicBezTo>
                    <a:pt x="15479" y="2293"/>
                    <a:pt x="19291" y="6105"/>
                    <a:pt x="19291" y="10792"/>
                  </a:cubicBezTo>
                  <a:cubicBezTo>
                    <a:pt x="19291" y="15479"/>
                    <a:pt x="15479" y="19291"/>
                    <a:pt x="10792" y="19291"/>
                  </a:cubicBezTo>
                  <a:cubicBezTo>
                    <a:pt x="6106" y="19291"/>
                    <a:pt x="2293" y="15479"/>
                    <a:pt x="2293" y="10792"/>
                  </a:cubicBezTo>
                  <a:cubicBezTo>
                    <a:pt x="2293" y="6105"/>
                    <a:pt x="6106" y="2293"/>
                    <a:pt x="10792" y="2293"/>
                  </a:cubicBezTo>
                  <a:close/>
                  <a:moveTo>
                    <a:pt x="10632" y="3592"/>
                  </a:moveTo>
                  <a:cubicBezTo>
                    <a:pt x="10141" y="3592"/>
                    <a:pt x="9750" y="3983"/>
                    <a:pt x="9750" y="4474"/>
                  </a:cubicBezTo>
                  <a:lnTo>
                    <a:pt x="9750" y="11209"/>
                  </a:lnTo>
                  <a:cubicBezTo>
                    <a:pt x="9750" y="11700"/>
                    <a:pt x="10141" y="12091"/>
                    <a:pt x="10632" y="12091"/>
                  </a:cubicBezTo>
                  <a:lnTo>
                    <a:pt x="16372" y="12091"/>
                  </a:lnTo>
                  <a:cubicBezTo>
                    <a:pt x="16864" y="12091"/>
                    <a:pt x="17270" y="11700"/>
                    <a:pt x="17270" y="11209"/>
                  </a:cubicBezTo>
                  <a:cubicBezTo>
                    <a:pt x="17270" y="10719"/>
                    <a:pt x="16864" y="10311"/>
                    <a:pt x="16372" y="10311"/>
                  </a:cubicBezTo>
                  <a:lnTo>
                    <a:pt x="11530" y="10311"/>
                  </a:lnTo>
                  <a:lnTo>
                    <a:pt x="11530" y="4474"/>
                  </a:lnTo>
                  <a:cubicBezTo>
                    <a:pt x="11530" y="3983"/>
                    <a:pt x="11123" y="3592"/>
                    <a:pt x="10632" y="359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72"/>
            <p:cNvSpPr/>
            <p:nvPr/>
          </p:nvSpPr>
          <p:spPr>
            <a:xfrm>
              <a:off x="5860709" y="5878566"/>
              <a:ext cx="93115" cy="72064"/>
            </a:xfrm>
            <a:custGeom>
              <a:avLst/>
              <a:gdLst/>
              <a:ahLst/>
              <a:cxnLst>
                <a:cxn ang="0">
                  <a:pos x="wd2" y="hd2"/>
                </a:cxn>
                <a:cxn ang="5400000">
                  <a:pos x="wd2" y="hd2"/>
                </a:cxn>
                <a:cxn ang="10800000">
                  <a:pos x="wd2" y="hd2"/>
                </a:cxn>
                <a:cxn ang="16200000">
                  <a:pos x="wd2" y="hd2"/>
                </a:cxn>
              </a:cxnLst>
              <a:rect l="0" t="0" r="r" b="b"/>
              <a:pathLst>
                <a:path w="21600" h="21600" extrusionOk="0">
                  <a:moveTo>
                    <a:pt x="20056" y="14823"/>
                  </a:moveTo>
                  <a:lnTo>
                    <a:pt x="1542" y="14823"/>
                  </a:lnTo>
                  <a:lnTo>
                    <a:pt x="1542" y="1678"/>
                  </a:lnTo>
                  <a:lnTo>
                    <a:pt x="20056" y="1678"/>
                  </a:lnTo>
                  <a:cubicBezTo>
                    <a:pt x="20056" y="1678"/>
                    <a:pt x="20056" y="14823"/>
                    <a:pt x="20056" y="14823"/>
                  </a:cubicBezTo>
                  <a:close/>
                  <a:moveTo>
                    <a:pt x="9008" y="20508"/>
                  </a:moveTo>
                  <a:cubicBezTo>
                    <a:pt x="9202" y="20132"/>
                    <a:pt x="9306" y="19700"/>
                    <a:pt x="9307" y="19232"/>
                  </a:cubicBezTo>
                  <a:lnTo>
                    <a:pt x="9307" y="18927"/>
                  </a:lnTo>
                  <a:lnTo>
                    <a:pt x="12288" y="18927"/>
                  </a:lnTo>
                  <a:lnTo>
                    <a:pt x="12288" y="19237"/>
                  </a:lnTo>
                  <a:cubicBezTo>
                    <a:pt x="12292" y="19700"/>
                    <a:pt x="12395" y="20132"/>
                    <a:pt x="12589" y="20508"/>
                  </a:cubicBezTo>
                  <a:cubicBezTo>
                    <a:pt x="12589" y="20508"/>
                    <a:pt x="9008" y="20508"/>
                    <a:pt x="9008" y="20508"/>
                  </a:cubicBezTo>
                  <a:close/>
                  <a:moveTo>
                    <a:pt x="21598" y="1169"/>
                  </a:moveTo>
                  <a:cubicBezTo>
                    <a:pt x="21598" y="522"/>
                    <a:pt x="21192" y="0"/>
                    <a:pt x="20694" y="0"/>
                  </a:cubicBezTo>
                  <a:lnTo>
                    <a:pt x="905" y="0"/>
                  </a:lnTo>
                  <a:cubicBezTo>
                    <a:pt x="406" y="0"/>
                    <a:pt x="0" y="522"/>
                    <a:pt x="0" y="1169"/>
                  </a:cubicBezTo>
                  <a:lnTo>
                    <a:pt x="0" y="17758"/>
                  </a:lnTo>
                  <a:cubicBezTo>
                    <a:pt x="1" y="18403"/>
                    <a:pt x="406" y="18927"/>
                    <a:pt x="905" y="18927"/>
                  </a:cubicBezTo>
                  <a:lnTo>
                    <a:pt x="8467" y="18927"/>
                  </a:lnTo>
                  <a:lnTo>
                    <a:pt x="8467" y="19237"/>
                  </a:lnTo>
                  <a:cubicBezTo>
                    <a:pt x="8471" y="20017"/>
                    <a:pt x="7905" y="20404"/>
                    <a:pt x="7716" y="20510"/>
                  </a:cubicBezTo>
                  <a:lnTo>
                    <a:pt x="7593" y="20510"/>
                  </a:lnTo>
                  <a:cubicBezTo>
                    <a:pt x="7242" y="20510"/>
                    <a:pt x="7088" y="20768"/>
                    <a:pt x="7088" y="21019"/>
                  </a:cubicBezTo>
                  <a:lnTo>
                    <a:pt x="7088" y="21090"/>
                  </a:lnTo>
                  <a:cubicBezTo>
                    <a:pt x="7088" y="21347"/>
                    <a:pt x="7242" y="21600"/>
                    <a:pt x="7593" y="21600"/>
                  </a:cubicBezTo>
                  <a:lnTo>
                    <a:pt x="14007" y="21600"/>
                  </a:lnTo>
                  <a:cubicBezTo>
                    <a:pt x="14356" y="21600"/>
                    <a:pt x="14511" y="21347"/>
                    <a:pt x="14511" y="21090"/>
                  </a:cubicBezTo>
                  <a:lnTo>
                    <a:pt x="14511" y="21019"/>
                  </a:lnTo>
                  <a:cubicBezTo>
                    <a:pt x="14511" y="20768"/>
                    <a:pt x="14354" y="20510"/>
                    <a:pt x="14007" y="20510"/>
                  </a:cubicBezTo>
                  <a:lnTo>
                    <a:pt x="13880" y="20510"/>
                  </a:lnTo>
                  <a:cubicBezTo>
                    <a:pt x="13693" y="20404"/>
                    <a:pt x="13127" y="20013"/>
                    <a:pt x="13132" y="19232"/>
                  </a:cubicBezTo>
                  <a:lnTo>
                    <a:pt x="13132" y="18927"/>
                  </a:lnTo>
                  <a:lnTo>
                    <a:pt x="20694" y="18927"/>
                  </a:lnTo>
                  <a:cubicBezTo>
                    <a:pt x="21192" y="18927"/>
                    <a:pt x="21598" y="18403"/>
                    <a:pt x="21598" y="17757"/>
                  </a:cubicBezTo>
                  <a:lnTo>
                    <a:pt x="21600" y="15090"/>
                  </a:lnTo>
                  <a:cubicBezTo>
                    <a:pt x="21600" y="15090"/>
                    <a:pt x="21598" y="1169"/>
                    <a:pt x="21598" y="11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73"/>
            <p:cNvSpPr/>
            <p:nvPr/>
          </p:nvSpPr>
          <p:spPr>
            <a:xfrm>
              <a:off x="5550499" y="5850740"/>
              <a:ext cx="80415" cy="86381"/>
            </a:xfrm>
            <a:custGeom>
              <a:avLst/>
              <a:gdLst/>
              <a:ahLst/>
              <a:cxnLst>
                <a:cxn ang="0">
                  <a:pos x="wd2" y="hd2"/>
                </a:cxn>
                <a:cxn ang="5400000">
                  <a:pos x="wd2" y="hd2"/>
                </a:cxn>
                <a:cxn ang="10800000">
                  <a:pos x="wd2" y="hd2"/>
                </a:cxn>
                <a:cxn ang="16200000">
                  <a:pos x="wd2" y="hd2"/>
                </a:cxn>
              </a:cxnLst>
              <a:rect l="0" t="0" r="r" b="b"/>
              <a:pathLst>
                <a:path w="21600" h="21600" extrusionOk="0">
                  <a:moveTo>
                    <a:pt x="10850" y="0"/>
                  </a:moveTo>
                  <a:cubicBezTo>
                    <a:pt x="10458" y="0"/>
                    <a:pt x="10149" y="303"/>
                    <a:pt x="10149" y="668"/>
                  </a:cubicBezTo>
                  <a:lnTo>
                    <a:pt x="10149" y="1554"/>
                  </a:lnTo>
                  <a:cubicBezTo>
                    <a:pt x="4502" y="1875"/>
                    <a:pt x="0" y="6209"/>
                    <a:pt x="0" y="11546"/>
                  </a:cubicBezTo>
                  <a:cubicBezTo>
                    <a:pt x="0" y="17088"/>
                    <a:pt x="4844" y="21600"/>
                    <a:pt x="10800" y="21600"/>
                  </a:cubicBezTo>
                  <a:cubicBezTo>
                    <a:pt x="16754" y="21600"/>
                    <a:pt x="21600" y="17088"/>
                    <a:pt x="21600" y="11546"/>
                  </a:cubicBezTo>
                  <a:cubicBezTo>
                    <a:pt x="21600" y="6247"/>
                    <a:pt x="17158" y="1945"/>
                    <a:pt x="11568" y="1569"/>
                  </a:cubicBezTo>
                  <a:lnTo>
                    <a:pt x="11568" y="668"/>
                  </a:lnTo>
                  <a:cubicBezTo>
                    <a:pt x="11568" y="303"/>
                    <a:pt x="11243" y="0"/>
                    <a:pt x="10850" y="0"/>
                  </a:cubicBezTo>
                  <a:close/>
                  <a:moveTo>
                    <a:pt x="18862" y="1989"/>
                  </a:moveTo>
                  <a:cubicBezTo>
                    <a:pt x="18680" y="1989"/>
                    <a:pt x="18500" y="2046"/>
                    <a:pt x="18362" y="2176"/>
                  </a:cubicBezTo>
                  <a:cubicBezTo>
                    <a:pt x="18083" y="2436"/>
                    <a:pt x="18083" y="2864"/>
                    <a:pt x="18362" y="3123"/>
                  </a:cubicBezTo>
                  <a:lnTo>
                    <a:pt x="20215" y="4833"/>
                  </a:lnTo>
                  <a:cubicBezTo>
                    <a:pt x="20353" y="4963"/>
                    <a:pt x="20532" y="5035"/>
                    <a:pt x="20715" y="5035"/>
                  </a:cubicBezTo>
                  <a:cubicBezTo>
                    <a:pt x="20898" y="5035"/>
                    <a:pt x="21094" y="4963"/>
                    <a:pt x="21233" y="4833"/>
                  </a:cubicBezTo>
                  <a:cubicBezTo>
                    <a:pt x="21511" y="4574"/>
                    <a:pt x="21512" y="4159"/>
                    <a:pt x="21233" y="3900"/>
                  </a:cubicBezTo>
                  <a:lnTo>
                    <a:pt x="19380" y="2176"/>
                  </a:lnTo>
                  <a:cubicBezTo>
                    <a:pt x="19241" y="2046"/>
                    <a:pt x="19045" y="1989"/>
                    <a:pt x="18862" y="1989"/>
                  </a:cubicBezTo>
                  <a:close/>
                  <a:moveTo>
                    <a:pt x="10800" y="2813"/>
                  </a:moveTo>
                  <a:cubicBezTo>
                    <a:pt x="15969" y="2813"/>
                    <a:pt x="20164" y="6733"/>
                    <a:pt x="20164" y="11546"/>
                  </a:cubicBezTo>
                  <a:cubicBezTo>
                    <a:pt x="20164" y="16356"/>
                    <a:pt x="15969" y="20264"/>
                    <a:pt x="10800" y="20264"/>
                  </a:cubicBezTo>
                  <a:cubicBezTo>
                    <a:pt x="5632" y="20264"/>
                    <a:pt x="1419" y="16356"/>
                    <a:pt x="1419" y="11546"/>
                  </a:cubicBezTo>
                  <a:cubicBezTo>
                    <a:pt x="1419" y="6733"/>
                    <a:pt x="5632" y="2813"/>
                    <a:pt x="10800" y="2813"/>
                  </a:cubicBezTo>
                  <a:close/>
                  <a:moveTo>
                    <a:pt x="10867" y="5470"/>
                  </a:moveTo>
                  <a:cubicBezTo>
                    <a:pt x="10474" y="5470"/>
                    <a:pt x="10149" y="5755"/>
                    <a:pt x="10149" y="6123"/>
                  </a:cubicBezTo>
                  <a:lnTo>
                    <a:pt x="10149" y="11717"/>
                  </a:lnTo>
                  <a:cubicBezTo>
                    <a:pt x="10149" y="11900"/>
                    <a:pt x="10256" y="12074"/>
                    <a:pt x="10399" y="12199"/>
                  </a:cubicBezTo>
                  <a:lnTo>
                    <a:pt x="12486" y="14017"/>
                  </a:lnTo>
                  <a:cubicBezTo>
                    <a:pt x="12624" y="14139"/>
                    <a:pt x="12795" y="14203"/>
                    <a:pt x="12970" y="14203"/>
                  </a:cubicBezTo>
                  <a:cubicBezTo>
                    <a:pt x="13161" y="14203"/>
                    <a:pt x="13332" y="14139"/>
                    <a:pt x="13471" y="14001"/>
                  </a:cubicBezTo>
                  <a:cubicBezTo>
                    <a:pt x="13744" y="13733"/>
                    <a:pt x="13724" y="13304"/>
                    <a:pt x="13437" y="13053"/>
                  </a:cubicBezTo>
                  <a:lnTo>
                    <a:pt x="11568" y="11437"/>
                  </a:lnTo>
                  <a:lnTo>
                    <a:pt x="11568" y="6123"/>
                  </a:lnTo>
                  <a:cubicBezTo>
                    <a:pt x="11568" y="5755"/>
                    <a:pt x="11260" y="5470"/>
                    <a:pt x="10867" y="5470"/>
                  </a:cubicBezTo>
                  <a:close/>
                  <a:moveTo>
                    <a:pt x="3021" y="10940"/>
                  </a:moveTo>
                  <a:cubicBezTo>
                    <a:pt x="2823" y="10940"/>
                    <a:pt x="2671" y="11081"/>
                    <a:pt x="2671" y="11266"/>
                  </a:cubicBezTo>
                  <a:cubicBezTo>
                    <a:pt x="2671" y="13990"/>
                    <a:pt x="4261" y="16524"/>
                    <a:pt x="6811" y="17870"/>
                  </a:cubicBezTo>
                  <a:cubicBezTo>
                    <a:pt x="6867" y="17900"/>
                    <a:pt x="6919" y="17917"/>
                    <a:pt x="6977" y="17917"/>
                  </a:cubicBezTo>
                  <a:cubicBezTo>
                    <a:pt x="7103" y="17917"/>
                    <a:pt x="7229" y="17854"/>
                    <a:pt x="7295" y="17746"/>
                  </a:cubicBezTo>
                  <a:cubicBezTo>
                    <a:pt x="7392" y="17587"/>
                    <a:pt x="7332" y="17384"/>
                    <a:pt x="7161" y="17296"/>
                  </a:cubicBezTo>
                  <a:cubicBezTo>
                    <a:pt x="4834" y="16065"/>
                    <a:pt x="3372" y="13752"/>
                    <a:pt x="3372" y="11266"/>
                  </a:cubicBezTo>
                  <a:cubicBezTo>
                    <a:pt x="3372" y="11081"/>
                    <a:pt x="3219" y="10940"/>
                    <a:pt x="3021" y="10940"/>
                  </a:cubicBezTo>
                  <a:close/>
                  <a:moveTo>
                    <a:pt x="8480" y="18414"/>
                  </a:moveTo>
                  <a:cubicBezTo>
                    <a:pt x="8291" y="18359"/>
                    <a:pt x="8091" y="18457"/>
                    <a:pt x="8029" y="18632"/>
                  </a:cubicBezTo>
                  <a:cubicBezTo>
                    <a:pt x="7970" y="18807"/>
                    <a:pt x="8076" y="18981"/>
                    <a:pt x="8263" y="19036"/>
                  </a:cubicBezTo>
                  <a:cubicBezTo>
                    <a:pt x="8410" y="19080"/>
                    <a:pt x="8560" y="19124"/>
                    <a:pt x="8713" y="19160"/>
                  </a:cubicBezTo>
                  <a:cubicBezTo>
                    <a:pt x="8743" y="19168"/>
                    <a:pt x="8768" y="19176"/>
                    <a:pt x="8797" y="19176"/>
                  </a:cubicBezTo>
                  <a:cubicBezTo>
                    <a:pt x="8955" y="19176"/>
                    <a:pt x="9104" y="19078"/>
                    <a:pt x="9147" y="18927"/>
                  </a:cubicBezTo>
                  <a:cubicBezTo>
                    <a:pt x="9195" y="18751"/>
                    <a:pt x="9069" y="18569"/>
                    <a:pt x="8880" y="18523"/>
                  </a:cubicBezTo>
                  <a:cubicBezTo>
                    <a:pt x="8741" y="18488"/>
                    <a:pt x="8616" y="18455"/>
                    <a:pt x="8480" y="184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7" name="Freeform: Shape 74"/>
            <p:cNvSpPr/>
            <p:nvPr/>
          </p:nvSpPr>
          <p:spPr>
            <a:xfrm>
              <a:off x="6845098" y="2812134"/>
              <a:ext cx="303615" cy="310677"/>
            </a:xfrm>
            <a:custGeom>
              <a:avLst/>
              <a:gdLst/>
              <a:ahLst/>
              <a:cxnLst>
                <a:cxn ang="0">
                  <a:pos x="wd2" y="hd2"/>
                </a:cxn>
                <a:cxn ang="5400000">
                  <a:pos x="wd2" y="hd2"/>
                </a:cxn>
                <a:cxn ang="10800000">
                  <a:pos x="wd2" y="hd2"/>
                </a:cxn>
                <a:cxn ang="16200000">
                  <a:pos x="wd2" y="hd2"/>
                </a:cxn>
              </a:cxnLst>
              <a:rect l="0" t="0" r="r" b="b"/>
              <a:pathLst>
                <a:path w="20898" h="21595" extrusionOk="0">
                  <a:moveTo>
                    <a:pt x="20177" y="6"/>
                  </a:moveTo>
                  <a:cubicBezTo>
                    <a:pt x="19927" y="38"/>
                    <a:pt x="19706" y="218"/>
                    <a:pt x="19633" y="476"/>
                  </a:cubicBezTo>
                  <a:cubicBezTo>
                    <a:pt x="19630" y="494"/>
                    <a:pt x="19128" y="2217"/>
                    <a:pt x="17631" y="2960"/>
                  </a:cubicBezTo>
                  <a:cubicBezTo>
                    <a:pt x="16147" y="3698"/>
                    <a:pt x="15478" y="4600"/>
                    <a:pt x="15172" y="5310"/>
                  </a:cubicBezTo>
                  <a:cubicBezTo>
                    <a:pt x="14005" y="4307"/>
                    <a:pt x="12555" y="3733"/>
                    <a:pt x="11006" y="3733"/>
                  </a:cubicBezTo>
                  <a:cubicBezTo>
                    <a:pt x="9278" y="3733"/>
                    <a:pt x="7659" y="4414"/>
                    <a:pt x="6438" y="5647"/>
                  </a:cubicBezTo>
                  <a:lnTo>
                    <a:pt x="1891" y="10239"/>
                  </a:lnTo>
                  <a:cubicBezTo>
                    <a:pt x="-630" y="12784"/>
                    <a:pt x="-630" y="16924"/>
                    <a:pt x="1891" y="19470"/>
                  </a:cubicBezTo>
                  <a:lnTo>
                    <a:pt x="2100" y="19681"/>
                  </a:lnTo>
                  <a:cubicBezTo>
                    <a:pt x="3322" y="20916"/>
                    <a:pt x="4946" y="21595"/>
                    <a:pt x="6673" y="21595"/>
                  </a:cubicBezTo>
                  <a:cubicBezTo>
                    <a:pt x="8400" y="21595"/>
                    <a:pt x="10020" y="20916"/>
                    <a:pt x="11241" y="19681"/>
                  </a:cubicBezTo>
                  <a:lnTo>
                    <a:pt x="15792" y="15090"/>
                  </a:lnTo>
                  <a:cubicBezTo>
                    <a:pt x="18154" y="12705"/>
                    <a:pt x="18271" y="8939"/>
                    <a:pt x="16207" y="6377"/>
                  </a:cubicBezTo>
                  <a:cubicBezTo>
                    <a:pt x="16206" y="6329"/>
                    <a:pt x="16198" y="5126"/>
                    <a:pt x="18200" y="4131"/>
                  </a:cubicBezTo>
                  <a:cubicBezTo>
                    <a:pt x="20209" y="3133"/>
                    <a:pt x="20847" y="925"/>
                    <a:pt x="20874" y="831"/>
                  </a:cubicBezTo>
                  <a:cubicBezTo>
                    <a:pt x="20970" y="484"/>
                    <a:pt x="20772" y="121"/>
                    <a:pt x="20429" y="23"/>
                  </a:cubicBezTo>
                  <a:cubicBezTo>
                    <a:pt x="20343" y="-1"/>
                    <a:pt x="20260" y="-5"/>
                    <a:pt x="20177" y="6"/>
                  </a:cubicBezTo>
                  <a:close/>
                  <a:moveTo>
                    <a:pt x="11006" y="5038"/>
                  </a:moveTo>
                  <a:cubicBezTo>
                    <a:pt x="12389" y="5038"/>
                    <a:pt x="13689" y="5581"/>
                    <a:pt x="14667" y="6567"/>
                  </a:cubicBezTo>
                  <a:lnTo>
                    <a:pt x="14877" y="6783"/>
                  </a:lnTo>
                  <a:cubicBezTo>
                    <a:pt x="16896" y="8820"/>
                    <a:pt x="16896" y="12131"/>
                    <a:pt x="14877" y="14170"/>
                  </a:cubicBezTo>
                  <a:lnTo>
                    <a:pt x="14278" y="14774"/>
                  </a:lnTo>
                  <a:cubicBezTo>
                    <a:pt x="9381" y="12062"/>
                    <a:pt x="7275" y="8264"/>
                    <a:pt x="6746" y="7176"/>
                  </a:cubicBezTo>
                  <a:lnTo>
                    <a:pt x="7349" y="6567"/>
                  </a:lnTo>
                  <a:cubicBezTo>
                    <a:pt x="8325" y="5581"/>
                    <a:pt x="9624" y="5038"/>
                    <a:pt x="11006" y="5038"/>
                  </a:cubicBezTo>
                  <a:close/>
                  <a:moveTo>
                    <a:pt x="6262" y="7664"/>
                  </a:moveTo>
                  <a:cubicBezTo>
                    <a:pt x="6974" y="9066"/>
                    <a:pt x="9115" y="12606"/>
                    <a:pt x="13803" y="15254"/>
                  </a:cubicBezTo>
                  <a:lnTo>
                    <a:pt x="10330" y="18761"/>
                  </a:lnTo>
                  <a:cubicBezTo>
                    <a:pt x="9353" y="19749"/>
                    <a:pt x="8055" y="20295"/>
                    <a:pt x="6673" y="20295"/>
                  </a:cubicBezTo>
                  <a:cubicBezTo>
                    <a:pt x="5292" y="20295"/>
                    <a:pt x="3993" y="19749"/>
                    <a:pt x="3016" y="18761"/>
                  </a:cubicBezTo>
                  <a:lnTo>
                    <a:pt x="2802" y="18550"/>
                  </a:lnTo>
                  <a:cubicBezTo>
                    <a:pt x="785" y="16513"/>
                    <a:pt x="785" y="13195"/>
                    <a:pt x="2802" y="11159"/>
                  </a:cubicBezTo>
                  <a:lnTo>
                    <a:pt x="6262" y="7664"/>
                  </a:lnTo>
                  <a:close/>
                  <a:moveTo>
                    <a:pt x="12139" y="8710"/>
                  </a:moveTo>
                  <a:cubicBezTo>
                    <a:pt x="12057" y="8710"/>
                    <a:pt x="11976" y="8741"/>
                    <a:pt x="11913" y="8805"/>
                  </a:cubicBezTo>
                  <a:lnTo>
                    <a:pt x="10771" y="9958"/>
                  </a:lnTo>
                  <a:cubicBezTo>
                    <a:pt x="10643" y="10086"/>
                    <a:pt x="10643" y="10288"/>
                    <a:pt x="10771" y="10416"/>
                  </a:cubicBezTo>
                  <a:cubicBezTo>
                    <a:pt x="10833" y="10479"/>
                    <a:pt x="10915" y="10515"/>
                    <a:pt x="10997" y="10515"/>
                  </a:cubicBezTo>
                  <a:cubicBezTo>
                    <a:pt x="11081" y="10515"/>
                    <a:pt x="11160" y="10479"/>
                    <a:pt x="11224" y="10416"/>
                  </a:cubicBezTo>
                  <a:lnTo>
                    <a:pt x="12366" y="9267"/>
                  </a:lnTo>
                  <a:cubicBezTo>
                    <a:pt x="12492" y="9140"/>
                    <a:pt x="12492" y="8932"/>
                    <a:pt x="12366" y="8805"/>
                  </a:cubicBezTo>
                  <a:cubicBezTo>
                    <a:pt x="12303" y="8741"/>
                    <a:pt x="12222" y="8710"/>
                    <a:pt x="12139" y="8710"/>
                  </a:cubicBezTo>
                  <a:close/>
                  <a:moveTo>
                    <a:pt x="4996" y="10230"/>
                  </a:moveTo>
                  <a:cubicBezTo>
                    <a:pt x="4914" y="10230"/>
                    <a:pt x="4829" y="10262"/>
                    <a:pt x="4765" y="10325"/>
                  </a:cubicBezTo>
                  <a:lnTo>
                    <a:pt x="3751" y="11349"/>
                  </a:lnTo>
                  <a:cubicBezTo>
                    <a:pt x="1888" y="13173"/>
                    <a:pt x="1548" y="15073"/>
                    <a:pt x="2768" y="16852"/>
                  </a:cubicBezTo>
                  <a:cubicBezTo>
                    <a:pt x="2830" y="16943"/>
                    <a:pt x="2935" y="16995"/>
                    <a:pt x="3037" y="16995"/>
                  </a:cubicBezTo>
                  <a:cubicBezTo>
                    <a:pt x="3100" y="16995"/>
                    <a:pt x="3161" y="16972"/>
                    <a:pt x="3217" y="16934"/>
                  </a:cubicBezTo>
                  <a:cubicBezTo>
                    <a:pt x="3363" y="16831"/>
                    <a:pt x="3399" y="16627"/>
                    <a:pt x="3298" y="16481"/>
                  </a:cubicBezTo>
                  <a:cubicBezTo>
                    <a:pt x="2268" y="14978"/>
                    <a:pt x="2571" y="13409"/>
                    <a:pt x="4205" y="11811"/>
                  </a:cubicBezTo>
                  <a:lnTo>
                    <a:pt x="5223" y="10787"/>
                  </a:lnTo>
                  <a:cubicBezTo>
                    <a:pt x="5349" y="10660"/>
                    <a:pt x="5349" y="10452"/>
                    <a:pt x="5223" y="10325"/>
                  </a:cubicBezTo>
                  <a:cubicBezTo>
                    <a:pt x="5160" y="10262"/>
                    <a:pt x="5079" y="10230"/>
                    <a:pt x="4996" y="10230"/>
                  </a:cubicBezTo>
                  <a:close/>
                  <a:moveTo>
                    <a:pt x="3606" y="17141"/>
                  </a:moveTo>
                  <a:cubicBezTo>
                    <a:pt x="3523" y="17141"/>
                    <a:pt x="3442" y="17173"/>
                    <a:pt x="3379" y="17237"/>
                  </a:cubicBezTo>
                  <a:cubicBezTo>
                    <a:pt x="3253" y="17364"/>
                    <a:pt x="3253" y="17571"/>
                    <a:pt x="3379" y="17699"/>
                  </a:cubicBezTo>
                  <a:lnTo>
                    <a:pt x="3529" y="17850"/>
                  </a:lnTo>
                  <a:cubicBezTo>
                    <a:pt x="3592" y="17914"/>
                    <a:pt x="3672" y="17945"/>
                    <a:pt x="3756" y="17945"/>
                  </a:cubicBezTo>
                  <a:cubicBezTo>
                    <a:pt x="3838" y="17945"/>
                    <a:pt x="3924" y="17914"/>
                    <a:pt x="3987" y="17850"/>
                  </a:cubicBezTo>
                  <a:cubicBezTo>
                    <a:pt x="4111" y="17723"/>
                    <a:pt x="4108" y="17515"/>
                    <a:pt x="3982" y="17388"/>
                  </a:cubicBezTo>
                  <a:lnTo>
                    <a:pt x="3833" y="17237"/>
                  </a:lnTo>
                  <a:cubicBezTo>
                    <a:pt x="3770" y="17173"/>
                    <a:pt x="3689" y="17141"/>
                    <a:pt x="3606" y="1714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75"/>
            <p:cNvSpPr/>
            <p:nvPr/>
          </p:nvSpPr>
          <p:spPr>
            <a:xfrm>
              <a:off x="6031741" y="5743356"/>
              <a:ext cx="189108" cy="184816"/>
            </a:xfrm>
            <a:custGeom>
              <a:avLst/>
              <a:gdLst/>
              <a:ahLst/>
              <a:cxnLst>
                <a:cxn ang="0">
                  <a:pos x="wd2" y="hd2"/>
                </a:cxn>
                <a:cxn ang="5400000">
                  <a:pos x="wd2" y="hd2"/>
                </a:cxn>
                <a:cxn ang="10800000">
                  <a:pos x="wd2" y="hd2"/>
                </a:cxn>
                <a:cxn ang="16200000">
                  <a:pos x="wd2" y="hd2"/>
                </a:cxn>
              </a:cxnLst>
              <a:rect l="0" t="0" r="r" b="b"/>
              <a:pathLst>
                <a:path w="21574" h="21600" extrusionOk="0">
                  <a:moveTo>
                    <a:pt x="4842" y="0"/>
                  </a:moveTo>
                  <a:cubicBezTo>
                    <a:pt x="2669" y="0"/>
                    <a:pt x="907" y="1806"/>
                    <a:pt x="907" y="4031"/>
                  </a:cubicBezTo>
                  <a:cubicBezTo>
                    <a:pt x="907" y="6255"/>
                    <a:pt x="2669" y="8069"/>
                    <a:pt x="4842" y="8069"/>
                  </a:cubicBezTo>
                  <a:cubicBezTo>
                    <a:pt x="7014" y="8069"/>
                    <a:pt x="8784" y="6255"/>
                    <a:pt x="8784" y="4031"/>
                  </a:cubicBezTo>
                  <a:cubicBezTo>
                    <a:pt x="8784" y="1806"/>
                    <a:pt x="7014" y="0"/>
                    <a:pt x="4842" y="0"/>
                  </a:cubicBezTo>
                  <a:close/>
                  <a:moveTo>
                    <a:pt x="13690" y="0"/>
                  </a:moveTo>
                  <a:cubicBezTo>
                    <a:pt x="11519" y="0"/>
                    <a:pt x="9755" y="1806"/>
                    <a:pt x="9755" y="4031"/>
                  </a:cubicBezTo>
                  <a:cubicBezTo>
                    <a:pt x="9755" y="6255"/>
                    <a:pt x="11519" y="8069"/>
                    <a:pt x="13690" y="8069"/>
                  </a:cubicBezTo>
                  <a:cubicBezTo>
                    <a:pt x="15862" y="8069"/>
                    <a:pt x="17632" y="6255"/>
                    <a:pt x="17632" y="4031"/>
                  </a:cubicBezTo>
                  <a:cubicBezTo>
                    <a:pt x="17632" y="1806"/>
                    <a:pt x="15862" y="0"/>
                    <a:pt x="13690" y="0"/>
                  </a:cubicBezTo>
                  <a:close/>
                  <a:moveTo>
                    <a:pt x="4842" y="1300"/>
                  </a:moveTo>
                  <a:cubicBezTo>
                    <a:pt x="6314" y="1300"/>
                    <a:pt x="7515" y="2523"/>
                    <a:pt x="7515" y="4031"/>
                  </a:cubicBezTo>
                  <a:cubicBezTo>
                    <a:pt x="7515" y="5539"/>
                    <a:pt x="6314" y="6769"/>
                    <a:pt x="4842" y="6769"/>
                  </a:cubicBezTo>
                  <a:cubicBezTo>
                    <a:pt x="3369" y="6769"/>
                    <a:pt x="2176" y="5539"/>
                    <a:pt x="2176" y="4031"/>
                  </a:cubicBezTo>
                  <a:cubicBezTo>
                    <a:pt x="2176" y="2521"/>
                    <a:pt x="3369" y="1300"/>
                    <a:pt x="4842" y="1300"/>
                  </a:cubicBezTo>
                  <a:close/>
                  <a:moveTo>
                    <a:pt x="13690" y="1300"/>
                  </a:moveTo>
                  <a:cubicBezTo>
                    <a:pt x="15163" y="1300"/>
                    <a:pt x="16363" y="2523"/>
                    <a:pt x="16363" y="4031"/>
                  </a:cubicBezTo>
                  <a:cubicBezTo>
                    <a:pt x="16363" y="5539"/>
                    <a:pt x="15163" y="6769"/>
                    <a:pt x="13690" y="6769"/>
                  </a:cubicBezTo>
                  <a:cubicBezTo>
                    <a:pt x="12217" y="6769"/>
                    <a:pt x="11024" y="5539"/>
                    <a:pt x="11024" y="4031"/>
                  </a:cubicBezTo>
                  <a:cubicBezTo>
                    <a:pt x="11024" y="2521"/>
                    <a:pt x="12217" y="1300"/>
                    <a:pt x="13690" y="1300"/>
                  </a:cubicBezTo>
                  <a:close/>
                  <a:moveTo>
                    <a:pt x="4722" y="1859"/>
                  </a:moveTo>
                  <a:cubicBezTo>
                    <a:pt x="4030" y="1859"/>
                    <a:pt x="3383" y="2208"/>
                    <a:pt x="2999" y="2796"/>
                  </a:cubicBezTo>
                  <a:cubicBezTo>
                    <a:pt x="2901" y="2945"/>
                    <a:pt x="2945" y="3147"/>
                    <a:pt x="3091" y="3247"/>
                  </a:cubicBezTo>
                  <a:cubicBezTo>
                    <a:pt x="3145" y="3282"/>
                    <a:pt x="3208" y="3305"/>
                    <a:pt x="3268" y="3305"/>
                  </a:cubicBezTo>
                  <a:cubicBezTo>
                    <a:pt x="3371" y="3305"/>
                    <a:pt x="3468" y="3254"/>
                    <a:pt x="3531" y="3159"/>
                  </a:cubicBezTo>
                  <a:cubicBezTo>
                    <a:pt x="3795" y="2751"/>
                    <a:pt x="4243" y="2506"/>
                    <a:pt x="4722" y="2506"/>
                  </a:cubicBezTo>
                  <a:cubicBezTo>
                    <a:pt x="4897" y="2506"/>
                    <a:pt x="5034" y="2365"/>
                    <a:pt x="5034" y="2186"/>
                  </a:cubicBezTo>
                  <a:cubicBezTo>
                    <a:pt x="5034" y="2007"/>
                    <a:pt x="4897" y="1859"/>
                    <a:pt x="4722" y="1859"/>
                  </a:cubicBezTo>
                  <a:close/>
                  <a:moveTo>
                    <a:pt x="13562" y="1859"/>
                  </a:moveTo>
                  <a:cubicBezTo>
                    <a:pt x="12873" y="1859"/>
                    <a:pt x="12231" y="2208"/>
                    <a:pt x="11847" y="2796"/>
                  </a:cubicBezTo>
                  <a:cubicBezTo>
                    <a:pt x="11750" y="2945"/>
                    <a:pt x="11793" y="3147"/>
                    <a:pt x="11939" y="3247"/>
                  </a:cubicBezTo>
                  <a:cubicBezTo>
                    <a:pt x="11993" y="3282"/>
                    <a:pt x="12048" y="3305"/>
                    <a:pt x="12109" y="3305"/>
                  </a:cubicBezTo>
                  <a:cubicBezTo>
                    <a:pt x="12211" y="3305"/>
                    <a:pt x="12317" y="3254"/>
                    <a:pt x="12378" y="3159"/>
                  </a:cubicBezTo>
                  <a:cubicBezTo>
                    <a:pt x="12645" y="2751"/>
                    <a:pt x="13085" y="2506"/>
                    <a:pt x="13562" y="2506"/>
                  </a:cubicBezTo>
                  <a:cubicBezTo>
                    <a:pt x="13738" y="2506"/>
                    <a:pt x="13881" y="2365"/>
                    <a:pt x="13881" y="2186"/>
                  </a:cubicBezTo>
                  <a:cubicBezTo>
                    <a:pt x="13881" y="2007"/>
                    <a:pt x="13738" y="1859"/>
                    <a:pt x="13562" y="1859"/>
                  </a:cubicBezTo>
                  <a:close/>
                  <a:moveTo>
                    <a:pt x="3112" y="3493"/>
                  </a:moveTo>
                  <a:cubicBezTo>
                    <a:pt x="2941" y="3460"/>
                    <a:pt x="2776" y="3572"/>
                    <a:pt x="2744" y="3748"/>
                  </a:cubicBezTo>
                  <a:cubicBezTo>
                    <a:pt x="2724" y="3855"/>
                    <a:pt x="2721" y="3904"/>
                    <a:pt x="2722" y="3973"/>
                  </a:cubicBezTo>
                  <a:lnTo>
                    <a:pt x="2722" y="4038"/>
                  </a:lnTo>
                  <a:cubicBezTo>
                    <a:pt x="2722" y="4217"/>
                    <a:pt x="2866" y="4365"/>
                    <a:pt x="3041" y="4365"/>
                  </a:cubicBezTo>
                  <a:cubicBezTo>
                    <a:pt x="3217" y="4365"/>
                    <a:pt x="3360" y="4217"/>
                    <a:pt x="3360" y="4038"/>
                  </a:cubicBezTo>
                  <a:lnTo>
                    <a:pt x="3353" y="3951"/>
                  </a:lnTo>
                  <a:cubicBezTo>
                    <a:pt x="3352" y="3913"/>
                    <a:pt x="3352" y="3914"/>
                    <a:pt x="3360" y="3871"/>
                  </a:cubicBezTo>
                  <a:cubicBezTo>
                    <a:pt x="3393" y="3695"/>
                    <a:pt x="3284" y="3527"/>
                    <a:pt x="3112" y="3493"/>
                  </a:cubicBezTo>
                  <a:close/>
                  <a:moveTo>
                    <a:pt x="2233" y="8599"/>
                  </a:moveTo>
                  <a:cubicBezTo>
                    <a:pt x="1040" y="8599"/>
                    <a:pt x="0" y="9802"/>
                    <a:pt x="0" y="11069"/>
                  </a:cubicBezTo>
                  <a:lnTo>
                    <a:pt x="0" y="19559"/>
                  </a:lnTo>
                  <a:cubicBezTo>
                    <a:pt x="0" y="20777"/>
                    <a:pt x="999" y="21600"/>
                    <a:pt x="2233" y="21600"/>
                  </a:cubicBezTo>
                  <a:lnTo>
                    <a:pt x="14016" y="21600"/>
                  </a:lnTo>
                  <a:cubicBezTo>
                    <a:pt x="15247" y="21600"/>
                    <a:pt x="16210" y="20695"/>
                    <a:pt x="16214" y="19457"/>
                  </a:cubicBezTo>
                  <a:lnTo>
                    <a:pt x="16178" y="18942"/>
                  </a:lnTo>
                  <a:cubicBezTo>
                    <a:pt x="17021" y="19375"/>
                    <a:pt x="18332" y="20066"/>
                    <a:pt x="19546" y="20721"/>
                  </a:cubicBezTo>
                  <a:cubicBezTo>
                    <a:pt x="19580" y="20740"/>
                    <a:pt x="19613" y="20760"/>
                    <a:pt x="19652" y="20772"/>
                  </a:cubicBezTo>
                  <a:cubicBezTo>
                    <a:pt x="19981" y="20875"/>
                    <a:pt x="20242" y="20944"/>
                    <a:pt x="20496" y="20946"/>
                  </a:cubicBezTo>
                  <a:cubicBezTo>
                    <a:pt x="20950" y="20944"/>
                    <a:pt x="21228" y="20714"/>
                    <a:pt x="21361" y="20525"/>
                  </a:cubicBezTo>
                  <a:cubicBezTo>
                    <a:pt x="21519" y="20302"/>
                    <a:pt x="21573" y="20015"/>
                    <a:pt x="21573" y="19624"/>
                  </a:cubicBezTo>
                  <a:lnTo>
                    <a:pt x="21573" y="10844"/>
                  </a:lnTo>
                  <a:cubicBezTo>
                    <a:pt x="21573" y="10584"/>
                    <a:pt x="21600" y="9977"/>
                    <a:pt x="21205" y="9565"/>
                  </a:cubicBezTo>
                  <a:cubicBezTo>
                    <a:pt x="20997" y="9347"/>
                    <a:pt x="20741" y="9231"/>
                    <a:pt x="20425" y="9231"/>
                  </a:cubicBezTo>
                  <a:cubicBezTo>
                    <a:pt x="20170" y="9231"/>
                    <a:pt x="19889" y="9304"/>
                    <a:pt x="19553" y="9471"/>
                  </a:cubicBezTo>
                  <a:cubicBezTo>
                    <a:pt x="18557" y="10019"/>
                    <a:pt x="17132" y="10781"/>
                    <a:pt x="16200" y="11279"/>
                  </a:cubicBezTo>
                  <a:lnTo>
                    <a:pt x="16214" y="11040"/>
                  </a:lnTo>
                  <a:cubicBezTo>
                    <a:pt x="16215" y="11026"/>
                    <a:pt x="16214" y="10976"/>
                    <a:pt x="16214" y="10960"/>
                  </a:cubicBezTo>
                  <a:cubicBezTo>
                    <a:pt x="16214" y="9695"/>
                    <a:pt x="15228" y="8599"/>
                    <a:pt x="14016" y="8599"/>
                  </a:cubicBezTo>
                  <a:lnTo>
                    <a:pt x="2233" y="8599"/>
                  </a:lnTo>
                  <a:close/>
                  <a:moveTo>
                    <a:pt x="2233" y="9899"/>
                  </a:moveTo>
                  <a:lnTo>
                    <a:pt x="14016" y="9899"/>
                  </a:lnTo>
                  <a:cubicBezTo>
                    <a:pt x="14513" y="9899"/>
                    <a:pt x="14933" y="10409"/>
                    <a:pt x="14945" y="10938"/>
                  </a:cubicBezTo>
                  <a:lnTo>
                    <a:pt x="14853" y="12340"/>
                  </a:lnTo>
                  <a:cubicBezTo>
                    <a:pt x="14840" y="12520"/>
                    <a:pt x="14902" y="12695"/>
                    <a:pt x="15023" y="12826"/>
                  </a:cubicBezTo>
                  <a:cubicBezTo>
                    <a:pt x="15142" y="12958"/>
                    <a:pt x="15314" y="13037"/>
                    <a:pt x="15491" y="13037"/>
                  </a:cubicBezTo>
                  <a:cubicBezTo>
                    <a:pt x="15697" y="13037"/>
                    <a:pt x="15747" y="13034"/>
                    <a:pt x="20127" y="10633"/>
                  </a:cubicBezTo>
                  <a:cubicBezTo>
                    <a:pt x="20214" y="10591"/>
                    <a:pt x="20286" y="10567"/>
                    <a:pt x="20333" y="10553"/>
                  </a:cubicBezTo>
                  <a:cubicBezTo>
                    <a:pt x="20340" y="10610"/>
                    <a:pt x="20341" y="10700"/>
                    <a:pt x="20340" y="10829"/>
                  </a:cubicBezTo>
                  <a:lnTo>
                    <a:pt x="20340" y="19610"/>
                  </a:lnTo>
                  <a:cubicBezTo>
                    <a:pt x="20251" y="19590"/>
                    <a:pt x="20159" y="19557"/>
                    <a:pt x="20092" y="19537"/>
                  </a:cubicBezTo>
                  <a:cubicBezTo>
                    <a:pt x="15825" y="17235"/>
                    <a:pt x="15678" y="17235"/>
                    <a:pt x="15491" y="17235"/>
                  </a:cubicBezTo>
                  <a:cubicBezTo>
                    <a:pt x="15315" y="17235"/>
                    <a:pt x="15144" y="17299"/>
                    <a:pt x="15023" y="17431"/>
                  </a:cubicBezTo>
                  <a:cubicBezTo>
                    <a:pt x="14904" y="17561"/>
                    <a:pt x="14841" y="17716"/>
                    <a:pt x="14853" y="17896"/>
                  </a:cubicBezTo>
                  <a:lnTo>
                    <a:pt x="14945" y="19472"/>
                  </a:lnTo>
                  <a:cubicBezTo>
                    <a:pt x="14935" y="19975"/>
                    <a:pt x="14532" y="20300"/>
                    <a:pt x="14016" y="20300"/>
                  </a:cubicBezTo>
                  <a:lnTo>
                    <a:pt x="2233" y="20300"/>
                  </a:lnTo>
                  <a:cubicBezTo>
                    <a:pt x="1694" y="20300"/>
                    <a:pt x="1269" y="20065"/>
                    <a:pt x="1269" y="19559"/>
                  </a:cubicBezTo>
                  <a:lnTo>
                    <a:pt x="1269" y="11069"/>
                  </a:lnTo>
                  <a:cubicBezTo>
                    <a:pt x="1269" y="10517"/>
                    <a:pt x="1737" y="9899"/>
                    <a:pt x="2233" y="9899"/>
                  </a:cubicBezTo>
                  <a:close/>
                  <a:moveTo>
                    <a:pt x="3190" y="10459"/>
                  </a:moveTo>
                  <a:cubicBezTo>
                    <a:pt x="2554" y="10459"/>
                    <a:pt x="2042" y="11259"/>
                    <a:pt x="2042" y="11860"/>
                  </a:cubicBezTo>
                  <a:lnTo>
                    <a:pt x="2042" y="13516"/>
                  </a:lnTo>
                  <a:cubicBezTo>
                    <a:pt x="2042" y="13695"/>
                    <a:pt x="2183" y="13836"/>
                    <a:pt x="2361" y="13836"/>
                  </a:cubicBezTo>
                  <a:cubicBezTo>
                    <a:pt x="2535" y="13836"/>
                    <a:pt x="2673" y="13697"/>
                    <a:pt x="2673" y="13516"/>
                  </a:cubicBezTo>
                  <a:lnTo>
                    <a:pt x="2673" y="11860"/>
                  </a:lnTo>
                  <a:cubicBezTo>
                    <a:pt x="2673" y="11557"/>
                    <a:pt x="2959" y="11105"/>
                    <a:pt x="3190" y="11105"/>
                  </a:cubicBezTo>
                  <a:lnTo>
                    <a:pt x="5884" y="11105"/>
                  </a:lnTo>
                  <a:cubicBezTo>
                    <a:pt x="6060" y="11105"/>
                    <a:pt x="6203" y="10965"/>
                    <a:pt x="6203" y="10785"/>
                  </a:cubicBezTo>
                  <a:cubicBezTo>
                    <a:pt x="6203" y="10606"/>
                    <a:pt x="6060" y="10459"/>
                    <a:pt x="5884" y="10459"/>
                  </a:cubicBezTo>
                  <a:lnTo>
                    <a:pt x="3190" y="10459"/>
                  </a:lnTo>
                  <a:close/>
                  <a:moveTo>
                    <a:pt x="7125" y="10459"/>
                  </a:moveTo>
                  <a:cubicBezTo>
                    <a:pt x="6950" y="10459"/>
                    <a:pt x="6806" y="10606"/>
                    <a:pt x="6806" y="10785"/>
                  </a:cubicBezTo>
                  <a:cubicBezTo>
                    <a:pt x="6806" y="10965"/>
                    <a:pt x="6950" y="11105"/>
                    <a:pt x="7125" y="11105"/>
                  </a:cubicBezTo>
                  <a:lnTo>
                    <a:pt x="7437" y="11105"/>
                  </a:lnTo>
                  <a:cubicBezTo>
                    <a:pt x="7612" y="11105"/>
                    <a:pt x="7756" y="10965"/>
                    <a:pt x="7756" y="10785"/>
                  </a:cubicBezTo>
                  <a:cubicBezTo>
                    <a:pt x="7756" y="10606"/>
                    <a:pt x="7612" y="10459"/>
                    <a:pt x="7437" y="10459"/>
                  </a:cubicBezTo>
                  <a:lnTo>
                    <a:pt x="7125" y="1045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76"/>
            <p:cNvSpPr/>
            <p:nvPr/>
          </p:nvSpPr>
          <p:spPr>
            <a:xfrm>
              <a:off x="4918143" y="2501932"/>
              <a:ext cx="237017" cy="284370"/>
            </a:xfrm>
            <a:custGeom>
              <a:avLst/>
              <a:gdLst/>
              <a:ahLst/>
              <a:cxnLst>
                <a:cxn ang="0">
                  <a:pos x="wd2" y="hd2"/>
                </a:cxn>
                <a:cxn ang="5400000">
                  <a:pos x="wd2" y="hd2"/>
                </a:cxn>
                <a:cxn ang="10800000">
                  <a:pos x="wd2" y="hd2"/>
                </a:cxn>
                <a:cxn ang="16200000">
                  <a:pos x="wd2" y="hd2"/>
                </a:cxn>
              </a:cxnLst>
              <a:rect l="0" t="0" r="r" b="b"/>
              <a:pathLst>
                <a:path w="21600" h="21600" extrusionOk="0">
                  <a:moveTo>
                    <a:pt x="6099" y="0"/>
                  </a:moveTo>
                  <a:cubicBezTo>
                    <a:pt x="5688" y="0"/>
                    <a:pt x="5358" y="276"/>
                    <a:pt x="5358" y="618"/>
                  </a:cubicBezTo>
                  <a:lnTo>
                    <a:pt x="5358" y="2228"/>
                  </a:lnTo>
                  <a:lnTo>
                    <a:pt x="3347" y="2228"/>
                  </a:lnTo>
                  <a:cubicBezTo>
                    <a:pt x="1499" y="2228"/>
                    <a:pt x="0" y="3482"/>
                    <a:pt x="0" y="5022"/>
                  </a:cubicBezTo>
                  <a:lnTo>
                    <a:pt x="0" y="18806"/>
                  </a:lnTo>
                  <a:cubicBezTo>
                    <a:pt x="0" y="20346"/>
                    <a:pt x="1499" y="21600"/>
                    <a:pt x="3347" y="21600"/>
                  </a:cubicBezTo>
                  <a:lnTo>
                    <a:pt x="18247" y="21600"/>
                  </a:lnTo>
                  <a:cubicBezTo>
                    <a:pt x="20095" y="21600"/>
                    <a:pt x="21600" y="20346"/>
                    <a:pt x="21600" y="18806"/>
                  </a:cubicBezTo>
                  <a:lnTo>
                    <a:pt x="21600" y="5022"/>
                  </a:lnTo>
                  <a:cubicBezTo>
                    <a:pt x="21600" y="3482"/>
                    <a:pt x="20095" y="2228"/>
                    <a:pt x="18247" y="2228"/>
                  </a:cubicBezTo>
                  <a:lnTo>
                    <a:pt x="16033" y="2228"/>
                  </a:lnTo>
                  <a:lnTo>
                    <a:pt x="16033" y="618"/>
                  </a:lnTo>
                  <a:cubicBezTo>
                    <a:pt x="16033" y="276"/>
                    <a:pt x="15696" y="0"/>
                    <a:pt x="15285" y="0"/>
                  </a:cubicBezTo>
                  <a:cubicBezTo>
                    <a:pt x="14874" y="0"/>
                    <a:pt x="14543" y="276"/>
                    <a:pt x="14543" y="618"/>
                  </a:cubicBezTo>
                  <a:lnTo>
                    <a:pt x="14543" y="2228"/>
                  </a:lnTo>
                  <a:lnTo>
                    <a:pt x="6847" y="2228"/>
                  </a:lnTo>
                  <a:lnTo>
                    <a:pt x="6847" y="618"/>
                  </a:lnTo>
                  <a:cubicBezTo>
                    <a:pt x="6847" y="276"/>
                    <a:pt x="6511" y="0"/>
                    <a:pt x="6099" y="0"/>
                  </a:cubicBezTo>
                  <a:close/>
                  <a:moveTo>
                    <a:pt x="3347" y="3469"/>
                  </a:moveTo>
                  <a:lnTo>
                    <a:pt x="5358" y="3469"/>
                  </a:lnTo>
                  <a:lnTo>
                    <a:pt x="5358" y="4244"/>
                  </a:lnTo>
                  <a:cubicBezTo>
                    <a:pt x="5358" y="4586"/>
                    <a:pt x="5688" y="4862"/>
                    <a:pt x="6099" y="4862"/>
                  </a:cubicBezTo>
                  <a:cubicBezTo>
                    <a:pt x="6511" y="4862"/>
                    <a:pt x="6847" y="4586"/>
                    <a:pt x="6847" y="4244"/>
                  </a:cubicBezTo>
                  <a:lnTo>
                    <a:pt x="6847" y="3469"/>
                  </a:lnTo>
                  <a:lnTo>
                    <a:pt x="14543" y="3469"/>
                  </a:lnTo>
                  <a:lnTo>
                    <a:pt x="14543" y="4244"/>
                  </a:lnTo>
                  <a:cubicBezTo>
                    <a:pt x="14543" y="4586"/>
                    <a:pt x="14874" y="4862"/>
                    <a:pt x="15285" y="4862"/>
                  </a:cubicBezTo>
                  <a:cubicBezTo>
                    <a:pt x="15696" y="4862"/>
                    <a:pt x="16033" y="4586"/>
                    <a:pt x="16033" y="4244"/>
                  </a:cubicBezTo>
                  <a:lnTo>
                    <a:pt x="16033" y="3469"/>
                  </a:lnTo>
                  <a:lnTo>
                    <a:pt x="18247" y="3469"/>
                  </a:lnTo>
                  <a:cubicBezTo>
                    <a:pt x="19274" y="3469"/>
                    <a:pt x="20111" y="4167"/>
                    <a:pt x="20111" y="5022"/>
                  </a:cubicBezTo>
                  <a:lnTo>
                    <a:pt x="20111" y="6571"/>
                  </a:lnTo>
                  <a:lnTo>
                    <a:pt x="1489" y="6571"/>
                  </a:lnTo>
                  <a:lnTo>
                    <a:pt x="1489" y="5022"/>
                  </a:lnTo>
                  <a:cubicBezTo>
                    <a:pt x="1489" y="4167"/>
                    <a:pt x="2321" y="3469"/>
                    <a:pt x="3347" y="3469"/>
                  </a:cubicBezTo>
                  <a:close/>
                  <a:moveTo>
                    <a:pt x="1489" y="7812"/>
                  </a:moveTo>
                  <a:lnTo>
                    <a:pt x="20111" y="7812"/>
                  </a:lnTo>
                  <a:lnTo>
                    <a:pt x="20111" y="18806"/>
                  </a:lnTo>
                  <a:cubicBezTo>
                    <a:pt x="20111" y="19661"/>
                    <a:pt x="19274" y="20359"/>
                    <a:pt x="18247" y="20359"/>
                  </a:cubicBezTo>
                  <a:lnTo>
                    <a:pt x="3347" y="20359"/>
                  </a:lnTo>
                  <a:cubicBezTo>
                    <a:pt x="2321" y="20359"/>
                    <a:pt x="1489" y="19662"/>
                    <a:pt x="1489" y="18806"/>
                  </a:cubicBezTo>
                  <a:lnTo>
                    <a:pt x="1489" y="7812"/>
                  </a:lnTo>
                  <a:close/>
                  <a:moveTo>
                    <a:pt x="3823" y="9516"/>
                  </a:moveTo>
                  <a:cubicBezTo>
                    <a:pt x="3411" y="9516"/>
                    <a:pt x="3081" y="9791"/>
                    <a:pt x="3081" y="10134"/>
                  </a:cubicBezTo>
                  <a:lnTo>
                    <a:pt x="3081" y="12679"/>
                  </a:lnTo>
                  <a:cubicBezTo>
                    <a:pt x="3081" y="13022"/>
                    <a:pt x="3411" y="13302"/>
                    <a:pt x="3823" y="13302"/>
                  </a:cubicBezTo>
                  <a:lnTo>
                    <a:pt x="6875" y="13302"/>
                  </a:lnTo>
                  <a:cubicBezTo>
                    <a:pt x="7287" y="13302"/>
                    <a:pt x="7617" y="13022"/>
                    <a:pt x="7617" y="12679"/>
                  </a:cubicBezTo>
                  <a:lnTo>
                    <a:pt x="7617" y="10134"/>
                  </a:lnTo>
                  <a:cubicBezTo>
                    <a:pt x="7617" y="9791"/>
                    <a:pt x="7287" y="9516"/>
                    <a:pt x="6875" y="9516"/>
                  </a:cubicBezTo>
                  <a:lnTo>
                    <a:pt x="3823" y="9516"/>
                  </a:lnTo>
                  <a:close/>
                  <a:moveTo>
                    <a:pt x="9260" y="9516"/>
                  </a:moveTo>
                  <a:cubicBezTo>
                    <a:pt x="8848" y="9516"/>
                    <a:pt x="8518" y="9791"/>
                    <a:pt x="8518" y="10134"/>
                  </a:cubicBezTo>
                  <a:lnTo>
                    <a:pt x="8518" y="12679"/>
                  </a:lnTo>
                  <a:cubicBezTo>
                    <a:pt x="8518" y="13021"/>
                    <a:pt x="8848" y="13297"/>
                    <a:pt x="9260" y="13297"/>
                  </a:cubicBezTo>
                  <a:lnTo>
                    <a:pt x="12312" y="13297"/>
                  </a:lnTo>
                  <a:cubicBezTo>
                    <a:pt x="12723" y="13297"/>
                    <a:pt x="13054" y="13021"/>
                    <a:pt x="13054" y="12679"/>
                  </a:cubicBezTo>
                  <a:lnTo>
                    <a:pt x="13054" y="10134"/>
                  </a:lnTo>
                  <a:cubicBezTo>
                    <a:pt x="13054" y="9791"/>
                    <a:pt x="12723" y="9516"/>
                    <a:pt x="12312" y="9516"/>
                  </a:cubicBezTo>
                  <a:lnTo>
                    <a:pt x="9260" y="9516"/>
                  </a:lnTo>
                  <a:close/>
                  <a:moveTo>
                    <a:pt x="14515" y="9516"/>
                  </a:moveTo>
                  <a:cubicBezTo>
                    <a:pt x="14103" y="9516"/>
                    <a:pt x="13773" y="9791"/>
                    <a:pt x="13773" y="10134"/>
                  </a:cubicBezTo>
                  <a:lnTo>
                    <a:pt x="13773" y="12679"/>
                  </a:lnTo>
                  <a:cubicBezTo>
                    <a:pt x="13773" y="13021"/>
                    <a:pt x="14103" y="13297"/>
                    <a:pt x="14515" y="13297"/>
                  </a:cubicBezTo>
                  <a:lnTo>
                    <a:pt x="17568" y="13297"/>
                  </a:lnTo>
                  <a:cubicBezTo>
                    <a:pt x="17979" y="13297"/>
                    <a:pt x="18310" y="13021"/>
                    <a:pt x="18310" y="12679"/>
                  </a:cubicBezTo>
                  <a:lnTo>
                    <a:pt x="18310" y="10134"/>
                  </a:lnTo>
                  <a:cubicBezTo>
                    <a:pt x="18310" y="9791"/>
                    <a:pt x="17979" y="9516"/>
                    <a:pt x="17568" y="9516"/>
                  </a:cubicBezTo>
                  <a:lnTo>
                    <a:pt x="14515" y="9516"/>
                  </a:lnTo>
                  <a:close/>
                  <a:moveTo>
                    <a:pt x="4570" y="10758"/>
                  </a:moveTo>
                  <a:lnTo>
                    <a:pt x="6128" y="10758"/>
                  </a:lnTo>
                  <a:cubicBezTo>
                    <a:pt x="6128" y="10758"/>
                    <a:pt x="6128" y="12056"/>
                    <a:pt x="6128" y="12056"/>
                  </a:cubicBezTo>
                  <a:lnTo>
                    <a:pt x="4570" y="12056"/>
                  </a:lnTo>
                  <a:lnTo>
                    <a:pt x="4570" y="10758"/>
                  </a:lnTo>
                  <a:close/>
                  <a:moveTo>
                    <a:pt x="10001" y="10758"/>
                  </a:moveTo>
                  <a:lnTo>
                    <a:pt x="11565" y="10758"/>
                  </a:lnTo>
                  <a:lnTo>
                    <a:pt x="11565" y="12060"/>
                  </a:lnTo>
                  <a:lnTo>
                    <a:pt x="10001" y="12060"/>
                  </a:lnTo>
                  <a:lnTo>
                    <a:pt x="10001" y="10758"/>
                  </a:lnTo>
                  <a:close/>
                  <a:moveTo>
                    <a:pt x="15263" y="10758"/>
                  </a:moveTo>
                  <a:lnTo>
                    <a:pt x="16820" y="10758"/>
                  </a:lnTo>
                  <a:cubicBezTo>
                    <a:pt x="16820" y="10758"/>
                    <a:pt x="16820" y="12060"/>
                    <a:pt x="16820" y="12060"/>
                  </a:cubicBezTo>
                  <a:lnTo>
                    <a:pt x="15263" y="12060"/>
                  </a:lnTo>
                  <a:lnTo>
                    <a:pt x="15263" y="10758"/>
                  </a:lnTo>
                  <a:close/>
                  <a:moveTo>
                    <a:pt x="3823" y="14199"/>
                  </a:moveTo>
                  <a:cubicBezTo>
                    <a:pt x="3411" y="14199"/>
                    <a:pt x="3081" y="14474"/>
                    <a:pt x="3081" y="14817"/>
                  </a:cubicBezTo>
                  <a:lnTo>
                    <a:pt x="3081" y="17361"/>
                  </a:lnTo>
                  <a:cubicBezTo>
                    <a:pt x="3081" y="17704"/>
                    <a:pt x="3411" y="17984"/>
                    <a:pt x="3823" y="17984"/>
                  </a:cubicBezTo>
                  <a:lnTo>
                    <a:pt x="6875" y="17984"/>
                  </a:lnTo>
                  <a:cubicBezTo>
                    <a:pt x="7287" y="17984"/>
                    <a:pt x="7617" y="17704"/>
                    <a:pt x="7617" y="17361"/>
                  </a:cubicBezTo>
                  <a:lnTo>
                    <a:pt x="7617" y="14817"/>
                  </a:lnTo>
                  <a:cubicBezTo>
                    <a:pt x="7617" y="14474"/>
                    <a:pt x="7287" y="14199"/>
                    <a:pt x="6875" y="14199"/>
                  </a:cubicBezTo>
                  <a:lnTo>
                    <a:pt x="3823" y="14199"/>
                  </a:lnTo>
                  <a:close/>
                  <a:moveTo>
                    <a:pt x="9260" y="14199"/>
                  </a:moveTo>
                  <a:cubicBezTo>
                    <a:pt x="8848" y="14199"/>
                    <a:pt x="8518" y="14474"/>
                    <a:pt x="8518" y="14817"/>
                  </a:cubicBezTo>
                  <a:lnTo>
                    <a:pt x="8518" y="17361"/>
                  </a:lnTo>
                  <a:cubicBezTo>
                    <a:pt x="8518" y="17704"/>
                    <a:pt x="8848" y="17984"/>
                    <a:pt x="9260" y="17984"/>
                  </a:cubicBezTo>
                  <a:lnTo>
                    <a:pt x="12312" y="17984"/>
                  </a:lnTo>
                  <a:cubicBezTo>
                    <a:pt x="12724" y="17984"/>
                    <a:pt x="13054" y="17704"/>
                    <a:pt x="13054" y="17361"/>
                  </a:cubicBezTo>
                  <a:lnTo>
                    <a:pt x="13054" y="14817"/>
                  </a:lnTo>
                  <a:cubicBezTo>
                    <a:pt x="13054" y="14474"/>
                    <a:pt x="12724" y="14199"/>
                    <a:pt x="12312" y="14199"/>
                  </a:cubicBezTo>
                  <a:lnTo>
                    <a:pt x="9260" y="14199"/>
                  </a:lnTo>
                  <a:close/>
                  <a:moveTo>
                    <a:pt x="14515" y="14199"/>
                  </a:moveTo>
                  <a:cubicBezTo>
                    <a:pt x="14104" y="14199"/>
                    <a:pt x="13773" y="14474"/>
                    <a:pt x="13773" y="14817"/>
                  </a:cubicBezTo>
                  <a:lnTo>
                    <a:pt x="13773" y="17361"/>
                  </a:lnTo>
                  <a:cubicBezTo>
                    <a:pt x="13773" y="17704"/>
                    <a:pt x="14104" y="17984"/>
                    <a:pt x="14515" y="17984"/>
                  </a:cubicBezTo>
                  <a:lnTo>
                    <a:pt x="17568" y="17984"/>
                  </a:lnTo>
                  <a:cubicBezTo>
                    <a:pt x="17979" y="17984"/>
                    <a:pt x="18310" y="17704"/>
                    <a:pt x="18310" y="17361"/>
                  </a:cubicBezTo>
                  <a:lnTo>
                    <a:pt x="18310" y="14817"/>
                  </a:lnTo>
                  <a:cubicBezTo>
                    <a:pt x="18310" y="14474"/>
                    <a:pt x="17979" y="14199"/>
                    <a:pt x="17568" y="14199"/>
                  </a:cubicBezTo>
                  <a:lnTo>
                    <a:pt x="14515" y="14199"/>
                  </a:lnTo>
                  <a:close/>
                  <a:moveTo>
                    <a:pt x="4570" y="15440"/>
                  </a:moveTo>
                  <a:lnTo>
                    <a:pt x="6128" y="15440"/>
                  </a:lnTo>
                  <a:cubicBezTo>
                    <a:pt x="6128" y="15440"/>
                    <a:pt x="6128" y="16743"/>
                    <a:pt x="6128" y="16743"/>
                  </a:cubicBezTo>
                  <a:lnTo>
                    <a:pt x="4570" y="16743"/>
                  </a:lnTo>
                  <a:lnTo>
                    <a:pt x="4570" y="15440"/>
                  </a:lnTo>
                  <a:close/>
                  <a:moveTo>
                    <a:pt x="10007" y="15440"/>
                  </a:moveTo>
                  <a:lnTo>
                    <a:pt x="11565" y="15440"/>
                  </a:lnTo>
                  <a:cubicBezTo>
                    <a:pt x="11565" y="15440"/>
                    <a:pt x="11565" y="16743"/>
                    <a:pt x="11565" y="16743"/>
                  </a:cubicBezTo>
                  <a:lnTo>
                    <a:pt x="10007" y="16743"/>
                  </a:lnTo>
                  <a:lnTo>
                    <a:pt x="10007" y="15440"/>
                  </a:lnTo>
                  <a:close/>
                  <a:moveTo>
                    <a:pt x="15263" y="15440"/>
                  </a:moveTo>
                  <a:lnTo>
                    <a:pt x="16820" y="15440"/>
                  </a:lnTo>
                  <a:cubicBezTo>
                    <a:pt x="16820" y="15440"/>
                    <a:pt x="16820" y="16743"/>
                    <a:pt x="16820" y="16743"/>
                  </a:cubicBezTo>
                  <a:lnTo>
                    <a:pt x="15263" y="16743"/>
                  </a:lnTo>
                  <a:lnTo>
                    <a:pt x="15263" y="15440"/>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77"/>
            <p:cNvSpPr/>
            <p:nvPr/>
          </p:nvSpPr>
          <p:spPr>
            <a:xfrm>
              <a:off x="5838846" y="5381430"/>
              <a:ext cx="120435" cy="12969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cubicBezTo>
                    <a:pt x="4051" y="0"/>
                    <a:pt x="3801" y="234"/>
                    <a:pt x="3801" y="517"/>
                  </a:cubicBezTo>
                  <a:lnTo>
                    <a:pt x="3801" y="4471"/>
                  </a:lnTo>
                  <a:lnTo>
                    <a:pt x="3333" y="4471"/>
                  </a:lnTo>
                  <a:cubicBezTo>
                    <a:pt x="1494" y="4471"/>
                    <a:pt x="0" y="5858"/>
                    <a:pt x="0" y="7566"/>
                  </a:cubicBezTo>
                  <a:lnTo>
                    <a:pt x="0" y="13962"/>
                  </a:lnTo>
                  <a:cubicBezTo>
                    <a:pt x="0" y="15670"/>
                    <a:pt x="1494" y="17067"/>
                    <a:pt x="3333" y="17067"/>
                  </a:cubicBezTo>
                  <a:lnTo>
                    <a:pt x="3801" y="17067"/>
                  </a:lnTo>
                  <a:lnTo>
                    <a:pt x="3801" y="21083"/>
                  </a:lnTo>
                  <a:cubicBezTo>
                    <a:pt x="3801" y="21368"/>
                    <a:pt x="4051" y="21600"/>
                    <a:pt x="4358" y="21600"/>
                  </a:cubicBezTo>
                  <a:lnTo>
                    <a:pt x="17242" y="21600"/>
                  </a:lnTo>
                  <a:cubicBezTo>
                    <a:pt x="17549" y="21600"/>
                    <a:pt x="17799" y="21368"/>
                    <a:pt x="17799" y="21083"/>
                  </a:cubicBezTo>
                  <a:lnTo>
                    <a:pt x="17799" y="17067"/>
                  </a:lnTo>
                  <a:lnTo>
                    <a:pt x="18267" y="17067"/>
                  </a:lnTo>
                  <a:cubicBezTo>
                    <a:pt x="20106" y="17067"/>
                    <a:pt x="21600" y="15670"/>
                    <a:pt x="21600" y="13962"/>
                  </a:cubicBezTo>
                  <a:lnTo>
                    <a:pt x="21600" y="7566"/>
                  </a:lnTo>
                  <a:cubicBezTo>
                    <a:pt x="21600" y="5857"/>
                    <a:pt x="20107" y="4471"/>
                    <a:pt x="18267" y="4471"/>
                  </a:cubicBezTo>
                  <a:lnTo>
                    <a:pt x="17799" y="4471"/>
                  </a:lnTo>
                  <a:lnTo>
                    <a:pt x="17799" y="517"/>
                  </a:lnTo>
                  <a:cubicBezTo>
                    <a:pt x="17799" y="234"/>
                    <a:pt x="17549" y="0"/>
                    <a:pt x="17242" y="0"/>
                  </a:cubicBezTo>
                  <a:lnTo>
                    <a:pt x="4358" y="0"/>
                  </a:lnTo>
                  <a:close/>
                  <a:moveTo>
                    <a:pt x="4915" y="1035"/>
                  </a:moveTo>
                  <a:lnTo>
                    <a:pt x="16685" y="1035"/>
                  </a:lnTo>
                  <a:lnTo>
                    <a:pt x="16685" y="4471"/>
                  </a:lnTo>
                  <a:lnTo>
                    <a:pt x="4915" y="4471"/>
                  </a:lnTo>
                  <a:cubicBezTo>
                    <a:pt x="4915" y="4471"/>
                    <a:pt x="4915" y="1035"/>
                    <a:pt x="4915" y="1035"/>
                  </a:cubicBezTo>
                  <a:close/>
                  <a:moveTo>
                    <a:pt x="3333" y="5506"/>
                  </a:moveTo>
                  <a:lnTo>
                    <a:pt x="18267" y="5506"/>
                  </a:lnTo>
                  <a:cubicBezTo>
                    <a:pt x="19493" y="5506"/>
                    <a:pt x="20485" y="6427"/>
                    <a:pt x="20485" y="7566"/>
                  </a:cubicBezTo>
                  <a:lnTo>
                    <a:pt x="20485" y="13962"/>
                  </a:lnTo>
                  <a:cubicBezTo>
                    <a:pt x="20485" y="15100"/>
                    <a:pt x="19493" y="16032"/>
                    <a:pt x="18267" y="16032"/>
                  </a:cubicBezTo>
                  <a:lnTo>
                    <a:pt x="17799" y="16032"/>
                  </a:lnTo>
                  <a:lnTo>
                    <a:pt x="17799" y="14210"/>
                  </a:lnTo>
                  <a:lnTo>
                    <a:pt x="19003" y="14210"/>
                  </a:lnTo>
                  <a:cubicBezTo>
                    <a:pt x="19310" y="14210"/>
                    <a:pt x="19549" y="13977"/>
                    <a:pt x="19549" y="13693"/>
                  </a:cubicBezTo>
                  <a:cubicBezTo>
                    <a:pt x="19549" y="13407"/>
                    <a:pt x="19310" y="13175"/>
                    <a:pt x="19003" y="13175"/>
                  </a:cubicBezTo>
                  <a:lnTo>
                    <a:pt x="2764" y="13175"/>
                  </a:lnTo>
                  <a:cubicBezTo>
                    <a:pt x="2457" y="13175"/>
                    <a:pt x="2207" y="13407"/>
                    <a:pt x="2207" y="13693"/>
                  </a:cubicBezTo>
                  <a:cubicBezTo>
                    <a:pt x="2207" y="13977"/>
                    <a:pt x="2457" y="14210"/>
                    <a:pt x="2764" y="14210"/>
                  </a:cubicBezTo>
                  <a:lnTo>
                    <a:pt x="3801" y="14210"/>
                  </a:lnTo>
                  <a:lnTo>
                    <a:pt x="3801" y="16032"/>
                  </a:lnTo>
                  <a:lnTo>
                    <a:pt x="3333" y="16032"/>
                  </a:lnTo>
                  <a:cubicBezTo>
                    <a:pt x="2107" y="16032"/>
                    <a:pt x="1115" y="15100"/>
                    <a:pt x="1115" y="13962"/>
                  </a:cubicBezTo>
                  <a:lnTo>
                    <a:pt x="1115" y="7566"/>
                  </a:lnTo>
                  <a:cubicBezTo>
                    <a:pt x="1115" y="6427"/>
                    <a:pt x="2107" y="5506"/>
                    <a:pt x="3333" y="5506"/>
                  </a:cubicBezTo>
                  <a:close/>
                  <a:moveTo>
                    <a:pt x="17164" y="7617"/>
                  </a:moveTo>
                  <a:cubicBezTo>
                    <a:pt x="16745" y="7617"/>
                    <a:pt x="16406" y="7932"/>
                    <a:pt x="16406" y="8321"/>
                  </a:cubicBezTo>
                  <a:cubicBezTo>
                    <a:pt x="16406" y="8710"/>
                    <a:pt x="16745" y="9025"/>
                    <a:pt x="17164" y="9025"/>
                  </a:cubicBezTo>
                  <a:cubicBezTo>
                    <a:pt x="17583" y="9025"/>
                    <a:pt x="17922" y="8710"/>
                    <a:pt x="17922" y="8321"/>
                  </a:cubicBezTo>
                  <a:cubicBezTo>
                    <a:pt x="17922" y="7932"/>
                    <a:pt x="17583" y="7617"/>
                    <a:pt x="17164" y="7617"/>
                  </a:cubicBezTo>
                  <a:close/>
                  <a:moveTo>
                    <a:pt x="4915" y="14210"/>
                  </a:moveTo>
                  <a:lnTo>
                    <a:pt x="16685" y="14210"/>
                  </a:lnTo>
                  <a:cubicBezTo>
                    <a:pt x="16685" y="14210"/>
                    <a:pt x="16685" y="20575"/>
                    <a:pt x="16685" y="20575"/>
                  </a:cubicBezTo>
                  <a:lnTo>
                    <a:pt x="4915" y="20575"/>
                  </a:lnTo>
                  <a:lnTo>
                    <a:pt x="4915" y="14210"/>
                  </a:lnTo>
                  <a:close/>
                  <a:moveTo>
                    <a:pt x="5907" y="14904"/>
                  </a:moveTo>
                  <a:cubicBezTo>
                    <a:pt x="5601" y="14904"/>
                    <a:pt x="5350" y="15136"/>
                    <a:pt x="5350" y="15421"/>
                  </a:cubicBezTo>
                  <a:cubicBezTo>
                    <a:pt x="5350" y="15706"/>
                    <a:pt x="5601" y="15939"/>
                    <a:pt x="5907" y="15939"/>
                  </a:cubicBezTo>
                  <a:lnTo>
                    <a:pt x="15080" y="15939"/>
                  </a:lnTo>
                  <a:cubicBezTo>
                    <a:pt x="15386" y="15939"/>
                    <a:pt x="15637" y="15706"/>
                    <a:pt x="15637" y="15421"/>
                  </a:cubicBezTo>
                  <a:cubicBezTo>
                    <a:pt x="15637" y="15136"/>
                    <a:pt x="15386" y="14904"/>
                    <a:pt x="15080" y="14904"/>
                  </a:cubicBezTo>
                  <a:lnTo>
                    <a:pt x="5907" y="14904"/>
                  </a:lnTo>
                  <a:close/>
                  <a:moveTo>
                    <a:pt x="5907" y="16891"/>
                  </a:moveTo>
                  <a:cubicBezTo>
                    <a:pt x="5601" y="16891"/>
                    <a:pt x="5350" y="17122"/>
                    <a:pt x="5350" y="17408"/>
                  </a:cubicBezTo>
                  <a:cubicBezTo>
                    <a:pt x="5350" y="17693"/>
                    <a:pt x="5601" y="17926"/>
                    <a:pt x="5907" y="17926"/>
                  </a:cubicBezTo>
                  <a:lnTo>
                    <a:pt x="15080" y="17926"/>
                  </a:lnTo>
                  <a:cubicBezTo>
                    <a:pt x="15386" y="17926"/>
                    <a:pt x="15637" y="17693"/>
                    <a:pt x="15637" y="17408"/>
                  </a:cubicBezTo>
                  <a:cubicBezTo>
                    <a:pt x="15637" y="17122"/>
                    <a:pt x="15386" y="16891"/>
                    <a:pt x="15080" y="16891"/>
                  </a:cubicBezTo>
                  <a:lnTo>
                    <a:pt x="5907" y="16891"/>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78"/>
            <p:cNvSpPr/>
            <p:nvPr/>
          </p:nvSpPr>
          <p:spPr>
            <a:xfrm>
              <a:off x="7171197" y="3364975"/>
              <a:ext cx="105738" cy="133559"/>
            </a:xfrm>
            <a:custGeom>
              <a:avLst/>
              <a:gdLst/>
              <a:ahLst/>
              <a:cxnLst>
                <a:cxn ang="0">
                  <a:pos x="wd2" y="hd2"/>
                </a:cxn>
                <a:cxn ang="5400000">
                  <a:pos x="wd2" y="hd2"/>
                </a:cxn>
                <a:cxn ang="10800000">
                  <a:pos x="wd2" y="hd2"/>
                </a:cxn>
                <a:cxn ang="16200000">
                  <a:pos x="wd2" y="hd2"/>
                </a:cxn>
              </a:cxnLst>
              <a:rect l="0" t="0" r="r" b="b"/>
              <a:pathLst>
                <a:path w="21582" h="21600" extrusionOk="0">
                  <a:moveTo>
                    <a:pt x="1542" y="20439"/>
                  </a:moveTo>
                  <a:lnTo>
                    <a:pt x="1685" y="19305"/>
                  </a:lnTo>
                  <a:lnTo>
                    <a:pt x="19889" y="19305"/>
                  </a:lnTo>
                  <a:lnTo>
                    <a:pt x="20031" y="20439"/>
                  </a:lnTo>
                  <a:cubicBezTo>
                    <a:pt x="20031" y="20439"/>
                    <a:pt x="1542" y="20439"/>
                    <a:pt x="1542" y="20439"/>
                  </a:cubicBezTo>
                  <a:close/>
                  <a:moveTo>
                    <a:pt x="3164" y="7427"/>
                  </a:moveTo>
                  <a:lnTo>
                    <a:pt x="5783" y="7427"/>
                  </a:lnTo>
                  <a:lnTo>
                    <a:pt x="5783" y="8604"/>
                  </a:lnTo>
                  <a:cubicBezTo>
                    <a:pt x="5783" y="8924"/>
                    <a:pt x="6111" y="9185"/>
                    <a:pt x="6515" y="9185"/>
                  </a:cubicBezTo>
                  <a:cubicBezTo>
                    <a:pt x="6922" y="9185"/>
                    <a:pt x="7250" y="8924"/>
                    <a:pt x="7250" y="8604"/>
                  </a:cubicBezTo>
                  <a:lnTo>
                    <a:pt x="7250" y="7427"/>
                  </a:lnTo>
                  <a:lnTo>
                    <a:pt x="14323" y="7427"/>
                  </a:lnTo>
                  <a:lnTo>
                    <a:pt x="14323" y="8604"/>
                  </a:lnTo>
                  <a:cubicBezTo>
                    <a:pt x="14323" y="8924"/>
                    <a:pt x="14652" y="9185"/>
                    <a:pt x="15057" y="9185"/>
                  </a:cubicBezTo>
                  <a:cubicBezTo>
                    <a:pt x="15463" y="9185"/>
                    <a:pt x="15791" y="8924"/>
                    <a:pt x="15791" y="8604"/>
                  </a:cubicBezTo>
                  <a:lnTo>
                    <a:pt x="15791" y="7427"/>
                  </a:lnTo>
                  <a:lnTo>
                    <a:pt x="18410" y="7427"/>
                  </a:lnTo>
                  <a:lnTo>
                    <a:pt x="19746" y="18143"/>
                  </a:lnTo>
                  <a:lnTo>
                    <a:pt x="1828" y="18143"/>
                  </a:lnTo>
                  <a:cubicBezTo>
                    <a:pt x="1828" y="18143"/>
                    <a:pt x="3164" y="7427"/>
                    <a:pt x="3164" y="7427"/>
                  </a:cubicBezTo>
                  <a:close/>
                  <a:moveTo>
                    <a:pt x="7250" y="3965"/>
                  </a:moveTo>
                  <a:cubicBezTo>
                    <a:pt x="7250" y="2420"/>
                    <a:pt x="8837" y="1163"/>
                    <a:pt x="10787" y="1163"/>
                  </a:cubicBezTo>
                  <a:cubicBezTo>
                    <a:pt x="12737" y="1163"/>
                    <a:pt x="14323" y="2420"/>
                    <a:pt x="14323" y="3965"/>
                  </a:cubicBezTo>
                  <a:lnTo>
                    <a:pt x="14323" y="6264"/>
                  </a:lnTo>
                  <a:lnTo>
                    <a:pt x="7250" y="6264"/>
                  </a:lnTo>
                  <a:cubicBezTo>
                    <a:pt x="7250" y="6264"/>
                    <a:pt x="7250" y="3965"/>
                    <a:pt x="7250" y="3965"/>
                  </a:cubicBezTo>
                  <a:close/>
                  <a:moveTo>
                    <a:pt x="21561" y="20880"/>
                  </a:moveTo>
                  <a:lnTo>
                    <a:pt x="19805" y="6788"/>
                  </a:lnTo>
                  <a:cubicBezTo>
                    <a:pt x="19767" y="6491"/>
                    <a:pt x="19452" y="6264"/>
                    <a:pt x="19075" y="6264"/>
                  </a:cubicBezTo>
                  <a:lnTo>
                    <a:pt x="15791" y="6264"/>
                  </a:lnTo>
                  <a:lnTo>
                    <a:pt x="15791" y="3965"/>
                  </a:lnTo>
                  <a:cubicBezTo>
                    <a:pt x="15791" y="1778"/>
                    <a:pt x="13546" y="0"/>
                    <a:pt x="10787" y="0"/>
                  </a:cubicBezTo>
                  <a:cubicBezTo>
                    <a:pt x="8026" y="0"/>
                    <a:pt x="5783" y="1778"/>
                    <a:pt x="5783" y="3965"/>
                  </a:cubicBezTo>
                  <a:lnTo>
                    <a:pt x="5783" y="6264"/>
                  </a:lnTo>
                  <a:lnTo>
                    <a:pt x="2498" y="6264"/>
                  </a:lnTo>
                  <a:cubicBezTo>
                    <a:pt x="2122" y="6264"/>
                    <a:pt x="1806" y="6491"/>
                    <a:pt x="1768" y="6788"/>
                  </a:cubicBezTo>
                  <a:lnTo>
                    <a:pt x="3" y="20962"/>
                  </a:lnTo>
                  <a:cubicBezTo>
                    <a:pt x="-18" y="21124"/>
                    <a:pt x="49" y="21288"/>
                    <a:pt x="189" y="21409"/>
                  </a:cubicBezTo>
                  <a:cubicBezTo>
                    <a:pt x="328" y="21532"/>
                    <a:pt x="525" y="21600"/>
                    <a:pt x="734" y="21600"/>
                  </a:cubicBezTo>
                  <a:lnTo>
                    <a:pt x="20847" y="21600"/>
                  </a:lnTo>
                  <a:cubicBezTo>
                    <a:pt x="21253" y="21600"/>
                    <a:pt x="21582" y="21340"/>
                    <a:pt x="21582" y="21020"/>
                  </a:cubicBezTo>
                  <a:cubicBezTo>
                    <a:pt x="21582" y="20972"/>
                    <a:pt x="21575" y="20925"/>
                    <a:pt x="21561" y="20880"/>
                  </a:cubicBezTo>
                  <a:cubicBezTo>
                    <a:pt x="21561" y="20880"/>
                    <a:pt x="21561" y="20880"/>
                    <a:pt x="21561" y="208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79"/>
            <p:cNvSpPr/>
            <p:nvPr/>
          </p:nvSpPr>
          <p:spPr>
            <a:xfrm>
              <a:off x="5848778" y="5697604"/>
              <a:ext cx="158770" cy="157399"/>
            </a:xfrm>
            <a:custGeom>
              <a:avLst/>
              <a:gdLst/>
              <a:ahLst/>
              <a:cxnLst>
                <a:cxn ang="0">
                  <a:pos x="wd2" y="hd2"/>
                </a:cxn>
                <a:cxn ang="5400000">
                  <a:pos x="wd2" y="hd2"/>
                </a:cxn>
                <a:cxn ang="10800000">
                  <a:pos x="wd2" y="hd2"/>
                </a:cxn>
                <a:cxn ang="16200000">
                  <a:pos x="wd2" y="hd2"/>
                </a:cxn>
              </a:cxnLst>
              <a:rect l="0" t="0" r="r" b="b"/>
              <a:pathLst>
                <a:path w="21526" h="21600" extrusionOk="0">
                  <a:moveTo>
                    <a:pt x="18718" y="8792"/>
                  </a:moveTo>
                  <a:lnTo>
                    <a:pt x="12840" y="2842"/>
                  </a:lnTo>
                  <a:lnTo>
                    <a:pt x="13818" y="1852"/>
                  </a:lnTo>
                  <a:lnTo>
                    <a:pt x="19698" y="7801"/>
                  </a:lnTo>
                  <a:cubicBezTo>
                    <a:pt x="19698" y="7801"/>
                    <a:pt x="18718" y="8792"/>
                    <a:pt x="18718" y="8792"/>
                  </a:cubicBezTo>
                  <a:close/>
                  <a:moveTo>
                    <a:pt x="11885" y="13644"/>
                  </a:moveTo>
                  <a:lnTo>
                    <a:pt x="7861" y="9571"/>
                  </a:lnTo>
                  <a:lnTo>
                    <a:pt x="12603" y="4770"/>
                  </a:lnTo>
                  <a:lnTo>
                    <a:pt x="16628" y="8846"/>
                  </a:lnTo>
                  <a:cubicBezTo>
                    <a:pt x="16628" y="8846"/>
                    <a:pt x="11885" y="13644"/>
                    <a:pt x="11885" y="13644"/>
                  </a:cubicBezTo>
                  <a:close/>
                  <a:moveTo>
                    <a:pt x="10044" y="19083"/>
                  </a:moveTo>
                  <a:lnTo>
                    <a:pt x="2488" y="11435"/>
                  </a:lnTo>
                  <a:lnTo>
                    <a:pt x="6556" y="10418"/>
                  </a:lnTo>
                  <a:lnTo>
                    <a:pt x="11048" y="14966"/>
                  </a:lnTo>
                  <a:cubicBezTo>
                    <a:pt x="11048" y="14966"/>
                    <a:pt x="10044" y="19083"/>
                    <a:pt x="10044" y="19083"/>
                  </a:cubicBezTo>
                  <a:close/>
                  <a:moveTo>
                    <a:pt x="21305" y="7258"/>
                  </a:moveTo>
                  <a:lnTo>
                    <a:pt x="14355" y="224"/>
                  </a:lnTo>
                  <a:cubicBezTo>
                    <a:pt x="14211" y="79"/>
                    <a:pt x="14021" y="0"/>
                    <a:pt x="13818" y="0"/>
                  </a:cubicBezTo>
                  <a:cubicBezTo>
                    <a:pt x="13617" y="0"/>
                    <a:pt x="13427" y="79"/>
                    <a:pt x="13283" y="224"/>
                  </a:cubicBezTo>
                  <a:lnTo>
                    <a:pt x="11232" y="2300"/>
                  </a:lnTo>
                  <a:cubicBezTo>
                    <a:pt x="11089" y="2444"/>
                    <a:pt x="11010" y="2637"/>
                    <a:pt x="11010" y="2842"/>
                  </a:cubicBezTo>
                  <a:cubicBezTo>
                    <a:pt x="11010" y="3047"/>
                    <a:pt x="11089" y="3240"/>
                    <a:pt x="11232" y="3384"/>
                  </a:cubicBezTo>
                  <a:lnTo>
                    <a:pt x="11531" y="3686"/>
                  </a:lnTo>
                  <a:lnTo>
                    <a:pt x="6403" y="8877"/>
                  </a:lnTo>
                  <a:lnTo>
                    <a:pt x="821" y="10272"/>
                  </a:lnTo>
                  <a:cubicBezTo>
                    <a:pt x="556" y="10338"/>
                    <a:pt x="346" y="10544"/>
                    <a:pt x="273" y="10811"/>
                  </a:cubicBezTo>
                  <a:cubicBezTo>
                    <a:pt x="200" y="11077"/>
                    <a:pt x="274" y="11363"/>
                    <a:pt x="467" y="11558"/>
                  </a:cubicBezTo>
                  <a:lnTo>
                    <a:pt x="4658" y="15801"/>
                  </a:lnTo>
                  <a:lnTo>
                    <a:pt x="222" y="20290"/>
                  </a:lnTo>
                  <a:cubicBezTo>
                    <a:pt x="79" y="20436"/>
                    <a:pt x="0" y="20628"/>
                    <a:pt x="0" y="20833"/>
                  </a:cubicBezTo>
                  <a:cubicBezTo>
                    <a:pt x="0" y="21038"/>
                    <a:pt x="79" y="21231"/>
                    <a:pt x="222" y="21376"/>
                  </a:cubicBezTo>
                  <a:cubicBezTo>
                    <a:pt x="365" y="21520"/>
                    <a:pt x="555" y="21600"/>
                    <a:pt x="758" y="21600"/>
                  </a:cubicBezTo>
                  <a:cubicBezTo>
                    <a:pt x="959" y="21600"/>
                    <a:pt x="1150" y="21520"/>
                    <a:pt x="1293" y="21376"/>
                  </a:cubicBezTo>
                  <a:lnTo>
                    <a:pt x="5730" y="16886"/>
                  </a:lnTo>
                  <a:lnTo>
                    <a:pt x="9921" y="21128"/>
                  </a:lnTo>
                  <a:cubicBezTo>
                    <a:pt x="10112" y="21321"/>
                    <a:pt x="10391" y="21399"/>
                    <a:pt x="10661" y="21325"/>
                  </a:cubicBezTo>
                  <a:cubicBezTo>
                    <a:pt x="10924" y="21251"/>
                    <a:pt x="11127" y="21038"/>
                    <a:pt x="11192" y="20769"/>
                  </a:cubicBezTo>
                  <a:lnTo>
                    <a:pt x="12571" y="15120"/>
                  </a:lnTo>
                  <a:lnTo>
                    <a:pt x="17699" y="9930"/>
                  </a:lnTo>
                  <a:lnTo>
                    <a:pt x="18182" y="10420"/>
                  </a:lnTo>
                  <a:cubicBezTo>
                    <a:pt x="18324" y="10561"/>
                    <a:pt x="18518" y="10644"/>
                    <a:pt x="18718" y="10644"/>
                  </a:cubicBezTo>
                  <a:cubicBezTo>
                    <a:pt x="18921" y="10644"/>
                    <a:pt x="19111" y="10563"/>
                    <a:pt x="19253" y="10420"/>
                  </a:cubicBezTo>
                  <a:lnTo>
                    <a:pt x="21305" y="8344"/>
                  </a:lnTo>
                  <a:cubicBezTo>
                    <a:pt x="21600" y="8044"/>
                    <a:pt x="21600" y="7557"/>
                    <a:pt x="21305" y="7258"/>
                  </a:cubicBezTo>
                  <a:cubicBezTo>
                    <a:pt x="21305" y="7258"/>
                    <a:pt x="21305" y="7258"/>
                    <a:pt x="21305" y="725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80"/>
            <p:cNvSpPr/>
            <p:nvPr/>
          </p:nvSpPr>
          <p:spPr>
            <a:xfrm>
              <a:off x="4751070" y="2736577"/>
              <a:ext cx="235404" cy="235335"/>
            </a:xfrm>
            <a:custGeom>
              <a:avLst/>
              <a:gdLst/>
              <a:ahLst/>
              <a:cxnLst>
                <a:cxn ang="0">
                  <a:pos x="wd2" y="hd2"/>
                </a:cxn>
                <a:cxn ang="5400000">
                  <a:pos x="wd2" y="hd2"/>
                </a:cxn>
                <a:cxn ang="10800000">
                  <a:pos x="wd2" y="hd2"/>
                </a:cxn>
                <a:cxn ang="16200000">
                  <a:pos x="wd2" y="hd2"/>
                </a:cxn>
              </a:cxnLst>
              <a:rect l="0" t="0" r="r" b="b"/>
              <a:pathLst>
                <a:path w="21481" h="21543" extrusionOk="0">
                  <a:moveTo>
                    <a:pt x="11185" y="20032"/>
                  </a:moveTo>
                  <a:cubicBezTo>
                    <a:pt x="10203" y="18605"/>
                    <a:pt x="10197" y="16406"/>
                    <a:pt x="10388" y="14725"/>
                  </a:cubicBezTo>
                  <a:cubicBezTo>
                    <a:pt x="10408" y="14547"/>
                    <a:pt x="10349" y="14369"/>
                    <a:pt x="10226" y="14239"/>
                  </a:cubicBezTo>
                  <a:lnTo>
                    <a:pt x="4544" y="8207"/>
                  </a:lnTo>
                  <a:cubicBezTo>
                    <a:pt x="4431" y="8088"/>
                    <a:pt x="4275" y="8019"/>
                    <a:pt x="4111" y="8016"/>
                  </a:cubicBezTo>
                  <a:lnTo>
                    <a:pt x="4103" y="8016"/>
                  </a:lnTo>
                  <a:cubicBezTo>
                    <a:pt x="3942" y="8016"/>
                    <a:pt x="3787" y="8080"/>
                    <a:pt x="3673" y="8195"/>
                  </a:cubicBezTo>
                  <a:lnTo>
                    <a:pt x="2382" y="9490"/>
                  </a:lnTo>
                  <a:lnTo>
                    <a:pt x="1466" y="8571"/>
                  </a:lnTo>
                  <a:lnTo>
                    <a:pt x="8551" y="1463"/>
                  </a:lnTo>
                  <a:lnTo>
                    <a:pt x="9467" y="2383"/>
                  </a:lnTo>
                  <a:lnTo>
                    <a:pt x="8176" y="3678"/>
                  </a:lnTo>
                  <a:cubicBezTo>
                    <a:pt x="8060" y="3795"/>
                    <a:pt x="7996" y="3953"/>
                    <a:pt x="7998" y="4118"/>
                  </a:cubicBezTo>
                  <a:cubicBezTo>
                    <a:pt x="8000" y="4282"/>
                    <a:pt x="8069" y="4439"/>
                    <a:pt x="8189" y="4552"/>
                  </a:cubicBezTo>
                  <a:lnTo>
                    <a:pt x="14201" y="10252"/>
                  </a:lnTo>
                  <a:cubicBezTo>
                    <a:pt x="14331" y="10375"/>
                    <a:pt x="14508" y="10434"/>
                    <a:pt x="14686" y="10413"/>
                  </a:cubicBezTo>
                  <a:cubicBezTo>
                    <a:pt x="15254" y="10349"/>
                    <a:pt x="15801" y="10316"/>
                    <a:pt x="16312" y="10316"/>
                  </a:cubicBezTo>
                  <a:cubicBezTo>
                    <a:pt x="17889" y="10316"/>
                    <a:pt x="19117" y="10617"/>
                    <a:pt x="19977" y="11213"/>
                  </a:cubicBezTo>
                  <a:cubicBezTo>
                    <a:pt x="19977" y="11213"/>
                    <a:pt x="11185" y="20032"/>
                    <a:pt x="11185" y="20032"/>
                  </a:cubicBezTo>
                  <a:close/>
                  <a:moveTo>
                    <a:pt x="21304" y="10743"/>
                  </a:moveTo>
                  <a:cubicBezTo>
                    <a:pt x="20216" y="9650"/>
                    <a:pt x="18537" y="9098"/>
                    <a:pt x="16312" y="9098"/>
                  </a:cubicBezTo>
                  <a:cubicBezTo>
                    <a:pt x="15842" y="9098"/>
                    <a:pt x="15345" y="9123"/>
                    <a:pt x="14832" y="9173"/>
                  </a:cubicBezTo>
                  <a:lnTo>
                    <a:pt x="9477" y="4096"/>
                  </a:lnTo>
                  <a:lnTo>
                    <a:pt x="10755" y="2814"/>
                  </a:lnTo>
                  <a:cubicBezTo>
                    <a:pt x="10992" y="2576"/>
                    <a:pt x="10992" y="2190"/>
                    <a:pt x="10755" y="1951"/>
                  </a:cubicBezTo>
                  <a:lnTo>
                    <a:pt x="8981" y="172"/>
                  </a:lnTo>
                  <a:cubicBezTo>
                    <a:pt x="8753" y="-57"/>
                    <a:pt x="8349" y="-57"/>
                    <a:pt x="8122" y="172"/>
                  </a:cubicBezTo>
                  <a:lnTo>
                    <a:pt x="178" y="8141"/>
                  </a:lnTo>
                  <a:cubicBezTo>
                    <a:pt x="-59" y="8379"/>
                    <a:pt x="-59" y="8764"/>
                    <a:pt x="178" y="9002"/>
                  </a:cubicBezTo>
                  <a:lnTo>
                    <a:pt x="1952" y="10782"/>
                  </a:lnTo>
                  <a:cubicBezTo>
                    <a:pt x="2067" y="10896"/>
                    <a:pt x="2221" y="10960"/>
                    <a:pt x="2382" y="10960"/>
                  </a:cubicBezTo>
                  <a:cubicBezTo>
                    <a:pt x="2543" y="10960"/>
                    <a:pt x="2697" y="10896"/>
                    <a:pt x="2812" y="10782"/>
                  </a:cubicBezTo>
                  <a:lnTo>
                    <a:pt x="4090" y="9499"/>
                  </a:lnTo>
                  <a:lnTo>
                    <a:pt x="9151" y="14872"/>
                  </a:lnTo>
                  <a:cubicBezTo>
                    <a:pt x="8947" y="16984"/>
                    <a:pt x="9080" y="19724"/>
                    <a:pt x="10716" y="21364"/>
                  </a:cubicBezTo>
                  <a:cubicBezTo>
                    <a:pt x="10834" y="21483"/>
                    <a:pt x="10989" y="21543"/>
                    <a:pt x="11145" y="21543"/>
                  </a:cubicBezTo>
                  <a:cubicBezTo>
                    <a:pt x="11300" y="21543"/>
                    <a:pt x="11456" y="21483"/>
                    <a:pt x="11574" y="21364"/>
                  </a:cubicBezTo>
                  <a:lnTo>
                    <a:pt x="16010" y="16914"/>
                  </a:lnTo>
                  <a:lnTo>
                    <a:pt x="19407" y="20323"/>
                  </a:lnTo>
                  <a:cubicBezTo>
                    <a:pt x="19526" y="20442"/>
                    <a:pt x="19681" y="20501"/>
                    <a:pt x="19836" y="20501"/>
                  </a:cubicBezTo>
                  <a:cubicBezTo>
                    <a:pt x="19992" y="20501"/>
                    <a:pt x="20147" y="20442"/>
                    <a:pt x="20266" y="20323"/>
                  </a:cubicBezTo>
                  <a:cubicBezTo>
                    <a:pt x="20503" y="20085"/>
                    <a:pt x="20503" y="19699"/>
                    <a:pt x="20266" y="19461"/>
                  </a:cubicBezTo>
                  <a:lnTo>
                    <a:pt x="16869" y="16053"/>
                  </a:lnTo>
                  <a:lnTo>
                    <a:pt x="21304" y="11604"/>
                  </a:lnTo>
                  <a:cubicBezTo>
                    <a:pt x="21541" y="11366"/>
                    <a:pt x="21541" y="10981"/>
                    <a:pt x="21304" y="10743"/>
                  </a:cubicBezTo>
                  <a:cubicBezTo>
                    <a:pt x="21304" y="10743"/>
                    <a:pt x="21304" y="10743"/>
                    <a:pt x="21304" y="1074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81"/>
            <p:cNvSpPr/>
            <p:nvPr/>
          </p:nvSpPr>
          <p:spPr>
            <a:xfrm>
              <a:off x="5928333" y="5952158"/>
              <a:ext cx="120622" cy="149208"/>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8952" y="0"/>
                    <a:pt x="7419" y="1127"/>
                    <a:pt x="7211" y="2582"/>
                  </a:cubicBezTo>
                  <a:lnTo>
                    <a:pt x="3049" y="2582"/>
                  </a:lnTo>
                  <a:cubicBezTo>
                    <a:pt x="1365" y="2582"/>
                    <a:pt x="0" y="3696"/>
                    <a:pt x="0" y="5056"/>
                  </a:cubicBezTo>
                  <a:lnTo>
                    <a:pt x="0" y="5182"/>
                  </a:lnTo>
                  <a:cubicBezTo>
                    <a:pt x="0" y="6221"/>
                    <a:pt x="797" y="7114"/>
                    <a:pt x="1925" y="7476"/>
                  </a:cubicBezTo>
                  <a:lnTo>
                    <a:pt x="1925" y="19126"/>
                  </a:lnTo>
                  <a:cubicBezTo>
                    <a:pt x="1925" y="20487"/>
                    <a:pt x="3303" y="21600"/>
                    <a:pt x="4985" y="21600"/>
                  </a:cubicBezTo>
                  <a:lnTo>
                    <a:pt x="16626" y="21600"/>
                  </a:lnTo>
                  <a:cubicBezTo>
                    <a:pt x="18308" y="21600"/>
                    <a:pt x="19675" y="20487"/>
                    <a:pt x="19675" y="19126"/>
                  </a:cubicBezTo>
                  <a:lnTo>
                    <a:pt x="19675" y="7476"/>
                  </a:lnTo>
                  <a:cubicBezTo>
                    <a:pt x="20804" y="7114"/>
                    <a:pt x="21600" y="6221"/>
                    <a:pt x="21600" y="5182"/>
                  </a:cubicBezTo>
                  <a:lnTo>
                    <a:pt x="21600" y="5056"/>
                  </a:lnTo>
                  <a:cubicBezTo>
                    <a:pt x="21600" y="3696"/>
                    <a:pt x="20234" y="2582"/>
                    <a:pt x="18551" y="2582"/>
                  </a:cubicBezTo>
                  <a:lnTo>
                    <a:pt x="14389" y="2582"/>
                  </a:lnTo>
                  <a:cubicBezTo>
                    <a:pt x="14182" y="1127"/>
                    <a:pt x="12659" y="0"/>
                    <a:pt x="10806" y="0"/>
                  </a:cubicBezTo>
                  <a:close/>
                  <a:moveTo>
                    <a:pt x="10806" y="1170"/>
                  </a:moveTo>
                  <a:cubicBezTo>
                    <a:pt x="11861" y="1170"/>
                    <a:pt x="12736" y="1775"/>
                    <a:pt x="12931" y="2582"/>
                  </a:cubicBezTo>
                  <a:lnTo>
                    <a:pt x="8669" y="2582"/>
                  </a:lnTo>
                  <a:cubicBezTo>
                    <a:pt x="8864" y="1775"/>
                    <a:pt x="9750" y="1170"/>
                    <a:pt x="10806" y="1170"/>
                  </a:cubicBezTo>
                  <a:close/>
                  <a:moveTo>
                    <a:pt x="3049" y="3760"/>
                  </a:moveTo>
                  <a:lnTo>
                    <a:pt x="18551" y="3760"/>
                  </a:lnTo>
                  <a:cubicBezTo>
                    <a:pt x="19436" y="3760"/>
                    <a:pt x="20153" y="4341"/>
                    <a:pt x="20153" y="5056"/>
                  </a:cubicBezTo>
                  <a:cubicBezTo>
                    <a:pt x="20153" y="5056"/>
                    <a:pt x="20153" y="5182"/>
                    <a:pt x="20153" y="5182"/>
                  </a:cubicBezTo>
                  <a:cubicBezTo>
                    <a:pt x="20153" y="5897"/>
                    <a:pt x="19436" y="6477"/>
                    <a:pt x="18551" y="6477"/>
                  </a:cubicBezTo>
                  <a:lnTo>
                    <a:pt x="3049" y="6477"/>
                  </a:lnTo>
                  <a:cubicBezTo>
                    <a:pt x="2164" y="6477"/>
                    <a:pt x="1447" y="5897"/>
                    <a:pt x="1447" y="5182"/>
                  </a:cubicBezTo>
                  <a:lnTo>
                    <a:pt x="1447" y="5056"/>
                  </a:lnTo>
                  <a:cubicBezTo>
                    <a:pt x="1447" y="4341"/>
                    <a:pt x="2164" y="3760"/>
                    <a:pt x="3049" y="3760"/>
                  </a:cubicBezTo>
                  <a:close/>
                  <a:moveTo>
                    <a:pt x="3372" y="7647"/>
                  </a:moveTo>
                  <a:lnTo>
                    <a:pt x="18228" y="7647"/>
                  </a:lnTo>
                  <a:cubicBezTo>
                    <a:pt x="18228" y="7647"/>
                    <a:pt x="18228" y="19126"/>
                    <a:pt x="18228" y="19126"/>
                  </a:cubicBezTo>
                  <a:cubicBezTo>
                    <a:pt x="18228" y="19840"/>
                    <a:pt x="17510" y="20430"/>
                    <a:pt x="16626" y="20430"/>
                  </a:cubicBezTo>
                  <a:lnTo>
                    <a:pt x="4985" y="20430"/>
                  </a:lnTo>
                  <a:cubicBezTo>
                    <a:pt x="4101" y="20430"/>
                    <a:pt x="3372" y="19840"/>
                    <a:pt x="3372" y="19126"/>
                  </a:cubicBezTo>
                  <a:lnTo>
                    <a:pt x="3372" y="7647"/>
                  </a:lnTo>
                  <a:close/>
                  <a:moveTo>
                    <a:pt x="6777" y="11227"/>
                  </a:moveTo>
                  <a:cubicBezTo>
                    <a:pt x="6377" y="11227"/>
                    <a:pt x="6054" y="11489"/>
                    <a:pt x="6054" y="11812"/>
                  </a:cubicBezTo>
                  <a:lnTo>
                    <a:pt x="6054" y="18397"/>
                  </a:lnTo>
                  <a:cubicBezTo>
                    <a:pt x="6054" y="18721"/>
                    <a:pt x="6377" y="18982"/>
                    <a:pt x="6777" y="18982"/>
                  </a:cubicBezTo>
                  <a:cubicBezTo>
                    <a:pt x="7177" y="18982"/>
                    <a:pt x="7500" y="18721"/>
                    <a:pt x="7500" y="18397"/>
                  </a:cubicBezTo>
                  <a:lnTo>
                    <a:pt x="7500" y="11812"/>
                  </a:lnTo>
                  <a:cubicBezTo>
                    <a:pt x="7500" y="11489"/>
                    <a:pt x="7177" y="11227"/>
                    <a:pt x="6777" y="11227"/>
                  </a:cubicBezTo>
                  <a:close/>
                  <a:moveTo>
                    <a:pt x="10694" y="11227"/>
                  </a:moveTo>
                  <a:cubicBezTo>
                    <a:pt x="10294" y="11227"/>
                    <a:pt x="9971" y="11489"/>
                    <a:pt x="9971" y="11812"/>
                  </a:cubicBezTo>
                  <a:lnTo>
                    <a:pt x="9971" y="18397"/>
                  </a:lnTo>
                  <a:cubicBezTo>
                    <a:pt x="9971" y="18721"/>
                    <a:pt x="10294" y="18982"/>
                    <a:pt x="10694" y="18982"/>
                  </a:cubicBezTo>
                  <a:cubicBezTo>
                    <a:pt x="11094" y="18982"/>
                    <a:pt x="11418" y="18721"/>
                    <a:pt x="11418" y="18397"/>
                  </a:cubicBezTo>
                  <a:lnTo>
                    <a:pt x="11418" y="11812"/>
                  </a:lnTo>
                  <a:cubicBezTo>
                    <a:pt x="11418" y="11489"/>
                    <a:pt x="11094" y="11227"/>
                    <a:pt x="10694" y="11227"/>
                  </a:cubicBezTo>
                  <a:close/>
                  <a:moveTo>
                    <a:pt x="14611" y="11227"/>
                  </a:moveTo>
                  <a:cubicBezTo>
                    <a:pt x="14212" y="11227"/>
                    <a:pt x="13888" y="11489"/>
                    <a:pt x="13888" y="11812"/>
                  </a:cubicBezTo>
                  <a:lnTo>
                    <a:pt x="13888" y="18397"/>
                  </a:lnTo>
                  <a:cubicBezTo>
                    <a:pt x="13888" y="18721"/>
                    <a:pt x="14212" y="18982"/>
                    <a:pt x="14611" y="18982"/>
                  </a:cubicBezTo>
                  <a:cubicBezTo>
                    <a:pt x="15011" y="18982"/>
                    <a:pt x="15335" y="18721"/>
                    <a:pt x="15335" y="18397"/>
                  </a:cubicBezTo>
                  <a:lnTo>
                    <a:pt x="15335" y="11812"/>
                  </a:lnTo>
                  <a:cubicBezTo>
                    <a:pt x="15335" y="11489"/>
                    <a:pt x="15011" y="11227"/>
                    <a:pt x="14611" y="1122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5" name="Freeform: Shape 82"/>
            <p:cNvSpPr/>
            <p:nvPr/>
          </p:nvSpPr>
          <p:spPr>
            <a:xfrm>
              <a:off x="6894782" y="2659022"/>
              <a:ext cx="101392" cy="199540"/>
            </a:xfrm>
            <a:custGeom>
              <a:avLst/>
              <a:gdLst/>
              <a:ahLst/>
              <a:cxnLst>
                <a:cxn ang="0">
                  <a:pos x="wd2" y="hd2"/>
                </a:cxn>
                <a:cxn ang="5400000">
                  <a:pos x="wd2" y="hd2"/>
                </a:cxn>
                <a:cxn ang="10800000">
                  <a:pos x="wd2" y="hd2"/>
                </a:cxn>
                <a:cxn ang="16200000">
                  <a:pos x="wd2" y="hd2"/>
                </a:cxn>
              </a:cxnLst>
              <a:rect l="0" t="0" r="r" b="b"/>
              <a:pathLst>
                <a:path w="21600" h="21600" extrusionOk="0">
                  <a:moveTo>
                    <a:pt x="19059" y="7472"/>
                  </a:moveTo>
                  <a:cubicBezTo>
                    <a:pt x="19059" y="9786"/>
                    <a:pt x="15353" y="11668"/>
                    <a:pt x="10800" y="11668"/>
                  </a:cubicBezTo>
                  <a:cubicBezTo>
                    <a:pt x="6246" y="11668"/>
                    <a:pt x="2542" y="9786"/>
                    <a:pt x="2542" y="7472"/>
                  </a:cubicBezTo>
                  <a:lnTo>
                    <a:pt x="2542" y="4489"/>
                  </a:lnTo>
                  <a:lnTo>
                    <a:pt x="19059" y="4489"/>
                  </a:lnTo>
                  <a:cubicBezTo>
                    <a:pt x="19059" y="4489"/>
                    <a:pt x="19059" y="7472"/>
                    <a:pt x="19059" y="7472"/>
                  </a:cubicBezTo>
                  <a:close/>
                  <a:moveTo>
                    <a:pt x="20329" y="3198"/>
                  </a:moveTo>
                  <a:lnTo>
                    <a:pt x="16517" y="3198"/>
                  </a:lnTo>
                  <a:lnTo>
                    <a:pt x="16517" y="646"/>
                  </a:lnTo>
                  <a:cubicBezTo>
                    <a:pt x="16517" y="290"/>
                    <a:pt x="15949" y="0"/>
                    <a:pt x="15247" y="0"/>
                  </a:cubicBezTo>
                  <a:cubicBezTo>
                    <a:pt x="14546" y="0"/>
                    <a:pt x="13976" y="290"/>
                    <a:pt x="13976" y="646"/>
                  </a:cubicBezTo>
                  <a:lnTo>
                    <a:pt x="13976" y="3198"/>
                  </a:lnTo>
                  <a:lnTo>
                    <a:pt x="7625" y="3198"/>
                  </a:lnTo>
                  <a:lnTo>
                    <a:pt x="7625" y="646"/>
                  </a:lnTo>
                  <a:cubicBezTo>
                    <a:pt x="7625" y="290"/>
                    <a:pt x="7055" y="0"/>
                    <a:pt x="6354" y="0"/>
                  </a:cubicBezTo>
                  <a:cubicBezTo>
                    <a:pt x="5651" y="0"/>
                    <a:pt x="5083" y="290"/>
                    <a:pt x="5083" y="646"/>
                  </a:cubicBezTo>
                  <a:lnTo>
                    <a:pt x="5083" y="3198"/>
                  </a:lnTo>
                  <a:lnTo>
                    <a:pt x="1271" y="3198"/>
                  </a:lnTo>
                  <a:cubicBezTo>
                    <a:pt x="570" y="3198"/>
                    <a:pt x="0" y="3488"/>
                    <a:pt x="0" y="3843"/>
                  </a:cubicBezTo>
                  <a:lnTo>
                    <a:pt x="0" y="7472"/>
                  </a:lnTo>
                  <a:cubicBezTo>
                    <a:pt x="0" y="10279"/>
                    <a:pt x="4173" y="12597"/>
                    <a:pt x="9529" y="12918"/>
                  </a:cubicBezTo>
                  <a:lnTo>
                    <a:pt x="9529" y="20955"/>
                  </a:lnTo>
                  <a:cubicBezTo>
                    <a:pt x="9529" y="21312"/>
                    <a:pt x="10099" y="21600"/>
                    <a:pt x="10800" y="21600"/>
                  </a:cubicBezTo>
                  <a:cubicBezTo>
                    <a:pt x="11502" y="21600"/>
                    <a:pt x="12070" y="21312"/>
                    <a:pt x="12070" y="20955"/>
                  </a:cubicBezTo>
                  <a:lnTo>
                    <a:pt x="12070" y="12918"/>
                  </a:lnTo>
                  <a:cubicBezTo>
                    <a:pt x="17428" y="12597"/>
                    <a:pt x="21600" y="10279"/>
                    <a:pt x="21600" y="7472"/>
                  </a:cubicBezTo>
                  <a:lnTo>
                    <a:pt x="21600" y="3843"/>
                  </a:lnTo>
                  <a:cubicBezTo>
                    <a:pt x="21600" y="3488"/>
                    <a:pt x="21030" y="3198"/>
                    <a:pt x="20329" y="3198"/>
                  </a:cubicBezTo>
                  <a:cubicBezTo>
                    <a:pt x="20329" y="3198"/>
                    <a:pt x="20329" y="3198"/>
                    <a:pt x="20329" y="319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Freeform: Shape 83"/>
            <p:cNvSpPr/>
            <p:nvPr/>
          </p:nvSpPr>
          <p:spPr>
            <a:xfrm>
              <a:off x="5687713" y="6043634"/>
              <a:ext cx="161140" cy="139327"/>
            </a:xfrm>
            <a:custGeom>
              <a:avLst/>
              <a:gdLst/>
              <a:ahLst/>
              <a:cxnLst>
                <a:cxn ang="0">
                  <a:pos x="wd2" y="hd2"/>
                </a:cxn>
                <a:cxn ang="5400000">
                  <a:pos x="wd2" y="hd2"/>
                </a:cxn>
                <a:cxn ang="10800000">
                  <a:pos x="wd2" y="hd2"/>
                </a:cxn>
                <a:cxn ang="16200000">
                  <a:pos x="wd2" y="hd2"/>
                </a:cxn>
              </a:cxnLst>
              <a:rect l="0" t="0" r="r" b="b"/>
              <a:pathLst>
                <a:path w="21600" h="21600" extrusionOk="0">
                  <a:moveTo>
                    <a:pt x="4532" y="0"/>
                  </a:moveTo>
                  <a:lnTo>
                    <a:pt x="4532" y="4017"/>
                  </a:lnTo>
                  <a:lnTo>
                    <a:pt x="6014" y="4017"/>
                  </a:lnTo>
                  <a:lnTo>
                    <a:pt x="6014" y="1715"/>
                  </a:lnTo>
                  <a:lnTo>
                    <a:pt x="20117" y="1715"/>
                  </a:lnTo>
                  <a:lnTo>
                    <a:pt x="20117" y="11744"/>
                  </a:lnTo>
                  <a:lnTo>
                    <a:pt x="18118" y="11744"/>
                  </a:lnTo>
                  <a:lnTo>
                    <a:pt x="18118" y="13469"/>
                  </a:lnTo>
                  <a:lnTo>
                    <a:pt x="21600" y="13469"/>
                  </a:lnTo>
                  <a:lnTo>
                    <a:pt x="21600" y="0"/>
                  </a:lnTo>
                  <a:cubicBezTo>
                    <a:pt x="21600" y="0"/>
                    <a:pt x="4532" y="0"/>
                    <a:pt x="4532" y="0"/>
                  </a:cubicBezTo>
                  <a:close/>
                  <a:moveTo>
                    <a:pt x="0" y="4933"/>
                  </a:moveTo>
                  <a:lnTo>
                    <a:pt x="0" y="18392"/>
                  </a:lnTo>
                  <a:lnTo>
                    <a:pt x="6731" y="18392"/>
                  </a:lnTo>
                  <a:lnTo>
                    <a:pt x="6731" y="19644"/>
                  </a:lnTo>
                  <a:lnTo>
                    <a:pt x="5273" y="19644"/>
                  </a:lnTo>
                  <a:lnTo>
                    <a:pt x="5273" y="21600"/>
                  </a:lnTo>
                  <a:lnTo>
                    <a:pt x="11795" y="21600"/>
                  </a:lnTo>
                  <a:lnTo>
                    <a:pt x="11795" y="19644"/>
                  </a:lnTo>
                  <a:lnTo>
                    <a:pt x="10338" y="19644"/>
                  </a:lnTo>
                  <a:lnTo>
                    <a:pt x="10338" y="18392"/>
                  </a:lnTo>
                  <a:cubicBezTo>
                    <a:pt x="10338" y="18392"/>
                    <a:pt x="17068" y="18392"/>
                    <a:pt x="17068" y="18392"/>
                  </a:cubicBezTo>
                  <a:lnTo>
                    <a:pt x="17068" y="4933"/>
                  </a:lnTo>
                  <a:lnTo>
                    <a:pt x="0" y="4933"/>
                  </a:lnTo>
                  <a:close/>
                  <a:moveTo>
                    <a:pt x="1483" y="6648"/>
                  </a:moveTo>
                  <a:lnTo>
                    <a:pt x="15586" y="6648"/>
                  </a:lnTo>
                  <a:lnTo>
                    <a:pt x="15586" y="16677"/>
                  </a:lnTo>
                  <a:cubicBezTo>
                    <a:pt x="15586" y="16677"/>
                    <a:pt x="1483" y="16677"/>
                    <a:pt x="1483" y="16677"/>
                  </a:cubicBezTo>
                  <a:lnTo>
                    <a:pt x="1483" y="664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84"/>
            <p:cNvSpPr/>
            <p:nvPr/>
          </p:nvSpPr>
          <p:spPr>
            <a:xfrm>
              <a:off x="5550499" y="5667770"/>
              <a:ext cx="168659" cy="168180"/>
            </a:xfrm>
            <a:custGeom>
              <a:avLst/>
              <a:gdLst/>
              <a:ahLst/>
              <a:cxnLst>
                <a:cxn ang="0">
                  <a:pos x="wd2" y="hd2"/>
                </a:cxn>
                <a:cxn ang="5400000">
                  <a:pos x="wd2" y="hd2"/>
                </a:cxn>
                <a:cxn ang="10800000">
                  <a:pos x="wd2" y="hd2"/>
                </a:cxn>
                <a:cxn ang="16200000">
                  <a:pos x="wd2" y="hd2"/>
                </a:cxn>
              </a:cxnLst>
              <a:rect l="0" t="0" r="r" b="b"/>
              <a:pathLst>
                <a:path w="21600" h="21582" extrusionOk="0">
                  <a:moveTo>
                    <a:pt x="7808" y="10"/>
                  </a:moveTo>
                  <a:cubicBezTo>
                    <a:pt x="7662" y="39"/>
                    <a:pt x="7529" y="126"/>
                    <a:pt x="7441" y="266"/>
                  </a:cubicBezTo>
                  <a:cubicBezTo>
                    <a:pt x="7246" y="578"/>
                    <a:pt x="7101" y="955"/>
                    <a:pt x="7115" y="1558"/>
                  </a:cubicBezTo>
                  <a:cubicBezTo>
                    <a:pt x="7122" y="1866"/>
                    <a:pt x="7205" y="2148"/>
                    <a:pt x="7346" y="2411"/>
                  </a:cubicBezTo>
                  <a:cubicBezTo>
                    <a:pt x="7997" y="3628"/>
                    <a:pt x="9851" y="4296"/>
                    <a:pt x="12893" y="4405"/>
                  </a:cubicBezTo>
                  <a:cubicBezTo>
                    <a:pt x="14867" y="4475"/>
                    <a:pt x="16127" y="4912"/>
                    <a:pt x="16459" y="5641"/>
                  </a:cubicBezTo>
                  <a:cubicBezTo>
                    <a:pt x="16825" y="6447"/>
                    <a:pt x="16111" y="7585"/>
                    <a:pt x="15806" y="7977"/>
                  </a:cubicBezTo>
                  <a:cubicBezTo>
                    <a:pt x="15774" y="8009"/>
                    <a:pt x="15739" y="8055"/>
                    <a:pt x="15718" y="8097"/>
                  </a:cubicBezTo>
                  <a:lnTo>
                    <a:pt x="1273" y="8097"/>
                  </a:lnTo>
                  <a:cubicBezTo>
                    <a:pt x="555" y="8097"/>
                    <a:pt x="0" y="8670"/>
                    <a:pt x="0" y="9389"/>
                  </a:cubicBezTo>
                  <a:lnTo>
                    <a:pt x="0" y="20314"/>
                  </a:lnTo>
                  <a:cubicBezTo>
                    <a:pt x="0" y="21034"/>
                    <a:pt x="555" y="21582"/>
                    <a:pt x="1273" y="21582"/>
                  </a:cubicBezTo>
                  <a:lnTo>
                    <a:pt x="20327" y="21582"/>
                  </a:lnTo>
                  <a:cubicBezTo>
                    <a:pt x="20675" y="21582"/>
                    <a:pt x="20981" y="21456"/>
                    <a:pt x="21226" y="21215"/>
                  </a:cubicBezTo>
                  <a:cubicBezTo>
                    <a:pt x="21477" y="20969"/>
                    <a:pt x="21600" y="20673"/>
                    <a:pt x="21600" y="20314"/>
                  </a:cubicBezTo>
                  <a:lnTo>
                    <a:pt x="21600" y="9389"/>
                  </a:lnTo>
                  <a:cubicBezTo>
                    <a:pt x="21600" y="9030"/>
                    <a:pt x="21474" y="8728"/>
                    <a:pt x="21226" y="8480"/>
                  </a:cubicBezTo>
                  <a:cubicBezTo>
                    <a:pt x="20978" y="8231"/>
                    <a:pt x="20675" y="8097"/>
                    <a:pt x="20327" y="8097"/>
                  </a:cubicBezTo>
                  <a:lnTo>
                    <a:pt x="17127" y="8097"/>
                  </a:lnTo>
                  <a:cubicBezTo>
                    <a:pt x="17772" y="6954"/>
                    <a:pt x="17891" y="5981"/>
                    <a:pt x="17517" y="5162"/>
                  </a:cubicBezTo>
                  <a:cubicBezTo>
                    <a:pt x="16972" y="3969"/>
                    <a:pt x="15447" y="3323"/>
                    <a:pt x="12933" y="3240"/>
                  </a:cubicBezTo>
                  <a:cubicBezTo>
                    <a:pt x="11339" y="3186"/>
                    <a:pt x="10120" y="2974"/>
                    <a:pt x="9479" y="2682"/>
                  </a:cubicBezTo>
                  <a:cubicBezTo>
                    <a:pt x="8842" y="2391"/>
                    <a:pt x="8550" y="2141"/>
                    <a:pt x="8412" y="1877"/>
                  </a:cubicBezTo>
                  <a:cubicBezTo>
                    <a:pt x="8202" y="1474"/>
                    <a:pt x="8352" y="1126"/>
                    <a:pt x="8404" y="967"/>
                  </a:cubicBezTo>
                  <a:lnTo>
                    <a:pt x="8436" y="904"/>
                  </a:lnTo>
                  <a:cubicBezTo>
                    <a:pt x="8585" y="607"/>
                    <a:pt x="8518" y="256"/>
                    <a:pt x="8253" y="98"/>
                  </a:cubicBezTo>
                  <a:cubicBezTo>
                    <a:pt x="8111" y="13"/>
                    <a:pt x="7953" y="-18"/>
                    <a:pt x="7808" y="10"/>
                  </a:cubicBezTo>
                  <a:close/>
                  <a:moveTo>
                    <a:pt x="1273" y="9261"/>
                  </a:moveTo>
                  <a:lnTo>
                    <a:pt x="20327" y="9261"/>
                  </a:lnTo>
                  <a:cubicBezTo>
                    <a:pt x="20368" y="9261"/>
                    <a:pt x="20430" y="9337"/>
                    <a:pt x="20430" y="9389"/>
                  </a:cubicBezTo>
                  <a:cubicBezTo>
                    <a:pt x="20430" y="9389"/>
                    <a:pt x="20430" y="20314"/>
                    <a:pt x="20430" y="20314"/>
                  </a:cubicBezTo>
                  <a:cubicBezTo>
                    <a:pt x="20430" y="20389"/>
                    <a:pt x="20401" y="20426"/>
                    <a:pt x="20327" y="20426"/>
                  </a:cubicBezTo>
                  <a:lnTo>
                    <a:pt x="1273" y="20426"/>
                  </a:lnTo>
                  <a:cubicBezTo>
                    <a:pt x="1198" y="20426"/>
                    <a:pt x="1170" y="20389"/>
                    <a:pt x="1170" y="20314"/>
                  </a:cubicBezTo>
                  <a:lnTo>
                    <a:pt x="1170" y="9389"/>
                  </a:lnTo>
                  <a:cubicBezTo>
                    <a:pt x="1170" y="9304"/>
                    <a:pt x="1198" y="9261"/>
                    <a:pt x="1273" y="9261"/>
                  </a:cubicBezTo>
                  <a:close/>
                  <a:moveTo>
                    <a:pt x="4783" y="11486"/>
                  </a:moveTo>
                  <a:cubicBezTo>
                    <a:pt x="4531" y="11486"/>
                    <a:pt x="4330" y="11686"/>
                    <a:pt x="4330" y="11941"/>
                  </a:cubicBezTo>
                  <a:lnTo>
                    <a:pt x="4330" y="12499"/>
                  </a:lnTo>
                  <a:cubicBezTo>
                    <a:pt x="4330" y="12753"/>
                    <a:pt x="4531" y="12953"/>
                    <a:pt x="4783" y="12953"/>
                  </a:cubicBezTo>
                  <a:lnTo>
                    <a:pt x="5332" y="12953"/>
                  </a:lnTo>
                  <a:cubicBezTo>
                    <a:pt x="5586" y="12953"/>
                    <a:pt x="5786" y="12753"/>
                    <a:pt x="5786" y="12499"/>
                  </a:cubicBezTo>
                  <a:lnTo>
                    <a:pt x="5786" y="11941"/>
                  </a:lnTo>
                  <a:cubicBezTo>
                    <a:pt x="5786" y="11686"/>
                    <a:pt x="5586" y="11486"/>
                    <a:pt x="5332" y="11486"/>
                  </a:cubicBezTo>
                  <a:lnTo>
                    <a:pt x="4783" y="11486"/>
                  </a:lnTo>
                  <a:close/>
                  <a:moveTo>
                    <a:pt x="7585" y="11486"/>
                  </a:moveTo>
                  <a:cubicBezTo>
                    <a:pt x="7342" y="11486"/>
                    <a:pt x="7131" y="11697"/>
                    <a:pt x="7131" y="11941"/>
                  </a:cubicBezTo>
                  <a:lnTo>
                    <a:pt x="7131" y="12499"/>
                  </a:lnTo>
                  <a:cubicBezTo>
                    <a:pt x="7131" y="12742"/>
                    <a:pt x="7342" y="12953"/>
                    <a:pt x="7585" y="12953"/>
                  </a:cubicBezTo>
                  <a:lnTo>
                    <a:pt x="8142" y="12953"/>
                  </a:lnTo>
                  <a:cubicBezTo>
                    <a:pt x="8385" y="12953"/>
                    <a:pt x="8595" y="12742"/>
                    <a:pt x="8595" y="12499"/>
                  </a:cubicBezTo>
                  <a:lnTo>
                    <a:pt x="8595" y="11941"/>
                  </a:lnTo>
                  <a:cubicBezTo>
                    <a:pt x="8595" y="11697"/>
                    <a:pt x="8385" y="11486"/>
                    <a:pt x="8142" y="11486"/>
                  </a:cubicBezTo>
                  <a:lnTo>
                    <a:pt x="7585" y="11486"/>
                  </a:lnTo>
                  <a:close/>
                  <a:moveTo>
                    <a:pt x="10641" y="11486"/>
                  </a:moveTo>
                  <a:cubicBezTo>
                    <a:pt x="10388" y="11486"/>
                    <a:pt x="10187" y="11686"/>
                    <a:pt x="10187" y="11941"/>
                  </a:cubicBezTo>
                  <a:lnTo>
                    <a:pt x="10187" y="12499"/>
                  </a:lnTo>
                  <a:cubicBezTo>
                    <a:pt x="10187" y="12753"/>
                    <a:pt x="10388" y="12953"/>
                    <a:pt x="10641" y="12953"/>
                  </a:cubicBezTo>
                  <a:lnTo>
                    <a:pt x="11190" y="12953"/>
                  </a:lnTo>
                  <a:cubicBezTo>
                    <a:pt x="11444" y="12953"/>
                    <a:pt x="11644" y="12753"/>
                    <a:pt x="11644" y="12499"/>
                  </a:cubicBezTo>
                  <a:lnTo>
                    <a:pt x="11644" y="11941"/>
                  </a:lnTo>
                  <a:cubicBezTo>
                    <a:pt x="11644" y="11686"/>
                    <a:pt x="11444" y="11486"/>
                    <a:pt x="11190" y="11486"/>
                  </a:cubicBezTo>
                  <a:lnTo>
                    <a:pt x="10641" y="11486"/>
                  </a:lnTo>
                  <a:close/>
                  <a:moveTo>
                    <a:pt x="13442" y="11486"/>
                  </a:moveTo>
                  <a:cubicBezTo>
                    <a:pt x="13190" y="11486"/>
                    <a:pt x="12989" y="11686"/>
                    <a:pt x="12989" y="11941"/>
                  </a:cubicBezTo>
                  <a:lnTo>
                    <a:pt x="12989" y="12499"/>
                  </a:lnTo>
                  <a:cubicBezTo>
                    <a:pt x="12989" y="12753"/>
                    <a:pt x="13190" y="12953"/>
                    <a:pt x="13442" y="12953"/>
                  </a:cubicBezTo>
                  <a:lnTo>
                    <a:pt x="13976" y="12953"/>
                  </a:lnTo>
                  <a:cubicBezTo>
                    <a:pt x="14229" y="12953"/>
                    <a:pt x="14437" y="12753"/>
                    <a:pt x="14437" y="12499"/>
                  </a:cubicBezTo>
                  <a:lnTo>
                    <a:pt x="14437" y="11941"/>
                  </a:lnTo>
                  <a:cubicBezTo>
                    <a:pt x="14437" y="11686"/>
                    <a:pt x="14229" y="11486"/>
                    <a:pt x="13976" y="11486"/>
                  </a:cubicBezTo>
                  <a:lnTo>
                    <a:pt x="13442" y="11486"/>
                  </a:lnTo>
                  <a:close/>
                  <a:moveTo>
                    <a:pt x="16498" y="11486"/>
                  </a:moveTo>
                  <a:cubicBezTo>
                    <a:pt x="16256" y="11486"/>
                    <a:pt x="16045" y="11697"/>
                    <a:pt x="16045" y="11941"/>
                  </a:cubicBezTo>
                  <a:lnTo>
                    <a:pt x="16045" y="12499"/>
                  </a:lnTo>
                  <a:cubicBezTo>
                    <a:pt x="16045" y="12742"/>
                    <a:pt x="16256" y="12953"/>
                    <a:pt x="16498" y="12953"/>
                  </a:cubicBezTo>
                  <a:lnTo>
                    <a:pt x="17071" y="12953"/>
                  </a:lnTo>
                  <a:cubicBezTo>
                    <a:pt x="17314" y="12953"/>
                    <a:pt x="17525" y="12742"/>
                    <a:pt x="17525" y="12499"/>
                  </a:cubicBezTo>
                  <a:lnTo>
                    <a:pt x="17525" y="11941"/>
                  </a:lnTo>
                  <a:cubicBezTo>
                    <a:pt x="17525" y="11697"/>
                    <a:pt x="17314" y="11486"/>
                    <a:pt x="17071" y="11486"/>
                  </a:cubicBezTo>
                  <a:lnTo>
                    <a:pt x="16498" y="11486"/>
                  </a:lnTo>
                  <a:close/>
                  <a:moveTo>
                    <a:pt x="6311" y="13017"/>
                  </a:moveTo>
                  <a:cubicBezTo>
                    <a:pt x="6059" y="13017"/>
                    <a:pt x="5858" y="13218"/>
                    <a:pt x="5858" y="13472"/>
                  </a:cubicBezTo>
                  <a:lnTo>
                    <a:pt x="5858" y="14046"/>
                  </a:lnTo>
                  <a:cubicBezTo>
                    <a:pt x="5858" y="14301"/>
                    <a:pt x="6059" y="14500"/>
                    <a:pt x="6311" y="14500"/>
                  </a:cubicBezTo>
                  <a:lnTo>
                    <a:pt x="6852" y="14500"/>
                  </a:lnTo>
                  <a:cubicBezTo>
                    <a:pt x="7105" y="14500"/>
                    <a:pt x="7306" y="14301"/>
                    <a:pt x="7306" y="14046"/>
                  </a:cubicBezTo>
                  <a:lnTo>
                    <a:pt x="7306" y="13472"/>
                  </a:lnTo>
                  <a:cubicBezTo>
                    <a:pt x="7306" y="13218"/>
                    <a:pt x="7105" y="13017"/>
                    <a:pt x="6852" y="13017"/>
                  </a:cubicBezTo>
                  <a:lnTo>
                    <a:pt x="6311" y="13017"/>
                  </a:lnTo>
                  <a:close/>
                  <a:moveTo>
                    <a:pt x="9113" y="13017"/>
                  </a:moveTo>
                  <a:cubicBezTo>
                    <a:pt x="8870" y="13017"/>
                    <a:pt x="8659" y="13228"/>
                    <a:pt x="8659" y="13472"/>
                  </a:cubicBezTo>
                  <a:cubicBezTo>
                    <a:pt x="8659" y="13472"/>
                    <a:pt x="8659" y="14046"/>
                    <a:pt x="8659" y="14046"/>
                  </a:cubicBezTo>
                  <a:cubicBezTo>
                    <a:pt x="8659" y="14289"/>
                    <a:pt x="8870" y="14500"/>
                    <a:pt x="9113" y="14500"/>
                  </a:cubicBezTo>
                  <a:lnTo>
                    <a:pt x="9670" y="14500"/>
                  </a:lnTo>
                  <a:cubicBezTo>
                    <a:pt x="9923" y="14500"/>
                    <a:pt x="10124" y="14301"/>
                    <a:pt x="10124" y="14046"/>
                  </a:cubicBezTo>
                  <a:lnTo>
                    <a:pt x="10124" y="13472"/>
                  </a:lnTo>
                  <a:cubicBezTo>
                    <a:pt x="10124" y="13218"/>
                    <a:pt x="9923" y="13017"/>
                    <a:pt x="9670" y="13017"/>
                  </a:cubicBezTo>
                  <a:lnTo>
                    <a:pt x="9113" y="13017"/>
                  </a:lnTo>
                  <a:close/>
                  <a:moveTo>
                    <a:pt x="12169" y="13017"/>
                  </a:moveTo>
                  <a:cubicBezTo>
                    <a:pt x="11926" y="13017"/>
                    <a:pt x="11715" y="13228"/>
                    <a:pt x="11715" y="13472"/>
                  </a:cubicBezTo>
                  <a:lnTo>
                    <a:pt x="11715" y="14046"/>
                  </a:lnTo>
                  <a:cubicBezTo>
                    <a:pt x="11715" y="14289"/>
                    <a:pt x="11926" y="14500"/>
                    <a:pt x="12169" y="14500"/>
                  </a:cubicBezTo>
                  <a:lnTo>
                    <a:pt x="12726" y="14500"/>
                  </a:lnTo>
                  <a:cubicBezTo>
                    <a:pt x="12969" y="14500"/>
                    <a:pt x="13180" y="14289"/>
                    <a:pt x="13180" y="14046"/>
                  </a:cubicBezTo>
                  <a:lnTo>
                    <a:pt x="13180" y="13472"/>
                  </a:lnTo>
                  <a:cubicBezTo>
                    <a:pt x="13180" y="13228"/>
                    <a:pt x="12969" y="13017"/>
                    <a:pt x="12726" y="13017"/>
                  </a:cubicBezTo>
                  <a:lnTo>
                    <a:pt x="12169" y="13017"/>
                  </a:lnTo>
                  <a:close/>
                  <a:moveTo>
                    <a:pt x="14970" y="13017"/>
                  </a:moveTo>
                  <a:cubicBezTo>
                    <a:pt x="14716" y="13017"/>
                    <a:pt x="14517" y="13218"/>
                    <a:pt x="14517" y="13472"/>
                  </a:cubicBezTo>
                  <a:lnTo>
                    <a:pt x="14517" y="14046"/>
                  </a:lnTo>
                  <a:cubicBezTo>
                    <a:pt x="14517" y="14301"/>
                    <a:pt x="14716" y="14500"/>
                    <a:pt x="14970" y="14500"/>
                  </a:cubicBezTo>
                  <a:lnTo>
                    <a:pt x="15512" y="14500"/>
                  </a:lnTo>
                  <a:cubicBezTo>
                    <a:pt x="15775" y="14500"/>
                    <a:pt x="15981" y="14289"/>
                    <a:pt x="15981" y="14046"/>
                  </a:cubicBezTo>
                  <a:lnTo>
                    <a:pt x="15981" y="13472"/>
                  </a:lnTo>
                  <a:cubicBezTo>
                    <a:pt x="15981" y="13228"/>
                    <a:pt x="15775" y="13017"/>
                    <a:pt x="15512" y="13017"/>
                  </a:cubicBezTo>
                  <a:lnTo>
                    <a:pt x="14970" y="13017"/>
                  </a:lnTo>
                  <a:close/>
                  <a:moveTo>
                    <a:pt x="4783" y="14548"/>
                  </a:moveTo>
                  <a:cubicBezTo>
                    <a:pt x="4531" y="14548"/>
                    <a:pt x="4330" y="14749"/>
                    <a:pt x="4330" y="15003"/>
                  </a:cubicBezTo>
                  <a:lnTo>
                    <a:pt x="4330" y="15561"/>
                  </a:lnTo>
                  <a:cubicBezTo>
                    <a:pt x="4330" y="15815"/>
                    <a:pt x="4531" y="16016"/>
                    <a:pt x="4783" y="16016"/>
                  </a:cubicBezTo>
                  <a:lnTo>
                    <a:pt x="5332" y="16016"/>
                  </a:lnTo>
                  <a:cubicBezTo>
                    <a:pt x="5586" y="16016"/>
                    <a:pt x="5786" y="15815"/>
                    <a:pt x="5786" y="15561"/>
                  </a:cubicBezTo>
                  <a:lnTo>
                    <a:pt x="5786" y="15003"/>
                  </a:lnTo>
                  <a:cubicBezTo>
                    <a:pt x="5786" y="14749"/>
                    <a:pt x="5586" y="14548"/>
                    <a:pt x="5332" y="14548"/>
                  </a:cubicBezTo>
                  <a:lnTo>
                    <a:pt x="4783" y="14548"/>
                  </a:lnTo>
                  <a:close/>
                  <a:moveTo>
                    <a:pt x="7585" y="14548"/>
                  </a:moveTo>
                  <a:cubicBezTo>
                    <a:pt x="7342" y="14548"/>
                    <a:pt x="7131" y="14760"/>
                    <a:pt x="7131" y="15003"/>
                  </a:cubicBezTo>
                  <a:lnTo>
                    <a:pt x="7131" y="15561"/>
                  </a:lnTo>
                  <a:cubicBezTo>
                    <a:pt x="7131" y="15805"/>
                    <a:pt x="7342" y="16016"/>
                    <a:pt x="7585" y="16016"/>
                  </a:cubicBezTo>
                  <a:lnTo>
                    <a:pt x="8142" y="16016"/>
                  </a:lnTo>
                  <a:cubicBezTo>
                    <a:pt x="8385" y="16016"/>
                    <a:pt x="8595" y="15805"/>
                    <a:pt x="8595" y="15561"/>
                  </a:cubicBezTo>
                  <a:lnTo>
                    <a:pt x="8595" y="15003"/>
                  </a:lnTo>
                  <a:cubicBezTo>
                    <a:pt x="8595" y="14760"/>
                    <a:pt x="8385" y="14548"/>
                    <a:pt x="8142" y="14548"/>
                  </a:cubicBezTo>
                  <a:lnTo>
                    <a:pt x="7585" y="14548"/>
                  </a:lnTo>
                  <a:close/>
                  <a:moveTo>
                    <a:pt x="10641" y="14548"/>
                  </a:moveTo>
                  <a:cubicBezTo>
                    <a:pt x="10388" y="14548"/>
                    <a:pt x="10187" y="14749"/>
                    <a:pt x="10187" y="15003"/>
                  </a:cubicBezTo>
                  <a:lnTo>
                    <a:pt x="10187" y="15561"/>
                  </a:lnTo>
                  <a:cubicBezTo>
                    <a:pt x="10187" y="15815"/>
                    <a:pt x="10388" y="16016"/>
                    <a:pt x="10641" y="16016"/>
                  </a:cubicBezTo>
                  <a:lnTo>
                    <a:pt x="11190" y="16016"/>
                  </a:lnTo>
                  <a:cubicBezTo>
                    <a:pt x="11444" y="16016"/>
                    <a:pt x="11644" y="15815"/>
                    <a:pt x="11644" y="15561"/>
                  </a:cubicBezTo>
                  <a:lnTo>
                    <a:pt x="11644" y="15003"/>
                  </a:lnTo>
                  <a:cubicBezTo>
                    <a:pt x="11644" y="14749"/>
                    <a:pt x="11444" y="14548"/>
                    <a:pt x="11190" y="14548"/>
                  </a:cubicBezTo>
                  <a:lnTo>
                    <a:pt x="10641" y="14548"/>
                  </a:lnTo>
                  <a:close/>
                  <a:moveTo>
                    <a:pt x="13442" y="14548"/>
                  </a:moveTo>
                  <a:cubicBezTo>
                    <a:pt x="13190" y="14548"/>
                    <a:pt x="12989" y="14749"/>
                    <a:pt x="12989" y="15003"/>
                  </a:cubicBezTo>
                  <a:lnTo>
                    <a:pt x="12989" y="15561"/>
                  </a:lnTo>
                  <a:cubicBezTo>
                    <a:pt x="12989" y="15815"/>
                    <a:pt x="13190" y="16016"/>
                    <a:pt x="13442" y="16016"/>
                  </a:cubicBezTo>
                  <a:lnTo>
                    <a:pt x="13976" y="16016"/>
                  </a:lnTo>
                  <a:cubicBezTo>
                    <a:pt x="14229" y="16016"/>
                    <a:pt x="14437" y="15815"/>
                    <a:pt x="14437" y="15561"/>
                  </a:cubicBezTo>
                  <a:lnTo>
                    <a:pt x="14437" y="15003"/>
                  </a:lnTo>
                  <a:cubicBezTo>
                    <a:pt x="14437" y="14749"/>
                    <a:pt x="14229" y="14548"/>
                    <a:pt x="13976" y="14548"/>
                  </a:cubicBezTo>
                  <a:lnTo>
                    <a:pt x="13442" y="14548"/>
                  </a:lnTo>
                  <a:close/>
                  <a:moveTo>
                    <a:pt x="16498" y="14548"/>
                  </a:moveTo>
                  <a:cubicBezTo>
                    <a:pt x="16256" y="14548"/>
                    <a:pt x="16045" y="14760"/>
                    <a:pt x="16045" y="15003"/>
                  </a:cubicBezTo>
                  <a:lnTo>
                    <a:pt x="16045" y="15561"/>
                  </a:lnTo>
                  <a:cubicBezTo>
                    <a:pt x="16045" y="15805"/>
                    <a:pt x="16256" y="16016"/>
                    <a:pt x="16498" y="16016"/>
                  </a:cubicBezTo>
                  <a:lnTo>
                    <a:pt x="17071" y="16016"/>
                  </a:lnTo>
                  <a:cubicBezTo>
                    <a:pt x="17314" y="16016"/>
                    <a:pt x="17525" y="15805"/>
                    <a:pt x="17525" y="15561"/>
                  </a:cubicBezTo>
                  <a:lnTo>
                    <a:pt x="17525" y="15003"/>
                  </a:lnTo>
                  <a:cubicBezTo>
                    <a:pt x="17525" y="14760"/>
                    <a:pt x="17314" y="14548"/>
                    <a:pt x="17071" y="14548"/>
                  </a:cubicBezTo>
                  <a:lnTo>
                    <a:pt x="16498" y="14548"/>
                  </a:lnTo>
                  <a:close/>
                  <a:moveTo>
                    <a:pt x="5929" y="17866"/>
                  </a:moveTo>
                  <a:cubicBezTo>
                    <a:pt x="5602" y="17866"/>
                    <a:pt x="5348" y="18128"/>
                    <a:pt x="5348" y="18456"/>
                  </a:cubicBezTo>
                  <a:cubicBezTo>
                    <a:pt x="5348" y="18785"/>
                    <a:pt x="5602" y="19038"/>
                    <a:pt x="5929" y="19038"/>
                  </a:cubicBezTo>
                  <a:lnTo>
                    <a:pt x="16021" y="19038"/>
                  </a:lnTo>
                  <a:cubicBezTo>
                    <a:pt x="16347" y="19038"/>
                    <a:pt x="16618" y="18785"/>
                    <a:pt x="16618" y="18456"/>
                  </a:cubicBezTo>
                  <a:cubicBezTo>
                    <a:pt x="16618" y="18128"/>
                    <a:pt x="16347" y="17866"/>
                    <a:pt x="16021" y="17866"/>
                  </a:cubicBezTo>
                  <a:lnTo>
                    <a:pt x="5929" y="1786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85"/>
            <p:cNvSpPr/>
            <p:nvPr/>
          </p:nvSpPr>
          <p:spPr>
            <a:xfrm>
              <a:off x="6353883" y="5844760"/>
              <a:ext cx="103660" cy="184695"/>
            </a:xfrm>
            <a:custGeom>
              <a:avLst/>
              <a:gdLst/>
              <a:ahLst/>
              <a:cxnLst>
                <a:cxn ang="0">
                  <a:pos x="wd2" y="hd2"/>
                </a:cxn>
                <a:cxn ang="5400000">
                  <a:pos x="wd2" y="hd2"/>
                </a:cxn>
                <a:cxn ang="10800000">
                  <a:pos x="wd2" y="hd2"/>
                </a:cxn>
                <a:cxn ang="16200000">
                  <a:pos x="wd2" y="hd2"/>
                </a:cxn>
              </a:cxnLst>
              <a:rect l="0" t="0" r="r" b="b"/>
              <a:pathLst>
                <a:path w="21600" h="21591" extrusionOk="0">
                  <a:moveTo>
                    <a:pt x="6773" y="1"/>
                  </a:moveTo>
                  <a:cubicBezTo>
                    <a:pt x="6453" y="12"/>
                    <a:pt x="6238" y="22"/>
                    <a:pt x="6164" y="45"/>
                  </a:cubicBezTo>
                  <a:cubicBezTo>
                    <a:pt x="5581" y="87"/>
                    <a:pt x="5228" y="380"/>
                    <a:pt x="5322" y="706"/>
                  </a:cubicBezTo>
                  <a:cubicBezTo>
                    <a:pt x="5415" y="1033"/>
                    <a:pt x="5955" y="1221"/>
                    <a:pt x="6501" y="1178"/>
                  </a:cubicBezTo>
                  <a:lnTo>
                    <a:pt x="6540" y="1178"/>
                  </a:lnTo>
                  <a:cubicBezTo>
                    <a:pt x="6747" y="1178"/>
                    <a:pt x="7663" y="1120"/>
                    <a:pt x="8443" y="1505"/>
                  </a:cubicBezTo>
                  <a:cubicBezTo>
                    <a:pt x="9262" y="1911"/>
                    <a:pt x="9701" y="2670"/>
                    <a:pt x="9777" y="3735"/>
                  </a:cubicBezTo>
                  <a:cubicBezTo>
                    <a:pt x="4362" y="3947"/>
                    <a:pt x="0" y="6698"/>
                    <a:pt x="0" y="9757"/>
                  </a:cubicBezTo>
                  <a:lnTo>
                    <a:pt x="0" y="15525"/>
                  </a:lnTo>
                  <a:cubicBezTo>
                    <a:pt x="0" y="17192"/>
                    <a:pt x="1045" y="18629"/>
                    <a:pt x="3160" y="19826"/>
                  </a:cubicBezTo>
                  <a:cubicBezTo>
                    <a:pt x="5238" y="21002"/>
                    <a:pt x="7783" y="21591"/>
                    <a:pt x="10774" y="21591"/>
                  </a:cubicBezTo>
                  <a:lnTo>
                    <a:pt x="10826" y="21591"/>
                  </a:lnTo>
                  <a:cubicBezTo>
                    <a:pt x="13758" y="21591"/>
                    <a:pt x="16532" y="20900"/>
                    <a:pt x="18440" y="19818"/>
                  </a:cubicBezTo>
                  <a:cubicBezTo>
                    <a:pt x="20366" y="18728"/>
                    <a:pt x="21600" y="17172"/>
                    <a:pt x="21600" y="15525"/>
                  </a:cubicBezTo>
                  <a:lnTo>
                    <a:pt x="21600" y="9757"/>
                  </a:lnTo>
                  <a:cubicBezTo>
                    <a:pt x="21600" y="8207"/>
                    <a:pt x="20663" y="6848"/>
                    <a:pt x="18803" y="5697"/>
                  </a:cubicBezTo>
                  <a:cubicBezTo>
                    <a:pt x="16943" y="4547"/>
                    <a:pt x="14626" y="3894"/>
                    <a:pt x="11862" y="3735"/>
                  </a:cubicBezTo>
                  <a:cubicBezTo>
                    <a:pt x="11787" y="2291"/>
                    <a:pt x="11080" y="1279"/>
                    <a:pt x="9777" y="648"/>
                  </a:cubicBezTo>
                  <a:cubicBezTo>
                    <a:pt x="9293" y="414"/>
                    <a:pt x="8760" y="235"/>
                    <a:pt x="8158" y="139"/>
                  </a:cubicBezTo>
                  <a:cubicBezTo>
                    <a:pt x="7557" y="45"/>
                    <a:pt x="7092" y="-9"/>
                    <a:pt x="6773" y="1"/>
                  </a:cubicBezTo>
                  <a:close/>
                  <a:moveTo>
                    <a:pt x="10321" y="4876"/>
                  </a:moveTo>
                  <a:lnTo>
                    <a:pt x="11460" y="4876"/>
                  </a:lnTo>
                  <a:cubicBezTo>
                    <a:pt x="13723" y="4876"/>
                    <a:pt x="15624" y="5493"/>
                    <a:pt x="17184" y="6430"/>
                  </a:cubicBezTo>
                  <a:cubicBezTo>
                    <a:pt x="18745" y="7370"/>
                    <a:pt x="19515" y="8480"/>
                    <a:pt x="19515" y="9757"/>
                  </a:cubicBezTo>
                  <a:cubicBezTo>
                    <a:pt x="19515" y="9757"/>
                    <a:pt x="19515" y="15525"/>
                    <a:pt x="19515" y="15525"/>
                  </a:cubicBezTo>
                  <a:cubicBezTo>
                    <a:pt x="19515" y="18163"/>
                    <a:pt x="15544" y="20464"/>
                    <a:pt x="10826" y="20429"/>
                  </a:cubicBezTo>
                  <a:cubicBezTo>
                    <a:pt x="8437" y="20411"/>
                    <a:pt x="6373" y="19943"/>
                    <a:pt x="4662" y="18983"/>
                  </a:cubicBezTo>
                  <a:cubicBezTo>
                    <a:pt x="2952" y="18023"/>
                    <a:pt x="2085" y="16866"/>
                    <a:pt x="2085" y="15525"/>
                  </a:cubicBezTo>
                  <a:lnTo>
                    <a:pt x="2085" y="9757"/>
                  </a:lnTo>
                  <a:cubicBezTo>
                    <a:pt x="2085" y="8459"/>
                    <a:pt x="2873" y="7334"/>
                    <a:pt x="4468" y="6394"/>
                  </a:cubicBezTo>
                  <a:cubicBezTo>
                    <a:pt x="6069" y="5447"/>
                    <a:pt x="8008" y="4876"/>
                    <a:pt x="10321" y="4876"/>
                  </a:cubicBezTo>
                  <a:close/>
                  <a:moveTo>
                    <a:pt x="10373" y="6510"/>
                  </a:moveTo>
                  <a:cubicBezTo>
                    <a:pt x="9677" y="6510"/>
                    <a:pt x="9106" y="6646"/>
                    <a:pt x="8612" y="6917"/>
                  </a:cubicBezTo>
                  <a:cubicBezTo>
                    <a:pt x="8128" y="7184"/>
                    <a:pt x="7873" y="7523"/>
                    <a:pt x="7873" y="7912"/>
                  </a:cubicBezTo>
                  <a:lnTo>
                    <a:pt x="7873" y="10360"/>
                  </a:lnTo>
                  <a:cubicBezTo>
                    <a:pt x="7873" y="10730"/>
                    <a:pt x="8121" y="11053"/>
                    <a:pt x="8612" y="11327"/>
                  </a:cubicBezTo>
                  <a:cubicBezTo>
                    <a:pt x="9100" y="11601"/>
                    <a:pt x="9677" y="11741"/>
                    <a:pt x="10373" y="11741"/>
                  </a:cubicBezTo>
                  <a:lnTo>
                    <a:pt x="10994" y="11741"/>
                  </a:lnTo>
                  <a:cubicBezTo>
                    <a:pt x="11672" y="11741"/>
                    <a:pt x="12246" y="11603"/>
                    <a:pt x="12717" y="11341"/>
                  </a:cubicBezTo>
                  <a:cubicBezTo>
                    <a:pt x="13206" y="11066"/>
                    <a:pt x="13455" y="10740"/>
                    <a:pt x="13455" y="10360"/>
                  </a:cubicBezTo>
                  <a:lnTo>
                    <a:pt x="13455" y="7912"/>
                  </a:lnTo>
                  <a:cubicBezTo>
                    <a:pt x="13455" y="7523"/>
                    <a:pt x="13200" y="7194"/>
                    <a:pt x="12717" y="6917"/>
                  </a:cubicBezTo>
                  <a:cubicBezTo>
                    <a:pt x="12241" y="6646"/>
                    <a:pt x="11672" y="6510"/>
                    <a:pt x="10994" y="6510"/>
                  </a:cubicBezTo>
                  <a:lnTo>
                    <a:pt x="10373" y="6510"/>
                  </a:lnTo>
                  <a:close/>
                  <a:moveTo>
                    <a:pt x="10373" y="7702"/>
                  </a:moveTo>
                  <a:lnTo>
                    <a:pt x="10994" y="7702"/>
                  </a:lnTo>
                  <a:cubicBezTo>
                    <a:pt x="11203" y="7702"/>
                    <a:pt x="11370" y="7786"/>
                    <a:pt x="11370" y="7912"/>
                  </a:cubicBezTo>
                  <a:cubicBezTo>
                    <a:pt x="11370" y="7912"/>
                    <a:pt x="11370" y="10360"/>
                    <a:pt x="11370" y="10360"/>
                  </a:cubicBezTo>
                  <a:cubicBezTo>
                    <a:pt x="11370" y="10476"/>
                    <a:pt x="11203" y="10571"/>
                    <a:pt x="10994" y="10571"/>
                  </a:cubicBezTo>
                  <a:lnTo>
                    <a:pt x="10373" y="10571"/>
                  </a:lnTo>
                  <a:cubicBezTo>
                    <a:pt x="10317" y="10571"/>
                    <a:pt x="10227" y="10548"/>
                    <a:pt x="10075" y="10506"/>
                  </a:cubicBezTo>
                  <a:cubicBezTo>
                    <a:pt x="9999" y="10464"/>
                    <a:pt x="9958" y="10413"/>
                    <a:pt x="9958" y="10360"/>
                  </a:cubicBezTo>
                  <a:lnTo>
                    <a:pt x="9958" y="7912"/>
                  </a:lnTo>
                  <a:cubicBezTo>
                    <a:pt x="9958" y="7786"/>
                    <a:pt x="10147" y="7702"/>
                    <a:pt x="10373" y="770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6"/>
            <p:cNvSpPr/>
            <p:nvPr/>
          </p:nvSpPr>
          <p:spPr>
            <a:xfrm>
              <a:off x="6015832" y="6139087"/>
              <a:ext cx="180901" cy="148711"/>
            </a:xfrm>
            <a:custGeom>
              <a:avLst/>
              <a:gdLst/>
              <a:ahLst/>
              <a:cxnLst>
                <a:cxn ang="0">
                  <a:pos x="wd2" y="hd2"/>
                </a:cxn>
                <a:cxn ang="5400000">
                  <a:pos x="wd2" y="hd2"/>
                </a:cxn>
                <a:cxn ang="10800000">
                  <a:pos x="wd2" y="hd2"/>
                </a:cxn>
                <a:cxn ang="16200000">
                  <a:pos x="wd2" y="hd2"/>
                </a:cxn>
              </a:cxnLst>
              <a:rect l="0" t="0" r="r" b="b"/>
              <a:pathLst>
                <a:path w="21600" h="21600" extrusionOk="0">
                  <a:moveTo>
                    <a:pt x="5595" y="0"/>
                  </a:moveTo>
                  <a:cubicBezTo>
                    <a:pt x="5260" y="0"/>
                    <a:pt x="4986" y="332"/>
                    <a:pt x="4986" y="740"/>
                  </a:cubicBezTo>
                  <a:lnTo>
                    <a:pt x="4986" y="3583"/>
                  </a:lnTo>
                  <a:cubicBezTo>
                    <a:pt x="4986" y="3991"/>
                    <a:pt x="5260" y="4324"/>
                    <a:pt x="5595" y="4324"/>
                  </a:cubicBezTo>
                  <a:cubicBezTo>
                    <a:pt x="5929" y="4324"/>
                    <a:pt x="6196" y="3991"/>
                    <a:pt x="6196" y="3583"/>
                  </a:cubicBezTo>
                  <a:lnTo>
                    <a:pt x="6196" y="1471"/>
                  </a:lnTo>
                  <a:lnTo>
                    <a:pt x="20383" y="1471"/>
                  </a:lnTo>
                  <a:lnTo>
                    <a:pt x="20383" y="12131"/>
                  </a:lnTo>
                  <a:lnTo>
                    <a:pt x="18558" y="12131"/>
                  </a:lnTo>
                  <a:cubicBezTo>
                    <a:pt x="18223" y="12131"/>
                    <a:pt x="17949" y="12464"/>
                    <a:pt x="17949" y="12872"/>
                  </a:cubicBezTo>
                  <a:cubicBezTo>
                    <a:pt x="17949" y="13279"/>
                    <a:pt x="18223" y="13612"/>
                    <a:pt x="18558" y="13612"/>
                  </a:cubicBezTo>
                  <a:lnTo>
                    <a:pt x="20992" y="13612"/>
                  </a:lnTo>
                  <a:cubicBezTo>
                    <a:pt x="21327" y="13612"/>
                    <a:pt x="21600" y="13279"/>
                    <a:pt x="21600" y="12872"/>
                  </a:cubicBezTo>
                  <a:lnTo>
                    <a:pt x="21600" y="740"/>
                  </a:lnTo>
                  <a:cubicBezTo>
                    <a:pt x="21600" y="332"/>
                    <a:pt x="21327" y="0"/>
                    <a:pt x="20992" y="0"/>
                  </a:cubicBezTo>
                  <a:lnTo>
                    <a:pt x="5595" y="0"/>
                  </a:lnTo>
                  <a:close/>
                  <a:moveTo>
                    <a:pt x="608" y="4910"/>
                  </a:moveTo>
                  <a:cubicBezTo>
                    <a:pt x="274" y="4910"/>
                    <a:pt x="0" y="5235"/>
                    <a:pt x="0" y="5641"/>
                  </a:cubicBezTo>
                  <a:lnTo>
                    <a:pt x="0" y="17782"/>
                  </a:lnTo>
                  <a:cubicBezTo>
                    <a:pt x="0" y="18189"/>
                    <a:pt x="274" y="18513"/>
                    <a:pt x="608" y="18513"/>
                  </a:cubicBezTo>
                  <a:lnTo>
                    <a:pt x="6047" y="18513"/>
                  </a:lnTo>
                  <a:lnTo>
                    <a:pt x="6047" y="20120"/>
                  </a:lnTo>
                  <a:lnTo>
                    <a:pt x="5075" y="20120"/>
                  </a:lnTo>
                  <a:cubicBezTo>
                    <a:pt x="4741" y="20120"/>
                    <a:pt x="4467" y="20453"/>
                    <a:pt x="4467" y="20860"/>
                  </a:cubicBezTo>
                  <a:cubicBezTo>
                    <a:pt x="4467" y="21267"/>
                    <a:pt x="4741" y="21600"/>
                    <a:pt x="5075" y="21600"/>
                  </a:cubicBezTo>
                  <a:lnTo>
                    <a:pt x="11531" y="21600"/>
                  </a:lnTo>
                  <a:cubicBezTo>
                    <a:pt x="11866" y="21600"/>
                    <a:pt x="12139" y="21267"/>
                    <a:pt x="12139" y="20860"/>
                  </a:cubicBezTo>
                  <a:cubicBezTo>
                    <a:pt x="12139" y="20453"/>
                    <a:pt x="11866" y="20120"/>
                    <a:pt x="11531" y="20120"/>
                  </a:cubicBezTo>
                  <a:lnTo>
                    <a:pt x="10559" y="20120"/>
                  </a:lnTo>
                  <a:lnTo>
                    <a:pt x="10559" y="18513"/>
                  </a:lnTo>
                  <a:lnTo>
                    <a:pt x="16005" y="18513"/>
                  </a:lnTo>
                  <a:cubicBezTo>
                    <a:pt x="16341" y="18513"/>
                    <a:pt x="16614" y="18189"/>
                    <a:pt x="16614" y="17782"/>
                  </a:cubicBezTo>
                  <a:lnTo>
                    <a:pt x="16614" y="5641"/>
                  </a:lnTo>
                  <a:cubicBezTo>
                    <a:pt x="16614" y="5235"/>
                    <a:pt x="16341" y="4910"/>
                    <a:pt x="16005" y="4910"/>
                  </a:cubicBezTo>
                  <a:lnTo>
                    <a:pt x="608" y="4910"/>
                  </a:lnTo>
                  <a:close/>
                  <a:moveTo>
                    <a:pt x="1209" y="6382"/>
                  </a:moveTo>
                  <a:lnTo>
                    <a:pt x="15397" y="6382"/>
                  </a:lnTo>
                  <a:lnTo>
                    <a:pt x="15397" y="17042"/>
                  </a:lnTo>
                  <a:lnTo>
                    <a:pt x="1209" y="17042"/>
                  </a:lnTo>
                  <a:cubicBezTo>
                    <a:pt x="1209" y="17042"/>
                    <a:pt x="1209" y="6382"/>
                    <a:pt x="1209" y="6382"/>
                  </a:cubicBezTo>
                  <a:close/>
                  <a:moveTo>
                    <a:pt x="7264" y="18513"/>
                  </a:moveTo>
                  <a:lnTo>
                    <a:pt x="9342" y="18513"/>
                  </a:lnTo>
                  <a:cubicBezTo>
                    <a:pt x="9342" y="18513"/>
                    <a:pt x="9342" y="20047"/>
                    <a:pt x="9342" y="20047"/>
                  </a:cubicBezTo>
                  <a:lnTo>
                    <a:pt x="7264" y="20047"/>
                  </a:lnTo>
                  <a:lnTo>
                    <a:pt x="7264" y="18513"/>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87"/>
            <p:cNvSpPr/>
            <p:nvPr/>
          </p:nvSpPr>
          <p:spPr>
            <a:xfrm>
              <a:off x="6218658" y="6037654"/>
              <a:ext cx="173268" cy="173246"/>
            </a:xfrm>
            <a:custGeom>
              <a:avLst/>
              <a:gdLst/>
              <a:ahLst/>
              <a:cxnLst>
                <a:cxn ang="0">
                  <a:pos x="wd2" y="hd2"/>
                </a:cxn>
                <a:cxn ang="5400000">
                  <a:pos x="wd2" y="hd2"/>
                </a:cxn>
                <a:cxn ang="10800000">
                  <a:pos x="wd2" y="hd2"/>
                </a:cxn>
                <a:cxn ang="16200000">
                  <a:pos x="wd2" y="hd2"/>
                </a:cxn>
              </a:cxnLst>
              <a:rect l="0" t="0" r="r" b="b"/>
              <a:pathLst>
                <a:path w="20978" h="21438" extrusionOk="0">
                  <a:moveTo>
                    <a:pt x="19870" y="3238"/>
                  </a:moveTo>
                  <a:cubicBezTo>
                    <a:pt x="19606" y="3507"/>
                    <a:pt x="19666" y="4044"/>
                    <a:pt x="19769" y="4218"/>
                  </a:cubicBezTo>
                  <a:cubicBezTo>
                    <a:pt x="20391" y="5242"/>
                    <a:pt x="20273" y="6189"/>
                    <a:pt x="19346" y="7133"/>
                  </a:cubicBezTo>
                  <a:lnTo>
                    <a:pt x="18414" y="8089"/>
                  </a:lnTo>
                  <a:cubicBezTo>
                    <a:pt x="18000" y="8513"/>
                    <a:pt x="17050" y="7492"/>
                    <a:pt x="15850" y="6268"/>
                  </a:cubicBezTo>
                  <a:lnTo>
                    <a:pt x="14848" y="5242"/>
                  </a:lnTo>
                  <a:cubicBezTo>
                    <a:pt x="13648" y="4016"/>
                    <a:pt x="12614" y="3080"/>
                    <a:pt x="13064" y="2621"/>
                  </a:cubicBezTo>
                  <a:lnTo>
                    <a:pt x="14000" y="1665"/>
                  </a:lnTo>
                  <a:cubicBezTo>
                    <a:pt x="14915" y="729"/>
                    <a:pt x="15827" y="596"/>
                    <a:pt x="16824" y="1217"/>
                  </a:cubicBezTo>
                  <a:cubicBezTo>
                    <a:pt x="17002" y="1330"/>
                    <a:pt x="17547" y="1402"/>
                    <a:pt x="17810" y="1128"/>
                  </a:cubicBezTo>
                  <a:cubicBezTo>
                    <a:pt x="18076" y="859"/>
                    <a:pt x="18691" y="233"/>
                    <a:pt x="18691" y="233"/>
                  </a:cubicBezTo>
                  <a:cubicBezTo>
                    <a:pt x="19074" y="-162"/>
                    <a:pt x="19551" y="-17"/>
                    <a:pt x="19942" y="378"/>
                  </a:cubicBezTo>
                  <a:lnTo>
                    <a:pt x="20608" y="1064"/>
                  </a:lnTo>
                  <a:cubicBezTo>
                    <a:pt x="20992" y="1455"/>
                    <a:pt x="21137" y="1947"/>
                    <a:pt x="20750" y="2338"/>
                  </a:cubicBezTo>
                  <a:cubicBezTo>
                    <a:pt x="20750" y="2338"/>
                    <a:pt x="20135" y="2967"/>
                    <a:pt x="19870" y="3238"/>
                  </a:cubicBezTo>
                  <a:cubicBezTo>
                    <a:pt x="19870" y="3238"/>
                    <a:pt x="19870" y="3238"/>
                    <a:pt x="19870" y="3238"/>
                  </a:cubicBezTo>
                  <a:close/>
                  <a:moveTo>
                    <a:pt x="15219" y="12760"/>
                  </a:moveTo>
                  <a:lnTo>
                    <a:pt x="13024" y="10517"/>
                  </a:lnTo>
                  <a:cubicBezTo>
                    <a:pt x="12709" y="10195"/>
                    <a:pt x="12196" y="10195"/>
                    <a:pt x="11880" y="10517"/>
                  </a:cubicBezTo>
                  <a:cubicBezTo>
                    <a:pt x="11564" y="10840"/>
                    <a:pt x="11564" y="11364"/>
                    <a:pt x="11880" y="11688"/>
                  </a:cubicBezTo>
                  <a:lnTo>
                    <a:pt x="14137" y="13993"/>
                  </a:lnTo>
                  <a:lnTo>
                    <a:pt x="12854" y="15304"/>
                  </a:lnTo>
                  <a:lnTo>
                    <a:pt x="10597" y="12997"/>
                  </a:lnTo>
                  <a:cubicBezTo>
                    <a:pt x="10282" y="12671"/>
                    <a:pt x="9773" y="12671"/>
                    <a:pt x="9457" y="12997"/>
                  </a:cubicBezTo>
                  <a:cubicBezTo>
                    <a:pt x="9141" y="13320"/>
                    <a:pt x="9141" y="13840"/>
                    <a:pt x="9457" y="14163"/>
                  </a:cubicBezTo>
                  <a:lnTo>
                    <a:pt x="11715" y="16470"/>
                  </a:lnTo>
                  <a:lnTo>
                    <a:pt x="10432" y="17781"/>
                  </a:lnTo>
                  <a:lnTo>
                    <a:pt x="8175" y="15474"/>
                  </a:lnTo>
                  <a:cubicBezTo>
                    <a:pt x="7859" y="15151"/>
                    <a:pt x="7347" y="15151"/>
                    <a:pt x="7031" y="15474"/>
                  </a:cubicBezTo>
                  <a:cubicBezTo>
                    <a:pt x="6715" y="15796"/>
                    <a:pt x="6715" y="16317"/>
                    <a:pt x="7031" y="16639"/>
                  </a:cubicBezTo>
                  <a:lnTo>
                    <a:pt x="9280" y="18938"/>
                  </a:lnTo>
                  <a:cubicBezTo>
                    <a:pt x="8081" y="20048"/>
                    <a:pt x="6107" y="20023"/>
                    <a:pt x="4960" y="18845"/>
                  </a:cubicBezTo>
                  <a:lnTo>
                    <a:pt x="2528" y="16365"/>
                  </a:lnTo>
                  <a:cubicBezTo>
                    <a:pt x="1309" y="15119"/>
                    <a:pt x="1309" y="13086"/>
                    <a:pt x="2528" y="11840"/>
                  </a:cubicBezTo>
                  <a:lnTo>
                    <a:pt x="7923" y="6327"/>
                  </a:lnTo>
                  <a:cubicBezTo>
                    <a:pt x="8515" y="5722"/>
                    <a:pt x="9299" y="5391"/>
                    <a:pt x="10136" y="5391"/>
                  </a:cubicBezTo>
                  <a:cubicBezTo>
                    <a:pt x="10973" y="5391"/>
                    <a:pt x="11762" y="5722"/>
                    <a:pt x="12349" y="6327"/>
                  </a:cubicBezTo>
                  <a:lnTo>
                    <a:pt x="14780" y="8810"/>
                  </a:lnTo>
                  <a:cubicBezTo>
                    <a:pt x="15373" y="9416"/>
                    <a:pt x="15700" y="10219"/>
                    <a:pt x="15700" y="11074"/>
                  </a:cubicBezTo>
                  <a:cubicBezTo>
                    <a:pt x="15700" y="11683"/>
                    <a:pt x="15526" y="12259"/>
                    <a:pt x="15219" y="12760"/>
                  </a:cubicBezTo>
                  <a:cubicBezTo>
                    <a:pt x="15219" y="12760"/>
                    <a:pt x="15219" y="12760"/>
                    <a:pt x="15219" y="12760"/>
                  </a:cubicBezTo>
                  <a:close/>
                  <a:moveTo>
                    <a:pt x="13494" y="5161"/>
                  </a:moveTo>
                  <a:cubicBezTo>
                    <a:pt x="12598" y="4242"/>
                    <a:pt x="11407" y="3738"/>
                    <a:pt x="10136" y="3738"/>
                  </a:cubicBezTo>
                  <a:cubicBezTo>
                    <a:pt x="8869" y="3738"/>
                    <a:pt x="7678" y="4242"/>
                    <a:pt x="6778" y="5161"/>
                  </a:cubicBezTo>
                  <a:lnTo>
                    <a:pt x="1388" y="10670"/>
                  </a:lnTo>
                  <a:cubicBezTo>
                    <a:pt x="-463" y="12562"/>
                    <a:pt x="-463" y="15643"/>
                    <a:pt x="1388" y="17535"/>
                  </a:cubicBezTo>
                  <a:lnTo>
                    <a:pt x="3814" y="20015"/>
                  </a:lnTo>
                  <a:cubicBezTo>
                    <a:pt x="4714" y="20930"/>
                    <a:pt x="5906" y="21438"/>
                    <a:pt x="7172" y="21438"/>
                  </a:cubicBezTo>
                  <a:cubicBezTo>
                    <a:pt x="8439" y="21438"/>
                    <a:pt x="9635" y="20934"/>
                    <a:pt x="10531" y="20019"/>
                  </a:cubicBezTo>
                  <a:lnTo>
                    <a:pt x="15924" y="14506"/>
                  </a:lnTo>
                  <a:cubicBezTo>
                    <a:pt x="16820" y="13586"/>
                    <a:pt x="17314" y="12368"/>
                    <a:pt x="17314" y="11074"/>
                  </a:cubicBezTo>
                  <a:cubicBezTo>
                    <a:pt x="17314" y="9779"/>
                    <a:pt x="16820" y="8560"/>
                    <a:pt x="15924" y="7642"/>
                  </a:cubicBezTo>
                  <a:cubicBezTo>
                    <a:pt x="15924" y="7642"/>
                    <a:pt x="13494" y="5161"/>
                    <a:pt x="13494" y="516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88"/>
            <p:cNvSpPr/>
            <p:nvPr/>
          </p:nvSpPr>
          <p:spPr>
            <a:xfrm>
              <a:off x="6298213" y="5550461"/>
              <a:ext cx="100425" cy="153309"/>
            </a:xfrm>
            <a:custGeom>
              <a:avLst/>
              <a:gdLst/>
              <a:ahLst/>
              <a:cxnLst>
                <a:cxn ang="0">
                  <a:pos x="wd2" y="hd2"/>
                </a:cxn>
                <a:cxn ang="5400000">
                  <a:pos x="wd2" y="hd2"/>
                </a:cxn>
                <a:cxn ang="10800000">
                  <a:pos x="wd2" y="hd2"/>
                </a:cxn>
                <a:cxn ang="16200000">
                  <a:pos x="wd2" y="hd2"/>
                </a:cxn>
              </a:cxnLst>
              <a:rect l="0" t="0" r="r" b="b"/>
              <a:pathLst>
                <a:path w="21600" h="21600" extrusionOk="0">
                  <a:moveTo>
                    <a:pt x="2540" y="0"/>
                  </a:moveTo>
                  <a:cubicBezTo>
                    <a:pt x="1134" y="0"/>
                    <a:pt x="0" y="746"/>
                    <a:pt x="0" y="1664"/>
                  </a:cubicBezTo>
                  <a:lnTo>
                    <a:pt x="0" y="18789"/>
                  </a:lnTo>
                  <a:cubicBezTo>
                    <a:pt x="0" y="19712"/>
                    <a:pt x="1134" y="20453"/>
                    <a:pt x="2540" y="20453"/>
                  </a:cubicBezTo>
                  <a:lnTo>
                    <a:pt x="2580" y="20453"/>
                  </a:lnTo>
                  <a:cubicBezTo>
                    <a:pt x="2562" y="20520"/>
                    <a:pt x="2540" y="20589"/>
                    <a:pt x="2540" y="20663"/>
                  </a:cubicBezTo>
                  <a:cubicBezTo>
                    <a:pt x="2540" y="21179"/>
                    <a:pt x="3176" y="21600"/>
                    <a:pt x="3956" y="21600"/>
                  </a:cubicBezTo>
                  <a:lnTo>
                    <a:pt x="4745" y="21600"/>
                  </a:lnTo>
                  <a:cubicBezTo>
                    <a:pt x="5534" y="21600"/>
                    <a:pt x="6175" y="21179"/>
                    <a:pt x="6175" y="20663"/>
                  </a:cubicBezTo>
                  <a:cubicBezTo>
                    <a:pt x="6175" y="20589"/>
                    <a:pt x="6149" y="20520"/>
                    <a:pt x="6122" y="20453"/>
                  </a:cubicBezTo>
                  <a:lnTo>
                    <a:pt x="15652" y="20453"/>
                  </a:lnTo>
                  <a:cubicBezTo>
                    <a:pt x="15622" y="20520"/>
                    <a:pt x="15612" y="20589"/>
                    <a:pt x="15612" y="20663"/>
                  </a:cubicBezTo>
                  <a:cubicBezTo>
                    <a:pt x="15612" y="21179"/>
                    <a:pt x="16241" y="21600"/>
                    <a:pt x="17029" y="21600"/>
                  </a:cubicBezTo>
                  <a:lnTo>
                    <a:pt x="17817" y="21600"/>
                  </a:lnTo>
                  <a:cubicBezTo>
                    <a:pt x="18598" y="21600"/>
                    <a:pt x="19234" y="21179"/>
                    <a:pt x="19234" y="20663"/>
                  </a:cubicBezTo>
                  <a:cubicBezTo>
                    <a:pt x="19234" y="20589"/>
                    <a:pt x="19224" y="20512"/>
                    <a:pt x="19194" y="20444"/>
                  </a:cubicBezTo>
                  <a:cubicBezTo>
                    <a:pt x="20536" y="20396"/>
                    <a:pt x="21600" y="19682"/>
                    <a:pt x="21600" y="18789"/>
                  </a:cubicBezTo>
                  <a:lnTo>
                    <a:pt x="21600" y="1664"/>
                  </a:lnTo>
                  <a:cubicBezTo>
                    <a:pt x="21600" y="746"/>
                    <a:pt x="20461" y="0"/>
                    <a:pt x="19060" y="0"/>
                  </a:cubicBezTo>
                  <a:lnTo>
                    <a:pt x="2540" y="0"/>
                  </a:lnTo>
                  <a:close/>
                  <a:moveTo>
                    <a:pt x="2540" y="1427"/>
                  </a:moveTo>
                  <a:lnTo>
                    <a:pt x="19060" y="1427"/>
                  </a:lnTo>
                  <a:cubicBezTo>
                    <a:pt x="19259" y="1427"/>
                    <a:pt x="19421" y="1528"/>
                    <a:pt x="19421" y="1664"/>
                  </a:cubicBezTo>
                  <a:lnTo>
                    <a:pt x="19421" y="7626"/>
                  </a:lnTo>
                  <a:lnTo>
                    <a:pt x="2179" y="7626"/>
                  </a:lnTo>
                  <a:lnTo>
                    <a:pt x="2179" y="1664"/>
                  </a:lnTo>
                  <a:cubicBezTo>
                    <a:pt x="2179" y="1528"/>
                    <a:pt x="2334" y="1427"/>
                    <a:pt x="2540" y="1427"/>
                  </a:cubicBezTo>
                  <a:close/>
                  <a:moveTo>
                    <a:pt x="4277" y="3082"/>
                  </a:moveTo>
                  <a:cubicBezTo>
                    <a:pt x="4277" y="3082"/>
                    <a:pt x="4277" y="5166"/>
                    <a:pt x="4277" y="5166"/>
                  </a:cubicBezTo>
                  <a:lnTo>
                    <a:pt x="6456" y="5166"/>
                  </a:lnTo>
                  <a:lnTo>
                    <a:pt x="6456" y="3082"/>
                  </a:lnTo>
                  <a:lnTo>
                    <a:pt x="4277" y="3082"/>
                  </a:lnTo>
                  <a:close/>
                  <a:moveTo>
                    <a:pt x="2179" y="9062"/>
                  </a:moveTo>
                  <a:lnTo>
                    <a:pt x="19421" y="9062"/>
                  </a:lnTo>
                  <a:lnTo>
                    <a:pt x="19421" y="18789"/>
                  </a:lnTo>
                  <a:cubicBezTo>
                    <a:pt x="19421" y="18918"/>
                    <a:pt x="19259" y="19026"/>
                    <a:pt x="19060" y="19026"/>
                  </a:cubicBezTo>
                  <a:lnTo>
                    <a:pt x="2540" y="19026"/>
                  </a:lnTo>
                  <a:cubicBezTo>
                    <a:pt x="2334" y="19026"/>
                    <a:pt x="2179" y="18918"/>
                    <a:pt x="2179" y="18789"/>
                  </a:cubicBezTo>
                  <a:lnTo>
                    <a:pt x="2179" y="9062"/>
                  </a:lnTo>
                  <a:close/>
                  <a:moveTo>
                    <a:pt x="4277" y="10086"/>
                  </a:moveTo>
                  <a:cubicBezTo>
                    <a:pt x="4277" y="10086"/>
                    <a:pt x="4277" y="13247"/>
                    <a:pt x="4277" y="13247"/>
                  </a:cubicBezTo>
                  <a:lnTo>
                    <a:pt x="6456" y="13247"/>
                  </a:lnTo>
                  <a:lnTo>
                    <a:pt x="6456" y="10086"/>
                  </a:lnTo>
                  <a:lnTo>
                    <a:pt x="4277" y="1008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89"/>
            <p:cNvSpPr/>
            <p:nvPr/>
          </p:nvSpPr>
          <p:spPr>
            <a:xfrm>
              <a:off x="5733450" y="5447054"/>
              <a:ext cx="88432" cy="107075"/>
            </a:xfrm>
            <a:custGeom>
              <a:avLst/>
              <a:gdLst/>
              <a:ahLst/>
              <a:cxnLst>
                <a:cxn ang="0">
                  <a:pos x="wd2" y="hd2"/>
                </a:cxn>
                <a:cxn ang="5400000">
                  <a:pos x="wd2" y="hd2"/>
                </a:cxn>
                <a:cxn ang="10800000">
                  <a:pos x="wd2" y="hd2"/>
                </a:cxn>
                <a:cxn ang="16200000">
                  <a:pos x="wd2" y="hd2"/>
                </a:cxn>
              </a:cxnLst>
              <a:rect l="0" t="0" r="r" b="b"/>
              <a:pathLst>
                <a:path w="21592" h="21600" extrusionOk="0">
                  <a:moveTo>
                    <a:pt x="1593" y="0"/>
                  </a:moveTo>
                  <a:cubicBezTo>
                    <a:pt x="715" y="0"/>
                    <a:pt x="0" y="578"/>
                    <a:pt x="0" y="1291"/>
                  </a:cubicBezTo>
                  <a:lnTo>
                    <a:pt x="91" y="20158"/>
                  </a:lnTo>
                  <a:cubicBezTo>
                    <a:pt x="91" y="20954"/>
                    <a:pt x="872" y="21600"/>
                    <a:pt x="1836" y="21600"/>
                  </a:cubicBezTo>
                  <a:lnTo>
                    <a:pt x="19740" y="21600"/>
                  </a:lnTo>
                  <a:cubicBezTo>
                    <a:pt x="20703" y="21600"/>
                    <a:pt x="21500" y="20954"/>
                    <a:pt x="21500" y="20158"/>
                  </a:cubicBezTo>
                  <a:lnTo>
                    <a:pt x="21591" y="1291"/>
                  </a:lnTo>
                  <a:cubicBezTo>
                    <a:pt x="21600" y="578"/>
                    <a:pt x="20869" y="0"/>
                    <a:pt x="19983" y="0"/>
                  </a:cubicBezTo>
                  <a:lnTo>
                    <a:pt x="1593" y="0"/>
                  </a:lnTo>
                  <a:close/>
                  <a:moveTo>
                    <a:pt x="1593" y="965"/>
                  </a:moveTo>
                  <a:lnTo>
                    <a:pt x="19983" y="965"/>
                  </a:lnTo>
                  <a:cubicBezTo>
                    <a:pt x="20230" y="965"/>
                    <a:pt x="20423" y="1106"/>
                    <a:pt x="20423" y="1291"/>
                  </a:cubicBezTo>
                  <a:cubicBezTo>
                    <a:pt x="20423" y="1291"/>
                    <a:pt x="20423" y="3698"/>
                    <a:pt x="20423" y="3698"/>
                  </a:cubicBezTo>
                  <a:cubicBezTo>
                    <a:pt x="20423" y="3845"/>
                    <a:pt x="20298" y="3986"/>
                    <a:pt x="20104" y="4024"/>
                  </a:cubicBezTo>
                  <a:lnTo>
                    <a:pt x="1487" y="4024"/>
                  </a:lnTo>
                  <a:cubicBezTo>
                    <a:pt x="1295" y="3986"/>
                    <a:pt x="1168" y="3846"/>
                    <a:pt x="1168" y="3698"/>
                  </a:cubicBezTo>
                  <a:lnTo>
                    <a:pt x="1168" y="1291"/>
                  </a:lnTo>
                  <a:cubicBezTo>
                    <a:pt x="1168" y="1106"/>
                    <a:pt x="1355" y="965"/>
                    <a:pt x="1593" y="965"/>
                  </a:cubicBezTo>
                  <a:close/>
                  <a:moveTo>
                    <a:pt x="13959" y="1203"/>
                  </a:moveTo>
                  <a:cubicBezTo>
                    <a:pt x="13220" y="1203"/>
                    <a:pt x="12624" y="1696"/>
                    <a:pt x="12624" y="2307"/>
                  </a:cubicBezTo>
                  <a:cubicBezTo>
                    <a:pt x="12624" y="2924"/>
                    <a:pt x="13220" y="3422"/>
                    <a:pt x="13959" y="3422"/>
                  </a:cubicBezTo>
                  <a:cubicBezTo>
                    <a:pt x="14706" y="3422"/>
                    <a:pt x="15310" y="2924"/>
                    <a:pt x="15310" y="2307"/>
                  </a:cubicBezTo>
                  <a:cubicBezTo>
                    <a:pt x="15310" y="1696"/>
                    <a:pt x="14706" y="1203"/>
                    <a:pt x="13959" y="1203"/>
                  </a:cubicBezTo>
                  <a:close/>
                  <a:moveTo>
                    <a:pt x="17859" y="1203"/>
                  </a:moveTo>
                  <a:cubicBezTo>
                    <a:pt x="17119" y="1203"/>
                    <a:pt x="16508" y="1696"/>
                    <a:pt x="16508" y="2307"/>
                  </a:cubicBezTo>
                  <a:cubicBezTo>
                    <a:pt x="16508" y="2924"/>
                    <a:pt x="17119" y="3422"/>
                    <a:pt x="17859" y="3422"/>
                  </a:cubicBezTo>
                  <a:cubicBezTo>
                    <a:pt x="18598" y="3422"/>
                    <a:pt x="19194" y="2924"/>
                    <a:pt x="19194" y="2307"/>
                  </a:cubicBezTo>
                  <a:cubicBezTo>
                    <a:pt x="19194" y="1696"/>
                    <a:pt x="18598" y="1203"/>
                    <a:pt x="17859" y="1203"/>
                  </a:cubicBezTo>
                  <a:close/>
                  <a:moveTo>
                    <a:pt x="1593" y="4927"/>
                  </a:moveTo>
                  <a:lnTo>
                    <a:pt x="19998" y="4927"/>
                  </a:lnTo>
                  <a:cubicBezTo>
                    <a:pt x="20207" y="5008"/>
                    <a:pt x="20332" y="5174"/>
                    <a:pt x="20332" y="5366"/>
                  </a:cubicBezTo>
                  <a:cubicBezTo>
                    <a:pt x="20332" y="5366"/>
                    <a:pt x="20332" y="20158"/>
                    <a:pt x="20332" y="20158"/>
                  </a:cubicBezTo>
                  <a:cubicBezTo>
                    <a:pt x="20332" y="20418"/>
                    <a:pt x="20064" y="20635"/>
                    <a:pt x="19740" y="20635"/>
                  </a:cubicBezTo>
                  <a:lnTo>
                    <a:pt x="1836" y="20635"/>
                  </a:lnTo>
                  <a:cubicBezTo>
                    <a:pt x="1519" y="20635"/>
                    <a:pt x="1259" y="20418"/>
                    <a:pt x="1259" y="20158"/>
                  </a:cubicBezTo>
                  <a:lnTo>
                    <a:pt x="1259" y="5366"/>
                  </a:lnTo>
                  <a:cubicBezTo>
                    <a:pt x="1259" y="5174"/>
                    <a:pt x="1386" y="5008"/>
                    <a:pt x="1593" y="4927"/>
                  </a:cubicBezTo>
                  <a:close/>
                  <a:moveTo>
                    <a:pt x="10743" y="6017"/>
                  </a:moveTo>
                  <a:cubicBezTo>
                    <a:pt x="6421" y="6017"/>
                    <a:pt x="2913" y="8909"/>
                    <a:pt x="2913" y="12486"/>
                  </a:cubicBezTo>
                  <a:cubicBezTo>
                    <a:pt x="2913" y="16058"/>
                    <a:pt x="6421" y="18955"/>
                    <a:pt x="10743" y="18955"/>
                  </a:cubicBezTo>
                  <a:cubicBezTo>
                    <a:pt x="15065" y="18955"/>
                    <a:pt x="18572" y="16058"/>
                    <a:pt x="18572" y="12486"/>
                  </a:cubicBezTo>
                  <a:cubicBezTo>
                    <a:pt x="18572" y="8909"/>
                    <a:pt x="15074" y="6017"/>
                    <a:pt x="10743" y="6017"/>
                  </a:cubicBezTo>
                  <a:close/>
                  <a:moveTo>
                    <a:pt x="5053" y="11070"/>
                  </a:moveTo>
                  <a:cubicBezTo>
                    <a:pt x="5810" y="10965"/>
                    <a:pt x="7444" y="12069"/>
                    <a:pt x="10743" y="13752"/>
                  </a:cubicBezTo>
                  <a:cubicBezTo>
                    <a:pt x="16029" y="16451"/>
                    <a:pt x="17040" y="9830"/>
                    <a:pt x="17040" y="12699"/>
                  </a:cubicBezTo>
                  <a:cubicBezTo>
                    <a:pt x="17040" y="15571"/>
                    <a:pt x="14218" y="17902"/>
                    <a:pt x="10743" y="17902"/>
                  </a:cubicBezTo>
                  <a:cubicBezTo>
                    <a:pt x="7276" y="17902"/>
                    <a:pt x="4461" y="15571"/>
                    <a:pt x="4461" y="12699"/>
                  </a:cubicBezTo>
                  <a:cubicBezTo>
                    <a:pt x="4461" y="11626"/>
                    <a:pt x="4599" y="11132"/>
                    <a:pt x="5053" y="1107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90"/>
            <p:cNvSpPr/>
            <p:nvPr/>
          </p:nvSpPr>
          <p:spPr>
            <a:xfrm>
              <a:off x="4918143" y="2913571"/>
              <a:ext cx="218846" cy="219618"/>
            </a:xfrm>
            <a:custGeom>
              <a:avLst/>
              <a:gdLst/>
              <a:ahLst/>
              <a:cxnLst>
                <a:cxn ang="0">
                  <a:pos x="wd2" y="hd2"/>
                </a:cxn>
                <a:cxn ang="5400000">
                  <a:pos x="wd2" y="hd2"/>
                </a:cxn>
                <a:cxn ang="10800000">
                  <a:pos x="wd2" y="hd2"/>
                </a:cxn>
                <a:cxn ang="16200000">
                  <a:pos x="wd2" y="hd2"/>
                </a:cxn>
              </a:cxnLst>
              <a:rect l="0" t="0" r="r" b="b"/>
              <a:pathLst>
                <a:path w="20934" h="21593" extrusionOk="0">
                  <a:moveTo>
                    <a:pt x="14195" y="0"/>
                  </a:moveTo>
                  <a:cubicBezTo>
                    <a:pt x="12465" y="-7"/>
                    <a:pt x="10734" y="664"/>
                    <a:pt x="9410" y="2016"/>
                  </a:cubicBezTo>
                  <a:cubicBezTo>
                    <a:pt x="6910" y="4568"/>
                    <a:pt x="6761" y="8627"/>
                    <a:pt x="8964" y="11365"/>
                  </a:cubicBezTo>
                  <a:lnTo>
                    <a:pt x="8988" y="11395"/>
                  </a:lnTo>
                  <a:cubicBezTo>
                    <a:pt x="9433" y="11918"/>
                    <a:pt x="9601" y="12109"/>
                    <a:pt x="9981" y="12391"/>
                  </a:cubicBezTo>
                  <a:cubicBezTo>
                    <a:pt x="12626" y="14549"/>
                    <a:pt x="16485" y="14380"/>
                    <a:pt x="18939" y="11872"/>
                  </a:cubicBezTo>
                  <a:cubicBezTo>
                    <a:pt x="21588" y="9170"/>
                    <a:pt x="21600" y="4772"/>
                    <a:pt x="18969" y="2053"/>
                  </a:cubicBezTo>
                  <a:cubicBezTo>
                    <a:pt x="17655" y="691"/>
                    <a:pt x="15926" y="7"/>
                    <a:pt x="14195" y="0"/>
                  </a:cubicBezTo>
                  <a:close/>
                  <a:moveTo>
                    <a:pt x="14195" y="1735"/>
                  </a:moveTo>
                  <a:cubicBezTo>
                    <a:pt x="15493" y="1741"/>
                    <a:pt x="16787" y="2255"/>
                    <a:pt x="17774" y="3275"/>
                  </a:cubicBezTo>
                  <a:cubicBezTo>
                    <a:pt x="19748" y="5314"/>
                    <a:pt x="19738" y="8618"/>
                    <a:pt x="17750" y="10644"/>
                  </a:cubicBezTo>
                  <a:cubicBezTo>
                    <a:pt x="15763" y="12673"/>
                    <a:pt x="12551" y="12659"/>
                    <a:pt x="10581" y="10619"/>
                  </a:cubicBezTo>
                  <a:cubicBezTo>
                    <a:pt x="8608" y="8577"/>
                    <a:pt x="8618" y="5279"/>
                    <a:pt x="10605" y="3250"/>
                  </a:cubicBezTo>
                  <a:cubicBezTo>
                    <a:pt x="11597" y="2236"/>
                    <a:pt x="12898" y="1729"/>
                    <a:pt x="14195" y="1735"/>
                  </a:cubicBezTo>
                  <a:close/>
                  <a:moveTo>
                    <a:pt x="7835" y="12122"/>
                  </a:moveTo>
                  <a:cubicBezTo>
                    <a:pt x="7835" y="12122"/>
                    <a:pt x="0" y="19699"/>
                    <a:pt x="0" y="19699"/>
                  </a:cubicBezTo>
                  <a:lnTo>
                    <a:pt x="1700" y="21593"/>
                  </a:lnTo>
                  <a:lnTo>
                    <a:pt x="9065" y="13387"/>
                  </a:lnTo>
                  <a:lnTo>
                    <a:pt x="7835" y="121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91"/>
            <p:cNvSpPr/>
            <p:nvPr/>
          </p:nvSpPr>
          <p:spPr>
            <a:xfrm>
              <a:off x="4772975" y="3164136"/>
              <a:ext cx="181150" cy="185127"/>
            </a:xfrm>
            <a:custGeom>
              <a:avLst/>
              <a:gdLst/>
              <a:ahLst/>
              <a:cxnLst>
                <a:cxn ang="0">
                  <a:pos x="wd2" y="hd2"/>
                </a:cxn>
                <a:cxn ang="5400000">
                  <a:pos x="wd2" y="hd2"/>
                </a:cxn>
                <a:cxn ang="10800000">
                  <a:pos x="wd2" y="hd2"/>
                </a:cxn>
                <a:cxn ang="16200000">
                  <a:pos x="wd2" y="hd2"/>
                </a:cxn>
              </a:cxnLst>
              <a:rect l="0" t="0" r="r" b="b"/>
              <a:pathLst>
                <a:path w="21600" h="21600" extrusionOk="0">
                  <a:moveTo>
                    <a:pt x="1964" y="0"/>
                  </a:moveTo>
                  <a:cubicBezTo>
                    <a:pt x="884" y="0"/>
                    <a:pt x="0" y="865"/>
                    <a:pt x="0" y="1921"/>
                  </a:cubicBezTo>
                  <a:lnTo>
                    <a:pt x="0" y="18772"/>
                  </a:lnTo>
                  <a:cubicBezTo>
                    <a:pt x="0" y="19834"/>
                    <a:pt x="884" y="20694"/>
                    <a:pt x="1964" y="20694"/>
                  </a:cubicBezTo>
                  <a:lnTo>
                    <a:pt x="15754" y="20694"/>
                  </a:lnTo>
                  <a:cubicBezTo>
                    <a:pt x="16574" y="20694"/>
                    <a:pt x="16958" y="20509"/>
                    <a:pt x="17250" y="19809"/>
                  </a:cubicBezTo>
                  <a:lnTo>
                    <a:pt x="16546" y="19106"/>
                  </a:lnTo>
                  <a:cubicBezTo>
                    <a:pt x="16282" y="19215"/>
                    <a:pt x="15865" y="19156"/>
                    <a:pt x="15754" y="19156"/>
                  </a:cubicBezTo>
                  <a:lnTo>
                    <a:pt x="1964" y="19156"/>
                  </a:lnTo>
                  <a:cubicBezTo>
                    <a:pt x="1746" y="19156"/>
                    <a:pt x="1571" y="18984"/>
                    <a:pt x="1571" y="18772"/>
                  </a:cubicBezTo>
                  <a:lnTo>
                    <a:pt x="1571" y="1921"/>
                  </a:lnTo>
                  <a:cubicBezTo>
                    <a:pt x="1571" y="1709"/>
                    <a:pt x="1746" y="1537"/>
                    <a:pt x="1964" y="1537"/>
                  </a:cubicBezTo>
                  <a:lnTo>
                    <a:pt x="15754" y="1537"/>
                  </a:lnTo>
                  <a:cubicBezTo>
                    <a:pt x="15970" y="1537"/>
                    <a:pt x="16146" y="1709"/>
                    <a:pt x="16146" y="1921"/>
                  </a:cubicBezTo>
                  <a:lnTo>
                    <a:pt x="16146" y="10521"/>
                  </a:lnTo>
                  <a:cubicBezTo>
                    <a:pt x="16715" y="10641"/>
                    <a:pt x="17248" y="10878"/>
                    <a:pt x="17717" y="11217"/>
                  </a:cubicBezTo>
                  <a:lnTo>
                    <a:pt x="17717" y="1921"/>
                  </a:lnTo>
                  <a:cubicBezTo>
                    <a:pt x="17717" y="865"/>
                    <a:pt x="16839" y="0"/>
                    <a:pt x="15754" y="0"/>
                  </a:cubicBezTo>
                  <a:lnTo>
                    <a:pt x="1964" y="0"/>
                  </a:lnTo>
                  <a:close/>
                  <a:moveTo>
                    <a:pt x="3083" y="4873"/>
                  </a:moveTo>
                  <a:cubicBezTo>
                    <a:pt x="3083" y="4873"/>
                    <a:pt x="3083" y="6439"/>
                    <a:pt x="3083" y="6439"/>
                  </a:cubicBezTo>
                  <a:lnTo>
                    <a:pt x="12967" y="6439"/>
                  </a:lnTo>
                  <a:lnTo>
                    <a:pt x="12967" y="4873"/>
                  </a:lnTo>
                  <a:lnTo>
                    <a:pt x="3083" y="4873"/>
                  </a:lnTo>
                  <a:close/>
                  <a:moveTo>
                    <a:pt x="3083" y="9281"/>
                  </a:moveTo>
                  <a:cubicBezTo>
                    <a:pt x="3083" y="9281"/>
                    <a:pt x="3083" y="10847"/>
                    <a:pt x="3083" y="10847"/>
                  </a:cubicBezTo>
                  <a:lnTo>
                    <a:pt x="12967" y="10847"/>
                  </a:lnTo>
                  <a:lnTo>
                    <a:pt x="12967" y="9281"/>
                  </a:lnTo>
                  <a:lnTo>
                    <a:pt x="3083" y="9281"/>
                  </a:lnTo>
                  <a:close/>
                  <a:moveTo>
                    <a:pt x="14642" y="11369"/>
                  </a:moveTo>
                  <a:cubicBezTo>
                    <a:pt x="13703" y="11369"/>
                    <a:pt x="12824" y="11726"/>
                    <a:pt x="12167" y="12370"/>
                  </a:cubicBezTo>
                  <a:cubicBezTo>
                    <a:pt x="11510" y="13018"/>
                    <a:pt x="11145" y="13873"/>
                    <a:pt x="11145" y="14792"/>
                  </a:cubicBezTo>
                  <a:cubicBezTo>
                    <a:pt x="11145" y="15705"/>
                    <a:pt x="11510" y="16564"/>
                    <a:pt x="12167" y="17213"/>
                  </a:cubicBezTo>
                  <a:cubicBezTo>
                    <a:pt x="12824" y="17856"/>
                    <a:pt x="13702" y="18214"/>
                    <a:pt x="14635" y="18214"/>
                  </a:cubicBezTo>
                  <a:cubicBezTo>
                    <a:pt x="15245" y="18214"/>
                    <a:pt x="15839" y="18059"/>
                    <a:pt x="16361" y="17772"/>
                  </a:cubicBezTo>
                  <a:lnTo>
                    <a:pt x="20281" y="21600"/>
                  </a:lnTo>
                  <a:lnTo>
                    <a:pt x="21600" y="20302"/>
                  </a:lnTo>
                  <a:cubicBezTo>
                    <a:pt x="21600" y="20302"/>
                    <a:pt x="17680" y="16474"/>
                    <a:pt x="17680" y="16474"/>
                  </a:cubicBezTo>
                  <a:cubicBezTo>
                    <a:pt x="18449" y="15148"/>
                    <a:pt x="18223" y="13461"/>
                    <a:pt x="17110" y="12370"/>
                  </a:cubicBezTo>
                  <a:cubicBezTo>
                    <a:pt x="16452" y="11726"/>
                    <a:pt x="15574" y="11369"/>
                    <a:pt x="14642" y="11369"/>
                  </a:cubicBezTo>
                  <a:close/>
                  <a:moveTo>
                    <a:pt x="14642" y="12754"/>
                  </a:moveTo>
                  <a:cubicBezTo>
                    <a:pt x="15199" y="12754"/>
                    <a:pt x="15724" y="12970"/>
                    <a:pt x="16117" y="13349"/>
                  </a:cubicBezTo>
                  <a:cubicBezTo>
                    <a:pt x="16510" y="13732"/>
                    <a:pt x="16724" y="14246"/>
                    <a:pt x="16724" y="14792"/>
                  </a:cubicBezTo>
                  <a:cubicBezTo>
                    <a:pt x="16724" y="15337"/>
                    <a:pt x="16510" y="15842"/>
                    <a:pt x="16117" y="16227"/>
                  </a:cubicBezTo>
                  <a:cubicBezTo>
                    <a:pt x="15330" y="16990"/>
                    <a:pt x="13953" y="16990"/>
                    <a:pt x="13167" y="16227"/>
                  </a:cubicBezTo>
                  <a:cubicBezTo>
                    <a:pt x="12358" y="15429"/>
                    <a:pt x="12358" y="14146"/>
                    <a:pt x="13167" y="13349"/>
                  </a:cubicBezTo>
                  <a:cubicBezTo>
                    <a:pt x="13561" y="12970"/>
                    <a:pt x="14084" y="12754"/>
                    <a:pt x="14642" y="1275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92"/>
            <p:cNvSpPr/>
            <p:nvPr/>
          </p:nvSpPr>
          <p:spPr>
            <a:xfrm>
              <a:off x="5566397" y="2521808"/>
              <a:ext cx="261585" cy="250168"/>
            </a:xfrm>
            <a:custGeom>
              <a:avLst/>
              <a:gdLst/>
              <a:ahLst/>
              <a:cxnLst>
                <a:cxn ang="0">
                  <a:pos x="wd2" y="hd2"/>
                </a:cxn>
                <a:cxn ang="5400000">
                  <a:pos x="wd2" y="hd2"/>
                </a:cxn>
                <a:cxn ang="10800000">
                  <a:pos x="wd2" y="hd2"/>
                </a:cxn>
                <a:cxn ang="16200000">
                  <a:pos x="wd2" y="hd2"/>
                </a:cxn>
              </a:cxnLst>
              <a:rect l="0" t="0" r="r" b="b"/>
              <a:pathLst>
                <a:path w="21456" h="21600" extrusionOk="0">
                  <a:moveTo>
                    <a:pt x="18044" y="11698"/>
                  </a:moveTo>
                  <a:cubicBezTo>
                    <a:pt x="18044" y="12183"/>
                    <a:pt x="17794" y="12578"/>
                    <a:pt x="17481" y="12578"/>
                  </a:cubicBezTo>
                  <a:cubicBezTo>
                    <a:pt x="17174" y="12578"/>
                    <a:pt x="16924" y="12183"/>
                    <a:pt x="16924" y="11698"/>
                  </a:cubicBezTo>
                  <a:cubicBezTo>
                    <a:pt x="16924" y="11213"/>
                    <a:pt x="17174" y="10818"/>
                    <a:pt x="17481" y="10818"/>
                  </a:cubicBezTo>
                  <a:cubicBezTo>
                    <a:pt x="17794" y="10818"/>
                    <a:pt x="18044" y="11213"/>
                    <a:pt x="18044" y="11698"/>
                  </a:cubicBezTo>
                  <a:cubicBezTo>
                    <a:pt x="18044" y="11698"/>
                    <a:pt x="18044" y="11698"/>
                    <a:pt x="18044" y="11698"/>
                  </a:cubicBezTo>
                  <a:close/>
                  <a:moveTo>
                    <a:pt x="13386" y="10177"/>
                  </a:moveTo>
                  <a:cubicBezTo>
                    <a:pt x="13278" y="10482"/>
                    <a:pt x="12959" y="10639"/>
                    <a:pt x="12670" y="10530"/>
                  </a:cubicBezTo>
                  <a:cubicBezTo>
                    <a:pt x="9735" y="9411"/>
                    <a:pt x="8205" y="11171"/>
                    <a:pt x="8143" y="11249"/>
                  </a:cubicBezTo>
                  <a:cubicBezTo>
                    <a:pt x="8034" y="11381"/>
                    <a:pt x="7875" y="11446"/>
                    <a:pt x="7722" y="11446"/>
                  </a:cubicBezTo>
                  <a:cubicBezTo>
                    <a:pt x="7591" y="11446"/>
                    <a:pt x="7460" y="11399"/>
                    <a:pt x="7352" y="11303"/>
                  </a:cubicBezTo>
                  <a:cubicBezTo>
                    <a:pt x="7124" y="11087"/>
                    <a:pt x="7096" y="10722"/>
                    <a:pt x="7301" y="10477"/>
                  </a:cubicBezTo>
                  <a:cubicBezTo>
                    <a:pt x="7380" y="10375"/>
                    <a:pt x="9365" y="8022"/>
                    <a:pt x="13051" y="9417"/>
                  </a:cubicBezTo>
                  <a:cubicBezTo>
                    <a:pt x="13340" y="9530"/>
                    <a:pt x="13494" y="9866"/>
                    <a:pt x="13386" y="10177"/>
                  </a:cubicBezTo>
                  <a:cubicBezTo>
                    <a:pt x="13386" y="10177"/>
                    <a:pt x="13386" y="10177"/>
                    <a:pt x="13386" y="10177"/>
                  </a:cubicBezTo>
                  <a:close/>
                  <a:moveTo>
                    <a:pt x="6367" y="2754"/>
                  </a:moveTo>
                  <a:cubicBezTo>
                    <a:pt x="6367" y="1233"/>
                    <a:pt x="7540" y="0"/>
                    <a:pt x="8984" y="0"/>
                  </a:cubicBezTo>
                  <a:cubicBezTo>
                    <a:pt x="10429" y="0"/>
                    <a:pt x="11600" y="1233"/>
                    <a:pt x="11600" y="2754"/>
                  </a:cubicBezTo>
                  <a:cubicBezTo>
                    <a:pt x="11600" y="4275"/>
                    <a:pt x="10429" y="5508"/>
                    <a:pt x="8984" y="5508"/>
                  </a:cubicBezTo>
                  <a:cubicBezTo>
                    <a:pt x="7540" y="5508"/>
                    <a:pt x="6367" y="4275"/>
                    <a:pt x="6367" y="2754"/>
                  </a:cubicBezTo>
                  <a:cubicBezTo>
                    <a:pt x="6367" y="2754"/>
                    <a:pt x="6367" y="2754"/>
                    <a:pt x="6367" y="2754"/>
                  </a:cubicBezTo>
                  <a:close/>
                  <a:moveTo>
                    <a:pt x="18078" y="16697"/>
                  </a:moveTo>
                  <a:cubicBezTo>
                    <a:pt x="17862" y="16978"/>
                    <a:pt x="17748" y="17248"/>
                    <a:pt x="17646" y="17475"/>
                  </a:cubicBezTo>
                  <a:cubicBezTo>
                    <a:pt x="17515" y="17762"/>
                    <a:pt x="17430" y="17954"/>
                    <a:pt x="17191" y="18140"/>
                  </a:cubicBezTo>
                  <a:cubicBezTo>
                    <a:pt x="17162" y="18158"/>
                    <a:pt x="17140" y="18181"/>
                    <a:pt x="17117" y="18200"/>
                  </a:cubicBezTo>
                  <a:cubicBezTo>
                    <a:pt x="16981" y="18343"/>
                    <a:pt x="16804" y="18535"/>
                    <a:pt x="16997" y="19589"/>
                  </a:cubicBezTo>
                  <a:lnTo>
                    <a:pt x="15991" y="19691"/>
                  </a:lnTo>
                  <a:cubicBezTo>
                    <a:pt x="15718" y="18822"/>
                    <a:pt x="15490" y="18690"/>
                    <a:pt x="15269" y="18625"/>
                  </a:cubicBezTo>
                  <a:cubicBezTo>
                    <a:pt x="15177" y="18595"/>
                    <a:pt x="15075" y="18595"/>
                    <a:pt x="14979" y="18625"/>
                  </a:cubicBezTo>
                  <a:cubicBezTo>
                    <a:pt x="14887" y="18643"/>
                    <a:pt x="14677" y="18654"/>
                    <a:pt x="14478" y="18666"/>
                  </a:cubicBezTo>
                  <a:cubicBezTo>
                    <a:pt x="14017" y="18703"/>
                    <a:pt x="13892" y="18714"/>
                    <a:pt x="13784" y="18750"/>
                  </a:cubicBezTo>
                  <a:cubicBezTo>
                    <a:pt x="13721" y="18774"/>
                    <a:pt x="13665" y="18804"/>
                    <a:pt x="13613" y="18846"/>
                  </a:cubicBezTo>
                  <a:cubicBezTo>
                    <a:pt x="13477" y="18960"/>
                    <a:pt x="13272" y="19122"/>
                    <a:pt x="13198" y="20415"/>
                  </a:cubicBezTo>
                  <a:lnTo>
                    <a:pt x="12840" y="20415"/>
                  </a:lnTo>
                  <a:cubicBezTo>
                    <a:pt x="12670" y="19576"/>
                    <a:pt x="12516" y="19200"/>
                    <a:pt x="12015" y="19200"/>
                  </a:cubicBezTo>
                  <a:lnTo>
                    <a:pt x="12010" y="19200"/>
                  </a:lnTo>
                  <a:lnTo>
                    <a:pt x="11828" y="19223"/>
                  </a:lnTo>
                  <a:cubicBezTo>
                    <a:pt x="11657" y="19241"/>
                    <a:pt x="11572" y="19247"/>
                    <a:pt x="11333" y="19247"/>
                  </a:cubicBezTo>
                  <a:cubicBezTo>
                    <a:pt x="10474" y="19247"/>
                    <a:pt x="9638" y="19229"/>
                    <a:pt x="8848" y="18990"/>
                  </a:cubicBezTo>
                  <a:cubicBezTo>
                    <a:pt x="8825" y="18984"/>
                    <a:pt x="8802" y="18978"/>
                    <a:pt x="8779" y="18972"/>
                  </a:cubicBezTo>
                  <a:cubicBezTo>
                    <a:pt x="8751" y="18966"/>
                    <a:pt x="8677" y="18960"/>
                    <a:pt x="8654" y="18960"/>
                  </a:cubicBezTo>
                  <a:cubicBezTo>
                    <a:pt x="8421" y="18960"/>
                    <a:pt x="8205" y="19068"/>
                    <a:pt x="8057" y="19253"/>
                  </a:cubicBezTo>
                  <a:cubicBezTo>
                    <a:pt x="7864" y="19511"/>
                    <a:pt x="7812" y="19912"/>
                    <a:pt x="7824" y="20295"/>
                  </a:cubicBezTo>
                  <a:lnTo>
                    <a:pt x="7034" y="20229"/>
                  </a:lnTo>
                  <a:cubicBezTo>
                    <a:pt x="6982" y="19115"/>
                    <a:pt x="6749" y="18433"/>
                    <a:pt x="6345" y="18187"/>
                  </a:cubicBezTo>
                  <a:cubicBezTo>
                    <a:pt x="4713" y="17080"/>
                    <a:pt x="4423" y="15757"/>
                    <a:pt x="4423" y="13398"/>
                  </a:cubicBezTo>
                  <a:cubicBezTo>
                    <a:pt x="4423" y="11279"/>
                    <a:pt x="5452" y="9393"/>
                    <a:pt x="7227" y="8226"/>
                  </a:cubicBezTo>
                  <a:cubicBezTo>
                    <a:pt x="7250" y="8213"/>
                    <a:pt x="9297" y="6969"/>
                    <a:pt x="11435" y="6969"/>
                  </a:cubicBezTo>
                  <a:cubicBezTo>
                    <a:pt x="11805" y="6969"/>
                    <a:pt x="12158" y="7004"/>
                    <a:pt x="12533" y="7088"/>
                  </a:cubicBezTo>
                  <a:cubicBezTo>
                    <a:pt x="13511" y="7220"/>
                    <a:pt x="13944" y="7310"/>
                    <a:pt x="14131" y="7352"/>
                  </a:cubicBezTo>
                  <a:cubicBezTo>
                    <a:pt x="14250" y="7460"/>
                    <a:pt x="14410" y="7513"/>
                    <a:pt x="14580" y="7478"/>
                  </a:cubicBezTo>
                  <a:cubicBezTo>
                    <a:pt x="14592" y="7478"/>
                    <a:pt x="14609" y="7471"/>
                    <a:pt x="14626" y="7466"/>
                  </a:cubicBezTo>
                  <a:cubicBezTo>
                    <a:pt x="14631" y="7466"/>
                    <a:pt x="14631" y="7466"/>
                    <a:pt x="14637" y="7466"/>
                  </a:cubicBezTo>
                  <a:cubicBezTo>
                    <a:pt x="14637" y="7466"/>
                    <a:pt x="14637" y="7466"/>
                    <a:pt x="14643" y="7466"/>
                  </a:cubicBezTo>
                  <a:lnTo>
                    <a:pt x="17612" y="6663"/>
                  </a:lnTo>
                  <a:cubicBezTo>
                    <a:pt x="17572" y="7154"/>
                    <a:pt x="17469" y="7663"/>
                    <a:pt x="17276" y="7866"/>
                  </a:cubicBezTo>
                  <a:cubicBezTo>
                    <a:pt x="17174" y="7980"/>
                    <a:pt x="17111" y="8136"/>
                    <a:pt x="17117" y="8297"/>
                  </a:cubicBezTo>
                  <a:cubicBezTo>
                    <a:pt x="17123" y="8459"/>
                    <a:pt x="17191" y="8609"/>
                    <a:pt x="17299" y="8716"/>
                  </a:cubicBezTo>
                  <a:cubicBezTo>
                    <a:pt x="18476" y="9836"/>
                    <a:pt x="19176" y="11273"/>
                    <a:pt x="19278" y="12758"/>
                  </a:cubicBezTo>
                  <a:cubicBezTo>
                    <a:pt x="19284" y="12811"/>
                    <a:pt x="19295" y="12871"/>
                    <a:pt x="19312" y="12926"/>
                  </a:cubicBezTo>
                  <a:cubicBezTo>
                    <a:pt x="19494" y="13422"/>
                    <a:pt x="19864" y="13770"/>
                    <a:pt x="20336" y="13901"/>
                  </a:cubicBezTo>
                  <a:lnTo>
                    <a:pt x="20336" y="15565"/>
                  </a:lnTo>
                  <a:lnTo>
                    <a:pt x="20342" y="15565"/>
                  </a:lnTo>
                  <a:cubicBezTo>
                    <a:pt x="19728" y="15643"/>
                    <a:pt x="18772" y="15895"/>
                    <a:pt x="18078" y="16697"/>
                  </a:cubicBezTo>
                  <a:cubicBezTo>
                    <a:pt x="18078" y="16697"/>
                    <a:pt x="18078" y="16697"/>
                    <a:pt x="18078" y="16697"/>
                  </a:cubicBezTo>
                  <a:close/>
                  <a:moveTo>
                    <a:pt x="2085" y="11147"/>
                  </a:moveTo>
                  <a:cubicBezTo>
                    <a:pt x="1966" y="10914"/>
                    <a:pt x="2108" y="10680"/>
                    <a:pt x="2313" y="10872"/>
                  </a:cubicBezTo>
                  <a:cubicBezTo>
                    <a:pt x="2455" y="11010"/>
                    <a:pt x="2495" y="11261"/>
                    <a:pt x="2523" y="11446"/>
                  </a:cubicBezTo>
                  <a:cubicBezTo>
                    <a:pt x="2529" y="11512"/>
                    <a:pt x="2529" y="11573"/>
                    <a:pt x="2529" y="11632"/>
                  </a:cubicBezTo>
                  <a:cubicBezTo>
                    <a:pt x="2364" y="11548"/>
                    <a:pt x="2211" y="11393"/>
                    <a:pt x="2085" y="11147"/>
                  </a:cubicBezTo>
                  <a:cubicBezTo>
                    <a:pt x="2085" y="11147"/>
                    <a:pt x="2085" y="11147"/>
                    <a:pt x="2085" y="11147"/>
                  </a:cubicBezTo>
                  <a:close/>
                  <a:moveTo>
                    <a:pt x="21240" y="12908"/>
                  </a:moveTo>
                  <a:cubicBezTo>
                    <a:pt x="21115" y="12794"/>
                    <a:pt x="20927" y="12740"/>
                    <a:pt x="20768" y="12770"/>
                  </a:cubicBezTo>
                  <a:cubicBezTo>
                    <a:pt x="20529" y="12770"/>
                    <a:pt x="20433" y="12662"/>
                    <a:pt x="20393" y="12572"/>
                  </a:cubicBezTo>
                  <a:cubicBezTo>
                    <a:pt x="20256" y="10973"/>
                    <a:pt x="19557" y="9441"/>
                    <a:pt x="18402" y="8196"/>
                  </a:cubicBezTo>
                  <a:cubicBezTo>
                    <a:pt x="18806" y="7333"/>
                    <a:pt x="18761" y="6136"/>
                    <a:pt x="18744" y="5861"/>
                  </a:cubicBezTo>
                  <a:cubicBezTo>
                    <a:pt x="18732" y="5687"/>
                    <a:pt x="18651" y="5526"/>
                    <a:pt x="18516" y="5424"/>
                  </a:cubicBezTo>
                  <a:cubicBezTo>
                    <a:pt x="18379" y="5316"/>
                    <a:pt x="18209" y="5286"/>
                    <a:pt x="18050" y="5328"/>
                  </a:cubicBezTo>
                  <a:lnTo>
                    <a:pt x="14603" y="6262"/>
                  </a:lnTo>
                  <a:cubicBezTo>
                    <a:pt x="14268" y="6142"/>
                    <a:pt x="13693" y="6058"/>
                    <a:pt x="12727" y="5927"/>
                  </a:cubicBezTo>
                  <a:cubicBezTo>
                    <a:pt x="12323" y="5837"/>
                    <a:pt x="11890" y="5790"/>
                    <a:pt x="11441" y="5790"/>
                  </a:cubicBezTo>
                  <a:cubicBezTo>
                    <a:pt x="9001" y="5790"/>
                    <a:pt x="6761" y="7148"/>
                    <a:pt x="6652" y="7220"/>
                  </a:cubicBezTo>
                  <a:cubicBezTo>
                    <a:pt x="5077" y="8256"/>
                    <a:pt x="4002" y="9758"/>
                    <a:pt x="3547" y="11500"/>
                  </a:cubicBezTo>
                  <a:cubicBezTo>
                    <a:pt x="3393" y="11596"/>
                    <a:pt x="3234" y="11662"/>
                    <a:pt x="3075" y="11698"/>
                  </a:cubicBezTo>
                  <a:cubicBezTo>
                    <a:pt x="3126" y="11309"/>
                    <a:pt x="3087" y="10896"/>
                    <a:pt x="2944" y="10579"/>
                  </a:cubicBezTo>
                  <a:cubicBezTo>
                    <a:pt x="2500" y="9549"/>
                    <a:pt x="1408" y="10471"/>
                    <a:pt x="1460" y="11303"/>
                  </a:cubicBezTo>
                  <a:cubicBezTo>
                    <a:pt x="1488" y="11680"/>
                    <a:pt x="1772" y="12015"/>
                    <a:pt x="2102" y="12207"/>
                  </a:cubicBezTo>
                  <a:cubicBezTo>
                    <a:pt x="1960" y="12237"/>
                    <a:pt x="1795" y="12231"/>
                    <a:pt x="1613" y="12183"/>
                  </a:cubicBezTo>
                  <a:cubicBezTo>
                    <a:pt x="544" y="11902"/>
                    <a:pt x="504" y="10632"/>
                    <a:pt x="612" y="9698"/>
                  </a:cubicBezTo>
                  <a:cubicBezTo>
                    <a:pt x="664" y="9249"/>
                    <a:pt x="67" y="9537"/>
                    <a:pt x="32" y="9860"/>
                  </a:cubicBezTo>
                  <a:cubicBezTo>
                    <a:pt x="-138" y="11339"/>
                    <a:pt x="351" y="13152"/>
                    <a:pt x="2114" y="12871"/>
                  </a:cubicBezTo>
                  <a:cubicBezTo>
                    <a:pt x="2432" y="12818"/>
                    <a:pt x="2660" y="12632"/>
                    <a:pt x="2825" y="12381"/>
                  </a:cubicBezTo>
                  <a:cubicBezTo>
                    <a:pt x="3029" y="12374"/>
                    <a:pt x="3223" y="12327"/>
                    <a:pt x="3405" y="12249"/>
                  </a:cubicBezTo>
                  <a:cubicBezTo>
                    <a:pt x="3342" y="12626"/>
                    <a:pt x="3302" y="13009"/>
                    <a:pt x="3302" y="13398"/>
                  </a:cubicBezTo>
                  <a:cubicBezTo>
                    <a:pt x="3302" y="15661"/>
                    <a:pt x="3485" y="17655"/>
                    <a:pt x="5737" y="19181"/>
                  </a:cubicBezTo>
                  <a:cubicBezTo>
                    <a:pt x="5839" y="19397"/>
                    <a:pt x="5930" y="20133"/>
                    <a:pt x="5930" y="20780"/>
                  </a:cubicBezTo>
                  <a:cubicBezTo>
                    <a:pt x="5930" y="21085"/>
                    <a:pt x="6151" y="21342"/>
                    <a:pt x="6448" y="21367"/>
                  </a:cubicBezTo>
                  <a:lnTo>
                    <a:pt x="8421" y="21529"/>
                  </a:lnTo>
                  <a:cubicBezTo>
                    <a:pt x="8432" y="21529"/>
                    <a:pt x="8450" y="21529"/>
                    <a:pt x="8467" y="21529"/>
                  </a:cubicBezTo>
                  <a:lnTo>
                    <a:pt x="8478" y="21529"/>
                  </a:lnTo>
                  <a:cubicBezTo>
                    <a:pt x="8785" y="21529"/>
                    <a:pt x="9035" y="21265"/>
                    <a:pt x="9035" y="20941"/>
                  </a:cubicBezTo>
                  <a:cubicBezTo>
                    <a:pt x="9035" y="20864"/>
                    <a:pt x="9018" y="20792"/>
                    <a:pt x="8995" y="20720"/>
                  </a:cubicBezTo>
                  <a:cubicBezTo>
                    <a:pt x="8967" y="20552"/>
                    <a:pt x="8950" y="20379"/>
                    <a:pt x="8944" y="20229"/>
                  </a:cubicBezTo>
                  <a:cubicBezTo>
                    <a:pt x="9735" y="20415"/>
                    <a:pt x="10525" y="20432"/>
                    <a:pt x="11333" y="20432"/>
                  </a:cubicBezTo>
                  <a:cubicBezTo>
                    <a:pt x="11492" y="20432"/>
                    <a:pt x="11595" y="20427"/>
                    <a:pt x="11686" y="20420"/>
                  </a:cubicBezTo>
                  <a:cubicBezTo>
                    <a:pt x="11731" y="20624"/>
                    <a:pt x="11788" y="20894"/>
                    <a:pt x="11828" y="21121"/>
                  </a:cubicBezTo>
                  <a:cubicBezTo>
                    <a:pt x="11879" y="21402"/>
                    <a:pt x="12112" y="21600"/>
                    <a:pt x="12379" y="21600"/>
                  </a:cubicBezTo>
                  <a:lnTo>
                    <a:pt x="12385" y="21600"/>
                  </a:lnTo>
                  <a:lnTo>
                    <a:pt x="13739" y="21594"/>
                  </a:lnTo>
                  <a:cubicBezTo>
                    <a:pt x="14046" y="21588"/>
                    <a:pt x="14290" y="21337"/>
                    <a:pt x="14296" y="21013"/>
                  </a:cubicBezTo>
                  <a:cubicBezTo>
                    <a:pt x="14307" y="20595"/>
                    <a:pt x="14341" y="20139"/>
                    <a:pt x="14376" y="19858"/>
                  </a:cubicBezTo>
                  <a:cubicBezTo>
                    <a:pt x="14432" y="19858"/>
                    <a:pt x="14495" y="19852"/>
                    <a:pt x="14558" y="19846"/>
                  </a:cubicBezTo>
                  <a:cubicBezTo>
                    <a:pt x="14666" y="19840"/>
                    <a:pt x="14762" y="19828"/>
                    <a:pt x="14842" y="19822"/>
                  </a:cubicBezTo>
                  <a:cubicBezTo>
                    <a:pt x="14910" y="20001"/>
                    <a:pt x="14984" y="20247"/>
                    <a:pt x="15047" y="20480"/>
                  </a:cubicBezTo>
                  <a:cubicBezTo>
                    <a:pt x="15121" y="20756"/>
                    <a:pt x="15371" y="20941"/>
                    <a:pt x="15644" y="20911"/>
                  </a:cubicBezTo>
                  <a:lnTo>
                    <a:pt x="17737" y="20702"/>
                  </a:lnTo>
                  <a:cubicBezTo>
                    <a:pt x="17902" y="20684"/>
                    <a:pt x="18050" y="20595"/>
                    <a:pt x="18146" y="20450"/>
                  </a:cubicBezTo>
                  <a:cubicBezTo>
                    <a:pt x="18237" y="20313"/>
                    <a:pt x="18266" y="20133"/>
                    <a:pt x="18226" y="19965"/>
                  </a:cubicBezTo>
                  <a:cubicBezTo>
                    <a:pt x="18135" y="19589"/>
                    <a:pt x="18055" y="19163"/>
                    <a:pt x="18038" y="18936"/>
                  </a:cubicBezTo>
                  <a:cubicBezTo>
                    <a:pt x="18374" y="18619"/>
                    <a:pt x="18528" y="18283"/>
                    <a:pt x="18658" y="17978"/>
                  </a:cubicBezTo>
                  <a:cubicBezTo>
                    <a:pt x="18749" y="17781"/>
                    <a:pt x="18823" y="17607"/>
                    <a:pt x="18931" y="17463"/>
                  </a:cubicBezTo>
                  <a:cubicBezTo>
                    <a:pt x="19540" y="16757"/>
                    <a:pt x="20609" y="16715"/>
                    <a:pt x="20870" y="16715"/>
                  </a:cubicBezTo>
                  <a:cubicBezTo>
                    <a:pt x="21030" y="16727"/>
                    <a:pt x="21178" y="16661"/>
                    <a:pt x="21286" y="16553"/>
                  </a:cubicBezTo>
                  <a:cubicBezTo>
                    <a:pt x="21394" y="16440"/>
                    <a:pt x="21456" y="16290"/>
                    <a:pt x="21456" y="16128"/>
                  </a:cubicBezTo>
                  <a:lnTo>
                    <a:pt x="21456" y="13350"/>
                  </a:lnTo>
                  <a:cubicBezTo>
                    <a:pt x="21462" y="13177"/>
                    <a:pt x="21365" y="13015"/>
                    <a:pt x="21240" y="12908"/>
                  </a:cubicBezTo>
                  <a:cubicBezTo>
                    <a:pt x="21240" y="12908"/>
                    <a:pt x="21240" y="12908"/>
                    <a:pt x="21240" y="1290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93"/>
            <p:cNvSpPr/>
            <p:nvPr/>
          </p:nvSpPr>
          <p:spPr>
            <a:xfrm>
              <a:off x="7043927" y="3838262"/>
              <a:ext cx="95526" cy="112702"/>
            </a:xfrm>
            <a:custGeom>
              <a:avLst/>
              <a:gdLst/>
              <a:ahLst/>
              <a:cxnLst>
                <a:cxn ang="0">
                  <a:pos x="wd2" y="hd2"/>
                </a:cxn>
                <a:cxn ang="5400000">
                  <a:pos x="wd2" y="hd2"/>
                </a:cxn>
                <a:cxn ang="10800000">
                  <a:pos x="wd2" y="hd2"/>
                </a:cxn>
                <a:cxn ang="16200000">
                  <a:pos x="wd2" y="hd2"/>
                </a:cxn>
              </a:cxnLst>
              <a:rect l="0" t="0" r="r" b="b"/>
              <a:pathLst>
                <a:path w="21564" h="21600" extrusionOk="0">
                  <a:moveTo>
                    <a:pt x="3339" y="20394"/>
                  </a:moveTo>
                  <a:lnTo>
                    <a:pt x="18942" y="20394"/>
                  </a:lnTo>
                  <a:cubicBezTo>
                    <a:pt x="17700" y="19804"/>
                    <a:pt x="16099" y="18990"/>
                    <a:pt x="16131" y="17406"/>
                  </a:cubicBezTo>
                  <a:lnTo>
                    <a:pt x="16131" y="5395"/>
                  </a:lnTo>
                  <a:cubicBezTo>
                    <a:pt x="16131" y="5061"/>
                    <a:pt x="16451" y="4792"/>
                    <a:pt x="16843" y="4792"/>
                  </a:cubicBezTo>
                  <a:cubicBezTo>
                    <a:pt x="17050" y="4792"/>
                    <a:pt x="17353" y="4476"/>
                    <a:pt x="17353" y="3983"/>
                  </a:cubicBezTo>
                  <a:cubicBezTo>
                    <a:pt x="17353" y="3611"/>
                    <a:pt x="16777" y="2614"/>
                    <a:pt x="16243" y="1903"/>
                  </a:cubicBezTo>
                  <a:cubicBezTo>
                    <a:pt x="16171" y="1805"/>
                    <a:pt x="16131" y="1693"/>
                    <a:pt x="16131" y="1579"/>
                  </a:cubicBezTo>
                  <a:lnTo>
                    <a:pt x="16131" y="1271"/>
                  </a:lnTo>
                  <a:cubicBezTo>
                    <a:pt x="16022" y="1235"/>
                    <a:pt x="15838" y="1207"/>
                    <a:pt x="15559" y="1207"/>
                  </a:cubicBezTo>
                  <a:cubicBezTo>
                    <a:pt x="14841" y="1207"/>
                    <a:pt x="13818" y="1390"/>
                    <a:pt x="12732" y="1582"/>
                  </a:cubicBezTo>
                  <a:cubicBezTo>
                    <a:pt x="11414" y="1818"/>
                    <a:pt x="9914" y="2085"/>
                    <a:pt x="8586" y="2085"/>
                  </a:cubicBezTo>
                  <a:cubicBezTo>
                    <a:pt x="7466" y="2085"/>
                    <a:pt x="6587" y="1899"/>
                    <a:pt x="5904" y="1516"/>
                  </a:cubicBezTo>
                  <a:cubicBezTo>
                    <a:pt x="5872" y="1500"/>
                    <a:pt x="5848" y="1492"/>
                    <a:pt x="5835" y="1487"/>
                  </a:cubicBezTo>
                  <a:cubicBezTo>
                    <a:pt x="5798" y="1510"/>
                    <a:pt x="5727" y="1577"/>
                    <a:pt x="5643" y="1711"/>
                  </a:cubicBezTo>
                  <a:cubicBezTo>
                    <a:pt x="5635" y="1725"/>
                    <a:pt x="5627" y="1735"/>
                    <a:pt x="5619" y="1747"/>
                  </a:cubicBezTo>
                  <a:cubicBezTo>
                    <a:pt x="4864" y="2765"/>
                    <a:pt x="4101" y="4087"/>
                    <a:pt x="4101" y="4640"/>
                  </a:cubicBezTo>
                  <a:cubicBezTo>
                    <a:pt x="4101" y="5092"/>
                    <a:pt x="4280" y="5509"/>
                    <a:pt x="4578" y="5755"/>
                  </a:cubicBezTo>
                  <a:cubicBezTo>
                    <a:pt x="4772" y="5917"/>
                    <a:pt x="4841" y="6158"/>
                    <a:pt x="4754" y="6378"/>
                  </a:cubicBezTo>
                  <a:cubicBezTo>
                    <a:pt x="4666" y="6606"/>
                    <a:pt x="4656" y="6721"/>
                    <a:pt x="4656" y="6758"/>
                  </a:cubicBezTo>
                  <a:cubicBezTo>
                    <a:pt x="4656" y="7230"/>
                    <a:pt x="4936" y="7534"/>
                    <a:pt x="5130" y="7562"/>
                  </a:cubicBezTo>
                  <a:cubicBezTo>
                    <a:pt x="5472" y="7614"/>
                    <a:pt x="5719" y="7864"/>
                    <a:pt x="5719" y="8156"/>
                  </a:cubicBezTo>
                  <a:lnTo>
                    <a:pt x="5719" y="17944"/>
                  </a:lnTo>
                  <a:cubicBezTo>
                    <a:pt x="5719" y="17957"/>
                    <a:pt x="5718" y="17972"/>
                    <a:pt x="5716" y="17985"/>
                  </a:cubicBezTo>
                  <a:cubicBezTo>
                    <a:pt x="5617" y="19213"/>
                    <a:pt x="4470" y="19907"/>
                    <a:pt x="3339" y="20394"/>
                  </a:cubicBezTo>
                  <a:cubicBezTo>
                    <a:pt x="3339" y="20394"/>
                    <a:pt x="3339" y="20394"/>
                    <a:pt x="3339" y="20394"/>
                  </a:cubicBezTo>
                  <a:close/>
                  <a:moveTo>
                    <a:pt x="20853" y="21600"/>
                  </a:moveTo>
                  <a:lnTo>
                    <a:pt x="711" y="21600"/>
                  </a:lnTo>
                  <a:cubicBezTo>
                    <a:pt x="482" y="21600"/>
                    <a:pt x="266" y="21508"/>
                    <a:pt x="135" y="21349"/>
                  </a:cubicBezTo>
                  <a:cubicBezTo>
                    <a:pt x="1" y="21192"/>
                    <a:pt x="-36" y="20988"/>
                    <a:pt x="38" y="20804"/>
                  </a:cubicBezTo>
                  <a:cubicBezTo>
                    <a:pt x="253" y="20268"/>
                    <a:pt x="963" y="19995"/>
                    <a:pt x="1860" y="19651"/>
                  </a:cubicBezTo>
                  <a:cubicBezTo>
                    <a:pt x="2909" y="19250"/>
                    <a:pt x="4212" y="18750"/>
                    <a:pt x="4296" y="17920"/>
                  </a:cubicBezTo>
                  <a:lnTo>
                    <a:pt x="4296" y="8562"/>
                  </a:lnTo>
                  <a:cubicBezTo>
                    <a:pt x="3657" y="8232"/>
                    <a:pt x="3233" y="7547"/>
                    <a:pt x="3233" y="6758"/>
                  </a:cubicBezTo>
                  <a:cubicBezTo>
                    <a:pt x="3233" y="6629"/>
                    <a:pt x="3255" y="6489"/>
                    <a:pt x="3294" y="6336"/>
                  </a:cubicBezTo>
                  <a:cubicBezTo>
                    <a:pt x="2899" y="5878"/>
                    <a:pt x="2681" y="5278"/>
                    <a:pt x="2681" y="4640"/>
                  </a:cubicBezTo>
                  <a:cubicBezTo>
                    <a:pt x="2681" y="3547"/>
                    <a:pt x="3983" y="1692"/>
                    <a:pt x="4403" y="1121"/>
                  </a:cubicBezTo>
                  <a:cubicBezTo>
                    <a:pt x="4854" y="424"/>
                    <a:pt x="5422" y="276"/>
                    <a:pt x="5819" y="276"/>
                  </a:cubicBezTo>
                  <a:cubicBezTo>
                    <a:pt x="6098" y="276"/>
                    <a:pt x="6381" y="348"/>
                    <a:pt x="6655" y="492"/>
                  </a:cubicBezTo>
                  <a:cubicBezTo>
                    <a:pt x="6663" y="496"/>
                    <a:pt x="6671" y="500"/>
                    <a:pt x="6679" y="504"/>
                  </a:cubicBezTo>
                  <a:cubicBezTo>
                    <a:pt x="7123" y="756"/>
                    <a:pt x="7747" y="879"/>
                    <a:pt x="8586" y="876"/>
                  </a:cubicBezTo>
                  <a:cubicBezTo>
                    <a:pt x="9767" y="876"/>
                    <a:pt x="11127" y="635"/>
                    <a:pt x="12442" y="402"/>
                  </a:cubicBezTo>
                  <a:cubicBezTo>
                    <a:pt x="13599" y="196"/>
                    <a:pt x="14694" y="0"/>
                    <a:pt x="15559" y="0"/>
                  </a:cubicBezTo>
                  <a:cubicBezTo>
                    <a:pt x="15896" y="0"/>
                    <a:pt x="16920" y="0"/>
                    <a:pt x="17439" y="678"/>
                  </a:cubicBezTo>
                  <a:cubicBezTo>
                    <a:pt x="17513" y="775"/>
                    <a:pt x="17553" y="890"/>
                    <a:pt x="17553" y="1007"/>
                  </a:cubicBezTo>
                  <a:lnTo>
                    <a:pt x="17553" y="1406"/>
                  </a:lnTo>
                  <a:cubicBezTo>
                    <a:pt x="17909" y="1899"/>
                    <a:pt x="18773" y="3179"/>
                    <a:pt x="18773" y="3983"/>
                  </a:cubicBezTo>
                  <a:cubicBezTo>
                    <a:pt x="18773" y="4850"/>
                    <a:pt x="18275" y="5573"/>
                    <a:pt x="17553" y="5862"/>
                  </a:cubicBezTo>
                  <a:lnTo>
                    <a:pt x="17553" y="17414"/>
                  </a:lnTo>
                  <a:cubicBezTo>
                    <a:pt x="17553" y="17418"/>
                    <a:pt x="17553" y="17421"/>
                    <a:pt x="17553" y="17421"/>
                  </a:cubicBezTo>
                  <a:cubicBezTo>
                    <a:pt x="17534" y="18276"/>
                    <a:pt x="18501" y="18803"/>
                    <a:pt x="19768" y="19403"/>
                  </a:cubicBezTo>
                  <a:cubicBezTo>
                    <a:pt x="20691" y="19842"/>
                    <a:pt x="21564" y="20256"/>
                    <a:pt x="21564" y="20997"/>
                  </a:cubicBezTo>
                  <a:cubicBezTo>
                    <a:pt x="21564" y="21331"/>
                    <a:pt x="21246" y="21600"/>
                    <a:pt x="20853" y="21600"/>
                  </a:cubicBezTo>
                  <a:cubicBezTo>
                    <a:pt x="20853" y="21600"/>
                    <a:pt x="20853" y="21600"/>
                    <a:pt x="20853"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94"/>
            <p:cNvSpPr/>
            <p:nvPr/>
          </p:nvSpPr>
          <p:spPr>
            <a:xfrm>
              <a:off x="7071768" y="3788547"/>
              <a:ext cx="37438" cy="52163"/>
            </a:xfrm>
            <a:custGeom>
              <a:avLst/>
              <a:gdLst/>
              <a:ahLst/>
              <a:cxnLst>
                <a:cxn ang="0">
                  <a:pos x="wd2" y="hd2"/>
                </a:cxn>
                <a:cxn ang="5400000">
                  <a:pos x="wd2" y="hd2"/>
                </a:cxn>
                <a:cxn ang="10800000">
                  <a:pos x="wd2" y="hd2"/>
                </a:cxn>
                <a:cxn ang="16200000">
                  <a:pos x="wd2" y="hd2"/>
                </a:cxn>
              </a:cxnLst>
              <a:rect l="0" t="0" r="r" b="b"/>
              <a:pathLst>
                <a:path w="21600" h="21600" extrusionOk="0">
                  <a:moveTo>
                    <a:pt x="10801" y="3233"/>
                  </a:moveTo>
                  <a:cubicBezTo>
                    <a:pt x="8034" y="5520"/>
                    <a:pt x="3637" y="9845"/>
                    <a:pt x="3637" y="13127"/>
                  </a:cubicBezTo>
                  <a:cubicBezTo>
                    <a:pt x="3637" y="17019"/>
                    <a:pt x="6044" y="18993"/>
                    <a:pt x="10801" y="18993"/>
                  </a:cubicBezTo>
                  <a:cubicBezTo>
                    <a:pt x="15556" y="18993"/>
                    <a:pt x="17968" y="17019"/>
                    <a:pt x="17968" y="13127"/>
                  </a:cubicBezTo>
                  <a:cubicBezTo>
                    <a:pt x="17968" y="9845"/>
                    <a:pt x="13573" y="5520"/>
                    <a:pt x="10801" y="3233"/>
                  </a:cubicBezTo>
                  <a:cubicBezTo>
                    <a:pt x="10801" y="3233"/>
                    <a:pt x="10801" y="3233"/>
                    <a:pt x="10801" y="3233"/>
                  </a:cubicBezTo>
                  <a:close/>
                  <a:moveTo>
                    <a:pt x="10801" y="21600"/>
                  </a:moveTo>
                  <a:cubicBezTo>
                    <a:pt x="7671" y="21600"/>
                    <a:pt x="5042" y="20915"/>
                    <a:pt x="3182" y="19622"/>
                  </a:cubicBezTo>
                  <a:cubicBezTo>
                    <a:pt x="1076" y="18149"/>
                    <a:pt x="0" y="15964"/>
                    <a:pt x="0" y="13127"/>
                  </a:cubicBezTo>
                  <a:cubicBezTo>
                    <a:pt x="0" y="7395"/>
                    <a:pt x="9116" y="676"/>
                    <a:pt x="9506" y="389"/>
                  </a:cubicBezTo>
                  <a:cubicBezTo>
                    <a:pt x="9849" y="138"/>
                    <a:pt x="10313" y="0"/>
                    <a:pt x="10801" y="0"/>
                  </a:cubicBezTo>
                  <a:cubicBezTo>
                    <a:pt x="11287" y="0"/>
                    <a:pt x="11758" y="138"/>
                    <a:pt x="12096" y="389"/>
                  </a:cubicBezTo>
                  <a:cubicBezTo>
                    <a:pt x="12484" y="672"/>
                    <a:pt x="21600" y="7395"/>
                    <a:pt x="21600" y="13127"/>
                  </a:cubicBezTo>
                  <a:cubicBezTo>
                    <a:pt x="21600" y="15964"/>
                    <a:pt x="20531" y="18149"/>
                    <a:pt x="18420" y="19622"/>
                  </a:cubicBezTo>
                  <a:cubicBezTo>
                    <a:pt x="16565" y="20915"/>
                    <a:pt x="13929" y="21600"/>
                    <a:pt x="10801" y="21600"/>
                  </a:cubicBezTo>
                  <a:cubicBezTo>
                    <a:pt x="10801" y="21600"/>
                    <a:pt x="10801" y="21600"/>
                    <a:pt x="10801" y="2160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95"/>
            <p:cNvSpPr/>
            <p:nvPr/>
          </p:nvSpPr>
          <p:spPr>
            <a:xfrm>
              <a:off x="6560697" y="3390827"/>
              <a:ext cx="138985" cy="124444"/>
            </a:xfrm>
            <a:custGeom>
              <a:avLst/>
              <a:gdLst/>
              <a:ahLst/>
              <a:cxnLst>
                <a:cxn ang="0">
                  <a:pos x="wd2" y="hd2"/>
                </a:cxn>
                <a:cxn ang="5400000">
                  <a:pos x="wd2" y="hd2"/>
                </a:cxn>
                <a:cxn ang="10800000">
                  <a:pos x="wd2" y="hd2"/>
                </a:cxn>
                <a:cxn ang="16200000">
                  <a:pos x="wd2" y="hd2"/>
                </a:cxn>
              </a:cxnLst>
              <a:rect l="0" t="0" r="r" b="b"/>
              <a:pathLst>
                <a:path w="21600" h="21600" extrusionOk="0">
                  <a:moveTo>
                    <a:pt x="16298" y="6195"/>
                  </a:moveTo>
                  <a:lnTo>
                    <a:pt x="17722" y="3343"/>
                  </a:lnTo>
                  <a:lnTo>
                    <a:pt x="19096" y="6195"/>
                  </a:lnTo>
                  <a:cubicBezTo>
                    <a:pt x="19096" y="6195"/>
                    <a:pt x="16298" y="6195"/>
                    <a:pt x="16298" y="6195"/>
                  </a:cubicBezTo>
                  <a:close/>
                  <a:moveTo>
                    <a:pt x="13205" y="15735"/>
                  </a:moveTo>
                  <a:lnTo>
                    <a:pt x="15464" y="7894"/>
                  </a:lnTo>
                  <a:lnTo>
                    <a:pt x="18802" y="7894"/>
                  </a:lnTo>
                  <a:cubicBezTo>
                    <a:pt x="18802" y="7894"/>
                    <a:pt x="13205" y="15735"/>
                    <a:pt x="13205" y="15735"/>
                  </a:cubicBezTo>
                  <a:close/>
                  <a:moveTo>
                    <a:pt x="10800" y="17324"/>
                  </a:moveTo>
                  <a:lnTo>
                    <a:pt x="8100" y="7894"/>
                  </a:lnTo>
                  <a:lnTo>
                    <a:pt x="13500" y="7894"/>
                  </a:lnTo>
                  <a:cubicBezTo>
                    <a:pt x="13500" y="7894"/>
                    <a:pt x="10800" y="17324"/>
                    <a:pt x="10800" y="17324"/>
                  </a:cubicBezTo>
                  <a:close/>
                  <a:moveTo>
                    <a:pt x="2800" y="7894"/>
                  </a:moveTo>
                  <a:lnTo>
                    <a:pt x="6137" y="7894"/>
                  </a:lnTo>
                  <a:lnTo>
                    <a:pt x="8395" y="15735"/>
                  </a:lnTo>
                  <a:cubicBezTo>
                    <a:pt x="8395" y="15735"/>
                    <a:pt x="2800" y="7894"/>
                    <a:pt x="2800" y="7894"/>
                  </a:cubicBezTo>
                  <a:close/>
                  <a:moveTo>
                    <a:pt x="4615" y="3343"/>
                  </a:moveTo>
                  <a:lnTo>
                    <a:pt x="5548" y="6195"/>
                  </a:lnTo>
                  <a:lnTo>
                    <a:pt x="2751" y="6195"/>
                  </a:lnTo>
                  <a:cubicBezTo>
                    <a:pt x="2751" y="6195"/>
                    <a:pt x="4615" y="3343"/>
                    <a:pt x="4615" y="3343"/>
                  </a:cubicBezTo>
                  <a:close/>
                  <a:moveTo>
                    <a:pt x="8984" y="2247"/>
                  </a:moveTo>
                  <a:lnTo>
                    <a:pt x="7119" y="5098"/>
                  </a:lnTo>
                  <a:lnTo>
                    <a:pt x="6186" y="2247"/>
                  </a:lnTo>
                  <a:cubicBezTo>
                    <a:pt x="6186" y="2247"/>
                    <a:pt x="8984" y="2247"/>
                    <a:pt x="8984" y="2247"/>
                  </a:cubicBezTo>
                  <a:close/>
                  <a:moveTo>
                    <a:pt x="12960" y="6195"/>
                  </a:moveTo>
                  <a:lnTo>
                    <a:pt x="8641" y="6195"/>
                  </a:lnTo>
                  <a:lnTo>
                    <a:pt x="10800" y="2904"/>
                  </a:lnTo>
                  <a:cubicBezTo>
                    <a:pt x="10800" y="2904"/>
                    <a:pt x="12960" y="6195"/>
                    <a:pt x="12960" y="6195"/>
                  </a:cubicBezTo>
                  <a:close/>
                  <a:moveTo>
                    <a:pt x="16151" y="2247"/>
                  </a:moveTo>
                  <a:lnTo>
                    <a:pt x="14630" y="5317"/>
                  </a:lnTo>
                  <a:lnTo>
                    <a:pt x="12616" y="2247"/>
                  </a:lnTo>
                  <a:cubicBezTo>
                    <a:pt x="12616" y="2247"/>
                    <a:pt x="16151" y="2247"/>
                    <a:pt x="16151" y="2247"/>
                  </a:cubicBezTo>
                  <a:close/>
                  <a:moveTo>
                    <a:pt x="21502" y="6304"/>
                  </a:moveTo>
                  <a:lnTo>
                    <a:pt x="18360" y="547"/>
                  </a:lnTo>
                  <a:cubicBezTo>
                    <a:pt x="18065" y="182"/>
                    <a:pt x="17886" y="0"/>
                    <a:pt x="17820" y="0"/>
                  </a:cubicBezTo>
                  <a:lnTo>
                    <a:pt x="4272" y="0"/>
                  </a:lnTo>
                  <a:lnTo>
                    <a:pt x="197" y="6086"/>
                  </a:lnTo>
                  <a:lnTo>
                    <a:pt x="148" y="6140"/>
                  </a:lnTo>
                  <a:lnTo>
                    <a:pt x="148" y="6195"/>
                  </a:lnTo>
                  <a:cubicBezTo>
                    <a:pt x="116" y="6231"/>
                    <a:pt x="83" y="6286"/>
                    <a:pt x="51" y="6359"/>
                  </a:cubicBezTo>
                  <a:lnTo>
                    <a:pt x="51" y="6413"/>
                  </a:lnTo>
                  <a:cubicBezTo>
                    <a:pt x="18" y="6523"/>
                    <a:pt x="0" y="6634"/>
                    <a:pt x="0" y="6743"/>
                  </a:cubicBezTo>
                  <a:cubicBezTo>
                    <a:pt x="0" y="6816"/>
                    <a:pt x="18" y="6889"/>
                    <a:pt x="51" y="6963"/>
                  </a:cubicBezTo>
                  <a:lnTo>
                    <a:pt x="51" y="7016"/>
                  </a:lnTo>
                  <a:lnTo>
                    <a:pt x="148" y="7236"/>
                  </a:lnTo>
                  <a:lnTo>
                    <a:pt x="10015" y="21162"/>
                  </a:lnTo>
                  <a:lnTo>
                    <a:pt x="10015" y="21217"/>
                  </a:lnTo>
                  <a:lnTo>
                    <a:pt x="10211" y="21436"/>
                  </a:lnTo>
                  <a:lnTo>
                    <a:pt x="10260" y="21436"/>
                  </a:lnTo>
                  <a:cubicBezTo>
                    <a:pt x="10326" y="21473"/>
                    <a:pt x="10408" y="21509"/>
                    <a:pt x="10506" y="21545"/>
                  </a:cubicBezTo>
                  <a:lnTo>
                    <a:pt x="10556" y="21600"/>
                  </a:lnTo>
                  <a:lnTo>
                    <a:pt x="11095" y="21600"/>
                  </a:lnTo>
                  <a:lnTo>
                    <a:pt x="11144" y="21545"/>
                  </a:lnTo>
                  <a:lnTo>
                    <a:pt x="11340" y="21436"/>
                  </a:lnTo>
                  <a:lnTo>
                    <a:pt x="11390" y="21436"/>
                  </a:lnTo>
                  <a:cubicBezTo>
                    <a:pt x="11456" y="21363"/>
                    <a:pt x="11504" y="21290"/>
                    <a:pt x="11537" y="21217"/>
                  </a:cubicBezTo>
                  <a:lnTo>
                    <a:pt x="21453" y="7236"/>
                  </a:lnTo>
                  <a:cubicBezTo>
                    <a:pt x="21486" y="7199"/>
                    <a:pt x="21517" y="7126"/>
                    <a:pt x="21551" y="7016"/>
                  </a:cubicBezTo>
                  <a:cubicBezTo>
                    <a:pt x="21584" y="6943"/>
                    <a:pt x="21600" y="6870"/>
                    <a:pt x="21600" y="6798"/>
                  </a:cubicBezTo>
                  <a:lnTo>
                    <a:pt x="21600" y="6523"/>
                  </a:lnTo>
                  <a:cubicBezTo>
                    <a:pt x="21567" y="6413"/>
                    <a:pt x="21534" y="6340"/>
                    <a:pt x="21502" y="6304"/>
                  </a:cubicBezTo>
                  <a:cubicBezTo>
                    <a:pt x="21502" y="6304"/>
                    <a:pt x="21502" y="6304"/>
                    <a:pt x="21502" y="630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96"/>
            <p:cNvSpPr/>
            <p:nvPr/>
          </p:nvSpPr>
          <p:spPr>
            <a:xfrm>
              <a:off x="6520925" y="4239959"/>
              <a:ext cx="97632" cy="121814"/>
            </a:xfrm>
            <a:custGeom>
              <a:avLst/>
              <a:gdLst/>
              <a:ahLst/>
              <a:cxnLst>
                <a:cxn ang="0">
                  <a:pos x="wd2" y="hd2"/>
                </a:cxn>
                <a:cxn ang="5400000">
                  <a:pos x="wd2" y="hd2"/>
                </a:cxn>
                <a:cxn ang="10800000">
                  <a:pos x="wd2" y="hd2"/>
                </a:cxn>
                <a:cxn ang="16200000">
                  <a:pos x="wd2" y="hd2"/>
                </a:cxn>
              </a:cxnLst>
              <a:rect l="0" t="0" r="r" b="b"/>
              <a:pathLst>
                <a:path w="21600" h="21600" extrusionOk="0">
                  <a:moveTo>
                    <a:pt x="20418" y="11220"/>
                  </a:moveTo>
                  <a:cubicBezTo>
                    <a:pt x="20418" y="11742"/>
                    <a:pt x="19888" y="12168"/>
                    <a:pt x="19241" y="12168"/>
                  </a:cubicBezTo>
                  <a:lnTo>
                    <a:pt x="12595" y="12168"/>
                  </a:lnTo>
                  <a:cubicBezTo>
                    <a:pt x="11943" y="12168"/>
                    <a:pt x="11415" y="11742"/>
                    <a:pt x="11415" y="11220"/>
                  </a:cubicBezTo>
                  <a:lnTo>
                    <a:pt x="11415" y="8857"/>
                  </a:lnTo>
                  <a:cubicBezTo>
                    <a:pt x="11415" y="8335"/>
                    <a:pt x="11943" y="7912"/>
                    <a:pt x="12595" y="7912"/>
                  </a:cubicBezTo>
                  <a:lnTo>
                    <a:pt x="19241" y="7912"/>
                  </a:lnTo>
                  <a:cubicBezTo>
                    <a:pt x="19891" y="7912"/>
                    <a:pt x="20418" y="8335"/>
                    <a:pt x="20418" y="8857"/>
                  </a:cubicBezTo>
                  <a:cubicBezTo>
                    <a:pt x="20418" y="8857"/>
                    <a:pt x="20418" y="11220"/>
                    <a:pt x="20418" y="11220"/>
                  </a:cubicBezTo>
                  <a:close/>
                  <a:moveTo>
                    <a:pt x="18492" y="19709"/>
                  </a:moveTo>
                  <a:cubicBezTo>
                    <a:pt x="18492" y="20230"/>
                    <a:pt x="17963" y="20656"/>
                    <a:pt x="17311" y="20656"/>
                  </a:cubicBezTo>
                  <a:lnTo>
                    <a:pt x="12595" y="20656"/>
                  </a:lnTo>
                  <a:cubicBezTo>
                    <a:pt x="11943" y="20656"/>
                    <a:pt x="11415" y="20230"/>
                    <a:pt x="11415" y="19709"/>
                  </a:cubicBezTo>
                  <a:lnTo>
                    <a:pt x="11415" y="14383"/>
                  </a:lnTo>
                  <a:cubicBezTo>
                    <a:pt x="11415" y="13861"/>
                    <a:pt x="11943" y="13437"/>
                    <a:pt x="12595" y="13437"/>
                  </a:cubicBezTo>
                  <a:lnTo>
                    <a:pt x="17311" y="13437"/>
                  </a:lnTo>
                  <a:cubicBezTo>
                    <a:pt x="17963" y="13437"/>
                    <a:pt x="18492" y="13861"/>
                    <a:pt x="18492" y="14383"/>
                  </a:cubicBezTo>
                  <a:cubicBezTo>
                    <a:pt x="18492" y="14383"/>
                    <a:pt x="18492" y="19709"/>
                    <a:pt x="18492" y="19709"/>
                  </a:cubicBezTo>
                  <a:close/>
                  <a:moveTo>
                    <a:pt x="10177" y="19709"/>
                  </a:moveTo>
                  <a:cubicBezTo>
                    <a:pt x="10177" y="20230"/>
                    <a:pt x="9652" y="20656"/>
                    <a:pt x="9002" y="20656"/>
                  </a:cubicBezTo>
                  <a:lnTo>
                    <a:pt x="4282" y="20656"/>
                  </a:lnTo>
                  <a:cubicBezTo>
                    <a:pt x="3631" y="20656"/>
                    <a:pt x="3104" y="20230"/>
                    <a:pt x="3104" y="19709"/>
                  </a:cubicBezTo>
                  <a:lnTo>
                    <a:pt x="3104" y="14383"/>
                  </a:lnTo>
                  <a:cubicBezTo>
                    <a:pt x="3104" y="13861"/>
                    <a:pt x="3631" y="13437"/>
                    <a:pt x="4282" y="13437"/>
                  </a:cubicBezTo>
                  <a:lnTo>
                    <a:pt x="9002" y="13437"/>
                  </a:lnTo>
                  <a:cubicBezTo>
                    <a:pt x="9652" y="13437"/>
                    <a:pt x="10177" y="13861"/>
                    <a:pt x="10177" y="14383"/>
                  </a:cubicBezTo>
                  <a:cubicBezTo>
                    <a:pt x="10177" y="14383"/>
                    <a:pt x="10177" y="19709"/>
                    <a:pt x="10177" y="19709"/>
                  </a:cubicBezTo>
                  <a:close/>
                  <a:moveTo>
                    <a:pt x="1181" y="11220"/>
                  </a:moveTo>
                  <a:lnTo>
                    <a:pt x="1181" y="8857"/>
                  </a:lnTo>
                  <a:cubicBezTo>
                    <a:pt x="1181" y="8335"/>
                    <a:pt x="1707" y="7912"/>
                    <a:pt x="2358" y="7912"/>
                  </a:cubicBezTo>
                  <a:lnTo>
                    <a:pt x="9007" y="7912"/>
                  </a:lnTo>
                  <a:cubicBezTo>
                    <a:pt x="9654" y="7912"/>
                    <a:pt x="10185" y="8335"/>
                    <a:pt x="10185" y="8857"/>
                  </a:cubicBezTo>
                  <a:lnTo>
                    <a:pt x="10185" y="11220"/>
                  </a:lnTo>
                  <a:cubicBezTo>
                    <a:pt x="10185" y="11742"/>
                    <a:pt x="9654" y="12168"/>
                    <a:pt x="9007" y="12168"/>
                  </a:cubicBezTo>
                  <a:lnTo>
                    <a:pt x="2358" y="12168"/>
                  </a:lnTo>
                  <a:cubicBezTo>
                    <a:pt x="1707" y="12168"/>
                    <a:pt x="1181" y="11742"/>
                    <a:pt x="1181" y="11220"/>
                  </a:cubicBezTo>
                  <a:cubicBezTo>
                    <a:pt x="1181" y="11220"/>
                    <a:pt x="1181" y="11220"/>
                    <a:pt x="1181" y="11220"/>
                  </a:cubicBezTo>
                  <a:close/>
                  <a:moveTo>
                    <a:pt x="3271" y="2850"/>
                  </a:moveTo>
                  <a:cubicBezTo>
                    <a:pt x="3271" y="2704"/>
                    <a:pt x="3339" y="2569"/>
                    <a:pt x="3465" y="2464"/>
                  </a:cubicBezTo>
                  <a:lnTo>
                    <a:pt x="4936" y="1222"/>
                  </a:lnTo>
                  <a:cubicBezTo>
                    <a:pt x="5068" y="1112"/>
                    <a:pt x="5255" y="1050"/>
                    <a:pt x="5444" y="1050"/>
                  </a:cubicBezTo>
                  <a:cubicBezTo>
                    <a:pt x="5615" y="1050"/>
                    <a:pt x="5777" y="1098"/>
                    <a:pt x="5883" y="1179"/>
                  </a:cubicBezTo>
                  <a:lnTo>
                    <a:pt x="10098" y="5368"/>
                  </a:lnTo>
                  <a:cubicBezTo>
                    <a:pt x="10226" y="5466"/>
                    <a:pt x="10293" y="5592"/>
                    <a:pt x="10299" y="5747"/>
                  </a:cubicBezTo>
                  <a:cubicBezTo>
                    <a:pt x="10299" y="5765"/>
                    <a:pt x="10298" y="5782"/>
                    <a:pt x="10298" y="5791"/>
                  </a:cubicBezTo>
                  <a:cubicBezTo>
                    <a:pt x="10286" y="5928"/>
                    <a:pt x="10222" y="6050"/>
                    <a:pt x="10116" y="6143"/>
                  </a:cubicBezTo>
                  <a:lnTo>
                    <a:pt x="9850" y="6364"/>
                  </a:lnTo>
                  <a:cubicBezTo>
                    <a:pt x="9724" y="6472"/>
                    <a:pt x="9554" y="6534"/>
                    <a:pt x="9347" y="6538"/>
                  </a:cubicBezTo>
                  <a:cubicBezTo>
                    <a:pt x="9170" y="6538"/>
                    <a:pt x="9010" y="6486"/>
                    <a:pt x="8860" y="6375"/>
                  </a:cubicBezTo>
                  <a:lnTo>
                    <a:pt x="3482" y="3240"/>
                  </a:lnTo>
                  <a:cubicBezTo>
                    <a:pt x="3346" y="3138"/>
                    <a:pt x="3271" y="2997"/>
                    <a:pt x="3271" y="2850"/>
                  </a:cubicBezTo>
                  <a:cubicBezTo>
                    <a:pt x="3271" y="2850"/>
                    <a:pt x="3271" y="2850"/>
                    <a:pt x="3271" y="2850"/>
                  </a:cubicBezTo>
                  <a:close/>
                  <a:moveTo>
                    <a:pt x="11051" y="7439"/>
                  </a:moveTo>
                  <a:cubicBezTo>
                    <a:pt x="10961" y="7501"/>
                    <a:pt x="10879" y="7569"/>
                    <a:pt x="10801" y="7643"/>
                  </a:cubicBezTo>
                  <a:cubicBezTo>
                    <a:pt x="10721" y="7569"/>
                    <a:pt x="10636" y="7501"/>
                    <a:pt x="10545" y="7435"/>
                  </a:cubicBezTo>
                  <a:cubicBezTo>
                    <a:pt x="10715" y="7435"/>
                    <a:pt x="10885" y="7439"/>
                    <a:pt x="11051" y="7439"/>
                  </a:cubicBezTo>
                  <a:cubicBezTo>
                    <a:pt x="11051" y="7439"/>
                    <a:pt x="11051" y="7439"/>
                    <a:pt x="11051" y="7439"/>
                  </a:cubicBezTo>
                  <a:close/>
                  <a:moveTo>
                    <a:pt x="11428" y="5753"/>
                  </a:moveTo>
                  <a:cubicBezTo>
                    <a:pt x="11434" y="5610"/>
                    <a:pt x="11495" y="5488"/>
                    <a:pt x="11621" y="5379"/>
                  </a:cubicBezTo>
                  <a:lnTo>
                    <a:pt x="15534" y="1067"/>
                  </a:lnTo>
                  <a:cubicBezTo>
                    <a:pt x="15661" y="959"/>
                    <a:pt x="15835" y="899"/>
                    <a:pt x="16021" y="899"/>
                  </a:cubicBezTo>
                  <a:cubicBezTo>
                    <a:pt x="16199" y="899"/>
                    <a:pt x="16369" y="955"/>
                    <a:pt x="16502" y="1054"/>
                  </a:cubicBezTo>
                  <a:lnTo>
                    <a:pt x="18052" y="2234"/>
                  </a:lnTo>
                  <a:cubicBezTo>
                    <a:pt x="18325" y="2445"/>
                    <a:pt x="18346" y="2790"/>
                    <a:pt x="18104" y="2992"/>
                  </a:cubicBezTo>
                  <a:lnTo>
                    <a:pt x="12879" y="6373"/>
                  </a:lnTo>
                  <a:cubicBezTo>
                    <a:pt x="12629" y="6583"/>
                    <a:pt x="12180" y="6587"/>
                    <a:pt x="11912" y="6384"/>
                  </a:cubicBezTo>
                  <a:lnTo>
                    <a:pt x="11637" y="6174"/>
                  </a:lnTo>
                  <a:cubicBezTo>
                    <a:pt x="11510" y="6077"/>
                    <a:pt x="11434" y="5944"/>
                    <a:pt x="11425" y="5802"/>
                  </a:cubicBezTo>
                  <a:cubicBezTo>
                    <a:pt x="11428" y="5788"/>
                    <a:pt x="11430" y="5774"/>
                    <a:pt x="11428" y="5753"/>
                  </a:cubicBezTo>
                  <a:cubicBezTo>
                    <a:pt x="11428" y="5753"/>
                    <a:pt x="11428" y="5753"/>
                    <a:pt x="11428" y="5753"/>
                  </a:cubicBezTo>
                  <a:close/>
                  <a:moveTo>
                    <a:pt x="19241" y="6968"/>
                  </a:moveTo>
                  <a:lnTo>
                    <a:pt x="13737" y="6968"/>
                  </a:lnTo>
                  <a:lnTo>
                    <a:pt x="18896" y="3629"/>
                  </a:lnTo>
                  <a:cubicBezTo>
                    <a:pt x="19228" y="3351"/>
                    <a:pt x="19401" y="2984"/>
                    <a:pt x="19391" y="2596"/>
                  </a:cubicBezTo>
                  <a:cubicBezTo>
                    <a:pt x="19375" y="2207"/>
                    <a:pt x="19174" y="1848"/>
                    <a:pt x="18824" y="1583"/>
                  </a:cubicBezTo>
                  <a:lnTo>
                    <a:pt x="17277" y="402"/>
                  </a:lnTo>
                  <a:cubicBezTo>
                    <a:pt x="16937" y="143"/>
                    <a:pt x="16491" y="0"/>
                    <a:pt x="16024" y="0"/>
                  </a:cubicBezTo>
                  <a:cubicBezTo>
                    <a:pt x="15524" y="0"/>
                    <a:pt x="15060" y="161"/>
                    <a:pt x="14699" y="466"/>
                  </a:cubicBezTo>
                  <a:lnTo>
                    <a:pt x="11207" y="4319"/>
                  </a:lnTo>
                  <a:cubicBezTo>
                    <a:pt x="11016" y="4528"/>
                    <a:pt x="10696" y="4534"/>
                    <a:pt x="10489" y="4331"/>
                  </a:cubicBezTo>
                  <a:lnTo>
                    <a:pt x="6680" y="544"/>
                  </a:lnTo>
                  <a:cubicBezTo>
                    <a:pt x="6343" y="290"/>
                    <a:pt x="5906" y="149"/>
                    <a:pt x="5442" y="149"/>
                  </a:cubicBezTo>
                  <a:lnTo>
                    <a:pt x="5388" y="149"/>
                  </a:lnTo>
                  <a:cubicBezTo>
                    <a:pt x="4903" y="161"/>
                    <a:pt x="4455" y="323"/>
                    <a:pt x="4122" y="602"/>
                  </a:cubicBezTo>
                  <a:lnTo>
                    <a:pt x="2648" y="1844"/>
                  </a:lnTo>
                  <a:cubicBezTo>
                    <a:pt x="2325" y="2116"/>
                    <a:pt x="2147" y="2474"/>
                    <a:pt x="2147" y="2848"/>
                  </a:cubicBezTo>
                  <a:cubicBezTo>
                    <a:pt x="2147" y="3249"/>
                    <a:pt x="2348" y="3621"/>
                    <a:pt x="2726" y="3910"/>
                  </a:cubicBezTo>
                  <a:lnTo>
                    <a:pt x="7979" y="6968"/>
                  </a:lnTo>
                  <a:lnTo>
                    <a:pt x="2358" y="6968"/>
                  </a:lnTo>
                  <a:cubicBezTo>
                    <a:pt x="1057" y="6968"/>
                    <a:pt x="0" y="7815"/>
                    <a:pt x="0" y="8857"/>
                  </a:cubicBezTo>
                  <a:lnTo>
                    <a:pt x="0" y="11220"/>
                  </a:lnTo>
                  <a:cubicBezTo>
                    <a:pt x="0" y="12265"/>
                    <a:pt x="1057" y="13112"/>
                    <a:pt x="2358" y="13112"/>
                  </a:cubicBezTo>
                  <a:lnTo>
                    <a:pt x="2549" y="13112"/>
                  </a:lnTo>
                  <a:cubicBezTo>
                    <a:pt x="2165" y="13448"/>
                    <a:pt x="1923" y="13891"/>
                    <a:pt x="1923" y="14383"/>
                  </a:cubicBezTo>
                  <a:lnTo>
                    <a:pt x="1923" y="19709"/>
                  </a:lnTo>
                  <a:cubicBezTo>
                    <a:pt x="1923" y="20753"/>
                    <a:pt x="2980" y="21600"/>
                    <a:pt x="4282" y="21600"/>
                  </a:cubicBezTo>
                  <a:lnTo>
                    <a:pt x="9002" y="21600"/>
                  </a:lnTo>
                  <a:cubicBezTo>
                    <a:pt x="9724" y="21600"/>
                    <a:pt x="10363" y="21332"/>
                    <a:pt x="10796" y="20922"/>
                  </a:cubicBezTo>
                  <a:cubicBezTo>
                    <a:pt x="11229" y="21332"/>
                    <a:pt x="11869" y="21600"/>
                    <a:pt x="12593" y="21600"/>
                  </a:cubicBezTo>
                  <a:lnTo>
                    <a:pt x="17311" y="21600"/>
                  </a:lnTo>
                  <a:cubicBezTo>
                    <a:pt x="18610" y="21600"/>
                    <a:pt x="19669" y="20753"/>
                    <a:pt x="19669" y="19709"/>
                  </a:cubicBezTo>
                  <a:lnTo>
                    <a:pt x="19669" y="14383"/>
                  </a:lnTo>
                  <a:cubicBezTo>
                    <a:pt x="19669" y="13891"/>
                    <a:pt x="19430" y="13448"/>
                    <a:pt x="19045" y="13112"/>
                  </a:cubicBezTo>
                  <a:lnTo>
                    <a:pt x="19239" y="13112"/>
                  </a:lnTo>
                  <a:cubicBezTo>
                    <a:pt x="20539" y="13112"/>
                    <a:pt x="21600" y="12265"/>
                    <a:pt x="21600" y="11220"/>
                  </a:cubicBezTo>
                  <a:lnTo>
                    <a:pt x="21600" y="8857"/>
                  </a:lnTo>
                  <a:cubicBezTo>
                    <a:pt x="21600" y="7815"/>
                    <a:pt x="20539" y="6968"/>
                    <a:pt x="19241" y="6968"/>
                  </a:cubicBezTo>
                  <a:cubicBezTo>
                    <a:pt x="19241" y="6968"/>
                    <a:pt x="19241" y="6968"/>
                    <a:pt x="19241" y="69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97"/>
            <p:cNvSpPr/>
            <p:nvPr/>
          </p:nvSpPr>
          <p:spPr>
            <a:xfrm>
              <a:off x="7240799" y="3277476"/>
              <a:ext cx="115328" cy="110865"/>
            </a:xfrm>
            <a:custGeom>
              <a:avLst/>
              <a:gdLst/>
              <a:ahLst/>
              <a:cxnLst>
                <a:cxn ang="0">
                  <a:pos x="wd2" y="hd2"/>
                </a:cxn>
                <a:cxn ang="5400000">
                  <a:pos x="wd2" y="hd2"/>
                </a:cxn>
                <a:cxn ang="10800000">
                  <a:pos x="wd2" y="hd2"/>
                </a:cxn>
                <a:cxn ang="16200000">
                  <a:pos x="wd2" y="hd2"/>
                </a:cxn>
              </a:cxnLst>
              <a:rect l="0" t="0" r="r" b="b"/>
              <a:pathLst>
                <a:path w="21600" h="21600" extrusionOk="0">
                  <a:moveTo>
                    <a:pt x="12035" y="17654"/>
                  </a:moveTo>
                  <a:lnTo>
                    <a:pt x="14959" y="6874"/>
                  </a:lnTo>
                  <a:lnTo>
                    <a:pt x="19720" y="6874"/>
                  </a:lnTo>
                  <a:cubicBezTo>
                    <a:pt x="19720" y="6874"/>
                    <a:pt x="12035" y="17654"/>
                    <a:pt x="12035" y="17654"/>
                  </a:cubicBezTo>
                  <a:close/>
                  <a:moveTo>
                    <a:pt x="8142" y="6874"/>
                  </a:moveTo>
                  <a:lnTo>
                    <a:pt x="14035" y="6874"/>
                  </a:lnTo>
                  <a:lnTo>
                    <a:pt x="10837" y="18649"/>
                  </a:lnTo>
                  <a:cubicBezTo>
                    <a:pt x="10837" y="18649"/>
                    <a:pt x="8142" y="6874"/>
                    <a:pt x="8142" y="6874"/>
                  </a:cubicBezTo>
                  <a:close/>
                  <a:moveTo>
                    <a:pt x="1880" y="6874"/>
                  </a:moveTo>
                  <a:lnTo>
                    <a:pt x="7229" y="6874"/>
                  </a:lnTo>
                  <a:lnTo>
                    <a:pt x="9755" y="17910"/>
                  </a:lnTo>
                  <a:cubicBezTo>
                    <a:pt x="9755" y="17910"/>
                    <a:pt x="1880" y="6874"/>
                    <a:pt x="1880" y="6874"/>
                  </a:cubicBezTo>
                  <a:close/>
                  <a:moveTo>
                    <a:pt x="4648" y="1764"/>
                  </a:moveTo>
                  <a:lnTo>
                    <a:pt x="6830" y="5946"/>
                  </a:lnTo>
                  <a:lnTo>
                    <a:pt x="1880" y="5946"/>
                  </a:lnTo>
                  <a:cubicBezTo>
                    <a:pt x="1880" y="5946"/>
                    <a:pt x="4648" y="1764"/>
                    <a:pt x="4648" y="1764"/>
                  </a:cubicBezTo>
                  <a:close/>
                  <a:moveTo>
                    <a:pt x="9914" y="1315"/>
                  </a:moveTo>
                  <a:lnTo>
                    <a:pt x="7592" y="5465"/>
                  </a:lnTo>
                  <a:lnTo>
                    <a:pt x="5427" y="1315"/>
                  </a:lnTo>
                  <a:cubicBezTo>
                    <a:pt x="5427" y="1315"/>
                    <a:pt x="9914" y="1315"/>
                    <a:pt x="9914" y="1315"/>
                  </a:cubicBezTo>
                  <a:close/>
                  <a:moveTo>
                    <a:pt x="13669" y="5946"/>
                  </a:moveTo>
                  <a:lnTo>
                    <a:pt x="8350" y="5946"/>
                  </a:lnTo>
                  <a:lnTo>
                    <a:pt x="10824" y="1533"/>
                  </a:lnTo>
                  <a:cubicBezTo>
                    <a:pt x="10824" y="1533"/>
                    <a:pt x="13669" y="5946"/>
                    <a:pt x="13669" y="5946"/>
                  </a:cubicBezTo>
                  <a:close/>
                  <a:moveTo>
                    <a:pt x="16238" y="1315"/>
                  </a:moveTo>
                  <a:lnTo>
                    <a:pt x="14498" y="5577"/>
                  </a:lnTo>
                  <a:lnTo>
                    <a:pt x="11762" y="1315"/>
                  </a:lnTo>
                  <a:cubicBezTo>
                    <a:pt x="11762" y="1315"/>
                    <a:pt x="16238" y="1315"/>
                    <a:pt x="16238" y="1315"/>
                  </a:cubicBezTo>
                  <a:close/>
                  <a:moveTo>
                    <a:pt x="19725" y="5946"/>
                  </a:moveTo>
                  <a:lnTo>
                    <a:pt x="15315" y="5946"/>
                  </a:lnTo>
                  <a:lnTo>
                    <a:pt x="16997" y="1830"/>
                  </a:lnTo>
                  <a:cubicBezTo>
                    <a:pt x="16997" y="1830"/>
                    <a:pt x="19725" y="5946"/>
                    <a:pt x="19725" y="5946"/>
                  </a:cubicBezTo>
                  <a:close/>
                  <a:moveTo>
                    <a:pt x="17327" y="0"/>
                  </a:moveTo>
                  <a:lnTo>
                    <a:pt x="4273" y="0"/>
                  </a:lnTo>
                  <a:lnTo>
                    <a:pt x="0" y="6453"/>
                  </a:lnTo>
                  <a:lnTo>
                    <a:pt x="10800" y="21600"/>
                  </a:lnTo>
                  <a:lnTo>
                    <a:pt x="21600" y="6453"/>
                  </a:lnTo>
                  <a:cubicBezTo>
                    <a:pt x="21600" y="6453"/>
                    <a:pt x="17327" y="0"/>
                    <a:pt x="17327" y="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98"/>
            <p:cNvSpPr/>
            <p:nvPr/>
          </p:nvSpPr>
          <p:spPr>
            <a:xfrm>
              <a:off x="6624332" y="3012993"/>
              <a:ext cx="131493" cy="138546"/>
            </a:xfrm>
            <a:custGeom>
              <a:avLst/>
              <a:gdLst/>
              <a:ahLst/>
              <a:cxnLst>
                <a:cxn ang="0">
                  <a:pos x="wd2" y="hd2"/>
                </a:cxn>
                <a:cxn ang="5400000">
                  <a:pos x="wd2" y="hd2"/>
                </a:cxn>
                <a:cxn ang="10800000">
                  <a:pos x="wd2" y="hd2"/>
                </a:cxn>
                <a:cxn ang="16200000">
                  <a:pos x="wd2" y="hd2"/>
                </a:cxn>
              </a:cxnLst>
              <a:rect l="0" t="0" r="r" b="b"/>
              <a:pathLst>
                <a:path w="21596" h="21575" extrusionOk="0">
                  <a:moveTo>
                    <a:pt x="19745" y="14650"/>
                  </a:moveTo>
                  <a:lnTo>
                    <a:pt x="11721" y="19162"/>
                  </a:lnTo>
                  <a:lnTo>
                    <a:pt x="11721" y="10568"/>
                  </a:lnTo>
                  <a:lnTo>
                    <a:pt x="19745" y="6511"/>
                  </a:lnTo>
                  <a:cubicBezTo>
                    <a:pt x="19745" y="6511"/>
                    <a:pt x="19745" y="14650"/>
                    <a:pt x="19745" y="14650"/>
                  </a:cubicBezTo>
                  <a:close/>
                  <a:moveTo>
                    <a:pt x="10796" y="9050"/>
                  </a:moveTo>
                  <a:lnTo>
                    <a:pt x="3028" y="5121"/>
                  </a:lnTo>
                  <a:lnTo>
                    <a:pt x="6671" y="3580"/>
                  </a:lnTo>
                  <a:lnTo>
                    <a:pt x="14008" y="7427"/>
                  </a:lnTo>
                  <a:cubicBezTo>
                    <a:pt x="14008" y="7427"/>
                    <a:pt x="10796" y="9050"/>
                    <a:pt x="10796" y="9050"/>
                  </a:cubicBezTo>
                  <a:close/>
                  <a:moveTo>
                    <a:pt x="9872" y="19019"/>
                  </a:moveTo>
                  <a:lnTo>
                    <a:pt x="1849" y="14467"/>
                  </a:lnTo>
                  <a:lnTo>
                    <a:pt x="1849" y="6511"/>
                  </a:lnTo>
                  <a:lnTo>
                    <a:pt x="9872" y="10568"/>
                  </a:lnTo>
                  <a:cubicBezTo>
                    <a:pt x="9872" y="10568"/>
                    <a:pt x="9872" y="19019"/>
                    <a:pt x="9872" y="19019"/>
                  </a:cubicBezTo>
                  <a:close/>
                  <a:moveTo>
                    <a:pt x="10796" y="1837"/>
                  </a:moveTo>
                  <a:lnTo>
                    <a:pt x="18565" y="5121"/>
                  </a:lnTo>
                  <a:lnTo>
                    <a:pt x="15700" y="6571"/>
                  </a:lnTo>
                  <a:lnTo>
                    <a:pt x="8510" y="2806"/>
                  </a:lnTo>
                  <a:cubicBezTo>
                    <a:pt x="8510" y="2806"/>
                    <a:pt x="10796" y="1837"/>
                    <a:pt x="10796" y="1837"/>
                  </a:cubicBezTo>
                  <a:close/>
                  <a:moveTo>
                    <a:pt x="21593" y="5021"/>
                  </a:moveTo>
                  <a:cubicBezTo>
                    <a:pt x="21580" y="4686"/>
                    <a:pt x="21367" y="4386"/>
                    <a:pt x="21046" y="4250"/>
                  </a:cubicBezTo>
                  <a:lnTo>
                    <a:pt x="11173" y="77"/>
                  </a:lnTo>
                  <a:cubicBezTo>
                    <a:pt x="10934" y="-25"/>
                    <a:pt x="10659" y="-25"/>
                    <a:pt x="10419" y="77"/>
                  </a:cubicBezTo>
                  <a:lnTo>
                    <a:pt x="554" y="4249"/>
                  </a:lnTo>
                  <a:cubicBezTo>
                    <a:pt x="542" y="4254"/>
                    <a:pt x="530" y="4259"/>
                    <a:pt x="518" y="4264"/>
                  </a:cubicBezTo>
                  <a:cubicBezTo>
                    <a:pt x="314" y="4359"/>
                    <a:pt x="164" y="4515"/>
                    <a:pt x="79" y="4700"/>
                  </a:cubicBezTo>
                  <a:cubicBezTo>
                    <a:pt x="63" y="4736"/>
                    <a:pt x="49" y="4771"/>
                    <a:pt x="38" y="4807"/>
                  </a:cubicBezTo>
                  <a:cubicBezTo>
                    <a:pt x="10" y="4893"/>
                    <a:pt x="-1" y="4981"/>
                    <a:pt x="0" y="5072"/>
                  </a:cubicBezTo>
                  <a:lnTo>
                    <a:pt x="0" y="14926"/>
                  </a:lnTo>
                  <a:cubicBezTo>
                    <a:pt x="0" y="15211"/>
                    <a:pt x="148" y="15480"/>
                    <a:pt x="394" y="15644"/>
                  </a:cubicBezTo>
                  <a:lnTo>
                    <a:pt x="10268" y="21418"/>
                  </a:lnTo>
                  <a:cubicBezTo>
                    <a:pt x="10268" y="21420"/>
                    <a:pt x="10270" y="21420"/>
                    <a:pt x="10273" y="21421"/>
                  </a:cubicBezTo>
                  <a:cubicBezTo>
                    <a:pt x="10342" y="21466"/>
                    <a:pt x="10418" y="21500"/>
                    <a:pt x="10496" y="21525"/>
                  </a:cubicBezTo>
                  <a:cubicBezTo>
                    <a:pt x="10516" y="21531"/>
                    <a:pt x="10532" y="21534"/>
                    <a:pt x="10550" y="21540"/>
                  </a:cubicBezTo>
                  <a:cubicBezTo>
                    <a:pt x="10630" y="21562"/>
                    <a:pt x="10710" y="21575"/>
                    <a:pt x="10796" y="21575"/>
                  </a:cubicBezTo>
                  <a:cubicBezTo>
                    <a:pt x="10873" y="21575"/>
                    <a:pt x="10946" y="21564"/>
                    <a:pt x="11017" y="21550"/>
                  </a:cubicBezTo>
                  <a:cubicBezTo>
                    <a:pt x="11036" y="21544"/>
                    <a:pt x="11055" y="21538"/>
                    <a:pt x="11074" y="21531"/>
                  </a:cubicBezTo>
                  <a:cubicBezTo>
                    <a:pt x="11130" y="21515"/>
                    <a:pt x="11183" y="21495"/>
                    <a:pt x="11237" y="21469"/>
                  </a:cubicBezTo>
                  <a:cubicBezTo>
                    <a:pt x="11246" y="21460"/>
                    <a:pt x="11258" y="21460"/>
                    <a:pt x="11268" y="21453"/>
                  </a:cubicBezTo>
                  <a:lnTo>
                    <a:pt x="21140" y="15904"/>
                  </a:lnTo>
                  <a:cubicBezTo>
                    <a:pt x="21421" y="15746"/>
                    <a:pt x="21593" y="15459"/>
                    <a:pt x="21593" y="15149"/>
                  </a:cubicBezTo>
                  <a:cubicBezTo>
                    <a:pt x="21593" y="15149"/>
                    <a:pt x="21599" y="5183"/>
                    <a:pt x="21593" y="5021"/>
                  </a:cubicBezTo>
                  <a:cubicBezTo>
                    <a:pt x="21593" y="5021"/>
                    <a:pt x="21593" y="5021"/>
                    <a:pt x="21593" y="502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99"/>
            <p:cNvSpPr/>
            <p:nvPr/>
          </p:nvSpPr>
          <p:spPr>
            <a:xfrm>
              <a:off x="5242273" y="2263290"/>
              <a:ext cx="53647" cy="53703"/>
            </a:xfrm>
            <a:custGeom>
              <a:avLst/>
              <a:gdLst/>
              <a:ahLst/>
              <a:cxnLst>
                <a:cxn ang="0">
                  <a:pos x="wd2" y="hd2"/>
                </a:cxn>
                <a:cxn ang="5400000">
                  <a:pos x="wd2" y="hd2"/>
                </a:cxn>
                <a:cxn ang="10800000">
                  <a:pos x="wd2" y="hd2"/>
                </a:cxn>
                <a:cxn ang="16200000">
                  <a:pos x="wd2" y="hd2"/>
                </a:cxn>
              </a:cxnLst>
              <a:rect l="0" t="0" r="r" b="b"/>
              <a:pathLst>
                <a:path w="21504" h="21551" extrusionOk="0">
                  <a:moveTo>
                    <a:pt x="12211" y="104"/>
                  </a:moveTo>
                  <a:cubicBezTo>
                    <a:pt x="11121" y="-49"/>
                    <a:pt x="10019" y="-33"/>
                    <a:pt x="8948" y="154"/>
                  </a:cubicBezTo>
                  <a:cubicBezTo>
                    <a:pt x="8783" y="177"/>
                    <a:pt x="8641" y="288"/>
                    <a:pt x="8549" y="428"/>
                  </a:cubicBezTo>
                  <a:cubicBezTo>
                    <a:pt x="8456" y="568"/>
                    <a:pt x="8435" y="738"/>
                    <a:pt x="8474" y="902"/>
                  </a:cubicBezTo>
                  <a:cubicBezTo>
                    <a:pt x="8565" y="1270"/>
                    <a:pt x="8535" y="1653"/>
                    <a:pt x="8400" y="1999"/>
                  </a:cubicBezTo>
                  <a:cubicBezTo>
                    <a:pt x="8130" y="2707"/>
                    <a:pt x="7436" y="3171"/>
                    <a:pt x="6681" y="3171"/>
                  </a:cubicBezTo>
                  <a:cubicBezTo>
                    <a:pt x="6455" y="3171"/>
                    <a:pt x="6247" y="3124"/>
                    <a:pt x="6033" y="3047"/>
                  </a:cubicBezTo>
                  <a:cubicBezTo>
                    <a:pt x="5677" y="2906"/>
                    <a:pt x="5353" y="2660"/>
                    <a:pt x="5136" y="2323"/>
                  </a:cubicBezTo>
                  <a:cubicBezTo>
                    <a:pt x="5048" y="2186"/>
                    <a:pt x="4903" y="2099"/>
                    <a:pt x="4738" y="2074"/>
                  </a:cubicBezTo>
                  <a:cubicBezTo>
                    <a:pt x="4574" y="2041"/>
                    <a:pt x="4402" y="2074"/>
                    <a:pt x="4265" y="2174"/>
                  </a:cubicBezTo>
                  <a:cubicBezTo>
                    <a:pt x="3387" y="2836"/>
                    <a:pt x="2639" y="3619"/>
                    <a:pt x="1998" y="4518"/>
                  </a:cubicBezTo>
                  <a:cubicBezTo>
                    <a:pt x="1901" y="4658"/>
                    <a:pt x="1862" y="4828"/>
                    <a:pt x="1898" y="4992"/>
                  </a:cubicBezTo>
                  <a:cubicBezTo>
                    <a:pt x="1931" y="5157"/>
                    <a:pt x="2029" y="5302"/>
                    <a:pt x="2172" y="5391"/>
                  </a:cubicBezTo>
                  <a:cubicBezTo>
                    <a:pt x="2499" y="5586"/>
                    <a:pt x="2740" y="5871"/>
                    <a:pt x="2895" y="6214"/>
                  </a:cubicBezTo>
                  <a:cubicBezTo>
                    <a:pt x="3095" y="6663"/>
                    <a:pt x="3120" y="7179"/>
                    <a:pt x="2944" y="7635"/>
                  </a:cubicBezTo>
                  <a:cubicBezTo>
                    <a:pt x="2768" y="8093"/>
                    <a:pt x="2423" y="8458"/>
                    <a:pt x="1973" y="8658"/>
                  </a:cubicBezTo>
                  <a:cubicBezTo>
                    <a:pt x="1613" y="8820"/>
                    <a:pt x="1210" y="8842"/>
                    <a:pt x="827" y="8757"/>
                  </a:cubicBezTo>
                  <a:cubicBezTo>
                    <a:pt x="662" y="8718"/>
                    <a:pt x="494" y="8761"/>
                    <a:pt x="354" y="8857"/>
                  </a:cubicBezTo>
                  <a:cubicBezTo>
                    <a:pt x="217" y="8952"/>
                    <a:pt x="130" y="9088"/>
                    <a:pt x="105" y="9256"/>
                  </a:cubicBezTo>
                  <a:cubicBezTo>
                    <a:pt x="-51" y="10358"/>
                    <a:pt x="-31" y="11488"/>
                    <a:pt x="155" y="12573"/>
                  </a:cubicBezTo>
                  <a:cubicBezTo>
                    <a:pt x="181" y="12738"/>
                    <a:pt x="262" y="12879"/>
                    <a:pt x="404" y="12972"/>
                  </a:cubicBezTo>
                  <a:cubicBezTo>
                    <a:pt x="547" y="13061"/>
                    <a:pt x="737" y="13084"/>
                    <a:pt x="902" y="13047"/>
                  </a:cubicBezTo>
                  <a:cubicBezTo>
                    <a:pt x="1277" y="12947"/>
                    <a:pt x="1668" y="12957"/>
                    <a:pt x="2023" y="13097"/>
                  </a:cubicBezTo>
                  <a:cubicBezTo>
                    <a:pt x="2480" y="13271"/>
                    <a:pt x="2820" y="13621"/>
                    <a:pt x="3019" y="14069"/>
                  </a:cubicBezTo>
                  <a:cubicBezTo>
                    <a:pt x="3218" y="14517"/>
                    <a:pt x="3243" y="15030"/>
                    <a:pt x="3069" y="15491"/>
                  </a:cubicBezTo>
                  <a:cubicBezTo>
                    <a:pt x="2927" y="15856"/>
                    <a:pt x="2670" y="16149"/>
                    <a:pt x="2322" y="16364"/>
                  </a:cubicBezTo>
                  <a:cubicBezTo>
                    <a:pt x="2178" y="16457"/>
                    <a:pt x="2076" y="16616"/>
                    <a:pt x="2048" y="16788"/>
                  </a:cubicBezTo>
                  <a:cubicBezTo>
                    <a:pt x="2017" y="16956"/>
                    <a:pt x="2045" y="17124"/>
                    <a:pt x="2147" y="17262"/>
                  </a:cubicBezTo>
                  <a:cubicBezTo>
                    <a:pt x="2814" y="18150"/>
                    <a:pt x="3633" y="18917"/>
                    <a:pt x="4539" y="19556"/>
                  </a:cubicBezTo>
                  <a:cubicBezTo>
                    <a:pt x="4676" y="19653"/>
                    <a:pt x="4847" y="19692"/>
                    <a:pt x="5012" y="19656"/>
                  </a:cubicBezTo>
                  <a:cubicBezTo>
                    <a:pt x="5177" y="19617"/>
                    <a:pt x="5302" y="19501"/>
                    <a:pt x="5386" y="19356"/>
                  </a:cubicBezTo>
                  <a:cubicBezTo>
                    <a:pt x="5582" y="19015"/>
                    <a:pt x="5879" y="18767"/>
                    <a:pt x="6233" y="18608"/>
                  </a:cubicBezTo>
                  <a:cubicBezTo>
                    <a:pt x="6471" y="18505"/>
                    <a:pt x="6724" y="18434"/>
                    <a:pt x="6980" y="18434"/>
                  </a:cubicBezTo>
                  <a:cubicBezTo>
                    <a:pt x="7705" y="18434"/>
                    <a:pt x="8379" y="18869"/>
                    <a:pt x="8674" y="19531"/>
                  </a:cubicBezTo>
                  <a:cubicBezTo>
                    <a:pt x="8836" y="19899"/>
                    <a:pt x="8864" y="20307"/>
                    <a:pt x="8773" y="20703"/>
                  </a:cubicBezTo>
                  <a:cubicBezTo>
                    <a:pt x="8739" y="20864"/>
                    <a:pt x="8776" y="21037"/>
                    <a:pt x="8873" y="21177"/>
                  </a:cubicBezTo>
                  <a:cubicBezTo>
                    <a:pt x="8969" y="21317"/>
                    <a:pt x="9107" y="21404"/>
                    <a:pt x="9272" y="21426"/>
                  </a:cubicBezTo>
                  <a:cubicBezTo>
                    <a:pt x="9762" y="21495"/>
                    <a:pt x="10271" y="21551"/>
                    <a:pt x="10766" y="21551"/>
                  </a:cubicBezTo>
                  <a:cubicBezTo>
                    <a:pt x="11373" y="21551"/>
                    <a:pt x="11985" y="21482"/>
                    <a:pt x="12585" y="21376"/>
                  </a:cubicBezTo>
                  <a:cubicBezTo>
                    <a:pt x="12750" y="21344"/>
                    <a:pt x="12891" y="21246"/>
                    <a:pt x="12983" y="21102"/>
                  </a:cubicBezTo>
                  <a:cubicBezTo>
                    <a:pt x="13073" y="20959"/>
                    <a:pt x="13101" y="20795"/>
                    <a:pt x="13058" y="20628"/>
                  </a:cubicBezTo>
                  <a:cubicBezTo>
                    <a:pt x="12957" y="20245"/>
                    <a:pt x="12968" y="19861"/>
                    <a:pt x="13108" y="19506"/>
                  </a:cubicBezTo>
                  <a:cubicBezTo>
                    <a:pt x="13379" y="18800"/>
                    <a:pt x="14070" y="18309"/>
                    <a:pt x="14826" y="18309"/>
                  </a:cubicBezTo>
                  <a:cubicBezTo>
                    <a:pt x="15049" y="18309"/>
                    <a:pt x="15287" y="18351"/>
                    <a:pt x="15499" y="18434"/>
                  </a:cubicBezTo>
                  <a:cubicBezTo>
                    <a:pt x="15865" y="18576"/>
                    <a:pt x="16154" y="18836"/>
                    <a:pt x="16371" y="19182"/>
                  </a:cubicBezTo>
                  <a:cubicBezTo>
                    <a:pt x="16461" y="19327"/>
                    <a:pt x="16628" y="19425"/>
                    <a:pt x="16794" y="19456"/>
                  </a:cubicBezTo>
                  <a:cubicBezTo>
                    <a:pt x="16961" y="19486"/>
                    <a:pt x="17132" y="19458"/>
                    <a:pt x="17268" y="19356"/>
                  </a:cubicBezTo>
                  <a:cubicBezTo>
                    <a:pt x="18152" y="18681"/>
                    <a:pt x="18924" y="17869"/>
                    <a:pt x="19559" y="16962"/>
                  </a:cubicBezTo>
                  <a:cubicBezTo>
                    <a:pt x="19654" y="16827"/>
                    <a:pt x="19670" y="16654"/>
                    <a:pt x="19634" y="16488"/>
                  </a:cubicBezTo>
                  <a:cubicBezTo>
                    <a:pt x="19597" y="16322"/>
                    <a:pt x="19503" y="16174"/>
                    <a:pt x="19360" y="16089"/>
                  </a:cubicBezTo>
                  <a:cubicBezTo>
                    <a:pt x="19025" y="15893"/>
                    <a:pt x="18768" y="15619"/>
                    <a:pt x="18613" y="15266"/>
                  </a:cubicBezTo>
                  <a:cubicBezTo>
                    <a:pt x="18202" y="14341"/>
                    <a:pt x="18608" y="13262"/>
                    <a:pt x="19534" y="12847"/>
                  </a:cubicBezTo>
                  <a:cubicBezTo>
                    <a:pt x="19892" y="12688"/>
                    <a:pt x="20296" y="12635"/>
                    <a:pt x="20680" y="12723"/>
                  </a:cubicBezTo>
                  <a:cubicBezTo>
                    <a:pt x="20845" y="12757"/>
                    <a:pt x="21012" y="12716"/>
                    <a:pt x="21154" y="12623"/>
                  </a:cubicBezTo>
                  <a:cubicBezTo>
                    <a:pt x="21292" y="12523"/>
                    <a:pt x="21378" y="12391"/>
                    <a:pt x="21403" y="12224"/>
                  </a:cubicBezTo>
                  <a:cubicBezTo>
                    <a:pt x="21549" y="11128"/>
                    <a:pt x="21541" y="10020"/>
                    <a:pt x="21353" y="8932"/>
                  </a:cubicBezTo>
                  <a:cubicBezTo>
                    <a:pt x="21325" y="8767"/>
                    <a:pt x="21220" y="8625"/>
                    <a:pt x="21079" y="8533"/>
                  </a:cubicBezTo>
                  <a:cubicBezTo>
                    <a:pt x="20937" y="8443"/>
                    <a:pt x="20767" y="8394"/>
                    <a:pt x="20606" y="8433"/>
                  </a:cubicBezTo>
                  <a:cubicBezTo>
                    <a:pt x="20235" y="8527"/>
                    <a:pt x="19860" y="8519"/>
                    <a:pt x="19510" y="8383"/>
                  </a:cubicBezTo>
                  <a:cubicBezTo>
                    <a:pt x="18563" y="8019"/>
                    <a:pt x="18076" y="6960"/>
                    <a:pt x="18438" y="6014"/>
                  </a:cubicBezTo>
                  <a:cubicBezTo>
                    <a:pt x="18578" y="5657"/>
                    <a:pt x="18828" y="5335"/>
                    <a:pt x="19161" y="5116"/>
                  </a:cubicBezTo>
                  <a:cubicBezTo>
                    <a:pt x="19299" y="5029"/>
                    <a:pt x="19405" y="4887"/>
                    <a:pt x="19435" y="4717"/>
                  </a:cubicBezTo>
                  <a:cubicBezTo>
                    <a:pt x="19463" y="4557"/>
                    <a:pt x="19413" y="4379"/>
                    <a:pt x="19310" y="4244"/>
                  </a:cubicBezTo>
                  <a:cubicBezTo>
                    <a:pt x="18645" y="3369"/>
                    <a:pt x="17865" y="2605"/>
                    <a:pt x="16969" y="1974"/>
                  </a:cubicBezTo>
                  <a:cubicBezTo>
                    <a:pt x="16830" y="1876"/>
                    <a:pt x="16660" y="1839"/>
                    <a:pt x="16495" y="1874"/>
                  </a:cubicBezTo>
                  <a:cubicBezTo>
                    <a:pt x="16335" y="1907"/>
                    <a:pt x="16184" y="2005"/>
                    <a:pt x="16097" y="2149"/>
                  </a:cubicBezTo>
                  <a:cubicBezTo>
                    <a:pt x="15904" y="2471"/>
                    <a:pt x="15619" y="2721"/>
                    <a:pt x="15275" y="2872"/>
                  </a:cubicBezTo>
                  <a:cubicBezTo>
                    <a:pt x="15038" y="2978"/>
                    <a:pt x="14781" y="3047"/>
                    <a:pt x="14528" y="3047"/>
                  </a:cubicBezTo>
                  <a:cubicBezTo>
                    <a:pt x="13799" y="3047"/>
                    <a:pt x="13150" y="2610"/>
                    <a:pt x="12859" y="1949"/>
                  </a:cubicBezTo>
                  <a:cubicBezTo>
                    <a:pt x="12700" y="1591"/>
                    <a:pt x="12658" y="1207"/>
                    <a:pt x="12734" y="827"/>
                  </a:cubicBezTo>
                  <a:cubicBezTo>
                    <a:pt x="12770" y="663"/>
                    <a:pt x="12729" y="492"/>
                    <a:pt x="12634" y="353"/>
                  </a:cubicBezTo>
                  <a:cubicBezTo>
                    <a:pt x="12538" y="214"/>
                    <a:pt x="12376" y="126"/>
                    <a:pt x="12211" y="104"/>
                  </a:cubicBezTo>
                  <a:close/>
                  <a:moveTo>
                    <a:pt x="11489" y="1226"/>
                  </a:moveTo>
                  <a:cubicBezTo>
                    <a:pt x="11493" y="1644"/>
                    <a:pt x="11566" y="2065"/>
                    <a:pt x="11738" y="2448"/>
                  </a:cubicBezTo>
                  <a:cubicBezTo>
                    <a:pt x="12225" y="3547"/>
                    <a:pt x="13323" y="4244"/>
                    <a:pt x="14528" y="4244"/>
                  </a:cubicBezTo>
                  <a:cubicBezTo>
                    <a:pt x="14951" y="4244"/>
                    <a:pt x="15381" y="4169"/>
                    <a:pt x="15773" y="3994"/>
                  </a:cubicBezTo>
                  <a:cubicBezTo>
                    <a:pt x="16136" y="3829"/>
                    <a:pt x="16446" y="3605"/>
                    <a:pt x="16720" y="3321"/>
                  </a:cubicBezTo>
                  <a:cubicBezTo>
                    <a:pt x="17176" y="3692"/>
                    <a:pt x="17607" y="4094"/>
                    <a:pt x="17990" y="4543"/>
                  </a:cubicBezTo>
                  <a:cubicBezTo>
                    <a:pt x="17699" y="4834"/>
                    <a:pt x="17467" y="5174"/>
                    <a:pt x="17317" y="5565"/>
                  </a:cubicBezTo>
                  <a:cubicBezTo>
                    <a:pt x="16716" y="7133"/>
                    <a:pt x="17495" y="8901"/>
                    <a:pt x="19061" y="9506"/>
                  </a:cubicBezTo>
                  <a:cubicBezTo>
                    <a:pt x="19438" y="9647"/>
                    <a:pt x="19826" y="9714"/>
                    <a:pt x="20232" y="9705"/>
                  </a:cubicBezTo>
                  <a:cubicBezTo>
                    <a:pt x="20294" y="10290"/>
                    <a:pt x="20327" y="10891"/>
                    <a:pt x="20282" y="11476"/>
                  </a:cubicBezTo>
                  <a:cubicBezTo>
                    <a:pt x="19855" y="11476"/>
                    <a:pt x="19425" y="11554"/>
                    <a:pt x="19036" y="11725"/>
                  </a:cubicBezTo>
                  <a:cubicBezTo>
                    <a:pt x="17503" y="12411"/>
                    <a:pt x="16813" y="14228"/>
                    <a:pt x="17492" y="15765"/>
                  </a:cubicBezTo>
                  <a:cubicBezTo>
                    <a:pt x="17661" y="16141"/>
                    <a:pt x="17917" y="16464"/>
                    <a:pt x="18214" y="16738"/>
                  </a:cubicBezTo>
                  <a:cubicBezTo>
                    <a:pt x="17848" y="17199"/>
                    <a:pt x="17439" y="17622"/>
                    <a:pt x="16994" y="18010"/>
                  </a:cubicBezTo>
                  <a:cubicBezTo>
                    <a:pt x="16692" y="17703"/>
                    <a:pt x="16329" y="17469"/>
                    <a:pt x="15922" y="17311"/>
                  </a:cubicBezTo>
                  <a:cubicBezTo>
                    <a:pt x="15572" y="17177"/>
                    <a:pt x="15199" y="17112"/>
                    <a:pt x="14826" y="17112"/>
                  </a:cubicBezTo>
                  <a:cubicBezTo>
                    <a:pt x="13575" y="17112"/>
                    <a:pt x="12435" y="17885"/>
                    <a:pt x="11987" y="19057"/>
                  </a:cubicBezTo>
                  <a:cubicBezTo>
                    <a:pt x="11837" y="19442"/>
                    <a:pt x="11767" y="19866"/>
                    <a:pt x="11787" y="20279"/>
                  </a:cubicBezTo>
                  <a:cubicBezTo>
                    <a:pt x="11202" y="20343"/>
                    <a:pt x="10607" y="20346"/>
                    <a:pt x="10019" y="20304"/>
                  </a:cubicBezTo>
                  <a:cubicBezTo>
                    <a:pt x="10023" y="19869"/>
                    <a:pt x="9949" y="19437"/>
                    <a:pt x="9770" y="19032"/>
                  </a:cubicBezTo>
                  <a:cubicBezTo>
                    <a:pt x="9282" y="17932"/>
                    <a:pt x="8182" y="17237"/>
                    <a:pt x="6980" y="17237"/>
                  </a:cubicBezTo>
                  <a:cubicBezTo>
                    <a:pt x="6553" y="17237"/>
                    <a:pt x="6152" y="17333"/>
                    <a:pt x="5759" y="17511"/>
                  </a:cubicBezTo>
                  <a:cubicBezTo>
                    <a:pt x="5378" y="17675"/>
                    <a:pt x="5040" y="17907"/>
                    <a:pt x="4763" y="18209"/>
                  </a:cubicBezTo>
                  <a:cubicBezTo>
                    <a:pt x="4302" y="17840"/>
                    <a:pt x="3875" y="17435"/>
                    <a:pt x="3492" y="16987"/>
                  </a:cubicBezTo>
                  <a:cubicBezTo>
                    <a:pt x="3801" y="16683"/>
                    <a:pt x="4037" y="16320"/>
                    <a:pt x="4190" y="15915"/>
                  </a:cubicBezTo>
                  <a:cubicBezTo>
                    <a:pt x="4483" y="15153"/>
                    <a:pt x="4469" y="14339"/>
                    <a:pt x="4140" y="13596"/>
                  </a:cubicBezTo>
                  <a:cubicBezTo>
                    <a:pt x="3807" y="12847"/>
                    <a:pt x="3206" y="12269"/>
                    <a:pt x="2446" y="11975"/>
                  </a:cubicBezTo>
                  <a:cubicBezTo>
                    <a:pt x="2066" y="11825"/>
                    <a:pt x="1660" y="11756"/>
                    <a:pt x="1251" y="11775"/>
                  </a:cubicBezTo>
                  <a:cubicBezTo>
                    <a:pt x="1191" y="11191"/>
                    <a:pt x="1177" y="10592"/>
                    <a:pt x="1226" y="10004"/>
                  </a:cubicBezTo>
                  <a:cubicBezTo>
                    <a:pt x="1655" y="10004"/>
                    <a:pt x="2080" y="9926"/>
                    <a:pt x="2471" y="9755"/>
                  </a:cubicBezTo>
                  <a:cubicBezTo>
                    <a:pt x="3214" y="9425"/>
                    <a:pt x="3773" y="8818"/>
                    <a:pt x="4065" y="8059"/>
                  </a:cubicBezTo>
                  <a:cubicBezTo>
                    <a:pt x="4356" y="7300"/>
                    <a:pt x="4349" y="6482"/>
                    <a:pt x="4016" y="5740"/>
                  </a:cubicBezTo>
                  <a:cubicBezTo>
                    <a:pt x="3854" y="5369"/>
                    <a:pt x="3608" y="5038"/>
                    <a:pt x="3318" y="4767"/>
                  </a:cubicBezTo>
                  <a:cubicBezTo>
                    <a:pt x="3687" y="4309"/>
                    <a:pt x="4115" y="3879"/>
                    <a:pt x="4564" y="3495"/>
                  </a:cubicBezTo>
                  <a:cubicBezTo>
                    <a:pt x="4859" y="3790"/>
                    <a:pt x="5193" y="4019"/>
                    <a:pt x="5585" y="4169"/>
                  </a:cubicBezTo>
                  <a:cubicBezTo>
                    <a:pt x="5935" y="4304"/>
                    <a:pt x="6306" y="4368"/>
                    <a:pt x="6681" y="4368"/>
                  </a:cubicBezTo>
                  <a:cubicBezTo>
                    <a:pt x="7928" y="4368"/>
                    <a:pt x="9072" y="3589"/>
                    <a:pt x="9521" y="2423"/>
                  </a:cubicBezTo>
                  <a:cubicBezTo>
                    <a:pt x="9664" y="2051"/>
                    <a:pt x="9729" y="1644"/>
                    <a:pt x="9720" y="1251"/>
                  </a:cubicBezTo>
                  <a:cubicBezTo>
                    <a:pt x="10305" y="1185"/>
                    <a:pt x="10903" y="1182"/>
                    <a:pt x="11489" y="1226"/>
                  </a:cubicBezTo>
                  <a:close/>
                  <a:moveTo>
                    <a:pt x="10193" y="6388"/>
                  </a:moveTo>
                  <a:cubicBezTo>
                    <a:pt x="9547" y="6388"/>
                    <a:pt x="8923" y="6521"/>
                    <a:pt x="8325" y="6787"/>
                  </a:cubicBezTo>
                  <a:cubicBezTo>
                    <a:pt x="5997" y="7825"/>
                    <a:pt x="4945" y="10565"/>
                    <a:pt x="5983" y="12897"/>
                  </a:cubicBezTo>
                  <a:cubicBezTo>
                    <a:pt x="6726" y="14568"/>
                    <a:pt x="8367" y="15641"/>
                    <a:pt x="10193" y="15641"/>
                  </a:cubicBezTo>
                  <a:cubicBezTo>
                    <a:pt x="10842" y="15641"/>
                    <a:pt x="11487" y="15505"/>
                    <a:pt x="12086" y="15242"/>
                  </a:cubicBezTo>
                  <a:cubicBezTo>
                    <a:pt x="14415" y="14203"/>
                    <a:pt x="15466" y="11463"/>
                    <a:pt x="14428" y="9132"/>
                  </a:cubicBezTo>
                  <a:cubicBezTo>
                    <a:pt x="13687" y="7462"/>
                    <a:pt x="12021" y="6388"/>
                    <a:pt x="10193" y="6388"/>
                  </a:cubicBezTo>
                  <a:close/>
                  <a:moveTo>
                    <a:pt x="10193" y="7585"/>
                  </a:moveTo>
                  <a:cubicBezTo>
                    <a:pt x="11548" y="7585"/>
                    <a:pt x="12784" y="8396"/>
                    <a:pt x="13332" y="9630"/>
                  </a:cubicBezTo>
                  <a:cubicBezTo>
                    <a:pt x="14098" y="11353"/>
                    <a:pt x="13308" y="13377"/>
                    <a:pt x="11588" y="14144"/>
                  </a:cubicBezTo>
                  <a:cubicBezTo>
                    <a:pt x="11146" y="14341"/>
                    <a:pt x="10671" y="14443"/>
                    <a:pt x="10193" y="14443"/>
                  </a:cubicBezTo>
                  <a:cubicBezTo>
                    <a:pt x="8843" y="14443"/>
                    <a:pt x="7627" y="13636"/>
                    <a:pt x="7079" y="12399"/>
                  </a:cubicBezTo>
                  <a:cubicBezTo>
                    <a:pt x="6313" y="10673"/>
                    <a:pt x="7100" y="8655"/>
                    <a:pt x="8823" y="7885"/>
                  </a:cubicBezTo>
                  <a:cubicBezTo>
                    <a:pt x="9262" y="7691"/>
                    <a:pt x="9717" y="7585"/>
                    <a:pt x="10193" y="758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100"/>
            <p:cNvSpPr/>
            <p:nvPr/>
          </p:nvSpPr>
          <p:spPr>
            <a:xfrm>
              <a:off x="6856999" y="3915818"/>
              <a:ext cx="173040" cy="173044"/>
            </a:xfrm>
            <a:custGeom>
              <a:avLst/>
              <a:gdLst/>
              <a:ahLst/>
              <a:cxnLst>
                <a:cxn ang="0">
                  <a:pos x="wd2" y="hd2"/>
                </a:cxn>
                <a:cxn ang="5400000">
                  <a:pos x="wd2" y="hd2"/>
                </a:cxn>
                <a:cxn ang="10800000">
                  <a:pos x="wd2" y="hd2"/>
                </a:cxn>
                <a:cxn ang="16200000">
                  <a:pos x="wd2" y="hd2"/>
                </a:cxn>
              </a:cxnLst>
              <a:rect l="0" t="0" r="r" b="b"/>
              <a:pathLst>
                <a:path w="21600" h="21600" extrusionOk="0">
                  <a:moveTo>
                    <a:pt x="10801" y="8956"/>
                  </a:moveTo>
                  <a:cubicBezTo>
                    <a:pt x="9784" y="8956"/>
                    <a:pt x="8957" y="9784"/>
                    <a:pt x="8957" y="10801"/>
                  </a:cubicBezTo>
                  <a:cubicBezTo>
                    <a:pt x="8957" y="11816"/>
                    <a:pt x="9784" y="12644"/>
                    <a:pt x="10801" y="12644"/>
                  </a:cubicBezTo>
                  <a:cubicBezTo>
                    <a:pt x="11817" y="12644"/>
                    <a:pt x="12643" y="11816"/>
                    <a:pt x="12643" y="10801"/>
                  </a:cubicBezTo>
                  <a:cubicBezTo>
                    <a:pt x="12643" y="9784"/>
                    <a:pt x="11817" y="8956"/>
                    <a:pt x="10801" y="8956"/>
                  </a:cubicBezTo>
                  <a:cubicBezTo>
                    <a:pt x="10801" y="8956"/>
                    <a:pt x="10801" y="8956"/>
                    <a:pt x="10801" y="8956"/>
                  </a:cubicBezTo>
                  <a:close/>
                  <a:moveTo>
                    <a:pt x="10801" y="13976"/>
                  </a:moveTo>
                  <a:cubicBezTo>
                    <a:pt x="9050" y="13976"/>
                    <a:pt x="7626" y="12550"/>
                    <a:pt x="7626" y="10801"/>
                  </a:cubicBezTo>
                  <a:cubicBezTo>
                    <a:pt x="7626" y="9050"/>
                    <a:pt x="9050" y="7625"/>
                    <a:pt x="10801" y="7625"/>
                  </a:cubicBezTo>
                  <a:cubicBezTo>
                    <a:pt x="12551" y="7625"/>
                    <a:pt x="13976" y="9050"/>
                    <a:pt x="13976" y="10801"/>
                  </a:cubicBezTo>
                  <a:cubicBezTo>
                    <a:pt x="13976" y="12550"/>
                    <a:pt x="12551" y="13976"/>
                    <a:pt x="10801" y="13976"/>
                  </a:cubicBezTo>
                  <a:cubicBezTo>
                    <a:pt x="10801" y="13976"/>
                    <a:pt x="10801" y="13976"/>
                    <a:pt x="10801" y="13976"/>
                  </a:cubicBezTo>
                  <a:close/>
                  <a:moveTo>
                    <a:pt x="7844" y="16032"/>
                  </a:moveTo>
                  <a:cubicBezTo>
                    <a:pt x="7946" y="16032"/>
                    <a:pt x="8047" y="16055"/>
                    <a:pt x="8143" y="16102"/>
                  </a:cubicBezTo>
                  <a:cubicBezTo>
                    <a:pt x="8404" y="16234"/>
                    <a:pt x="8669" y="16346"/>
                    <a:pt x="8930" y="16430"/>
                  </a:cubicBezTo>
                  <a:cubicBezTo>
                    <a:pt x="9202" y="16521"/>
                    <a:pt x="9386" y="16776"/>
                    <a:pt x="9386" y="17062"/>
                  </a:cubicBezTo>
                  <a:lnTo>
                    <a:pt x="9386" y="19991"/>
                  </a:lnTo>
                  <a:cubicBezTo>
                    <a:pt x="9386" y="20144"/>
                    <a:pt x="9511" y="20269"/>
                    <a:pt x="9664" y="20269"/>
                  </a:cubicBezTo>
                  <a:lnTo>
                    <a:pt x="11936" y="20269"/>
                  </a:lnTo>
                  <a:cubicBezTo>
                    <a:pt x="12089" y="20269"/>
                    <a:pt x="12215" y="20144"/>
                    <a:pt x="12215" y="19991"/>
                  </a:cubicBezTo>
                  <a:lnTo>
                    <a:pt x="12215" y="17062"/>
                  </a:lnTo>
                  <a:cubicBezTo>
                    <a:pt x="12215" y="16776"/>
                    <a:pt x="12398" y="16521"/>
                    <a:pt x="12671" y="16430"/>
                  </a:cubicBezTo>
                  <a:cubicBezTo>
                    <a:pt x="12931" y="16345"/>
                    <a:pt x="13196" y="16234"/>
                    <a:pt x="13457" y="16102"/>
                  </a:cubicBezTo>
                  <a:cubicBezTo>
                    <a:pt x="13714" y="15974"/>
                    <a:pt x="14025" y="16025"/>
                    <a:pt x="14228" y="16227"/>
                  </a:cubicBezTo>
                  <a:lnTo>
                    <a:pt x="16299" y="18298"/>
                  </a:lnTo>
                  <a:cubicBezTo>
                    <a:pt x="16371" y="18370"/>
                    <a:pt x="16454" y="18381"/>
                    <a:pt x="16497" y="18381"/>
                  </a:cubicBezTo>
                  <a:cubicBezTo>
                    <a:pt x="16539" y="18381"/>
                    <a:pt x="16622" y="18370"/>
                    <a:pt x="16692" y="18300"/>
                  </a:cubicBezTo>
                  <a:lnTo>
                    <a:pt x="18300" y="16694"/>
                  </a:lnTo>
                  <a:cubicBezTo>
                    <a:pt x="18408" y="16584"/>
                    <a:pt x="18408" y="16409"/>
                    <a:pt x="18298" y="16300"/>
                  </a:cubicBezTo>
                  <a:lnTo>
                    <a:pt x="16227" y="14227"/>
                  </a:lnTo>
                  <a:cubicBezTo>
                    <a:pt x="16024" y="14024"/>
                    <a:pt x="15974" y="13714"/>
                    <a:pt x="16102" y="13457"/>
                  </a:cubicBezTo>
                  <a:cubicBezTo>
                    <a:pt x="16234" y="13195"/>
                    <a:pt x="16344" y="12931"/>
                    <a:pt x="16430" y="12671"/>
                  </a:cubicBezTo>
                  <a:cubicBezTo>
                    <a:pt x="16521" y="12398"/>
                    <a:pt x="16776" y="12214"/>
                    <a:pt x="17062" y="12214"/>
                  </a:cubicBezTo>
                  <a:lnTo>
                    <a:pt x="19991" y="12214"/>
                  </a:lnTo>
                  <a:cubicBezTo>
                    <a:pt x="20093" y="12214"/>
                    <a:pt x="20158" y="12164"/>
                    <a:pt x="20189" y="12133"/>
                  </a:cubicBezTo>
                  <a:cubicBezTo>
                    <a:pt x="20219" y="12102"/>
                    <a:pt x="20270" y="12037"/>
                    <a:pt x="20270" y="11937"/>
                  </a:cubicBezTo>
                  <a:lnTo>
                    <a:pt x="20270" y="9663"/>
                  </a:lnTo>
                  <a:cubicBezTo>
                    <a:pt x="20270" y="9511"/>
                    <a:pt x="20145" y="9386"/>
                    <a:pt x="19991" y="9386"/>
                  </a:cubicBezTo>
                  <a:lnTo>
                    <a:pt x="17062" y="9386"/>
                  </a:lnTo>
                  <a:cubicBezTo>
                    <a:pt x="16776" y="9386"/>
                    <a:pt x="16521" y="9202"/>
                    <a:pt x="16430" y="8930"/>
                  </a:cubicBezTo>
                  <a:cubicBezTo>
                    <a:pt x="16344" y="8669"/>
                    <a:pt x="16234" y="8404"/>
                    <a:pt x="16102" y="8142"/>
                  </a:cubicBezTo>
                  <a:cubicBezTo>
                    <a:pt x="15974" y="7886"/>
                    <a:pt x="16024" y="7578"/>
                    <a:pt x="16227" y="7374"/>
                  </a:cubicBezTo>
                  <a:lnTo>
                    <a:pt x="18300" y="5300"/>
                  </a:lnTo>
                  <a:cubicBezTo>
                    <a:pt x="18371" y="5230"/>
                    <a:pt x="18382" y="5147"/>
                    <a:pt x="18382" y="5105"/>
                  </a:cubicBezTo>
                  <a:cubicBezTo>
                    <a:pt x="18382" y="5061"/>
                    <a:pt x="18371" y="4978"/>
                    <a:pt x="18300" y="4908"/>
                  </a:cubicBezTo>
                  <a:lnTo>
                    <a:pt x="16692" y="3299"/>
                  </a:lnTo>
                  <a:cubicBezTo>
                    <a:pt x="16622" y="3230"/>
                    <a:pt x="16539" y="3220"/>
                    <a:pt x="16497" y="3220"/>
                  </a:cubicBezTo>
                  <a:cubicBezTo>
                    <a:pt x="16454" y="3220"/>
                    <a:pt x="16371" y="3230"/>
                    <a:pt x="16299" y="3301"/>
                  </a:cubicBezTo>
                  <a:lnTo>
                    <a:pt x="14228" y="5374"/>
                  </a:lnTo>
                  <a:cubicBezTo>
                    <a:pt x="14025" y="5576"/>
                    <a:pt x="13714" y="5629"/>
                    <a:pt x="13457" y="5498"/>
                  </a:cubicBezTo>
                  <a:cubicBezTo>
                    <a:pt x="13196" y="5366"/>
                    <a:pt x="12931" y="5256"/>
                    <a:pt x="12671" y="5169"/>
                  </a:cubicBezTo>
                  <a:cubicBezTo>
                    <a:pt x="12398" y="5079"/>
                    <a:pt x="12215" y="4825"/>
                    <a:pt x="12215" y="4538"/>
                  </a:cubicBezTo>
                  <a:lnTo>
                    <a:pt x="12215" y="1609"/>
                  </a:lnTo>
                  <a:cubicBezTo>
                    <a:pt x="12215" y="1456"/>
                    <a:pt x="12089" y="1331"/>
                    <a:pt x="11936" y="1331"/>
                  </a:cubicBezTo>
                  <a:lnTo>
                    <a:pt x="9664" y="1331"/>
                  </a:lnTo>
                  <a:cubicBezTo>
                    <a:pt x="9511" y="1331"/>
                    <a:pt x="9386" y="1456"/>
                    <a:pt x="9386" y="1609"/>
                  </a:cubicBezTo>
                  <a:lnTo>
                    <a:pt x="9386" y="4538"/>
                  </a:lnTo>
                  <a:cubicBezTo>
                    <a:pt x="9386" y="4825"/>
                    <a:pt x="9202" y="5079"/>
                    <a:pt x="8931" y="5169"/>
                  </a:cubicBezTo>
                  <a:cubicBezTo>
                    <a:pt x="8669" y="5256"/>
                    <a:pt x="8404" y="5366"/>
                    <a:pt x="8143" y="5498"/>
                  </a:cubicBezTo>
                  <a:cubicBezTo>
                    <a:pt x="7888" y="5629"/>
                    <a:pt x="7578" y="5576"/>
                    <a:pt x="7375" y="5374"/>
                  </a:cubicBezTo>
                  <a:lnTo>
                    <a:pt x="5302" y="3301"/>
                  </a:lnTo>
                  <a:cubicBezTo>
                    <a:pt x="5229" y="3230"/>
                    <a:pt x="5147" y="3220"/>
                    <a:pt x="5104" y="3220"/>
                  </a:cubicBezTo>
                  <a:cubicBezTo>
                    <a:pt x="5061" y="3220"/>
                    <a:pt x="4978" y="3230"/>
                    <a:pt x="4908" y="3301"/>
                  </a:cubicBezTo>
                  <a:lnTo>
                    <a:pt x="3302" y="4908"/>
                  </a:lnTo>
                  <a:cubicBezTo>
                    <a:pt x="3192" y="5015"/>
                    <a:pt x="3192" y="5192"/>
                    <a:pt x="3302" y="5301"/>
                  </a:cubicBezTo>
                  <a:lnTo>
                    <a:pt x="5375" y="7374"/>
                  </a:lnTo>
                  <a:cubicBezTo>
                    <a:pt x="5576" y="7575"/>
                    <a:pt x="5626" y="7886"/>
                    <a:pt x="5498" y="8142"/>
                  </a:cubicBezTo>
                  <a:cubicBezTo>
                    <a:pt x="5366" y="8404"/>
                    <a:pt x="5256" y="8669"/>
                    <a:pt x="5170" y="8930"/>
                  </a:cubicBezTo>
                  <a:cubicBezTo>
                    <a:pt x="5079" y="9202"/>
                    <a:pt x="4825" y="9386"/>
                    <a:pt x="4538" y="9386"/>
                  </a:cubicBezTo>
                  <a:lnTo>
                    <a:pt x="1609" y="9386"/>
                  </a:lnTo>
                  <a:cubicBezTo>
                    <a:pt x="1456" y="9386"/>
                    <a:pt x="1330" y="9511"/>
                    <a:pt x="1330" y="9663"/>
                  </a:cubicBezTo>
                  <a:lnTo>
                    <a:pt x="1330" y="11937"/>
                  </a:lnTo>
                  <a:cubicBezTo>
                    <a:pt x="1330" y="12089"/>
                    <a:pt x="1456" y="12214"/>
                    <a:pt x="1609" y="12214"/>
                  </a:cubicBezTo>
                  <a:lnTo>
                    <a:pt x="4538" y="12214"/>
                  </a:lnTo>
                  <a:cubicBezTo>
                    <a:pt x="4825" y="12214"/>
                    <a:pt x="5079" y="12398"/>
                    <a:pt x="5170" y="12671"/>
                  </a:cubicBezTo>
                  <a:cubicBezTo>
                    <a:pt x="5256" y="12931"/>
                    <a:pt x="5366" y="13197"/>
                    <a:pt x="5498" y="13457"/>
                  </a:cubicBezTo>
                  <a:cubicBezTo>
                    <a:pt x="5626" y="13714"/>
                    <a:pt x="5576" y="14024"/>
                    <a:pt x="5375" y="14227"/>
                  </a:cubicBezTo>
                  <a:lnTo>
                    <a:pt x="3302" y="16300"/>
                  </a:lnTo>
                  <a:cubicBezTo>
                    <a:pt x="3192" y="16409"/>
                    <a:pt x="3192" y="16584"/>
                    <a:pt x="3302" y="16692"/>
                  </a:cubicBezTo>
                  <a:lnTo>
                    <a:pt x="4908" y="18300"/>
                  </a:lnTo>
                  <a:cubicBezTo>
                    <a:pt x="4978" y="18370"/>
                    <a:pt x="5061" y="18381"/>
                    <a:pt x="5104" y="18381"/>
                  </a:cubicBezTo>
                  <a:cubicBezTo>
                    <a:pt x="5147" y="18381"/>
                    <a:pt x="5229" y="18370"/>
                    <a:pt x="5302" y="18300"/>
                  </a:cubicBezTo>
                  <a:lnTo>
                    <a:pt x="7375" y="16227"/>
                  </a:lnTo>
                  <a:cubicBezTo>
                    <a:pt x="7501" y="16099"/>
                    <a:pt x="7671" y="16032"/>
                    <a:pt x="7844" y="16032"/>
                  </a:cubicBezTo>
                  <a:cubicBezTo>
                    <a:pt x="7844" y="16032"/>
                    <a:pt x="7844" y="16032"/>
                    <a:pt x="7844" y="16032"/>
                  </a:cubicBezTo>
                  <a:close/>
                  <a:moveTo>
                    <a:pt x="11936" y="21600"/>
                  </a:moveTo>
                  <a:lnTo>
                    <a:pt x="9664" y="21600"/>
                  </a:lnTo>
                  <a:cubicBezTo>
                    <a:pt x="8777" y="21600"/>
                    <a:pt x="8055" y="20879"/>
                    <a:pt x="8055" y="19991"/>
                  </a:cubicBezTo>
                  <a:lnTo>
                    <a:pt x="8055" y="17524"/>
                  </a:lnTo>
                  <a:cubicBezTo>
                    <a:pt x="8032" y="17515"/>
                    <a:pt x="8010" y="17506"/>
                    <a:pt x="7987" y="17497"/>
                  </a:cubicBezTo>
                  <a:lnTo>
                    <a:pt x="6242" y="19239"/>
                  </a:lnTo>
                  <a:cubicBezTo>
                    <a:pt x="5938" y="19545"/>
                    <a:pt x="5533" y="19711"/>
                    <a:pt x="5104" y="19711"/>
                  </a:cubicBezTo>
                  <a:cubicBezTo>
                    <a:pt x="4676" y="19711"/>
                    <a:pt x="4271" y="19545"/>
                    <a:pt x="3967" y="19239"/>
                  </a:cubicBezTo>
                  <a:lnTo>
                    <a:pt x="2361" y="17632"/>
                  </a:lnTo>
                  <a:cubicBezTo>
                    <a:pt x="1734" y="17005"/>
                    <a:pt x="1734" y="15985"/>
                    <a:pt x="2361" y="15358"/>
                  </a:cubicBezTo>
                  <a:lnTo>
                    <a:pt x="4104" y="13615"/>
                  </a:lnTo>
                  <a:cubicBezTo>
                    <a:pt x="4094" y="13590"/>
                    <a:pt x="4085" y="13567"/>
                    <a:pt x="4076" y="13545"/>
                  </a:cubicBezTo>
                  <a:lnTo>
                    <a:pt x="1609" y="13545"/>
                  </a:lnTo>
                  <a:cubicBezTo>
                    <a:pt x="721" y="13545"/>
                    <a:pt x="0" y="12824"/>
                    <a:pt x="0" y="11937"/>
                  </a:cubicBezTo>
                  <a:lnTo>
                    <a:pt x="0" y="9663"/>
                  </a:lnTo>
                  <a:cubicBezTo>
                    <a:pt x="0" y="8776"/>
                    <a:pt x="721" y="8055"/>
                    <a:pt x="1609" y="8055"/>
                  </a:cubicBezTo>
                  <a:lnTo>
                    <a:pt x="4076" y="8055"/>
                  </a:lnTo>
                  <a:cubicBezTo>
                    <a:pt x="4085" y="8032"/>
                    <a:pt x="4094" y="8010"/>
                    <a:pt x="4104" y="7986"/>
                  </a:cubicBezTo>
                  <a:lnTo>
                    <a:pt x="2359" y="6242"/>
                  </a:lnTo>
                  <a:cubicBezTo>
                    <a:pt x="1732" y="5615"/>
                    <a:pt x="1732" y="4595"/>
                    <a:pt x="2359" y="3968"/>
                  </a:cubicBezTo>
                  <a:lnTo>
                    <a:pt x="3967" y="2359"/>
                  </a:lnTo>
                  <a:cubicBezTo>
                    <a:pt x="4271" y="2055"/>
                    <a:pt x="4675" y="1888"/>
                    <a:pt x="5104" y="1888"/>
                  </a:cubicBezTo>
                  <a:cubicBezTo>
                    <a:pt x="5533" y="1888"/>
                    <a:pt x="5938" y="2057"/>
                    <a:pt x="6242" y="2361"/>
                  </a:cubicBezTo>
                  <a:lnTo>
                    <a:pt x="7987" y="4104"/>
                  </a:lnTo>
                  <a:cubicBezTo>
                    <a:pt x="8010" y="4094"/>
                    <a:pt x="8032" y="4084"/>
                    <a:pt x="8055" y="4077"/>
                  </a:cubicBezTo>
                  <a:lnTo>
                    <a:pt x="8055" y="1609"/>
                  </a:lnTo>
                  <a:cubicBezTo>
                    <a:pt x="8055" y="721"/>
                    <a:pt x="8777" y="0"/>
                    <a:pt x="9664" y="0"/>
                  </a:cubicBezTo>
                  <a:lnTo>
                    <a:pt x="11936" y="0"/>
                  </a:lnTo>
                  <a:cubicBezTo>
                    <a:pt x="12824" y="0"/>
                    <a:pt x="13545" y="721"/>
                    <a:pt x="13545" y="1609"/>
                  </a:cubicBezTo>
                  <a:lnTo>
                    <a:pt x="13545" y="4077"/>
                  </a:lnTo>
                  <a:cubicBezTo>
                    <a:pt x="13568" y="4084"/>
                    <a:pt x="13591" y="4094"/>
                    <a:pt x="13614" y="4104"/>
                  </a:cubicBezTo>
                  <a:lnTo>
                    <a:pt x="15360" y="2359"/>
                  </a:lnTo>
                  <a:cubicBezTo>
                    <a:pt x="15664" y="2055"/>
                    <a:pt x="16067" y="1888"/>
                    <a:pt x="16497" y="1888"/>
                  </a:cubicBezTo>
                  <a:cubicBezTo>
                    <a:pt x="16926" y="1888"/>
                    <a:pt x="17331" y="2055"/>
                    <a:pt x="17635" y="2359"/>
                  </a:cubicBezTo>
                  <a:lnTo>
                    <a:pt x="19241" y="3968"/>
                  </a:lnTo>
                  <a:cubicBezTo>
                    <a:pt x="19545" y="4271"/>
                    <a:pt x="19712" y="4675"/>
                    <a:pt x="19712" y="5105"/>
                  </a:cubicBezTo>
                  <a:cubicBezTo>
                    <a:pt x="19712" y="5535"/>
                    <a:pt x="19545" y="5939"/>
                    <a:pt x="19240" y="6242"/>
                  </a:cubicBezTo>
                  <a:lnTo>
                    <a:pt x="17496" y="7986"/>
                  </a:lnTo>
                  <a:cubicBezTo>
                    <a:pt x="17506" y="8010"/>
                    <a:pt x="17515" y="8032"/>
                    <a:pt x="17524" y="8055"/>
                  </a:cubicBezTo>
                  <a:lnTo>
                    <a:pt x="19991" y="8055"/>
                  </a:lnTo>
                  <a:cubicBezTo>
                    <a:pt x="20879" y="8055"/>
                    <a:pt x="21600" y="8776"/>
                    <a:pt x="21600" y="9663"/>
                  </a:cubicBezTo>
                  <a:lnTo>
                    <a:pt x="21600" y="11937"/>
                  </a:lnTo>
                  <a:cubicBezTo>
                    <a:pt x="21600" y="12366"/>
                    <a:pt x="21433" y="12770"/>
                    <a:pt x="21129" y="13074"/>
                  </a:cubicBezTo>
                  <a:cubicBezTo>
                    <a:pt x="20825" y="13378"/>
                    <a:pt x="20422" y="13545"/>
                    <a:pt x="19993" y="13545"/>
                  </a:cubicBezTo>
                  <a:lnTo>
                    <a:pt x="17526" y="13545"/>
                  </a:lnTo>
                  <a:cubicBezTo>
                    <a:pt x="17515" y="13567"/>
                    <a:pt x="17506" y="13590"/>
                    <a:pt x="17496" y="13613"/>
                  </a:cubicBezTo>
                  <a:lnTo>
                    <a:pt x="19241" y="15358"/>
                  </a:lnTo>
                  <a:cubicBezTo>
                    <a:pt x="19869" y="15985"/>
                    <a:pt x="19869" y="17005"/>
                    <a:pt x="19241" y="17634"/>
                  </a:cubicBezTo>
                  <a:lnTo>
                    <a:pt x="17635" y="19241"/>
                  </a:lnTo>
                  <a:cubicBezTo>
                    <a:pt x="17329" y="19545"/>
                    <a:pt x="16926" y="19712"/>
                    <a:pt x="16497" y="19712"/>
                  </a:cubicBezTo>
                  <a:cubicBezTo>
                    <a:pt x="16067" y="19712"/>
                    <a:pt x="15662" y="19545"/>
                    <a:pt x="15358" y="19239"/>
                  </a:cubicBezTo>
                  <a:lnTo>
                    <a:pt x="13614" y="17497"/>
                  </a:lnTo>
                  <a:cubicBezTo>
                    <a:pt x="13592" y="17506"/>
                    <a:pt x="13568" y="17515"/>
                    <a:pt x="13545" y="17524"/>
                  </a:cubicBezTo>
                  <a:lnTo>
                    <a:pt x="13545" y="19991"/>
                  </a:lnTo>
                  <a:cubicBezTo>
                    <a:pt x="13545" y="20879"/>
                    <a:pt x="12824" y="21600"/>
                    <a:pt x="11936" y="21600"/>
                  </a:cubicBezTo>
                  <a:cubicBezTo>
                    <a:pt x="11936" y="21600"/>
                    <a:pt x="11936" y="21600"/>
                    <a:pt x="11936" y="2160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101"/>
            <p:cNvSpPr/>
            <p:nvPr/>
          </p:nvSpPr>
          <p:spPr>
            <a:xfrm>
              <a:off x="7087676" y="3020947"/>
              <a:ext cx="168224" cy="133745"/>
            </a:xfrm>
            <a:custGeom>
              <a:avLst/>
              <a:gdLst/>
              <a:ahLst/>
              <a:cxnLst>
                <a:cxn ang="0">
                  <a:pos x="wd2" y="hd2"/>
                </a:cxn>
                <a:cxn ang="5400000">
                  <a:pos x="wd2" y="hd2"/>
                </a:cxn>
                <a:cxn ang="10800000">
                  <a:pos x="wd2" y="hd2"/>
                </a:cxn>
                <a:cxn ang="16200000">
                  <a:pos x="wd2" y="hd2"/>
                </a:cxn>
              </a:cxnLst>
              <a:rect l="0" t="0" r="r" b="b"/>
              <a:pathLst>
                <a:path w="21549" h="21591" extrusionOk="0">
                  <a:moveTo>
                    <a:pt x="14466" y="10223"/>
                  </a:moveTo>
                  <a:lnTo>
                    <a:pt x="12934" y="6126"/>
                  </a:lnTo>
                  <a:lnTo>
                    <a:pt x="18138" y="3077"/>
                  </a:lnTo>
                  <a:lnTo>
                    <a:pt x="20188" y="6763"/>
                  </a:lnTo>
                  <a:cubicBezTo>
                    <a:pt x="20188" y="6763"/>
                    <a:pt x="14466" y="10223"/>
                    <a:pt x="14466" y="10223"/>
                  </a:cubicBezTo>
                  <a:close/>
                  <a:moveTo>
                    <a:pt x="18003" y="16061"/>
                  </a:moveTo>
                  <a:lnTo>
                    <a:pt x="12752" y="19736"/>
                  </a:lnTo>
                  <a:lnTo>
                    <a:pt x="12752" y="8868"/>
                  </a:lnTo>
                  <a:lnTo>
                    <a:pt x="13712" y="11437"/>
                  </a:lnTo>
                  <a:cubicBezTo>
                    <a:pt x="13774" y="11603"/>
                    <a:pt x="13887" y="11730"/>
                    <a:pt x="14024" y="11791"/>
                  </a:cubicBezTo>
                  <a:cubicBezTo>
                    <a:pt x="14082" y="11821"/>
                    <a:pt x="14144" y="11830"/>
                    <a:pt x="14204" y="11830"/>
                  </a:cubicBezTo>
                  <a:cubicBezTo>
                    <a:pt x="14286" y="11830"/>
                    <a:pt x="14365" y="11810"/>
                    <a:pt x="14440" y="11764"/>
                  </a:cubicBezTo>
                  <a:lnTo>
                    <a:pt x="18003" y="9609"/>
                  </a:lnTo>
                  <a:cubicBezTo>
                    <a:pt x="18003" y="9609"/>
                    <a:pt x="18003" y="16061"/>
                    <a:pt x="18003" y="16061"/>
                  </a:cubicBezTo>
                  <a:close/>
                  <a:moveTo>
                    <a:pt x="3913" y="16990"/>
                  </a:moveTo>
                  <a:lnTo>
                    <a:pt x="3913" y="10332"/>
                  </a:lnTo>
                  <a:lnTo>
                    <a:pt x="9125" y="12028"/>
                  </a:lnTo>
                  <a:cubicBezTo>
                    <a:pt x="9169" y="12043"/>
                    <a:pt x="9215" y="12050"/>
                    <a:pt x="9262" y="12050"/>
                  </a:cubicBezTo>
                  <a:cubicBezTo>
                    <a:pt x="9442" y="12050"/>
                    <a:pt x="9611" y="11939"/>
                    <a:pt x="9715" y="11744"/>
                  </a:cubicBezTo>
                  <a:lnTo>
                    <a:pt x="11662" y="8064"/>
                  </a:lnTo>
                  <a:lnTo>
                    <a:pt x="11662" y="19973"/>
                  </a:lnTo>
                  <a:cubicBezTo>
                    <a:pt x="11662" y="19973"/>
                    <a:pt x="3913" y="16990"/>
                    <a:pt x="3913" y="16990"/>
                  </a:cubicBezTo>
                  <a:close/>
                  <a:moveTo>
                    <a:pt x="3565" y="4485"/>
                  </a:moveTo>
                  <a:lnTo>
                    <a:pt x="11294" y="6282"/>
                  </a:lnTo>
                  <a:lnTo>
                    <a:pt x="9022" y="10575"/>
                  </a:lnTo>
                  <a:lnTo>
                    <a:pt x="1463" y="8115"/>
                  </a:lnTo>
                  <a:cubicBezTo>
                    <a:pt x="1463" y="8115"/>
                    <a:pt x="3565" y="4485"/>
                    <a:pt x="3565" y="4485"/>
                  </a:cubicBezTo>
                  <a:close/>
                  <a:moveTo>
                    <a:pt x="9974" y="1394"/>
                  </a:moveTo>
                  <a:lnTo>
                    <a:pt x="16393" y="2581"/>
                  </a:lnTo>
                  <a:lnTo>
                    <a:pt x="12134" y="5075"/>
                  </a:lnTo>
                  <a:lnTo>
                    <a:pt x="5391" y="3510"/>
                  </a:lnTo>
                  <a:cubicBezTo>
                    <a:pt x="5391" y="3510"/>
                    <a:pt x="9974" y="1394"/>
                    <a:pt x="9974" y="1394"/>
                  </a:cubicBezTo>
                  <a:close/>
                  <a:moveTo>
                    <a:pt x="18770" y="1816"/>
                  </a:moveTo>
                  <a:cubicBezTo>
                    <a:pt x="18649" y="1596"/>
                    <a:pt x="18443" y="1500"/>
                    <a:pt x="18242" y="1536"/>
                  </a:cubicBezTo>
                  <a:cubicBezTo>
                    <a:pt x="18235" y="1535"/>
                    <a:pt x="18227" y="1528"/>
                    <a:pt x="18220" y="1528"/>
                  </a:cubicBezTo>
                  <a:lnTo>
                    <a:pt x="9995" y="7"/>
                  </a:lnTo>
                  <a:cubicBezTo>
                    <a:pt x="9905" y="-9"/>
                    <a:pt x="9813" y="1"/>
                    <a:pt x="9728" y="42"/>
                  </a:cubicBezTo>
                  <a:lnTo>
                    <a:pt x="3139" y="3085"/>
                  </a:lnTo>
                  <a:cubicBezTo>
                    <a:pt x="3137" y="3087"/>
                    <a:pt x="3134" y="3090"/>
                    <a:pt x="3132" y="3090"/>
                  </a:cubicBezTo>
                  <a:cubicBezTo>
                    <a:pt x="3125" y="3095"/>
                    <a:pt x="3117" y="3098"/>
                    <a:pt x="3110" y="3103"/>
                  </a:cubicBezTo>
                  <a:cubicBezTo>
                    <a:pt x="3076" y="3124"/>
                    <a:pt x="3042" y="3146"/>
                    <a:pt x="3011" y="3176"/>
                  </a:cubicBezTo>
                  <a:cubicBezTo>
                    <a:pt x="3001" y="3184"/>
                    <a:pt x="2992" y="3193"/>
                    <a:pt x="2982" y="3202"/>
                  </a:cubicBezTo>
                  <a:cubicBezTo>
                    <a:pt x="2949" y="3239"/>
                    <a:pt x="2916" y="3275"/>
                    <a:pt x="2892" y="3319"/>
                  </a:cubicBezTo>
                  <a:cubicBezTo>
                    <a:pt x="2891" y="3320"/>
                    <a:pt x="2889" y="3324"/>
                    <a:pt x="2888" y="3324"/>
                  </a:cubicBezTo>
                  <a:lnTo>
                    <a:pt x="104" y="8122"/>
                  </a:lnTo>
                  <a:cubicBezTo>
                    <a:pt x="-2" y="8304"/>
                    <a:pt x="-28" y="8544"/>
                    <a:pt x="32" y="8759"/>
                  </a:cubicBezTo>
                  <a:cubicBezTo>
                    <a:pt x="92" y="8974"/>
                    <a:pt x="235" y="9135"/>
                    <a:pt x="408" y="9194"/>
                  </a:cubicBezTo>
                  <a:lnTo>
                    <a:pt x="2823" y="9977"/>
                  </a:lnTo>
                  <a:lnTo>
                    <a:pt x="2823" y="17498"/>
                  </a:lnTo>
                  <a:cubicBezTo>
                    <a:pt x="2823" y="17799"/>
                    <a:pt x="2979" y="18070"/>
                    <a:pt x="3210" y="18156"/>
                  </a:cubicBezTo>
                  <a:lnTo>
                    <a:pt x="12047" y="21561"/>
                  </a:lnTo>
                  <a:cubicBezTo>
                    <a:pt x="12051" y="21562"/>
                    <a:pt x="12055" y="21562"/>
                    <a:pt x="12055" y="21562"/>
                  </a:cubicBezTo>
                  <a:cubicBezTo>
                    <a:pt x="12104" y="21579"/>
                    <a:pt x="12155" y="21589"/>
                    <a:pt x="12203" y="21589"/>
                  </a:cubicBezTo>
                  <a:lnTo>
                    <a:pt x="12207" y="21591"/>
                  </a:lnTo>
                  <a:cubicBezTo>
                    <a:pt x="12258" y="21591"/>
                    <a:pt x="12310" y="21579"/>
                    <a:pt x="12361" y="21561"/>
                  </a:cubicBezTo>
                  <a:cubicBezTo>
                    <a:pt x="12378" y="21551"/>
                    <a:pt x="12391" y="21543"/>
                    <a:pt x="12408" y="21535"/>
                  </a:cubicBezTo>
                  <a:cubicBezTo>
                    <a:pt x="12430" y="21525"/>
                    <a:pt x="12451" y="21520"/>
                    <a:pt x="12472" y="21503"/>
                  </a:cubicBezTo>
                  <a:lnTo>
                    <a:pt x="18815" y="17071"/>
                  </a:lnTo>
                  <a:cubicBezTo>
                    <a:pt x="18988" y="16949"/>
                    <a:pt x="19096" y="16716"/>
                    <a:pt x="19096" y="16468"/>
                  </a:cubicBezTo>
                  <a:lnTo>
                    <a:pt x="19096" y="8950"/>
                  </a:lnTo>
                  <a:lnTo>
                    <a:pt x="21240" y="7651"/>
                  </a:lnTo>
                  <a:cubicBezTo>
                    <a:pt x="21385" y="7564"/>
                    <a:pt x="21492" y="7400"/>
                    <a:pt x="21532" y="7205"/>
                  </a:cubicBezTo>
                  <a:cubicBezTo>
                    <a:pt x="21572" y="7007"/>
                    <a:pt x="21543" y="6803"/>
                    <a:pt x="21451" y="6637"/>
                  </a:cubicBezTo>
                  <a:cubicBezTo>
                    <a:pt x="21451" y="6637"/>
                    <a:pt x="18770" y="1816"/>
                    <a:pt x="18770" y="18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102"/>
            <p:cNvSpPr/>
            <p:nvPr/>
          </p:nvSpPr>
          <p:spPr>
            <a:xfrm>
              <a:off x="5287993" y="3289408"/>
              <a:ext cx="87802" cy="56210"/>
            </a:xfrm>
            <a:custGeom>
              <a:avLst/>
              <a:gdLst/>
              <a:ahLst/>
              <a:cxnLst>
                <a:cxn ang="0">
                  <a:pos x="wd2" y="hd2"/>
                </a:cxn>
                <a:cxn ang="5400000">
                  <a:pos x="wd2" y="hd2"/>
                </a:cxn>
                <a:cxn ang="10800000">
                  <a:pos x="wd2" y="hd2"/>
                </a:cxn>
                <a:cxn ang="16200000">
                  <a:pos x="wd2" y="hd2"/>
                </a:cxn>
              </a:cxnLst>
              <a:rect l="0" t="0" r="r" b="b"/>
              <a:pathLst>
                <a:path w="21600" h="21600" extrusionOk="0">
                  <a:moveTo>
                    <a:pt x="19723" y="8337"/>
                  </a:moveTo>
                  <a:lnTo>
                    <a:pt x="1879" y="8337"/>
                  </a:lnTo>
                  <a:cubicBezTo>
                    <a:pt x="1664" y="8337"/>
                    <a:pt x="1498" y="8140"/>
                    <a:pt x="1498" y="7973"/>
                  </a:cubicBezTo>
                  <a:cubicBezTo>
                    <a:pt x="1498" y="7806"/>
                    <a:pt x="1664" y="7610"/>
                    <a:pt x="1879" y="7610"/>
                  </a:cubicBezTo>
                  <a:lnTo>
                    <a:pt x="19723" y="7610"/>
                  </a:lnTo>
                  <a:cubicBezTo>
                    <a:pt x="19936" y="7610"/>
                    <a:pt x="20103" y="7806"/>
                    <a:pt x="20103" y="7973"/>
                  </a:cubicBezTo>
                  <a:cubicBezTo>
                    <a:pt x="20103" y="8140"/>
                    <a:pt x="19936" y="8337"/>
                    <a:pt x="19723" y="8337"/>
                  </a:cubicBezTo>
                  <a:cubicBezTo>
                    <a:pt x="19723" y="8337"/>
                    <a:pt x="19723" y="8337"/>
                    <a:pt x="19723" y="8337"/>
                  </a:cubicBezTo>
                  <a:close/>
                  <a:moveTo>
                    <a:pt x="17084" y="17922"/>
                  </a:moveTo>
                  <a:lnTo>
                    <a:pt x="17084" y="18090"/>
                  </a:lnTo>
                  <a:cubicBezTo>
                    <a:pt x="17084" y="18734"/>
                    <a:pt x="16750" y="19260"/>
                    <a:pt x="16336" y="19260"/>
                  </a:cubicBezTo>
                  <a:lnTo>
                    <a:pt x="5265" y="19260"/>
                  </a:lnTo>
                  <a:cubicBezTo>
                    <a:pt x="4851" y="19260"/>
                    <a:pt x="4517" y="18734"/>
                    <a:pt x="4517" y="18090"/>
                  </a:cubicBezTo>
                  <a:lnTo>
                    <a:pt x="4517" y="17967"/>
                  </a:lnTo>
                  <a:lnTo>
                    <a:pt x="3511" y="10681"/>
                  </a:lnTo>
                  <a:lnTo>
                    <a:pt x="18454" y="10681"/>
                  </a:lnTo>
                  <a:cubicBezTo>
                    <a:pt x="18454" y="10681"/>
                    <a:pt x="17084" y="17922"/>
                    <a:pt x="17084" y="17922"/>
                  </a:cubicBezTo>
                  <a:close/>
                  <a:moveTo>
                    <a:pt x="19723" y="5269"/>
                  </a:moveTo>
                  <a:lnTo>
                    <a:pt x="4559" y="5269"/>
                  </a:lnTo>
                  <a:lnTo>
                    <a:pt x="4559" y="3513"/>
                  </a:lnTo>
                  <a:cubicBezTo>
                    <a:pt x="4559" y="2809"/>
                    <a:pt x="4801" y="2343"/>
                    <a:pt x="4962" y="2343"/>
                  </a:cubicBezTo>
                  <a:lnTo>
                    <a:pt x="7108" y="2343"/>
                  </a:lnTo>
                  <a:cubicBezTo>
                    <a:pt x="7268" y="2343"/>
                    <a:pt x="7512" y="2809"/>
                    <a:pt x="7512" y="3513"/>
                  </a:cubicBezTo>
                  <a:cubicBezTo>
                    <a:pt x="7512" y="4161"/>
                    <a:pt x="7848" y="4684"/>
                    <a:pt x="8261" y="4684"/>
                  </a:cubicBezTo>
                  <a:cubicBezTo>
                    <a:pt x="8676" y="4684"/>
                    <a:pt x="9011" y="4161"/>
                    <a:pt x="9011" y="3513"/>
                  </a:cubicBezTo>
                  <a:cubicBezTo>
                    <a:pt x="9011" y="1576"/>
                    <a:pt x="8157" y="0"/>
                    <a:pt x="7108" y="0"/>
                  </a:cubicBezTo>
                  <a:lnTo>
                    <a:pt x="4962" y="0"/>
                  </a:lnTo>
                  <a:cubicBezTo>
                    <a:pt x="3913" y="0"/>
                    <a:pt x="3060" y="1576"/>
                    <a:pt x="3060" y="3513"/>
                  </a:cubicBezTo>
                  <a:lnTo>
                    <a:pt x="3060" y="5269"/>
                  </a:lnTo>
                  <a:lnTo>
                    <a:pt x="1879" y="5269"/>
                  </a:lnTo>
                  <a:cubicBezTo>
                    <a:pt x="842" y="5269"/>
                    <a:pt x="0" y="6481"/>
                    <a:pt x="0" y="7973"/>
                  </a:cubicBezTo>
                  <a:cubicBezTo>
                    <a:pt x="0" y="9281"/>
                    <a:pt x="646" y="10376"/>
                    <a:pt x="1503" y="10627"/>
                  </a:cubicBezTo>
                  <a:cubicBezTo>
                    <a:pt x="1660" y="10728"/>
                    <a:pt x="1825" y="10803"/>
                    <a:pt x="2000" y="10834"/>
                  </a:cubicBezTo>
                  <a:lnTo>
                    <a:pt x="3020" y="18227"/>
                  </a:lnTo>
                  <a:cubicBezTo>
                    <a:pt x="3066" y="20099"/>
                    <a:pt x="4056" y="21600"/>
                    <a:pt x="5265" y="21600"/>
                  </a:cubicBezTo>
                  <a:lnTo>
                    <a:pt x="16336" y="21600"/>
                  </a:lnTo>
                  <a:cubicBezTo>
                    <a:pt x="17536" y="21600"/>
                    <a:pt x="18519" y="20128"/>
                    <a:pt x="18580" y="18276"/>
                  </a:cubicBezTo>
                  <a:lnTo>
                    <a:pt x="20019" y="10675"/>
                  </a:lnTo>
                  <a:cubicBezTo>
                    <a:pt x="20044" y="10663"/>
                    <a:pt x="20067" y="10645"/>
                    <a:pt x="20089" y="10627"/>
                  </a:cubicBezTo>
                  <a:cubicBezTo>
                    <a:pt x="20950" y="10378"/>
                    <a:pt x="21600" y="9284"/>
                    <a:pt x="21600" y="7973"/>
                  </a:cubicBezTo>
                  <a:cubicBezTo>
                    <a:pt x="21600" y="6481"/>
                    <a:pt x="20758" y="5269"/>
                    <a:pt x="19723" y="5269"/>
                  </a:cubicBezTo>
                  <a:cubicBezTo>
                    <a:pt x="19723" y="5269"/>
                    <a:pt x="19723" y="5269"/>
                    <a:pt x="19723" y="52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103"/>
            <p:cNvSpPr/>
            <p:nvPr/>
          </p:nvSpPr>
          <p:spPr>
            <a:xfrm>
              <a:off x="5773231" y="2489974"/>
              <a:ext cx="94123" cy="78825"/>
            </a:xfrm>
            <a:custGeom>
              <a:avLst/>
              <a:gdLst/>
              <a:ahLst/>
              <a:cxnLst>
                <a:cxn ang="0">
                  <a:pos x="wd2" y="hd2"/>
                </a:cxn>
                <a:cxn ang="5400000">
                  <a:pos x="wd2" y="hd2"/>
                </a:cxn>
                <a:cxn ang="10800000">
                  <a:pos x="wd2" y="hd2"/>
                </a:cxn>
                <a:cxn ang="16200000">
                  <a:pos x="wd2" y="hd2"/>
                </a:cxn>
              </a:cxnLst>
              <a:rect l="0" t="0" r="r" b="b"/>
              <a:pathLst>
                <a:path w="21462" h="21579" extrusionOk="0">
                  <a:moveTo>
                    <a:pt x="16936" y="8"/>
                  </a:moveTo>
                  <a:cubicBezTo>
                    <a:pt x="16757" y="36"/>
                    <a:pt x="16587" y="146"/>
                    <a:pt x="16468" y="331"/>
                  </a:cubicBezTo>
                  <a:cubicBezTo>
                    <a:pt x="16232" y="697"/>
                    <a:pt x="16287" y="1239"/>
                    <a:pt x="16596" y="1522"/>
                  </a:cubicBezTo>
                  <a:cubicBezTo>
                    <a:pt x="18331" y="3123"/>
                    <a:pt x="19572" y="5392"/>
                    <a:pt x="20081" y="7935"/>
                  </a:cubicBezTo>
                  <a:cubicBezTo>
                    <a:pt x="20158" y="8320"/>
                    <a:pt x="20444" y="8582"/>
                    <a:pt x="20762" y="8582"/>
                  </a:cubicBezTo>
                  <a:cubicBezTo>
                    <a:pt x="20815" y="8582"/>
                    <a:pt x="20875" y="8582"/>
                    <a:pt x="20932" y="8565"/>
                  </a:cubicBezTo>
                  <a:cubicBezTo>
                    <a:pt x="21307" y="8456"/>
                    <a:pt x="21533" y="7997"/>
                    <a:pt x="21442" y="7544"/>
                  </a:cubicBezTo>
                  <a:cubicBezTo>
                    <a:pt x="20858" y="4631"/>
                    <a:pt x="19436" y="2014"/>
                    <a:pt x="17446" y="178"/>
                  </a:cubicBezTo>
                  <a:cubicBezTo>
                    <a:pt x="17292" y="37"/>
                    <a:pt x="17114" y="-21"/>
                    <a:pt x="16936" y="8"/>
                  </a:cubicBezTo>
                  <a:close/>
                  <a:moveTo>
                    <a:pt x="4324" y="552"/>
                  </a:moveTo>
                  <a:cubicBezTo>
                    <a:pt x="4145" y="530"/>
                    <a:pt x="3950" y="592"/>
                    <a:pt x="3800" y="739"/>
                  </a:cubicBezTo>
                  <a:cubicBezTo>
                    <a:pt x="1878" y="2625"/>
                    <a:pt x="539" y="5263"/>
                    <a:pt x="16" y="8156"/>
                  </a:cubicBezTo>
                  <a:cubicBezTo>
                    <a:pt x="-67" y="8615"/>
                    <a:pt x="175" y="9062"/>
                    <a:pt x="555" y="9160"/>
                  </a:cubicBezTo>
                  <a:cubicBezTo>
                    <a:pt x="604" y="9173"/>
                    <a:pt x="647" y="9177"/>
                    <a:pt x="696" y="9177"/>
                  </a:cubicBezTo>
                  <a:cubicBezTo>
                    <a:pt x="1021" y="9177"/>
                    <a:pt x="1306" y="8910"/>
                    <a:pt x="1377" y="8514"/>
                  </a:cubicBezTo>
                  <a:cubicBezTo>
                    <a:pt x="1832" y="5988"/>
                    <a:pt x="3013" y="3693"/>
                    <a:pt x="4692" y="2049"/>
                  </a:cubicBezTo>
                  <a:cubicBezTo>
                    <a:pt x="4993" y="1755"/>
                    <a:pt x="5038" y="1220"/>
                    <a:pt x="4792" y="858"/>
                  </a:cubicBezTo>
                  <a:cubicBezTo>
                    <a:pt x="4670" y="677"/>
                    <a:pt x="4503" y="574"/>
                    <a:pt x="4324" y="552"/>
                  </a:cubicBezTo>
                  <a:close/>
                  <a:moveTo>
                    <a:pt x="10998" y="552"/>
                  </a:moveTo>
                  <a:cubicBezTo>
                    <a:pt x="6174" y="552"/>
                    <a:pt x="2269" y="5243"/>
                    <a:pt x="2269" y="11031"/>
                  </a:cubicBezTo>
                  <a:cubicBezTo>
                    <a:pt x="2269" y="16822"/>
                    <a:pt x="6174" y="21579"/>
                    <a:pt x="10998" y="21579"/>
                  </a:cubicBezTo>
                  <a:cubicBezTo>
                    <a:pt x="15822" y="21579"/>
                    <a:pt x="19727" y="16822"/>
                    <a:pt x="19727" y="11031"/>
                  </a:cubicBezTo>
                  <a:cubicBezTo>
                    <a:pt x="19727" y="5243"/>
                    <a:pt x="15822" y="552"/>
                    <a:pt x="10998" y="552"/>
                  </a:cubicBezTo>
                  <a:close/>
                  <a:moveTo>
                    <a:pt x="10998" y="2644"/>
                  </a:moveTo>
                  <a:cubicBezTo>
                    <a:pt x="14856" y="2644"/>
                    <a:pt x="17984" y="6400"/>
                    <a:pt x="17984" y="11031"/>
                  </a:cubicBezTo>
                  <a:cubicBezTo>
                    <a:pt x="17984" y="15667"/>
                    <a:pt x="14856" y="19469"/>
                    <a:pt x="10998" y="19469"/>
                  </a:cubicBezTo>
                  <a:cubicBezTo>
                    <a:pt x="7140" y="19470"/>
                    <a:pt x="4012" y="15667"/>
                    <a:pt x="4012" y="11031"/>
                  </a:cubicBezTo>
                  <a:cubicBezTo>
                    <a:pt x="4012" y="6400"/>
                    <a:pt x="7140" y="2644"/>
                    <a:pt x="10998" y="2644"/>
                  </a:cubicBezTo>
                  <a:close/>
                  <a:moveTo>
                    <a:pt x="10644" y="4737"/>
                  </a:moveTo>
                  <a:cubicBezTo>
                    <a:pt x="10245" y="4737"/>
                    <a:pt x="9950" y="5126"/>
                    <a:pt x="9950" y="5605"/>
                  </a:cubicBezTo>
                  <a:lnTo>
                    <a:pt x="9950" y="11525"/>
                  </a:lnTo>
                  <a:cubicBezTo>
                    <a:pt x="9950" y="11725"/>
                    <a:pt x="10065" y="11901"/>
                    <a:pt x="10205" y="12035"/>
                  </a:cubicBezTo>
                  <a:cubicBezTo>
                    <a:pt x="10425" y="12249"/>
                    <a:pt x="10806" y="12331"/>
                    <a:pt x="10998" y="12324"/>
                  </a:cubicBezTo>
                  <a:cubicBezTo>
                    <a:pt x="11190" y="12314"/>
                    <a:pt x="11338" y="12307"/>
                    <a:pt x="11338" y="12307"/>
                  </a:cubicBezTo>
                  <a:cubicBezTo>
                    <a:pt x="11338" y="12307"/>
                    <a:pt x="14838" y="12307"/>
                    <a:pt x="14838" y="12307"/>
                  </a:cubicBezTo>
                  <a:cubicBezTo>
                    <a:pt x="15237" y="12307"/>
                    <a:pt x="15561" y="11935"/>
                    <a:pt x="15561" y="11457"/>
                  </a:cubicBezTo>
                  <a:cubicBezTo>
                    <a:pt x="15561" y="10979"/>
                    <a:pt x="15237" y="10640"/>
                    <a:pt x="14838" y="10640"/>
                  </a:cubicBezTo>
                  <a:lnTo>
                    <a:pt x="12514" y="10640"/>
                  </a:lnTo>
                  <a:cubicBezTo>
                    <a:pt x="11871" y="10640"/>
                    <a:pt x="11338" y="10021"/>
                    <a:pt x="11338" y="9245"/>
                  </a:cubicBezTo>
                  <a:lnTo>
                    <a:pt x="11338" y="5605"/>
                  </a:lnTo>
                  <a:cubicBezTo>
                    <a:pt x="11338" y="5125"/>
                    <a:pt x="11042" y="4737"/>
                    <a:pt x="10644" y="4737"/>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Freeform: Shape 104"/>
            <p:cNvSpPr/>
            <p:nvPr/>
          </p:nvSpPr>
          <p:spPr>
            <a:xfrm>
              <a:off x="6471210" y="3532017"/>
              <a:ext cx="112784" cy="200885"/>
            </a:xfrm>
            <a:custGeom>
              <a:avLst/>
              <a:gdLst/>
              <a:ahLst/>
              <a:cxnLst>
                <a:cxn ang="0">
                  <a:pos x="wd2" y="hd2"/>
                </a:cxn>
                <a:cxn ang="5400000">
                  <a:pos x="wd2" y="hd2"/>
                </a:cxn>
                <a:cxn ang="10800000">
                  <a:pos x="wd2" y="hd2"/>
                </a:cxn>
                <a:cxn ang="16200000">
                  <a:pos x="wd2" y="hd2"/>
                </a:cxn>
              </a:cxnLst>
              <a:rect l="0" t="0" r="r" b="b"/>
              <a:pathLst>
                <a:path w="21600" h="21600" extrusionOk="0">
                  <a:moveTo>
                    <a:pt x="21600" y="4944"/>
                  </a:moveTo>
                  <a:lnTo>
                    <a:pt x="21600" y="2407"/>
                  </a:lnTo>
                  <a:cubicBezTo>
                    <a:pt x="21600" y="1554"/>
                    <a:pt x="16749" y="0"/>
                    <a:pt x="10802" y="0"/>
                  </a:cubicBezTo>
                  <a:cubicBezTo>
                    <a:pt x="4851" y="0"/>
                    <a:pt x="0" y="1554"/>
                    <a:pt x="0" y="2407"/>
                  </a:cubicBezTo>
                  <a:lnTo>
                    <a:pt x="0" y="4944"/>
                  </a:lnTo>
                  <a:cubicBezTo>
                    <a:pt x="0" y="7255"/>
                    <a:pt x="7457" y="9164"/>
                    <a:pt x="7457" y="10799"/>
                  </a:cubicBezTo>
                  <a:cubicBezTo>
                    <a:pt x="7457" y="12437"/>
                    <a:pt x="0" y="14347"/>
                    <a:pt x="0" y="16656"/>
                  </a:cubicBezTo>
                  <a:lnTo>
                    <a:pt x="0" y="19194"/>
                  </a:lnTo>
                  <a:cubicBezTo>
                    <a:pt x="0" y="20046"/>
                    <a:pt x="4851" y="21600"/>
                    <a:pt x="10802" y="21600"/>
                  </a:cubicBezTo>
                  <a:cubicBezTo>
                    <a:pt x="16749" y="21600"/>
                    <a:pt x="21600" y="20046"/>
                    <a:pt x="21600" y="19194"/>
                  </a:cubicBezTo>
                  <a:lnTo>
                    <a:pt x="21600" y="16656"/>
                  </a:lnTo>
                  <a:cubicBezTo>
                    <a:pt x="21600" y="14347"/>
                    <a:pt x="14143" y="12437"/>
                    <a:pt x="14143" y="10799"/>
                  </a:cubicBezTo>
                  <a:cubicBezTo>
                    <a:pt x="14143" y="9164"/>
                    <a:pt x="21600" y="7255"/>
                    <a:pt x="21600" y="4944"/>
                  </a:cubicBezTo>
                  <a:moveTo>
                    <a:pt x="2994" y="2514"/>
                  </a:moveTo>
                  <a:cubicBezTo>
                    <a:pt x="4331" y="2040"/>
                    <a:pt x="6841" y="1346"/>
                    <a:pt x="10907" y="1346"/>
                  </a:cubicBezTo>
                  <a:cubicBezTo>
                    <a:pt x="14973" y="1346"/>
                    <a:pt x="18610" y="2514"/>
                    <a:pt x="18610" y="2514"/>
                  </a:cubicBezTo>
                  <a:cubicBezTo>
                    <a:pt x="18885" y="2608"/>
                    <a:pt x="19955" y="2928"/>
                    <a:pt x="19220" y="3172"/>
                  </a:cubicBezTo>
                  <a:cubicBezTo>
                    <a:pt x="17606" y="3709"/>
                    <a:pt x="14453" y="4273"/>
                    <a:pt x="10802" y="4273"/>
                  </a:cubicBezTo>
                  <a:cubicBezTo>
                    <a:pt x="7145" y="4273"/>
                    <a:pt x="4096" y="3652"/>
                    <a:pt x="2481" y="3115"/>
                  </a:cubicBezTo>
                  <a:cubicBezTo>
                    <a:pt x="1751" y="2871"/>
                    <a:pt x="2994" y="2514"/>
                    <a:pt x="2994" y="2514"/>
                  </a:cubicBezTo>
                  <a:cubicBezTo>
                    <a:pt x="2994" y="2514"/>
                    <a:pt x="2994" y="2514"/>
                    <a:pt x="2994" y="2514"/>
                  </a:cubicBezTo>
                  <a:close/>
                  <a:moveTo>
                    <a:pt x="11764" y="10799"/>
                  </a:moveTo>
                  <a:cubicBezTo>
                    <a:pt x="11764" y="12090"/>
                    <a:pt x="13625" y="12918"/>
                    <a:pt x="15656" y="14027"/>
                  </a:cubicBezTo>
                  <a:cubicBezTo>
                    <a:pt x="17133" y="14834"/>
                    <a:pt x="19108" y="15943"/>
                    <a:pt x="19108" y="16656"/>
                  </a:cubicBezTo>
                  <a:lnTo>
                    <a:pt x="19108" y="17375"/>
                  </a:lnTo>
                  <a:cubicBezTo>
                    <a:pt x="19108" y="17771"/>
                    <a:pt x="18483" y="17819"/>
                    <a:pt x="17611" y="17653"/>
                  </a:cubicBezTo>
                  <a:cubicBezTo>
                    <a:pt x="15231" y="17202"/>
                    <a:pt x="11777" y="16576"/>
                    <a:pt x="11777" y="15176"/>
                  </a:cubicBezTo>
                  <a:cubicBezTo>
                    <a:pt x="11777" y="14711"/>
                    <a:pt x="9827" y="14711"/>
                    <a:pt x="9827" y="15176"/>
                  </a:cubicBezTo>
                  <a:cubicBezTo>
                    <a:pt x="9827" y="16576"/>
                    <a:pt x="6370" y="17205"/>
                    <a:pt x="3987" y="17653"/>
                  </a:cubicBezTo>
                  <a:cubicBezTo>
                    <a:pt x="3118" y="17819"/>
                    <a:pt x="2490" y="17771"/>
                    <a:pt x="2490" y="17375"/>
                  </a:cubicBezTo>
                  <a:lnTo>
                    <a:pt x="2490" y="16656"/>
                  </a:lnTo>
                  <a:cubicBezTo>
                    <a:pt x="2490" y="15943"/>
                    <a:pt x="4466" y="14834"/>
                    <a:pt x="5949" y="14027"/>
                  </a:cubicBezTo>
                  <a:cubicBezTo>
                    <a:pt x="7979" y="12918"/>
                    <a:pt x="9866" y="12090"/>
                    <a:pt x="9866" y="10799"/>
                  </a:cubicBezTo>
                  <a:cubicBezTo>
                    <a:pt x="9866" y="9512"/>
                    <a:pt x="7935" y="8682"/>
                    <a:pt x="5906" y="7575"/>
                  </a:cubicBezTo>
                  <a:cubicBezTo>
                    <a:pt x="4422" y="6768"/>
                    <a:pt x="2387" y="5658"/>
                    <a:pt x="2387" y="4944"/>
                  </a:cubicBezTo>
                  <a:cubicBezTo>
                    <a:pt x="2387" y="4944"/>
                    <a:pt x="2362" y="4702"/>
                    <a:pt x="2338" y="4405"/>
                  </a:cubicBezTo>
                  <a:cubicBezTo>
                    <a:pt x="2325" y="4218"/>
                    <a:pt x="2561" y="4132"/>
                    <a:pt x="2954" y="4140"/>
                  </a:cubicBezTo>
                  <a:cubicBezTo>
                    <a:pt x="3188" y="4147"/>
                    <a:pt x="3478" y="4187"/>
                    <a:pt x="3797" y="4259"/>
                  </a:cubicBezTo>
                  <a:cubicBezTo>
                    <a:pt x="5694" y="4690"/>
                    <a:pt x="8162" y="5029"/>
                    <a:pt x="10802" y="5029"/>
                  </a:cubicBezTo>
                  <a:cubicBezTo>
                    <a:pt x="13441" y="5029"/>
                    <a:pt x="15921" y="4690"/>
                    <a:pt x="17824" y="4259"/>
                  </a:cubicBezTo>
                  <a:cubicBezTo>
                    <a:pt x="18144" y="4187"/>
                    <a:pt x="18430" y="4146"/>
                    <a:pt x="18664" y="4140"/>
                  </a:cubicBezTo>
                  <a:cubicBezTo>
                    <a:pt x="19052" y="4132"/>
                    <a:pt x="19293" y="4218"/>
                    <a:pt x="19273" y="4405"/>
                  </a:cubicBezTo>
                  <a:lnTo>
                    <a:pt x="19224" y="4944"/>
                  </a:lnTo>
                  <a:cubicBezTo>
                    <a:pt x="19224" y="5658"/>
                    <a:pt x="17191" y="6765"/>
                    <a:pt x="15712" y="7575"/>
                  </a:cubicBezTo>
                  <a:cubicBezTo>
                    <a:pt x="13681" y="8682"/>
                    <a:pt x="11764" y="9512"/>
                    <a:pt x="11764" y="10799"/>
                  </a:cubicBezTo>
                  <a:cubicBezTo>
                    <a:pt x="11764" y="10799"/>
                    <a:pt x="11764" y="10799"/>
                    <a:pt x="11764" y="107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Freeform: Shape 105"/>
            <p:cNvSpPr/>
            <p:nvPr/>
          </p:nvSpPr>
          <p:spPr>
            <a:xfrm>
              <a:off x="5699633" y="4743075"/>
              <a:ext cx="137786" cy="137804"/>
            </a:xfrm>
            <a:custGeom>
              <a:avLst/>
              <a:gdLst/>
              <a:ahLst/>
              <a:cxnLst>
                <a:cxn ang="0">
                  <a:pos x="wd2" y="hd2"/>
                </a:cxn>
                <a:cxn ang="5400000">
                  <a:pos x="wd2" y="hd2"/>
                </a:cxn>
                <a:cxn ang="10800000">
                  <a:pos x="wd2" y="hd2"/>
                </a:cxn>
                <a:cxn ang="16200000">
                  <a:pos x="wd2" y="hd2"/>
                </a:cxn>
              </a:cxnLst>
              <a:rect l="0" t="0" r="r" b="b"/>
              <a:pathLst>
                <a:path w="21546" h="21548" extrusionOk="0">
                  <a:moveTo>
                    <a:pt x="10770" y="12034"/>
                  </a:moveTo>
                  <a:cubicBezTo>
                    <a:pt x="10077" y="12034"/>
                    <a:pt x="9510" y="11471"/>
                    <a:pt x="9510" y="10775"/>
                  </a:cubicBezTo>
                  <a:cubicBezTo>
                    <a:pt x="9510" y="10079"/>
                    <a:pt x="10077" y="9513"/>
                    <a:pt x="10770" y="9513"/>
                  </a:cubicBezTo>
                  <a:cubicBezTo>
                    <a:pt x="11468" y="9513"/>
                    <a:pt x="12034" y="10079"/>
                    <a:pt x="12034" y="10775"/>
                  </a:cubicBezTo>
                  <a:cubicBezTo>
                    <a:pt x="12034" y="11471"/>
                    <a:pt x="11468" y="12034"/>
                    <a:pt x="10770" y="12034"/>
                  </a:cubicBezTo>
                  <a:cubicBezTo>
                    <a:pt x="10770" y="12034"/>
                    <a:pt x="10770" y="12034"/>
                    <a:pt x="10770" y="12034"/>
                  </a:cubicBezTo>
                  <a:close/>
                  <a:moveTo>
                    <a:pt x="10770" y="7579"/>
                  </a:moveTo>
                  <a:cubicBezTo>
                    <a:pt x="9010" y="7579"/>
                    <a:pt x="7576" y="9015"/>
                    <a:pt x="7576" y="10775"/>
                  </a:cubicBezTo>
                  <a:cubicBezTo>
                    <a:pt x="7576" y="12532"/>
                    <a:pt x="9010" y="13968"/>
                    <a:pt x="10770" y="13968"/>
                  </a:cubicBezTo>
                  <a:cubicBezTo>
                    <a:pt x="12534" y="13968"/>
                    <a:pt x="13968" y="12532"/>
                    <a:pt x="13968" y="10775"/>
                  </a:cubicBezTo>
                  <a:cubicBezTo>
                    <a:pt x="13968" y="9015"/>
                    <a:pt x="12534" y="7579"/>
                    <a:pt x="10770" y="7579"/>
                  </a:cubicBezTo>
                  <a:cubicBezTo>
                    <a:pt x="10770" y="7579"/>
                    <a:pt x="10770" y="7579"/>
                    <a:pt x="10770" y="7579"/>
                  </a:cubicBezTo>
                  <a:close/>
                  <a:moveTo>
                    <a:pt x="10770" y="15274"/>
                  </a:moveTo>
                  <a:cubicBezTo>
                    <a:pt x="8290" y="15274"/>
                    <a:pt x="6273" y="13254"/>
                    <a:pt x="6273" y="10775"/>
                  </a:cubicBezTo>
                  <a:cubicBezTo>
                    <a:pt x="6273" y="8293"/>
                    <a:pt x="8290" y="6273"/>
                    <a:pt x="10770" y="6273"/>
                  </a:cubicBezTo>
                  <a:cubicBezTo>
                    <a:pt x="13254" y="6273"/>
                    <a:pt x="15271" y="8293"/>
                    <a:pt x="15271" y="10775"/>
                  </a:cubicBezTo>
                  <a:cubicBezTo>
                    <a:pt x="15271" y="13254"/>
                    <a:pt x="13254" y="15274"/>
                    <a:pt x="10770" y="15274"/>
                  </a:cubicBezTo>
                  <a:cubicBezTo>
                    <a:pt x="10770" y="15274"/>
                    <a:pt x="10770" y="15274"/>
                    <a:pt x="10770" y="15274"/>
                  </a:cubicBezTo>
                  <a:close/>
                  <a:moveTo>
                    <a:pt x="10770" y="4929"/>
                  </a:moveTo>
                  <a:cubicBezTo>
                    <a:pt x="7550" y="4929"/>
                    <a:pt x="4925" y="7550"/>
                    <a:pt x="4925" y="10775"/>
                  </a:cubicBezTo>
                  <a:cubicBezTo>
                    <a:pt x="4925" y="13996"/>
                    <a:pt x="7550" y="16620"/>
                    <a:pt x="10770" y="16620"/>
                  </a:cubicBezTo>
                  <a:cubicBezTo>
                    <a:pt x="13995" y="16620"/>
                    <a:pt x="16616" y="13996"/>
                    <a:pt x="16616" y="10775"/>
                  </a:cubicBezTo>
                  <a:cubicBezTo>
                    <a:pt x="16616" y="7550"/>
                    <a:pt x="13995" y="4929"/>
                    <a:pt x="10770" y="4929"/>
                  </a:cubicBezTo>
                  <a:cubicBezTo>
                    <a:pt x="10770" y="4929"/>
                    <a:pt x="10770" y="4929"/>
                    <a:pt x="10770" y="4929"/>
                  </a:cubicBezTo>
                  <a:close/>
                  <a:moveTo>
                    <a:pt x="19475" y="15161"/>
                  </a:moveTo>
                  <a:cubicBezTo>
                    <a:pt x="18261" y="14623"/>
                    <a:pt x="16771" y="14885"/>
                    <a:pt x="15827" y="15829"/>
                  </a:cubicBezTo>
                  <a:cubicBezTo>
                    <a:pt x="14855" y="16800"/>
                    <a:pt x="14620" y="18260"/>
                    <a:pt x="15159" y="19477"/>
                  </a:cubicBezTo>
                  <a:cubicBezTo>
                    <a:pt x="14728" y="19695"/>
                    <a:pt x="14284" y="19878"/>
                    <a:pt x="13827" y="20031"/>
                  </a:cubicBezTo>
                  <a:cubicBezTo>
                    <a:pt x="13349" y="18786"/>
                    <a:pt x="12149" y="17921"/>
                    <a:pt x="10774" y="17921"/>
                  </a:cubicBezTo>
                  <a:cubicBezTo>
                    <a:pt x="9399" y="17921"/>
                    <a:pt x="8198" y="18786"/>
                    <a:pt x="7721" y="20031"/>
                  </a:cubicBezTo>
                  <a:cubicBezTo>
                    <a:pt x="7263" y="19878"/>
                    <a:pt x="6816" y="19695"/>
                    <a:pt x="6385" y="19477"/>
                  </a:cubicBezTo>
                  <a:cubicBezTo>
                    <a:pt x="6928" y="18263"/>
                    <a:pt x="6691" y="16800"/>
                    <a:pt x="5718" y="15829"/>
                  </a:cubicBezTo>
                  <a:cubicBezTo>
                    <a:pt x="5103" y="15214"/>
                    <a:pt x="4283" y="14875"/>
                    <a:pt x="3415" y="14875"/>
                  </a:cubicBezTo>
                  <a:cubicBezTo>
                    <a:pt x="2950" y="14875"/>
                    <a:pt x="2490" y="14975"/>
                    <a:pt x="2070" y="15161"/>
                  </a:cubicBezTo>
                  <a:cubicBezTo>
                    <a:pt x="1853" y="14731"/>
                    <a:pt x="1668" y="14284"/>
                    <a:pt x="1517" y="13827"/>
                  </a:cubicBezTo>
                  <a:cubicBezTo>
                    <a:pt x="2760" y="13348"/>
                    <a:pt x="3624" y="12148"/>
                    <a:pt x="3624" y="10775"/>
                  </a:cubicBezTo>
                  <a:cubicBezTo>
                    <a:pt x="3624" y="9401"/>
                    <a:pt x="2760" y="8198"/>
                    <a:pt x="1517" y="7721"/>
                  </a:cubicBezTo>
                  <a:cubicBezTo>
                    <a:pt x="1668" y="7264"/>
                    <a:pt x="1853" y="6816"/>
                    <a:pt x="2070" y="6389"/>
                  </a:cubicBezTo>
                  <a:cubicBezTo>
                    <a:pt x="2490" y="6576"/>
                    <a:pt x="2950" y="6674"/>
                    <a:pt x="3415" y="6674"/>
                  </a:cubicBezTo>
                  <a:cubicBezTo>
                    <a:pt x="4287" y="6674"/>
                    <a:pt x="5103" y="6336"/>
                    <a:pt x="5721" y="5721"/>
                  </a:cubicBezTo>
                  <a:cubicBezTo>
                    <a:pt x="6691" y="4750"/>
                    <a:pt x="6928" y="3287"/>
                    <a:pt x="6385" y="2074"/>
                  </a:cubicBezTo>
                  <a:cubicBezTo>
                    <a:pt x="6816" y="1855"/>
                    <a:pt x="7263" y="1669"/>
                    <a:pt x="7721" y="1520"/>
                  </a:cubicBezTo>
                  <a:cubicBezTo>
                    <a:pt x="8198" y="2760"/>
                    <a:pt x="9399" y="3626"/>
                    <a:pt x="10774" y="3626"/>
                  </a:cubicBezTo>
                  <a:cubicBezTo>
                    <a:pt x="12149" y="3626"/>
                    <a:pt x="13349" y="2760"/>
                    <a:pt x="13827" y="1520"/>
                  </a:cubicBezTo>
                  <a:cubicBezTo>
                    <a:pt x="14284" y="1672"/>
                    <a:pt x="14732" y="1855"/>
                    <a:pt x="15159" y="2074"/>
                  </a:cubicBezTo>
                  <a:cubicBezTo>
                    <a:pt x="14617" y="3287"/>
                    <a:pt x="14855" y="4750"/>
                    <a:pt x="15827" y="5721"/>
                  </a:cubicBezTo>
                  <a:cubicBezTo>
                    <a:pt x="16445" y="6336"/>
                    <a:pt x="17261" y="6674"/>
                    <a:pt x="18133" y="6674"/>
                  </a:cubicBezTo>
                  <a:cubicBezTo>
                    <a:pt x="18597" y="6674"/>
                    <a:pt x="19054" y="6576"/>
                    <a:pt x="19475" y="6389"/>
                  </a:cubicBezTo>
                  <a:cubicBezTo>
                    <a:pt x="19696" y="6819"/>
                    <a:pt x="19879" y="7264"/>
                    <a:pt x="20031" y="7721"/>
                  </a:cubicBezTo>
                  <a:cubicBezTo>
                    <a:pt x="18787" y="8198"/>
                    <a:pt x="17923" y="9401"/>
                    <a:pt x="17923" y="10775"/>
                  </a:cubicBezTo>
                  <a:cubicBezTo>
                    <a:pt x="17923" y="12148"/>
                    <a:pt x="18787" y="13348"/>
                    <a:pt x="20031" y="13827"/>
                  </a:cubicBezTo>
                  <a:cubicBezTo>
                    <a:pt x="19879" y="14284"/>
                    <a:pt x="19696" y="14731"/>
                    <a:pt x="19475" y="15161"/>
                  </a:cubicBezTo>
                  <a:cubicBezTo>
                    <a:pt x="19475" y="15161"/>
                    <a:pt x="19475" y="15161"/>
                    <a:pt x="19475" y="15161"/>
                  </a:cubicBezTo>
                  <a:close/>
                  <a:moveTo>
                    <a:pt x="20955" y="12681"/>
                  </a:moveTo>
                  <a:cubicBezTo>
                    <a:pt x="19995" y="12553"/>
                    <a:pt x="19268" y="11737"/>
                    <a:pt x="19268" y="10775"/>
                  </a:cubicBezTo>
                  <a:cubicBezTo>
                    <a:pt x="19268" y="9810"/>
                    <a:pt x="19995" y="8990"/>
                    <a:pt x="20955" y="8869"/>
                  </a:cubicBezTo>
                  <a:cubicBezTo>
                    <a:pt x="21149" y="8843"/>
                    <a:pt x="21320" y="8738"/>
                    <a:pt x="21429" y="8579"/>
                  </a:cubicBezTo>
                  <a:cubicBezTo>
                    <a:pt x="21535" y="8418"/>
                    <a:pt x="21571" y="8221"/>
                    <a:pt x="21524" y="8033"/>
                  </a:cubicBezTo>
                  <a:cubicBezTo>
                    <a:pt x="21261" y="7004"/>
                    <a:pt x="20854" y="6020"/>
                    <a:pt x="20311" y="5109"/>
                  </a:cubicBezTo>
                  <a:cubicBezTo>
                    <a:pt x="20212" y="4941"/>
                    <a:pt x="20048" y="4826"/>
                    <a:pt x="19860" y="4790"/>
                  </a:cubicBezTo>
                  <a:cubicBezTo>
                    <a:pt x="19669" y="4752"/>
                    <a:pt x="19475" y="4799"/>
                    <a:pt x="19321" y="4918"/>
                  </a:cubicBezTo>
                  <a:cubicBezTo>
                    <a:pt x="18577" y="5495"/>
                    <a:pt x="17445" y="5428"/>
                    <a:pt x="16781" y="4763"/>
                  </a:cubicBezTo>
                  <a:cubicBezTo>
                    <a:pt x="16097" y="4082"/>
                    <a:pt x="16031" y="2990"/>
                    <a:pt x="16626" y="2224"/>
                  </a:cubicBezTo>
                  <a:cubicBezTo>
                    <a:pt x="16744" y="2074"/>
                    <a:pt x="16790" y="1876"/>
                    <a:pt x="16754" y="1684"/>
                  </a:cubicBezTo>
                  <a:cubicBezTo>
                    <a:pt x="16719" y="1497"/>
                    <a:pt x="16603" y="1333"/>
                    <a:pt x="16436" y="1232"/>
                  </a:cubicBezTo>
                  <a:cubicBezTo>
                    <a:pt x="15525" y="691"/>
                    <a:pt x="14541" y="284"/>
                    <a:pt x="13511" y="20"/>
                  </a:cubicBezTo>
                  <a:cubicBezTo>
                    <a:pt x="13324" y="-26"/>
                    <a:pt x="13126" y="6"/>
                    <a:pt x="12965" y="115"/>
                  </a:cubicBezTo>
                  <a:cubicBezTo>
                    <a:pt x="12807" y="228"/>
                    <a:pt x="12702" y="397"/>
                    <a:pt x="12675" y="589"/>
                  </a:cubicBezTo>
                  <a:cubicBezTo>
                    <a:pt x="12550" y="1549"/>
                    <a:pt x="11731" y="2273"/>
                    <a:pt x="10770" y="2273"/>
                  </a:cubicBezTo>
                  <a:cubicBezTo>
                    <a:pt x="9807" y="2273"/>
                    <a:pt x="8988" y="1549"/>
                    <a:pt x="8863" y="589"/>
                  </a:cubicBezTo>
                  <a:cubicBezTo>
                    <a:pt x="8839" y="397"/>
                    <a:pt x="8734" y="223"/>
                    <a:pt x="8573" y="115"/>
                  </a:cubicBezTo>
                  <a:cubicBezTo>
                    <a:pt x="8415" y="9"/>
                    <a:pt x="8218" y="-26"/>
                    <a:pt x="8026" y="20"/>
                  </a:cubicBezTo>
                  <a:cubicBezTo>
                    <a:pt x="7001" y="284"/>
                    <a:pt x="6017" y="691"/>
                    <a:pt x="5106" y="1232"/>
                  </a:cubicBezTo>
                  <a:cubicBezTo>
                    <a:pt x="4941" y="1333"/>
                    <a:pt x="4826" y="1497"/>
                    <a:pt x="4790" y="1687"/>
                  </a:cubicBezTo>
                  <a:cubicBezTo>
                    <a:pt x="4754" y="1876"/>
                    <a:pt x="4800" y="2074"/>
                    <a:pt x="4918" y="2224"/>
                  </a:cubicBezTo>
                  <a:cubicBezTo>
                    <a:pt x="5511" y="2992"/>
                    <a:pt x="5445" y="4085"/>
                    <a:pt x="4764" y="4766"/>
                  </a:cubicBezTo>
                  <a:cubicBezTo>
                    <a:pt x="4102" y="5428"/>
                    <a:pt x="2968" y="5495"/>
                    <a:pt x="2224" y="4921"/>
                  </a:cubicBezTo>
                  <a:cubicBezTo>
                    <a:pt x="2070" y="4803"/>
                    <a:pt x="1875" y="4756"/>
                    <a:pt x="1684" y="4792"/>
                  </a:cubicBezTo>
                  <a:cubicBezTo>
                    <a:pt x="1497" y="4829"/>
                    <a:pt x="1332" y="4945"/>
                    <a:pt x="1230" y="5109"/>
                  </a:cubicBezTo>
                  <a:cubicBezTo>
                    <a:pt x="687" y="6024"/>
                    <a:pt x="280" y="7007"/>
                    <a:pt x="20" y="8033"/>
                  </a:cubicBezTo>
                  <a:cubicBezTo>
                    <a:pt x="-26" y="8221"/>
                    <a:pt x="9" y="8418"/>
                    <a:pt x="118" y="8579"/>
                  </a:cubicBezTo>
                  <a:cubicBezTo>
                    <a:pt x="224" y="8738"/>
                    <a:pt x="399" y="8846"/>
                    <a:pt x="589" y="8869"/>
                  </a:cubicBezTo>
                  <a:cubicBezTo>
                    <a:pt x="1549" y="8993"/>
                    <a:pt x="2273" y="9813"/>
                    <a:pt x="2273" y="10777"/>
                  </a:cubicBezTo>
                  <a:cubicBezTo>
                    <a:pt x="2273" y="11737"/>
                    <a:pt x="1549" y="12556"/>
                    <a:pt x="589" y="12681"/>
                  </a:cubicBezTo>
                  <a:cubicBezTo>
                    <a:pt x="399" y="12705"/>
                    <a:pt x="224" y="12810"/>
                    <a:pt x="118" y="12967"/>
                  </a:cubicBezTo>
                  <a:cubicBezTo>
                    <a:pt x="9" y="13129"/>
                    <a:pt x="-26" y="13327"/>
                    <a:pt x="20" y="13514"/>
                  </a:cubicBezTo>
                  <a:cubicBezTo>
                    <a:pt x="280" y="14543"/>
                    <a:pt x="687" y="15527"/>
                    <a:pt x="1230" y="16438"/>
                  </a:cubicBezTo>
                  <a:cubicBezTo>
                    <a:pt x="1328" y="16606"/>
                    <a:pt x="1497" y="16720"/>
                    <a:pt x="1684" y="16757"/>
                  </a:cubicBezTo>
                  <a:cubicBezTo>
                    <a:pt x="1871" y="16792"/>
                    <a:pt x="2070" y="16747"/>
                    <a:pt x="2224" y="16629"/>
                  </a:cubicBezTo>
                  <a:cubicBezTo>
                    <a:pt x="2968" y="16055"/>
                    <a:pt x="4102" y="16121"/>
                    <a:pt x="4764" y="16783"/>
                  </a:cubicBezTo>
                  <a:cubicBezTo>
                    <a:pt x="5445" y="17465"/>
                    <a:pt x="5511" y="18557"/>
                    <a:pt x="4918" y="19328"/>
                  </a:cubicBezTo>
                  <a:cubicBezTo>
                    <a:pt x="4800" y="19477"/>
                    <a:pt x="4754" y="19676"/>
                    <a:pt x="4790" y="19863"/>
                  </a:cubicBezTo>
                  <a:cubicBezTo>
                    <a:pt x="4826" y="20049"/>
                    <a:pt x="4945" y="20217"/>
                    <a:pt x="5110" y="20317"/>
                  </a:cubicBezTo>
                  <a:cubicBezTo>
                    <a:pt x="6021" y="20859"/>
                    <a:pt x="7004" y="21264"/>
                    <a:pt x="8034" y="21525"/>
                  </a:cubicBezTo>
                  <a:cubicBezTo>
                    <a:pt x="8089" y="21541"/>
                    <a:pt x="8145" y="21547"/>
                    <a:pt x="8198" y="21547"/>
                  </a:cubicBezTo>
                  <a:cubicBezTo>
                    <a:pt x="8332" y="21547"/>
                    <a:pt x="8464" y="21508"/>
                    <a:pt x="8576" y="21432"/>
                  </a:cubicBezTo>
                  <a:cubicBezTo>
                    <a:pt x="8737" y="21324"/>
                    <a:pt x="8842" y="21153"/>
                    <a:pt x="8866" y="20961"/>
                  </a:cubicBezTo>
                  <a:cubicBezTo>
                    <a:pt x="8991" y="19998"/>
                    <a:pt x="9810" y="19273"/>
                    <a:pt x="10774" y="19273"/>
                  </a:cubicBezTo>
                  <a:cubicBezTo>
                    <a:pt x="11735" y="19273"/>
                    <a:pt x="12556" y="19998"/>
                    <a:pt x="12679" y="20961"/>
                  </a:cubicBezTo>
                  <a:cubicBezTo>
                    <a:pt x="12705" y="21153"/>
                    <a:pt x="12807" y="21324"/>
                    <a:pt x="12968" y="21432"/>
                  </a:cubicBezTo>
                  <a:cubicBezTo>
                    <a:pt x="13129" y="21541"/>
                    <a:pt x="13327" y="21574"/>
                    <a:pt x="13514" y="21525"/>
                  </a:cubicBezTo>
                  <a:cubicBezTo>
                    <a:pt x="14543" y="21264"/>
                    <a:pt x="15527" y="20859"/>
                    <a:pt x="16439" y="20317"/>
                  </a:cubicBezTo>
                  <a:cubicBezTo>
                    <a:pt x="16603" y="20217"/>
                    <a:pt x="16719" y="20053"/>
                    <a:pt x="16754" y="19863"/>
                  </a:cubicBezTo>
                  <a:cubicBezTo>
                    <a:pt x="16794" y="19676"/>
                    <a:pt x="16744" y="19477"/>
                    <a:pt x="16630" y="19328"/>
                  </a:cubicBezTo>
                  <a:cubicBezTo>
                    <a:pt x="16037" y="18557"/>
                    <a:pt x="16103" y="17465"/>
                    <a:pt x="16784" y="16786"/>
                  </a:cubicBezTo>
                  <a:cubicBezTo>
                    <a:pt x="17449" y="16121"/>
                    <a:pt x="18580" y="16055"/>
                    <a:pt x="19323" y="16633"/>
                  </a:cubicBezTo>
                  <a:cubicBezTo>
                    <a:pt x="19475" y="16747"/>
                    <a:pt x="19672" y="16792"/>
                    <a:pt x="19860" y="16757"/>
                  </a:cubicBezTo>
                  <a:cubicBezTo>
                    <a:pt x="20051" y="16720"/>
                    <a:pt x="20215" y="16606"/>
                    <a:pt x="20314" y="16441"/>
                  </a:cubicBezTo>
                  <a:cubicBezTo>
                    <a:pt x="20857" y="15527"/>
                    <a:pt x="21265" y="14543"/>
                    <a:pt x="21524" y="13514"/>
                  </a:cubicBezTo>
                  <a:cubicBezTo>
                    <a:pt x="21574" y="13330"/>
                    <a:pt x="21538" y="13131"/>
                    <a:pt x="21429" y="12972"/>
                  </a:cubicBezTo>
                  <a:cubicBezTo>
                    <a:pt x="21320" y="12810"/>
                    <a:pt x="21149" y="12705"/>
                    <a:pt x="20955" y="12681"/>
                  </a:cubicBezTo>
                  <a:cubicBezTo>
                    <a:pt x="20955" y="12681"/>
                    <a:pt x="20955" y="12681"/>
                    <a:pt x="20955" y="1268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9" name="Freeform: Shape 106"/>
            <p:cNvSpPr/>
            <p:nvPr/>
          </p:nvSpPr>
          <p:spPr>
            <a:xfrm>
              <a:off x="5868664" y="4066951"/>
              <a:ext cx="115413" cy="115414"/>
            </a:xfrm>
            <a:custGeom>
              <a:avLst/>
              <a:gdLst/>
              <a:ahLst/>
              <a:cxnLst>
                <a:cxn ang="0">
                  <a:pos x="wd2" y="hd2"/>
                </a:cxn>
                <a:cxn ang="5400000">
                  <a:pos x="wd2" y="hd2"/>
                </a:cxn>
                <a:cxn ang="10800000">
                  <a:pos x="wd2" y="hd2"/>
                </a:cxn>
                <a:cxn ang="16200000">
                  <a:pos x="wd2" y="hd2"/>
                </a:cxn>
              </a:cxnLst>
              <a:rect l="0" t="0" r="r" b="b"/>
              <a:pathLst>
                <a:path w="21600" h="21600" extrusionOk="0">
                  <a:moveTo>
                    <a:pt x="4726" y="17549"/>
                  </a:moveTo>
                  <a:cubicBezTo>
                    <a:pt x="4726" y="17921"/>
                    <a:pt x="5026" y="18225"/>
                    <a:pt x="5398" y="18225"/>
                  </a:cubicBezTo>
                  <a:lnTo>
                    <a:pt x="8774" y="18225"/>
                  </a:lnTo>
                  <a:cubicBezTo>
                    <a:pt x="9149" y="18225"/>
                    <a:pt x="9448" y="17921"/>
                    <a:pt x="9448" y="17549"/>
                  </a:cubicBezTo>
                  <a:cubicBezTo>
                    <a:pt x="9448" y="17177"/>
                    <a:pt x="9149" y="16873"/>
                    <a:pt x="8774" y="16873"/>
                  </a:cubicBezTo>
                  <a:lnTo>
                    <a:pt x="6433" y="16873"/>
                  </a:lnTo>
                  <a:cubicBezTo>
                    <a:pt x="6714" y="16515"/>
                    <a:pt x="7109" y="16100"/>
                    <a:pt x="7435" y="15760"/>
                  </a:cubicBezTo>
                  <a:cubicBezTo>
                    <a:pt x="8424" y="14722"/>
                    <a:pt x="9448" y="13647"/>
                    <a:pt x="9448" y="12487"/>
                  </a:cubicBezTo>
                  <a:cubicBezTo>
                    <a:pt x="9448" y="11186"/>
                    <a:pt x="8391" y="10124"/>
                    <a:pt x="7086" y="10124"/>
                  </a:cubicBezTo>
                  <a:cubicBezTo>
                    <a:pt x="5785" y="10124"/>
                    <a:pt x="4726" y="11186"/>
                    <a:pt x="4726" y="12487"/>
                  </a:cubicBezTo>
                  <a:cubicBezTo>
                    <a:pt x="4726" y="12860"/>
                    <a:pt x="5026" y="13163"/>
                    <a:pt x="5398" y="13163"/>
                  </a:cubicBezTo>
                  <a:cubicBezTo>
                    <a:pt x="5775" y="13163"/>
                    <a:pt x="6074" y="12860"/>
                    <a:pt x="6074" y="12487"/>
                  </a:cubicBezTo>
                  <a:cubicBezTo>
                    <a:pt x="6074" y="11927"/>
                    <a:pt x="6529" y="11475"/>
                    <a:pt x="7086" y="11475"/>
                  </a:cubicBezTo>
                  <a:cubicBezTo>
                    <a:pt x="7647" y="11475"/>
                    <a:pt x="8101" y="11927"/>
                    <a:pt x="8101" y="12487"/>
                  </a:cubicBezTo>
                  <a:cubicBezTo>
                    <a:pt x="8101" y="13108"/>
                    <a:pt x="7188" y="14060"/>
                    <a:pt x="6460" y="14827"/>
                  </a:cubicBezTo>
                  <a:cubicBezTo>
                    <a:pt x="5527" y="15799"/>
                    <a:pt x="4726" y="16640"/>
                    <a:pt x="4726" y="17549"/>
                  </a:cubicBezTo>
                  <a:cubicBezTo>
                    <a:pt x="4726" y="17549"/>
                    <a:pt x="4726" y="17549"/>
                    <a:pt x="4726" y="17549"/>
                  </a:cubicBezTo>
                  <a:close/>
                  <a:moveTo>
                    <a:pt x="14511" y="16873"/>
                  </a:moveTo>
                  <a:cubicBezTo>
                    <a:pt x="13954" y="16873"/>
                    <a:pt x="13499" y="16419"/>
                    <a:pt x="13499" y="15861"/>
                  </a:cubicBezTo>
                  <a:cubicBezTo>
                    <a:pt x="13499" y="15490"/>
                    <a:pt x="13196" y="15185"/>
                    <a:pt x="12823" y="15185"/>
                  </a:cubicBezTo>
                  <a:cubicBezTo>
                    <a:pt x="12452" y="15185"/>
                    <a:pt x="12148" y="15490"/>
                    <a:pt x="12148" y="15861"/>
                  </a:cubicBezTo>
                  <a:cubicBezTo>
                    <a:pt x="12148" y="17164"/>
                    <a:pt x="13209" y="18225"/>
                    <a:pt x="14511" y="18225"/>
                  </a:cubicBezTo>
                  <a:cubicBezTo>
                    <a:pt x="15813" y="18225"/>
                    <a:pt x="16874" y="17164"/>
                    <a:pt x="16874" y="15861"/>
                  </a:cubicBezTo>
                  <a:cubicBezTo>
                    <a:pt x="16874" y="15200"/>
                    <a:pt x="16604" y="14604"/>
                    <a:pt x="16163" y="14175"/>
                  </a:cubicBezTo>
                  <a:cubicBezTo>
                    <a:pt x="16604" y="13746"/>
                    <a:pt x="16874" y="13147"/>
                    <a:pt x="16874" y="12487"/>
                  </a:cubicBezTo>
                  <a:cubicBezTo>
                    <a:pt x="16874" y="11186"/>
                    <a:pt x="15813" y="10124"/>
                    <a:pt x="14511" y="10124"/>
                  </a:cubicBezTo>
                  <a:cubicBezTo>
                    <a:pt x="13209" y="10124"/>
                    <a:pt x="12148" y="11186"/>
                    <a:pt x="12148" y="12487"/>
                  </a:cubicBezTo>
                  <a:cubicBezTo>
                    <a:pt x="12148" y="12860"/>
                    <a:pt x="12452" y="13163"/>
                    <a:pt x="12823" y="13163"/>
                  </a:cubicBezTo>
                  <a:cubicBezTo>
                    <a:pt x="13196" y="13163"/>
                    <a:pt x="13499" y="12860"/>
                    <a:pt x="13499" y="12487"/>
                  </a:cubicBezTo>
                  <a:cubicBezTo>
                    <a:pt x="13499" y="11927"/>
                    <a:pt x="13954" y="11475"/>
                    <a:pt x="14511" y="11475"/>
                  </a:cubicBezTo>
                  <a:cubicBezTo>
                    <a:pt x="15072" y="11475"/>
                    <a:pt x="15523" y="11927"/>
                    <a:pt x="15523" y="12487"/>
                  </a:cubicBezTo>
                  <a:cubicBezTo>
                    <a:pt x="15523" y="13045"/>
                    <a:pt x="15072" y="13500"/>
                    <a:pt x="14511" y="13500"/>
                  </a:cubicBezTo>
                  <a:cubicBezTo>
                    <a:pt x="14139" y="13500"/>
                    <a:pt x="13835" y="13802"/>
                    <a:pt x="13835" y="14175"/>
                  </a:cubicBezTo>
                  <a:cubicBezTo>
                    <a:pt x="13835" y="14547"/>
                    <a:pt x="14139" y="14851"/>
                    <a:pt x="14511" y="14851"/>
                  </a:cubicBezTo>
                  <a:cubicBezTo>
                    <a:pt x="15072" y="14851"/>
                    <a:pt x="15523" y="15302"/>
                    <a:pt x="15523" y="15861"/>
                  </a:cubicBezTo>
                  <a:cubicBezTo>
                    <a:pt x="15523" y="16419"/>
                    <a:pt x="15072" y="16873"/>
                    <a:pt x="14511" y="16873"/>
                  </a:cubicBezTo>
                  <a:cubicBezTo>
                    <a:pt x="14511" y="16873"/>
                    <a:pt x="14511" y="16873"/>
                    <a:pt x="14511" y="16873"/>
                  </a:cubicBezTo>
                  <a:close/>
                  <a:moveTo>
                    <a:pt x="17550" y="4050"/>
                  </a:moveTo>
                  <a:cubicBezTo>
                    <a:pt x="17922" y="4050"/>
                    <a:pt x="18226" y="3746"/>
                    <a:pt x="18226" y="3374"/>
                  </a:cubicBezTo>
                  <a:lnTo>
                    <a:pt x="18226" y="676"/>
                  </a:lnTo>
                  <a:cubicBezTo>
                    <a:pt x="18226" y="302"/>
                    <a:pt x="17922" y="0"/>
                    <a:pt x="17550" y="0"/>
                  </a:cubicBezTo>
                  <a:cubicBezTo>
                    <a:pt x="17177" y="0"/>
                    <a:pt x="16874" y="302"/>
                    <a:pt x="16874" y="676"/>
                  </a:cubicBezTo>
                  <a:lnTo>
                    <a:pt x="16874" y="3374"/>
                  </a:lnTo>
                  <a:cubicBezTo>
                    <a:pt x="16874" y="3746"/>
                    <a:pt x="17177" y="4050"/>
                    <a:pt x="17550" y="4050"/>
                  </a:cubicBezTo>
                  <a:cubicBezTo>
                    <a:pt x="17550" y="4050"/>
                    <a:pt x="17550" y="4050"/>
                    <a:pt x="17550" y="4050"/>
                  </a:cubicBezTo>
                  <a:close/>
                  <a:moveTo>
                    <a:pt x="14851" y="4050"/>
                  </a:moveTo>
                  <a:cubicBezTo>
                    <a:pt x="15223" y="4050"/>
                    <a:pt x="15523" y="3746"/>
                    <a:pt x="15523" y="3374"/>
                  </a:cubicBezTo>
                  <a:lnTo>
                    <a:pt x="15523" y="676"/>
                  </a:lnTo>
                  <a:cubicBezTo>
                    <a:pt x="15523" y="302"/>
                    <a:pt x="15223" y="0"/>
                    <a:pt x="14851" y="0"/>
                  </a:cubicBezTo>
                  <a:cubicBezTo>
                    <a:pt x="14475" y="0"/>
                    <a:pt x="14175" y="302"/>
                    <a:pt x="14175" y="676"/>
                  </a:cubicBezTo>
                  <a:lnTo>
                    <a:pt x="14175" y="3374"/>
                  </a:lnTo>
                  <a:cubicBezTo>
                    <a:pt x="14175" y="3746"/>
                    <a:pt x="14475" y="4050"/>
                    <a:pt x="14851" y="4050"/>
                  </a:cubicBezTo>
                  <a:cubicBezTo>
                    <a:pt x="14851" y="4050"/>
                    <a:pt x="14851" y="4050"/>
                    <a:pt x="14851" y="4050"/>
                  </a:cubicBezTo>
                  <a:close/>
                  <a:moveTo>
                    <a:pt x="12148" y="4050"/>
                  </a:moveTo>
                  <a:cubicBezTo>
                    <a:pt x="12524" y="4050"/>
                    <a:pt x="12823" y="3746"/>
                    <a:pt x="12823" y="3374"/>
                  </a:cubicBezTo>
                  <a:lnTo>
                    <a:pt x="12823" y="676"/>
                  </a:lnTo>
                  <a:cubicBezTo>
                    <a:pt x="12823" y="302"/>
                    <a:pt x="12524" y="0"/>
                    <a:pt x="12148" y="0"/>
                  </a:cubicBezTo>
                  <a:cubicBezTo>
                    <a:pt x="11776" y="0"/>
                    <a:pt x="11476" y="302"/>
                    <a:pt x="11476" y="676"/>
                  </a:cubicBezTo>
                  <a:lnTo>
                    <a:pt x="11476" y="3374"/>
                  </a:lnTo>
                  <a:cubicBezTo>
                    <a:pt x="11476" y="3746"/>
                    <a:pt x="11776" y="4050"/>
                    <a:pt x="12148" y="4050"/>
                  </a:cubicBezTo>
                  <a:cubicBezTo>
                    <a:pt x="12148" y="4050"/>
                    <a:pt x="12148" y="4050"/>
                    <a:pt x="12148" y="4050"/>
                  </a:cubicBezTo>
                  <a:close/>
                  <a:moveTo>
                    <a:pt x="9448" y="4050"/>
                  </a:moveTo>
                  <a:cubicBezTo>
                    <a:pt x="9821" y="4050"/>
                    <a:pt x="10124" y="3746"/>
                    <a:pt x="10124" y="3374"/>
                  </a:cubicBezTo>
                  <a:lnTo>
                    <a:pt x="10124" y="676"/>
                  </a:lnTo>
                  <a:cubicBezTo>
                    <a:pt x="10124" y="302"/>
                    <a:pt x="9821" y="0"/>
                    <a:pt x="9448" y="0"/>
                  </a:cubicBezTo>
                  <a:cubicBezTo>
                    <a:pt x="9076" y="0"/>
                    <a:pt x="8774" y="302"/>
                    <a:pt x="8774" y="676"/>
                  </a:cubicBezTo>
                  <a:lnTo>
                    <a:pt x="8774" y="3374"/>
                  </a:lnTo>
                  <a:cubicBezTo>
                    <a:pt x="8774" y="3746"/>
                    <a:pt x="9076" y="4050"/>
                    <a:pt x="9448" y="4050"/>
                  </a:cubicBezTo>
                  <a:cubicBezTo>
                    <a:pt x="9448" y="4050"/>
                    <a:pt x="9448" y="4050"/>
                    <a:pt x="9448" y="4050"/>
                  </a:cubicBezTo>
                  <a:close/>
                  <a:moveTo>
                    <a:pt x="6751" y="4050"/>
                  </a:moveTo>
                  <a:cubicBezTo>
                    <a:pt x="7122" y="4050"/>
                    <a:pt x="7425" y="3746"/>
                    <a:pt x="7425" y="3374"/>
                  </a:cubicBezTo>
                  <a:lnTo>
                    <a:pt x="7425" y="676"/>
                  </a:lnTo>
                  <a:cubicBezTo>
                    <a:pt x="7425" y="302"/>
                    <a:pt x="7122" y="0"/>
                    <a:pt x="6751" y="0"/>
                  </a:cubicBezTo>
                  <a:cubicBezTo>
                    <a:pt x="6377" y="0"/>
                    <a:pt x="6074" y="302"/>
                    <a:pt x="6074" y="676"/>
                  </a:cubicBezTo>
                  <a:lnTo>
                    <a:pt x="6074" y="3374"/>
                  </a:lnTo>
                  <a:cubicBezTo>
                    <a:pt x="6074" y="3746"/>
                    <a:pt x="6377" y="4050"/>
                    <a:pt x="6751" y="4050"/>
                  </a:cubicBezTo>
                  <a:cubicBezTo>
                    <a:pt x="6751" y="4050"/>
                    <a:pt x="6751" y="4050"/>
                    <a:pt x="6751" y="4050"/>
                  </a:cubicBezTo>
                  <a:close/>
                  <a:moveTo>
                    <a:pt x="4051" y="4050"/>
                  </a:moveTo>
                  <a:cubicBezTo>
                    <a:pt x="4422" y="4050"/>
                    <a:pt x="4726" y="3746"/>
                    <a:pt x="4726" y="3374"/>
                  </a:cubicBezTo>
                  <a:lnTo>
                    <a:pt x="4726" y="676"/>
                  </a:lnTo>
                  <a:cubicBezTo>
                    <a:pt x="4726" y="302"/>
                    <a:pt x="4422" y="0"/>
                    <a:pt x="4051" y="0"/>
                  </a:cubicBezTo>
                  <a:cubicBezTo>
                    <a:pt x="3678" y="0"/>
                    <a:pt x="3375" y="302"/>
                    <a:pt x="3375" y="676"/>
                  </a:cubicBezTo>
                  <a:lnTo>
                    <a:pt x="3375" y="3374"/>
                  </a:lnTo>
                  <a:cubicBezTo>
                    <a:pt x="3375" y="3746"/>
                    <a:pt x="3678" y="4050"/>
                    <a:pt x="4051" y="4050"/>
                  </a:cubicBezTo>
                  <a:cubicBezTo>
                    <a:pt x="4051" y="4050"/>
                    <a:pt x="4051" y="4050"/>
                    <a:pt x="4051" y="4050"/>
                  </a:cubicBezTo>
                  <a:close/>
                  <a:moveTo>
                    <a:pt x="20249" y="19573"/>
                  </a:moveTo>
                  <a:cubicBezTo>
                    <a:pt x="20249" y="19946"/>
                    <a:pt x="19946" y="20249"/>
                    <a:pt x="19574" y="20249"/>
                  </a:cubicBezTo>
                  <a:lnTo>
                    <a:pt x="2024" y="20249"/>
                  </a:lnTo>
                  <a:cubicBezTo>
                    <a:pt x="1652" y="20249"/>
                    <a:pt x="1352" y="19946"/>
                    <a:pt x="1352" y="19573"/>
                  </a:cubicBezTo>
                  <a:lnTo>
                    <a:pt x="1352" y="8101"/>
                  </a:lnTo>
                  <a:lnTo>
                    <a:pt x="20249" y="8101"/>
                  </a:lnTo>
                  <a:cubicBezTo>
                    <a:pt x="20249" y="8101"/>
                    <a:pt x="20249" y="19573"/>
                    <a:pt x="20249" y="19573"/>
                  </a:cubicBezTo>
                  <a:close/>
                  <a:moveTo>
                    <a:pt x="19574" y="1351"/>
                  </a:moveTo>
                  <a:cubicBezTo>
                    <a:pt x="19200" y="1351"/>
                    <a:pt x="18898" y="1651"/>
                    <a:pt x="18898" y="2022"/>
                  </a:cubicBezTo>
                  <a:cubicBezTo>
                    <a:pt x="18898" y="2400"/>
                    <a:pt x="19200" y="2698"/>
                    <a:pt x="19574" y="2698"/>
                  </a:cubicBezTo>
                  <a:cubicBezTo>
                    <a:pt x="19946" y="2698"/>
                    <a:pt x="20249" y="3002"/>
                    <a:pt x="20249" y="3374"/>
                  </a:cubicBezTo>
                  <a:lnTo>
                    <a:pt x="20249" y="6749"/>
                  </a:lnTo>
                  <a:lnTo>
                    <a:pt x="1352" y="6749"/>
                  </a:lnTo>
                  <a:lnTo>
                    <a:pt x="1352" y="3374"/>
                  </a:lnTo>
                  <a:cubicBezTo>
                    <a:pt x="1352" y="3002"/>
                    <a:pt x="1652" y="2698"/>
                    <a:pt x="2024" y="2698"/>
                  </a:cubicBezTo>
                  <a:cubicBezTo>
                    <a:pt x="2400" y="2698"/>
                    <a:pt x="2700" y="2400"/>
                    <a:pt x="2700" y="2022"/>
                  </a:cubicBezTo>
                  <a:cubicBezTo>
                    <a:pt x="2700" y="1651"/>
                    <a:pt x="2400" y="1351"/>
                    <a:pt x="2024" y="1351"/>
                  </a:cubicBezTo>
                  <a:cubicBezTo>
                    <a:pt x="910" y="1351"/>
                    <a:pt x="0" y="2258"/>
                    <a:pt x="0" y="3374"/>
                  </a:cubicBezTo>
                  <a:lnTo>
                    <a:pt x="0" y="19573"/>
                  </a:lnTo>
                  <a:cubicBezTo>
                    <a:pt x="0" y="20691"/>
                    <a:pt x="910" y="21600"/>
                    <a:pt x="2024" y="21600"/>
                  </a:cubicBezTo>
                  <a:lnTo>
                    <a:pt x="19574" y="21600"/>
                  </a:lnTo>
                  <a:cubicBezTo>
                    <a:pt x="20691" y="21600"/>
                    <a:pt x="21600" y="20691"/>
                    <a:pt x="21600" y="19573"/>
                  </a:cubicBezTo>
                  <a:lnTo>
                    <a:pt x="21600" y="3374"/>
                  </a:lnTo>
                  <a:cubicBezTo>
                    <a:pt x="21600" y="2258"/>
                    <a:pt x="20691" y="1351"/>
                    <a:pt x="19574" y="1351"/>
                  </a:cubicBezTo>
                  <a:cubicBezTo>
                    <a:pt x="19574" y="1351"/>
                    <a:pt x="19574" y="1351"/>
                    <a:pt x="19574" y="135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0" name="Freeform: Shape 107"/>
            <p:cNvSpPr/>
            <p:nvPr/>
          </p:nvSpPr>
          <p:spPr>
            <a:xfrm>
              <a:off x="6996201" y="3158160"/>
              <a:ext cx="129508" cy="129501"/>
            </a:xfrm>
            <a:custGeom>
              <a:avLst/>
              <a:gdLst/>
              <a:ahLst/>
              <a:cxnLst>
                <a:cxn ang="0">
                  <a:pos x="wd2" y="hd2"/>
                </a:cxn>
                <a:cxn ang="5400000">
                  <a:pos x="wd2" y="hd2"/>
                </a:cxn>
                <a:cxn ang="10800000">
                  <a:pos x="wd2" y="hd2"/>
                </a:cxn>
                <a:cxn ang="16200000">
                  <a:pos x="wd2" y="hd2"/>
                </a:cxn>
              </a:cxnLst>
              <a:rect l="0" t="0" r="r" b="b"/>
              <a:pathLst>
                <a:path w="21600" h="21600" extrusionOk="0">
                  <a:moveTo>
                    <a:pt x="10801" y="17550"/>
                  </a:moveTo>
                  <a:lnTo>
                    <a:pt x="10801" y="10801"/>
                  </a:lnTo>
                  <a:lnTo>
                    <a:pt x="17550" y="10801"/>
                  </a:lnTo>
                  <a:lnTo>
                    <a:pt x="17550" y="17550"/>
                  </a:lnTo>
                  <a:cubicBezTo>
                    <a:pt x="17550" y="17550"/>
                    <a:pt x="10801" y="17550"/>
                    <a:pt x="10801" y="17550"/>
                  </a:cubicBezTo>
                  <a:close/>
                  <a:moveTo>
                    <a:pt x="17550" y="9449"/>
                  </a:moveTo>
                  <a:lnTo>
                    <a:pt x="10801" y="9449"/>
                  </a:lnTo>
                  <a:cubicBezTo>
                    <a:pt x="10055" y="9449"/>
                    <a:pt x="9448" y="10056"/>
                    <a:pt x="9448" y="10801"/>
                  </a:cubicBezTo>
                  <a:lnTo>
                    <a:pt x="9448" y="17550"/>
                  </a:lnTo>
                  <a:cubicBezTo>
                    <a:pt x="9448" y="18295"/>
                    <a:pt x="10055" y="18898"/>
                    <a:pt x="10801" y="18898"/>
                  </a:cubicBezTo>
                  <a:lnTo>
                    <a:pt x="17550" y="18898"/>
                  </a:lnTo>
                  <a:cubicBezTo>
                    <a:pt x="18294" y="18898"/>
                    <a:pt x="18897" y="18295"/>
                    <a:pt x="18897" y="17550"/>
                  </a:cubicBezTo>
                  <a:lnTo>
                    <a:pt x="18897" y="10801"/>
                  </a:lnTo>
                  <a:cubicBezTo>
                    <a:pt x="18897" y="10056"/>
                    <a:pt x="18294" y="9449"/>
                    <a:pt x="17550" y="9449"/>
                  </a:cubicBezTo>
                  <a:cubicBezTo>
                    <a:pt x="17550" y="9449"/>
                    <a:pt x="17550" y="9449"/>
                    <a:pt x="17550" y="9449"/>
                  </a:cubicBezTo>
                  <a:close/>
                  <a:moveTo>
                    <a:pt x="4051" y="17550"/>
                  </a:moveTo>
                  <a:lnTo>
                    <a:pt x="4051" y="10801"/>
                  </a:lnTo>
                  <a:lnTo>
                    <a:pt x="6751" y="10801"/>
                  </a:lnTo>
                  <a:lnTo>
                    <a:pt x="6751" y="17550"/>
                  </a:lnTo>
                  <a:cubicBezTo>
                    <a:pt x="6751" y="17550"/>
                    <a:pt x="4051" y="17550"/>
                    <a:pt x="4051" y="17550"/>
                  </a:cubicBezTo>
                  <a:close/>
                  <a:moveTo>
                    <a:pt x="6751" y="9449"/>
                  </a:moveTo>
                  <a:lnTo>
                    <a:pt x="4051" y="9449"/>
                  </a:lnTo>
                  <a:cubicBezTo>
                    <a:pt x="3306" y="9449"/>
                    <a:pt x="2699" y="10056"/>
                    <a:pt x="2699" y="10801"/>
                  </a:cubicBezTo>
                  <a:lnTo>
                    <a:pt x="2699" y="17550"/>
                  </a:lnTo>
                  <a:cubicBezTo>
                    <a:pt x="2699" y="18295"/>
                    <a:pt x="3306" y="18898"/>
                    <a:pt x="4051" y="18898"/>
                  </a:cubicBezTo>
                  <a:lnTo>
                    <a:pt x="6751" y="18898"/>
                  </a:lnTo>
                  <a:cubicBezTo>
                    <a:pt x="7495" y="18898"/>
                    <a:pt x="8101" y="18295"/>
                    <a:pt x="8101" y="17550"/>
                  </a:cubicBezTo>
                  <a:lnTo>
                    <a:pt x="8101" y="10801"/>
                  </a:lnTo>
                  <a:cubicBezTo>
                    <a:pt x="8101" y="10056"/>
                    <a:pt x="7495" y="9449"/>
                    <a:pt x="6751" y="9449"/>
                  </a:cubicBezTo>
                  <a:cubicBezTo>
                    <a:pt x="6751" y="9449"/>
                    <a:pt x="6751" y="9449"/>
                    <a:pt x="6751" y="9449"/>
                  </a:cubicBezTo>
                  <a:close/>
                  <a:moveTo>
                    <a:pt x="4051" y="6750"/>
                  </a:moveTo>
                  <a:lnTo>
                    <a:pt x="4051" y="4050"/>
                  </a:lnTo>
                  <a:lnTo>
                    <a:pt x="17550" y="4050"/>
                  </a:lnTo>
                  <a:lnTo>
                    <a:pt x="17550" y="6750"/>
                  </a:lnTo>
                  <a:cubicBezTo>
                    <a:pt x="17550" y="6750"/>
                    <a:pt x="4051" y="6750"/>
                    <a:pt x="4051" y="6750"/>
                  </a:cubicBezTo>
                  <a:close/>
                  <a:moveTo>
                    <a:pt x="17550" y="2700"/>
                  </a:moveTo>
                  <a:lnTo>
                    <a:pt x="4051" y="2700"/>
                  </a:lnTo>
                  <a:cubicBezTo>
                    <a:pt x="3306" y="2700"/>
                    <a:pt x="2699" y="3305"/>
                    <a:pt x="2699" y="4050"/>
                  </a:cubicBezTo>
                  <a:lnTo>
                    <a:pt x="2699" y="6750"/>
                  </a:lnTo>
                  <a:cubicBezTo>
                    <a:pt x="2699" y="7495"/>
                    <a:pt x="3306" y="8100"/>
                    <a:pt x="4051" y="8100"/>
                  </a:cubicBezTo>
                  <a:lnTo>
                    <a:pt x="17550" y="8100"/>
                  </a:lnTo>
                  <a:cubicBezTo>
                    <a:pt x="18294" y="8100"/>
                    <a:pt x="18897" y="7495"/>
                    <a:pt x="18897" y="6750"/>
                  </a:cubicBezTo>
                  <a:lnTo>
                    <a:pt x="18897" y="4050"/>
                  </a:lnTo>
                  <a:cubicBezTo>
                    <a:pt x="18897" y="3305"/>
                    <a:pt x="18294" y="2700"/>
                    <a:pt x="17550" y="2700"/>
                  </a:cubicBezTo>
                  <a:cubicBezTo>
                    <a:pt x="17550" y="2700"/>
                    <a:pt x="17550" y="2700"/>
                    <a:pt x="17550" y="2700"/>
                  </a:cubicBezTo>
                  <a:close/>
                  <a:moveTo>
                    <a:pt x="20249" y="19574"/>
                  </a:moveTo>
                  <a:cubicBezTo>
                    <a:pt x="20249" y="19947"/>
                    <a:pt x="19944" y="20250"/>
                    <a:pt x="19573" y="20250"/>
                  </a:cubicBezTo>
                  <a:lnTo>
                    <a:pt x="2024" y="20250"/>
                  </a:lnTo>
                  <a:cubicBezTo>
                    <a:pt x="1651" y="20250"/>
                    <a:pt x="1352" y="19947"/>
                    <a:pt x="1352" y="19574"/>
                  </a:cubicBezTo>
                  <a:lnTo>
                    <a:pt x="1352" y="2024"/>
                  </a:lnTo>
                  <a:cubicBezTo>
                    <a:pt x="1352" y="1655"/>
                    <a:pt x="1651" y="1351"/>
                    <a:pt x="2024" y="1351"/>
                  </a:cubicBezTo>
                  <a:lnTo>
                    <a:pt x="19573" y="1351"/>
                  </a:lnTo>
                  <a:cubicBezTo>
                    <a:pt x="19944" y="1351"/>
                    <a:pt x="20249" y="1655"/>
                    <a:pt x="20249" y="2024"/>
                  </a:cubicBezTo>
                  <a:cubicBezTo>
                    <a:pt x="20249" y="2024"/>
                    <a:pt x="20249" y="19574"/>
                    <a:pt x="20249" y="19574"/>
                  </a:cubicBezTo>
                  <a:close/>
                  <a:moveTo>
                    <a:pt x="19573" y="0"/>
                  </a:moveTo>
                  <a:lnTo>
                    <a:pt x="2024" y="0"/>
                  </a:lnTo>
                  <a:cubicBezTo>
                    <a:pt x="911" y="0"/>
                    <a:pt x="0" y="909"/>
                    <a:pt x="0" y="2024"/>
                  </a:cubicBezTo>
                  <a:lnTo>
                    <a:pt x="0" y="19574"/>
                  </a:lnTo>
                  <a:cubicBezTo>
                    <a:pt x="0" y="20690"/>
                    <a:pt x="911" y="21600"/>
                    <a:pt x="2024" y="21600"/>
                  </a:cubicBezTo>
                  <a:lnTo>
                    <a:pt x="19573" y="21600"/>
                  </a:lnTo>
                  <a:cubicBezTo>
                    <a:pt x="20690" y="21600"/>
                    <a:pt x="21600" y="20690"/>
                    <a:pt x="21600" y="19574"/>
                  </a:cubicBezTo>
                  <a:lnTo>
                    <a:pt x="21600" y="2024"/>
                  </a:lnTo>
                  <a:cubicBezTo>
                    <a:pt x="21600" y="909"/>
                    <a:pt x="20690" y="0"/>
                    <a:pt x="19573" y="0"/>
                  </a:cubicBezTo>
                  <a:cubicBezTo>
                    <a:pt x="19573" y="0"/>
                    <a:pt x="19573" y="0"/>
                    <a:pt x="19573"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1" name="Freeform: Shape 108"/>
            <p:cNvSpPr/>
            <p:nvPr/>
          </p:nvSpPr>
          <p:spPr>
            <a:xfrm>
              <a:off x="6650184" y="4210130"/>
              <a:ext cx="59647" cy="79529"/>
            </a:xfrm>
            <a:custGeom>
              <a:avLst/>
              <a:gdLst/>
              <a:ahLst/>
              <a:cxnLst>
                <a:cxn ang="0">
                  <a:pos x="wd2" y="hd2"/>
                </a:cxn>
                <a:cxn ang="5400000">
                  <a:pos x="wd2" y="hd2"/>
                </a:cxn>
                <a:cxn ang="10800000">
                  <a:pos x="wd2" y="hd2"/>
                </a:cxn>
                <a:cxn ang="16200000">
                  <a:pos x="wd2" y="hd2"/>
                </a:cxn>
              </a:cxnLst>
              <a:rect l="0" t="0" r="r" b="b"/>
              <a:pathLst>
                <a:path w="21600" h="21600" extrusionOk="0">
                  <a:moveTo>
                    <a:pt x="17101" y="18899"/>
                  </a:moveTo>
                  <a:lnTo>
                    <a:pt x="14401" y="18899"/>
                  </a:lnTo>
                  <a:lnTo>
                    <a:pt x="14401" y="9450"/>
                  </a:lnTo>
                  <a:lnTo>
                    <a:pt x="18001" y="9450"/>
                  </a:lnTo>
                  <a:cubicBezTo>
                    <a:pt x="18001" y="9450"/>
                    <a:pt x="17101" y="18899"/>
                    <a:pt x="17101" y="18899"/>
                  </a:cubicBezTo>
                  <a:close/>
                  <a:moveTo>
                    <a:pt x="12600" y="18899"/>
                  </a:moveTo>
                  <a:lnTo>
                    <a:pt x="9000" y="18899"/>
                  </a:lnTo>
                  <a:lnTo>
                    <a:pt x="9000" y="9450"/>
                  </a:lnTo>
                  <a:lnTo>
                    <a:pt x="12600" y="9450"/>
                  </a:lnTo>
                  <a:cubicBezTo>
                    <a:pt x="12600" y="9450"/>
                    <a:pt x="12600" y="18899"/>
                    <a:pt x="12600" y="18899"/>
                  </a:cubicBezTo>
                  <a:close/>
                  <a:moveTo>
                    <a:pt x="7199" y="18899"/>
                  </a:moveTo>
                  <a:lnTo>
                    <a:pt x="4502" y="18899"/>
                  </a:lnTo>
                  <a:lnTo>
                    <a:pt x="3599" y="9450"/>
                  </a:lnTo>
                  <a:lnTo>
                    <a:pt x="7199" y="9450"/>
                  </a:lnTo>
                  <a:cubicBezTo>
                    <a:pt x="7199" y="9450"/>
                    <a:pt x="7199" y="18899"/>
                    <a:pt x="7199" y="18899"/>
                  </a:cubicBezTo>
                  <a:close/>
                  <a:moveTo>
                    <a:pt x="19351" y="6751"/>
                  </a:moveTo>
                  <a:lnTo>
                    <a:pt x="2249" y="6751"/>
                  </a:lnTo>
                  <a:cubicBezTo>
                    <a:pt x="1260" y="6751"/>
                    <a:pt x="523" y="7355"/>
                    <a:pt x="612" y="8094"/>
                  </a:cubicBezTo>
                  <a:lnTo>
                    <a:pt x="2089" y="20254"/>
                  </a:lnTo>
                  <a:cubicBezTo>
                    <a:pt x="2177" y="20994"/>
                    <a:pt x="3059" y="21600"/>
                    <a:pt x="4051" y="21600"/>
                  </a:cubicBezTo>
                  <a:lnTo>
                    <a:pt x="17549" y="21600"/>
                  </a:lnTo>
                  <a:cubicBezTo>
                    <a:pt x="18541" y="21600"/>
                    <a:pt x="19423" y="20994"/>
                    <a:pt x="19514" y="20254"/>
                  </a:cubicBezTo>
                  <a:lnTo>
                    <a:pt x="20988" y="8094"/>
                  </a:lnTo>
                  <a:cubicBezTo>
                    <a:pt x="21077" y="7355"/>
                    <a:pt x="20341" y="6751"/>
                    <a:pt x="19351" y="6751"/>
                  </a:cubicBezTo>
                  <a:cubicBezTo>
                    <a:pt x="19351" y="6751"/>
                    <a:pt x="19351" y="6751"/>
                    <a:pt x="19351" y="6751"/>
                  </a:cubicBezTo>
                  <a:close/>
                  <a:moveTo>
                    <a:pt x="14401" y="0"/>
                  </a:moveTo>
                  <a:lnTo>
                    <a:pt x="7199" y="0"/>
                  </a:lnTo>
                  <a:cubicBezTo>
                    <a:pt x="6459" y="0"/>
                    <a:pt x="5767" y="451"/>
                    <a:pt x="5663" y="1004"/>
                  </a:cubicBezTo>
                  <a:lnTo>
                    <a:pt x="5139" y="3828"/>
                  </a:lnTo>
                  <a:cubicBezTo>
                    <a:pt x="5034" y="4379"/>
                    <a:pt x="5557" y="4829"/>
                    <a:pt x="6300" y="4829"/>
                  </a:cubicBezTo>
                  <a:lnTo>
                    <a:pt x="15300" y="4829"/>
                  </a:lnTo>
                  <a:cubicBezTo>
                    <a:pt x="16043" y="4829"/>
                    <a:pt x="16566" y="4379"/>
                    <a:pt x="16465" y="3828"/>
                  </a:cubicBezTo>
                  <a:lnTo>
                    <a:pt x="15937" y="1004"/>
                  </a:lnTo>
                  <a:cubicBezTo>
                    <a:pt x="15836" y="451"/>
                    <a:pt x="15144" y="0"/>
                    <a:pt x="14401" y="0"/>
                  </a:cubicBezTo>
                  <a:cubicBezTo>
                    <a:pt x="14401" y="0"/>
                    <a:pt x="14401" y="0"/>
                    <a:pt x="14401" y="0"/>
                  </a:cubicBezTo>
                  <a:close/>
                  <a:moveTo>
                    <a:pt x="14183" y="1350"/>
                  </a:moveTo>
                  <a:lnTo>
                    <a:pt x="14583" y="3480"/>
                  </a:lnTo>
                  <a:lnTo>
                    <a:pt x="7019" y="3480"/>
                  </a:lnTo>
                  <a:lnTo>
                    <a:pt x="7418" y="1350"/>
                  </a:lnTo>
                  <a:lnTo>
                    <a:pt x="14183" y="1350"/>
                  </a:lnTo>
                  <a:moveTo>
                    <a:pt x="18899" y="2701"/>
                  </a:moveTo>
                  <a:lnTo>
                    <a:pt x="2701" y="2701"/>
                  </a:lnTo>
                  <a:cubicBezTo>
                    <a:pt x="1210" y="2701"/>
                    <a:pt x="0" y="3607"/>
                    <a:pt x="0" y="4726"/>
                  </a:cubicBezTo>
                  <a:lnTo>
                    <a:pt x="0" y="5399"/>
                  </a:lnTo>
                  <a:lnTo>
                    <a:pt x="21600" y="5399"/>
                  </a:lnTo>
                  <a:lnTo>
                    <a:pt x="21600" y="4726"/>
                  </a:lnTo>
                  <a:cubicBezTo>
                    <a:pt x="21600" y="3607"/>
                    <a:pt x="20393" y="2701"/>
                    <a:pt x="18899" y="2701"/>
                  </a:cubicBezTo>
                  <a:cubicBezTo>
                    <a:pt x="18899" y="2701"/>
                    <a:pt x="18899" y="2701"/>
                    <a:pt x="18899"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2" name="Freeform: Shape 109"/>
            <p:cNvSpPr/>
            <p:nvPr/>
          </p:nvSpPr>
          <p:spPr>
            <a:xfrm>
              <a:off x="6493092" y="2710728"/>
              <a:ext cx="196741" cy="164445"/>
            </a:xfrm>
            <a:custGeom>
              <a:avLst/>
              <a:gdLst/>
              <a:ahLst/>
              <a:cxnLst>
                <a:cxn ang="0">
                  <a:pos x="wd2" y="hd2"/>
                </a:cxn>
                <a:cxn ang="5400000">
                  <a:pos x="wd2" y="hd2"/>
                </a:cxn>
                <a:cxn ang="10800000">
                  <a:pos x="wd2" y="hd2"/>
                </a:cxn>
                <a:cxn ang="16200000">
                  <a:pos x="wd2" y="hd2"/>
                </a:cxn>
              </a:cxnLst>
              <a:rect l="0" t="0" r="r" b="b"/>
              <a:pathLst>
                <a:path w="21460" h="21587" extrusionOk="0">
                  <a:moveTo>
                    <a:pt x="8625" y="26"/>
                  </a:moveTo>
                  <a:cubicBezTo>
                    <a:pt x="8506" y="61"/>
                    <a:pt x="8397" y="132"/>
                    <a:pt x="8300" y="230"/>
                  </a:cubicBezTo>
                  <a:cubicBezTo>
                    <a:pt x="8109" y="420"/>
                    <a:pt x="7999" y="711"/>
                    <a:pt x="8008" y="1013"/>
                  </a:cubicBezTo>
                  <a:cubicBezTo>
                    <a:pt x="8075" y="3633"/>
                    <a:pt x="7531" y="4396"/>
                    <a:pt x="6368" y="5035"/>
                  </a:cubicBezTo>
                  <a:lnTo>
                    <a:pt x="477" y="8290"/>
                  </a:lnTo>
                  <a:cubicBezTo>
                    <a:pt x="166" y="8461"/>
                    <a:pt x="-24" y="8855"/>
                    <a:pt x="3" y="9269"/>
                  </a:cubicBezTo>
                  <a:cubicBezTo>
                    <a:pt x="33" y="9680"/>
                    <a:pt x="270" y="10024"/>
                    <a:pt x="606" y="10133"/>
                  </a:cubicBezTo>
                  <a:lnTo>
                    <a:pt x="11336" y="13674"/>
                  </a:lnTo>
                  <a:cubicBezTo>
                    <a:pt x="11418" y="13700"/>
                    <a:pt x="11500" y="13709"/>
                    <a:pt x="11580" y="13706"/>
                  </a:cubicBezTo>
                  <a:cubicBezTo>
                    <a:pt x="11700" y="13702"/>
                    <a:pt x="11815" y="13674"/>
                    <a:pt x="11926" y="13609"/>
                  </a:cubicBezTo>
                  <a:cubicBezTo>
                    <a:pt x="11960" y="13581"/>
                    <a:pt x="15552" y="11380"/>
                    <a:pt x="17511" y="10296"/>
                  </a:cubicBezTo>
                  <a:cubicBezTo>
                    <a:pt x="20437" y="8687"/>
                    <a:pt x="20390" y="6755"/>
                    <a:pt x="20311" y="3844"/>
                  </a:cubicBezTo>
                  <a:lnTo>
                    <a:pt x="20304" y="3697"/>
                  </a:lnTo>
                  <a:cubicBezTo>
                    <a:pt x="20293" y="3239"/>
                    <a:pt x="20031" y="2858"/>
                    <a:pt x="19660" y="2767"/>
                  </a:cubicBezTo>
                  <a:lnTo>
                    <a:pt x="8998" y="26"/>
                  </a:lnTo>
                  <a:cubicBezTo>
                    <a:pt x="8873" y="-6"/>
                    <a:pt x="8744" y="-10"/>
                    <a:pt x="8625" y="26"/>
                  </a:cubicBezTo>
                  <a:close/>
                  <a:moveTo>
                    <a:pt x="9635" y="2196"/>
                  </a:moveTo>
                  <a:lnTo>
                    <a:pt x="18691" y="4529"/>
                  </a:lnTo>
                  <a:cubicBezTo>
                    <a:pt x="18742" y="6807"/>
                    <a:pt x="18613" y="7524"/>
                    <a:pt x="16827" y="8510"/>
                  </a:cubicBezTo>
                  <a:cubicBezTo>
                    <a:pt x="15144" y="9438"/>
                    <a:pt x="12361" y="11134"/>
                    <a:pt x="11465" y="11683"/>
                  </a:cubicBezTo>
                  <a:lnTo>
                    <a:pt x="3202" y="8950"/>
                  </a:lnTo>
                  <a:cubicBezTo>
                    <a:pt x="3202" y="8950"/>
                    <a:pt x="7059" y="6829"/>
                    <a:pt x="7059" y="6829"/>
                  </a:cubicBezTo>
                  <a:cubicBezTo>
                    <a:pt x="8932" y="5796"/>
                    <a:pt x="9527" y="4224"/>
                    <a:pt x="9635" y="2196"/>
                  </a:cubicBezTo>
                  <a:close/>
                  <a:moveTo>
                    <a:pt x="20596" y="10443"/>
                  </a:moveTo>
                  <a:cubicBezTo>
                    <a:pt x="20489" y="10451"/>
                    <a:pt x="20379" y="10488"/>
                    <a:pt x="20277" y="10549"/>
                  </a:cubicBezTo>
                  <a:lnTo>
                    <a:pt x="11689" y="15632"/>
                  </a:lnTo>
                  <a:lnTo>
                    <a:pt x="1250" y="12197"/>
                  </a:lnTo>
                  <a:cubicBezTo>
                    <a:pt x="814" y="12048"/>
                    <a:pt x="365" y="12359"/>
                    <a:pt x="247" y="12882"/>
                  </a:cubicBezTo>
                  <a:cubicBezTo>
                    <a:pt x="128" y="13408"/>
                    <a:pt x="388" y="13947"/>
                    <a:pt x="823" y="14090"/>
                  </a:cubicBezTo>
                  <a:lnTo>
                    <a:pt x="11553" y="17639"/>
                  </a:lnTo>
                  <a:cubicBezTo>
                    <a:pt x="11634" y="17665"/>
                    <a:pt x="11718" y="17674"/>
                    <a:pt x="11797" y="17671"/>
                  </a:cubicBezTo>
                  <a:cubicBezTo>
                    <a:pt x="11913" y="17667"/>
                    <a:pt x="12023" y="17633"/>
                    <a:pt x="12129" y="17565"/>
                  </a:cubicBezTo>
                  <a:lnTo>
                    <a:pt x="21002" y="12311"/>
                  </a:lnTo>
                  <a:cubicBezTo>
                    <a:pt x="21408" y="12076"/>
                    <a:pt x="21576" y="11478"/>
                    <a:pt x="21375" y="10990"/>
                  </a:cubicBezTo>
                  <a:cubicBezTo>
                    <a:pt x="21228" y="10624"/>
                    <a:pt x="20915" y="10419"/>
                    <a:pt x="20596" y="10443"/>
                  </a:cubicBezTo>
                  <a:close/>
                  <a:moveTo>
                    <a:pt x="20596" y="14359"/>
                  </a:moveTo>
                  <a:cubicBezTo>
                    <a:pt x="20489" y="14367"/>
                    <a:pt x="20380" y="14404"/>
                    <a:pt x="20277" y="14465"/>
                  </a:cubicBezTo>
                  <a:lnTo>
                    <a:pt x="11689" y="19556"/>
                  </a:lnTo>
                  <a:lnTo>
                    <a:pt x="1250" y="16113"/>
                  </a:lnTo>
                  <a:cubicBezTo>
                    <a:pt x="814" y="15965"/>
                    <a:pt x="365" y="16275"/>
                    <a:pt x="247" y="16798"/>
                  </a:cubicBezTo>
                  <a:cubicBezTo>
                    <a:pt x="127" y="17323"/>
                    <a:pt x="387" y="17866"/>
                    <a:pt x="823" y="18014"/>
                  </a:cubicBezTo>
                  <a:lnTo>
                    <a:pt x="11553" y="21554"/>
                  </a:lnTo>
                  <a:cubicBezTo>
                    <a:pt x="11634" y="21583"/>
                    <a:pt x="11718" y="21590"/>
                    <a:pt x="11797" y="21587"/>
                  </a:cubicBezTo>
                  <a:cubicBezTo>
                    <a:pt x="11914" y="21583"/>
                    <a:pt x="12029" y="21548"/>
                    <a:pt x="12136" y="21481"/>
                  </a:cubicBezTo>
                  <a:lnTo>
                    <a:pt x="21002" y="16227"/>
                  </a:lnTo>
                  <a:cubicBezTo>
                    <a:pt x="21408" y="15992"/>
                    <a:pt x="21576" y="15393"/>
                    <a:pt x="21375" y="14906"/>
                  </a:cubicBezTo>
                  <a:cubicBezTo>
                    <a:pt x="21228" y="14542"/>
                    <a:pt x="20915" y="14336"/>
                    <a:pt x="20596" y="1435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3" name="Freeform: Shape 110"/>
            <p:cNvSpPr/>
            <p:nvPr/>
          </p:nvSpPr>
          <p:spPr>
            <a:xfrm>
              <a:off x="7117517" y="3701028"/>
              <a:ext cx="153247" cy="1533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796"/>
                  </a:cubicBezTo>
                  <a:cubicBezTo>
                    <a:pt x="0" y="16758"/>
                    <a:pt x="4835" y="21600"/>
                    <a:pt x="10800" y="21600"/>
                  </a:cubicBezTo>
                  <a:cubicBezTo>
                    <a:pt x="16763" y="21600"/>
                    <a:pt x="21600" y="16758"/>
                    <a:pt x="21600" y="10796"/>
                  </a:cubicBezTo>
                  <a:cubicBezTo>
                    <a:pt x="21600" y="4835"/>
                    <a:pt x="16763" y="0"/>
                    <a:pt x="10800" y="0"/>
                  </a:cubicBezTo>
                  <a:close/>
                  <a:moveTo>
                    <a:pt x="10117" y="2145"/>
                  </a:moveTo>
                  <a:cubicBezTo>
                    <a:pt x="9956" y="2318"/>
                    <a:pt x="9854" y="2541"/>
                    <a:pt x="9854" y="2793"/>
                  </a:cubicBezTo>
                  <a:lnTo>
                    <a:pt x="9854" y="3213"/>
                  </a:lnTo>
                  <a:cubicBezTo>
                    <a:pt x="9854" y="3735"/>
                    <a:pt x="10276" y="4159"/>
                    <a:pt x="10800" y="4159"/>
                  </a:cubicBezTo>
                  <a:cubicBezTo>
                    <a:pt x="11322" y="4159"/>
                    <a:pt x="11746" y="3735"/>
                    <a:pt x="11746" y="3213"/>
                  </a:cubicBezTo>
                  <a:lnTo>
                    <a:pt x="11746" y="2793"/>
                  </a:lnTo>
                  <a:cubicBezTo>
                    <a:pt x="11746" y="2541"/>
                    <a:pt x="11643" y="2318"/>
                    <a:pt x="11483" y="2145"/>
                  </a:cubicBezTo>
                  <a:cubicBezTo>
                    <a:pt x="15731" y="2477"/>
                    <a:pt x="19129" y="5867"/>
                    <a:pt x="19463" y="10113"/>
                  </a:cubicBezTo>
                  <a:cubicBezTo>
                    <a:pt x="19290" y="9954"/>
                    <a:pt x="19057" y="9850"/>
                    <a:pt x="18806" y="9850"/>
                  </a:cubicBezTo>
                  <a:lnTo>
                    <a:pt x="18385" y="9850"/>
                  </a:lnTo>
                  <a:cubicBezTo>
                    <a:pt x="17863" y="9850"/>
                    <a:pt x="17439" y="10274"/>
                    <a:pt x="17439" y="10796"/>
                  </a:cubicBezTo>
                  <a:cubicBezTo>
                    <a:pt x="17439" y="11319"/>
                    <a:pt x="17863" y="11750"/>
                    <a:pt x="18385" y="11750"/>
                  </a:cubicBezTo>
                  <a:lnTo>
                    <a:pt x="18806" y="11750"/>
                  </a:lnTo>
                  <a:cubicBezTo>
                    <a:pt x="19060" y="11750"/>
                    <a:pt x="19286" y="11639"/>
                    <a:pt x="19454" y="11479"/>
                  </a:cubicBezTo>
                  <a:cubicBezTo>
                    <a:pt x="19125" y="15724"/>
                    <a:pt x="15731" y="19125"/>
                    <a:pt x="11483" y="19455"/>
                  </a:cubicBezTo>
                  <a:cubicBezTo>
                    <a:pt x="11643" y="19285"/>
                    <a:pt x="11746" y="19055"/>
                    <a:pt x="11746" y="18798"/>
                  </a:cubicBezTo>
                  <a:lnTo>
                    <a:pt x="11746" y="18387"/>
                  </a:lnTo>
                  <a:cubicBezTo>
                    <a:pt x="11746" y="17865"/>
                    <a:pt x="11322" y="17441"/>
                    <a:pt x="10800" y="17441"/>
                  </a:cubicBezTo>
                  <a:cubicBezTo>
                    <a:pt x="10276" y="17441"/>
                    <a:pt x="9854" y="17865"/>
                    <a:pt x="9854" y="18387"/>
                  </a:cubicBezTo>
                  <a:lnTo>
                    <a:pt x="9854" y="18798"/>
                  </a:lnTo>
                  <a:cubicBezTo>
                    <a:pt x="9854" y="19055"/>
                    <a:pt x="9956" y="19285"/>
                    <a:pt x="10117" y="19455"/>
                  </a:cubicBezTo>
                  <a:cubicBezTo>
                    <a:pt x="5869" y="19125"/>
                    <a:pt x="2471" y="15729"/>
                    <a:pt x="2137" y="11479"/>
                  </a:cubicBezTo>
                  <a:cubicBezTo>
                    <a:pt x="2310" y="11644"/>
                    <a:pt x="2534" y="11750"/>
                    <a:pt x="2785" y="11750"/>
                  </a:cubicBezTo>
                  <a:lnTo>
                    <a:pt x="3215" y="11750"/>
                  </a:lnTo>
                  <a:cubicBezTo>
                    <a:pt x="3739" y="11750"/>
                    <a:pt x="4161" y="11319"/>
                    <a:pt x="4161" y="10796"/>
                  </a:cubicBezTo>
                  <a:cubicBezTo>
                    <a:pt x="4161" y="10274"/>
                    <a:pt x="3739" y="9850"/>
                    <a:pt x="3215" y="9850"/>
                  </a:cubicBezTo>
                  <a:lnTo>
                    <a:pt x="2785" y="9850"/>
                  </a:lnTo>
                  <a:cubicBezTo>
                    <a:pt x="2534" y="9850"/>
                    <a:pt x="2310" y="9954"/>
                    <a:pt x="2137" y="10113"/>
                  </a:cubicBezTo>
                  <a:cubicBezTo>
                    <a:pt x="2471" y="5867"/>
                    <a:pt x="5869" y="2477"/>
                    <a:pt x="10117" y="2145"/>
                  </a:cubicBezTo>
                  <a:close/>
                  <a:moveTo>
                    <a:pt x="10853" y="4763"/>
                  </a:moveTo>
                  <a:cubicBezTo>
                    <a:pt x="10473" y="4763"/>
                    <a:pt x="10312" y="5115"/>
                    <a:pt x="10301" y="5306"/>
                  </a:cubicBezTo>
                  <a:lnTo>
                    <a:pt x="10082" y="9544"/>
                  </a:lnTo>
                  <a:cubicBezTo>
                    <a:pt x="9748" y="9783"/>
                    <a:pt x="9530" y="10176"/>
                    <a:pt x="9530" y="10621"/>
                  </a:cubicBezTo>
                  <a:cubicBezTo>
                    <a:pt x="9530" y="11348"/>
                    <a:pt x="10120" y="11943"/>
                    <a:pt x="10853" y="11943"/>
                  </a:cubicBezTo>
                  <a:cubicBezTo>
                    <a:pt x="10906" y="11943"/>
                    <a:pt x="10958" y="11932"/>
                    <a:pt x="11010" y="11925"/>
                  </a:cubicBezTo>
                  <a:lnTo>
                    <a:pt x="13568" y="14193"/>
                  </a:lnTo>
                  <a:cubicBezTo>
                    <a:pt x="13712" y="14321"/>
                    <a:pt x="14084" y="14440"/>
                    <a:pt x="14391" y="14131"/>
                  </a:cubicBezTo>
                  <a:cubicBezTo>
                    <a:pt x="14700" y="13827"/>
                    <a:pt x="14581" y="13451"/>
                    <a:pt x="14453" y="13308"/>
                  </a:cubicBezTo>
                  <a:cubicBezTo>
                    <a:pt x="14453" y="13308"/>
                    <a:pt x="12175" y="10682"/>
                    <a:pt x="12175" y="10682"/>
                  </a:cubicBezTo>
                  <a:cubicBezTo>
                    <a:pt x="12175" y="10662"/>
                    <a:pt x="12175" y="10641"/>
                    <a:pt x="12175" y="10621"/>
                  </a:cubicBezTo>
                  <a:cubicBezTo>
                    <a:pt x="12175" y="10159"/>
                    <a:pt x="11938" y="9751"/>
                    <a:pt x="11580" y="9517"/>
                  </a:cubicBezTo>
                  <a:lnTo>
                    <a:pt x="11396" y="5306"/>
                  </a:lnTo>
                  <a:cubicBezTo>
                    <a:pt x="11387" y="5112"/>
                    <a:pt x="11232" y="4763"/>
                    <a:pt x="10853" y="47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4" name="Freeform: Shape 111"/>
            <p:cNvSpPr/>
            <p:nvPr/>
          </p:nvSpPr>
          <p:spPr>
            <a:xfrm>
              <a:off x="5641963" y="4619782"/>
              <a:ext cx="142260" cy="104927"/>
            </a:xfrm>
            <a:custGeom>
              <a:avLst/>
              <a:gdLst/>
              <a:ahLst/>
              <a:cxnLst>
                <a:cxn ang="0">
                  <a:pos x="wd2" y="hd2"/>
                </a:cxn>
                <a:cxn ang="5400000">
                  <a:pos x="wd2" y="hd2"/>
                </a:cxn>
                <a:cxn ang="10800000">
                  <a:pos x="wd2" y="hd2"/>
                </a:cxn>
                <a:cxn ang="16200000">
                  <a:pos x="wd2" y="hd2"/>
                </a:cxn>
              </a:cxnLst>
              <a:rect l="0" t="0" r="r" b="b"/>
              <a:pathLst>
                <a:path w="21600" h="21600" extrusionOk="0">
                  <a:moveTo>
                    <a:pt x="19949" y="12917"/>
                  </a:moveTo>
                  <a:lnTo>
                    <a:pt x="16622" y="18485"/>
                  </a:lnTo>
                  <a:cubicBezTo>
                    <a:pt x="16433" y="18803"/>
                    <a:pt x="16165" y="19073"/>
                    <a:pt x="15818" y="19297"/>
                  </a:cubicBezTo>
                  <a:cubicBezTo>
                    <a:pt x="15471" y="19523"/>
                    <a:pt x="15147" y="19635"/>
                    <a:pt x="14846" y="19635"/>
                  </a:cubicBezTo>
                  <a:lnTo>
                    <a:pt x="2535" y="19635"/>
                  </a:lnTo>
                  <a:cubicBezTo>
                    <a:pt x="2135" y="19635"/>
                    <a:pt x="1935" y="19457"/>
                    <a:pt x="1935" y="19098"/>
                  </a:cubicBezTo>
                  <a:cubicBezTo>
                    <a:pt x="1935" y="18935"/>
                    <a:pt x="2003" y="18730"/>
                    <a:pt x="2138" y="18485"/>
                  </a:cubicBezTo>
                  <a:lnTo>
                    <a:pt x="5464" y="12917"/>
                  </a:lnTo>
                  <a:cubicBezTo>
                    <a:pt x="5661" y="12599"/>
                    <a:pt x="5931" y="12330"/>
                    <a:pt x="6274" y="12111"/>
                  </a:cubicBezTo>
                  <a:cubicBezTo>
                    <a:pt x="6617" y="11892"/>
                    <a:pt x="6940" y="11781"/>
                    <a:pt x="7241" y="11781"/>
                  </a:cubicBezTo>
                  <a:lnTo>
                    <a:pt x="19552" y="11781"/>
                  </a:lnTo>
                  <a:cubicBezTo>
                    <a:pt x="19953" y="11781"/>
                    <a:pt x="20152" y="11960"/>
                    <a:pt x="20152" y="12317"/>
                  </a:cubicBezTo>
                  <a:cubicBezTo>
                    <a:pt x="20152" y="12492"/>
                    <a:pt x="20084" y="12691"/>
                    <a:pt x="19949" y="12917"/>
                  </a:cubicBezTo>
                  <a:cubicBezTo>
                    <a:pt x="19949" y="12917"/>
                    <a:pt x="19949" y="12917"/>
                    <a:pt x="19949" y="12917"/>
                  </a:cubicBezTo>
                  <a:close/>
                  <a:moveTo>
                    <a:pt x="1448" y="3436"/>
                  </a:moveTo>
                  <a:cubicBezTo>
                    <a:pt x="1448" y="3027"/>
                    <a:pt x="1555" y="2679"/>
                    <a:pt x="1766" y="2393"/>
                  </a:cubicBezTo>
                  <a:cubicBezTo>
                    <a:pt x="1976" y="2107"/>
                    <a:pt x="2233" y="1965"/>
                    <a:pt x="2535" y="1965"/>
                  </a:cubicBezTo>
                  <a:lnTo>
                    <a:pt x="6155" y="1965"/>
                  </a:lnTo>
                  <a:cubicBezTo>
                    <a:pt x="6458" y="1965"/>
                    <a:pt x="6713" y="2107"/>
                    <a:pt x="6925" y="2393"/>
                  </a:cubicBezTo>
                  <a:cubicBezTo>
                    <a:pt x="7136" y="2679"/>
                    <a:pt x="7241" y="3027"/>
                    <a:pt x="7241" y="3436"/>
                  </a:cubicBezTo>
                  <a:lnTo>
                    <a:pt x="7241" y="4418"/>
                  </a:lnTo>
                  <a:cubicBezTo>
                    <a:pt x="7241" y="4827"/>
                    <a:pt x="7347" y="5174"/>
                    <a:pt x="7559" y="5462"/>
                  </a:cubicBezTo>
                  <a:cubicBezTo>
                    <a:pt x="7769" y="5748"/>
                    <a:pt x="8026" y="5891"/>
                    <a:pt x="8328" y="5891"/>
                  </a:cubicBezTo>
                  <a:lnTo>
                    <a:pt x="14846" y="5891"/>
                  </a:lnTo>
                  <a:cubicBezTo>
                    <a:pt x="15147" y="5891"/>
                    <a:pt x="15404" y="6033"/>
                    <a:pt x="15615" y="6320"/>
                  </a:cubicBezTo>
                  <a:cubicBezTo>
                    <a:pt x="15826" y="6606"/>
                    <a:pt x="15931" y="6954"/>
                    <a:pt x="15931" y="7363"/>
                  </a:cubicBezTo>
                  <a:lnTo>
                    <a:pt x="15931" y="9818"/>
                  </a:lnTo>
                  <a:lnTo>
                    <a:pt x="7241" y="9818"/>
                  </a:lnTo>
                  <a:cubicBezTo>
                    <a:pt x="6729" y="9818"/>
                    <a:pt x="6200" y="9994"/>
                    <a:pt x="5658" y="10348"/>
                  </a:cubicBezTo>
                  <a:cubicBezTo>
                    <a:pt x="5114" y="10700"/>
                    <a:pt x="4677" y="11148"/>
                    <a:pt x="4345" y="11690"/>
                  </a:cubicBezTo>
                  <a:lnTo>
                    <a:pt x="1448" y="16522"/>
                  </a:lnTo>
                  <a:cubicBezTo>
                    <a:pt x="1448" y="16522"/>
                    <a:pt x="1448" y="3436"/>
                    <a:pt x="1448" y="3436"/>
                  </a:cubicBezTo>
                  <a:close/>
                  <a:moveTo>
                    <a:pt x="21430" y="11276"/>
                  </a:moveTo>
                  <a:cubicBezTo>
                    <a:pt x="21264" y="10804"/>
                    <a:pt x="21011" y="10444"/>
                    <a:pt x="20672" y="10194"/>
                  </a:cubicBezTo>
                  <a:cubicBezTo>
                    <a:pt x="20333" y="9942"/>
                    <a:pt x="19960" y="9818"/>
                    <a:pt x="19552" y="9818"/>
                  </a:cubicBezTo>
                  <a:lnTo>
                    <a:pt x="17380" y="9818"/>
                  </a:lnTo>
                  <a:lnTo>
                    <a:pt x="17380" y="7363"/>
                  </a:lnTo>
                  <a:cubicBezTo>
                    <a:pt x="17380" y="6424"/>
                    <a:pt x="17130" y="5614"/>
                    <a:pt x="16633" y="4940"/>
                  </a:cubicBezTo>
                  <a:cubicBezTo>
                    <a:pt x="16135" y="4265"/>
                    <a:pt x="15539" y="3928"/>
                    <a:pt x="14845" y="3928"/>
                  </a:cubicBezTo>
                  <a:lnTo>
                    <a:pt x="8690" y="3928"/>
                  </a:lnTo>
                  <a:lnTo>
                    <a:pt x="8690" y="3436"/>
                  </a:lnTo>
                  <a:cubicBezTo>
                    <a:pt x="8690" y="2495"/>
                    <a:pt x="8440" y="1686"/>
                    <a:pt x="7942" y="1012"/>
                  </a:cubicBezTo>
                  <a:cubicBezTo>
                    <a:pt x="7445" y="338"/>
                    <a:pt x="6849" y="0"/>
                    <a:pt x="6155" y="0"/>
                  </a:cubicBezTo>
                  <a:lnTo>
                    <a:pt x="2535" y="0"/>
                  </a:lnTo>
                  <a:cubicBezTo>
                    <a:pt x="1841" y="0"/>
                    <a:pt x="1244" y="338"/>
                    <a:pt x="747" y="1012"/>
                  </a:cubicBezTo>
                  <a:cubicBezTo>
                    <a:pt x="249" y="1686"/>
                    <a:pt x="0" y="2495"/>
                    <a:pt x="0" y="3436"/>
                  </a:cubicBezTo>
                  <a:lnTo>
                    <a:pt x="0" y="18163"/>
                  </a:lnTo>
                  <a:cubicBezTo>
                    <a:pt x="0" y="19103"/>
                    <a:pt x="249" y="19913"/>
                    <a:pt x="747" y="20588"/>
                  </a:cubicBezTo>
                  <a:cubicBezTo>
                    <a:pt x="1244" y="21262"/>
                    <a:pt x="1841" y="21600"/>
                    <a:pt x="2535" y="21600"/>
                  </a:cubicBezTo>
                  <a:lnTo>
                    <a:pt x="14846" y="21600"/>
                  </a:lnTo>
                  <a:cubicBezTo>
                    <a:pt x="15351" y="21600"/>
                    <a:pt x="15878" y="21422"/>
                    <a:pt x="16429" y="21070"/>
                  </a:cubicBezTo>
                  <a:cubicBezTo>
                    <a:pt x="16980" y="20717"/>
                    <a:pt x="17417" y="20270"/>
                    <a:pt x="17742" y="19729"/>
                  </a:cubicBezTo>
                  <a:lnTo>
                    <a:pt x="21080" y="14159"/>
                  </a:lnTo>
                  <a:cubicBezTo>
                    <a:pt x="21427" y="13567"/>
                    <a:pt x="21600" y="12953"/>
                    <a:pt x="21600" y="12319"/>
                  </a:cubicBezTo>
                  <a:cubicBezTo>
                    <a:pt x="21600" y="11950"/>
                    <a:pt x="21544" y="11602"/>
                    <a:pt x="21430" y="11276"/>
                  </a:cubicBezTo>
                  <a:cubicBezTo>
                    <a:pt x="21430" y="11276"/>
                    <a:pt x="21430" y="11276"/>
                    <a:pt x="21430" y="1127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5" name="Freeform: Shape 112"/>
            <p:cNvSpPr/>
            <p:nvPr/>
          </p:nvSpPr>
          <p:spPr>
            <a:xfrm>
              <a:off x="5974060" y="3955590"/>
              <a:ext cx="112349" cy="96292"/>
            </a:xfrm>
            <a:custGeom>
              <a:avLst/>
              <a:gdLst/>
              <a:ahLst/>
              <a:cxnLst>
                <a:cxn ang="0">
                  <a:pos x="wd2" y="hd2"/>
                </a:cxn>
                <a:cxn ang="5400000">
                  <a:pos x="wd2" y="hd2"/>
                </a:cxn>
                <a:cxn ang="10800000">
                  <a:pos x="wd2" y="hd2"/>
                </a:cxn>
                <a:cxn ang="16200000">
                  <a:pos x="wd2" y="hd2"/>
                </a:cxn>
              </a:cxnLst>
              <a:rect l="0" t="0" r="r" b="b"/>
              <a:pathLst>
                <a:path w="21600" h="21600" extrusionOk="0">
                  <a:moveTo>
                    <a:pt x="18798" y="12586"/>
                  </a:moveTo>
                  <a:cubicBezTo>
                    <a:pt x="17957" y="13691"/>
                    <a:pt x="16824" y="14573"/>
                    <a:pt x="15398" y="15222"/>
                  </a:cubicBezTo>
                  <a:cubicBezTo>
                    <a:pt x="13972" y="15874"/>
                    <a:pt x="12438" y="16200"/>
                    <a:pt x="10800" y="16200"/>
                  </a:cubicBezTo>
                  <a:cubicBezTo>
                    <a:pt x="10309" y="16200"/>
                    <a:pt x="9788" y="16163"/>
                    <a:pt x="9233" y="16087"/>
                  </a:cubicBezTo>
                  <a:lnTo>
                    <a:pt x="8546" y="16003"/>
                  </a:lnTo>
                  <a:lnTo>
                    <a:pt x="8027" y="16538"/>
                  </a:lnTo>
                  <a:cubicBezTo>
                    <a:pt x="7039" y="17550"/>
                    <a:pt x="5935" y="18352"/>
                    <a:pt x="4713" y="18944"/>
                  </a:cubicBezTo>
                  <a:cubicBezTo>
                    <a:pt x="5082" y="18183"/>
                    <a:pt x="5364" y="17376"/>
                    <a:pt x="5556" y="16523"/>
                  </a:cubicBezTo>
                  <a:lnTo>
                    <a:pt x="5882" y="15174"/>
                  </a:lnTo>
                  <a:lnTo>
                    <a:pt x="4834" y="14470"/>
                  </a:lnTo>
                  <a:cubicBezTo>
                    <a:pt x="3790" y="13778"/>
                    <a:pt x="2979" y="12954"/>
                    <a:pt x="2405" y="12002"/>
                  </a:cubicBezTo>
                  <a:cubicBezTo>
                    <a:pt x="1830" y="11051"/>
                    <a:pt x="1543" y="10051"/>
                    <a:pt x="1543" y="9000"/>
                  </a:cubicBezTo>
                  <a:cubicBezTo>
                    <a:pt x="1543" y="7716"/>
                    <a:pt x="1962" y="6520"/>
                    <a:pt x="2803" y="5414"/>
                  </a:cubicBezTo>
                  <a:cubicBezTo>
                    <a:pt x="3643" y="4307"/>
                    <a:pt x="4775" y="3429"/>
                    <a:pt x="6202" y="2778"/>
                  </a:cubicBezTo>
                  <a:cubicBezTo>
                    <a:pt x="7628" y="2127"/>
                    <a:pt x="9161" y="1800"/>
                    <a:pt x="10800" y="1800"/>
                  </a:cubicBezTo>
                  <a:cubicBezTo>
                    <a:pt x="12440" y="1800"/>
                    <a:pt x="13972" y="2126"/>
                    <a:pt x="15398" y="2776"/>
                  </a:cubicBezTo>
                  <a:cubicBezTo>
                    <a:pt x="16824" y="3429"/>
                    <a:pt x="17957" y="4307"/>
                    <a:pt x="18798" y="5414"/>
                  </a:cubicBezTo>
                  <a:cubicBezTo>
                    <a:pt x="19637" y="6520"/>
                    <a:pt x="20057" y="7716"/>
                    <a:pt x="20057" y="9000"/>
                  </a:cubicBezTo>
                  <a:cubicBezTo>
                    <a:pt x="20057" y="10286"/>
                    <a:pt x="19637" y="11480"/>
                    <a:pt x="18798" y="12586"/>
                  </a:cubicBezTo>
                  <a:cubicBezTo>
                    <a:pt x="18798" y="12586"/>
                    <a:pt x="18798" y="12586"/>
                    <a:pt x="18798" y="12586"/>
                  </a:cubicBezTo>
                  <a:close/>
                  <a:moveTo>
                    <a:pt x="20153" y="4478"/>
                  </a:moveTo>
                  <a:cubicBezTo>
                    <a:pt x="19190" y="3095"/>
                    <a:pt x="17879" y="2006"/>
                    <a:pt x="16224" y="1201"/>
                  </a:cubicBezTo>
                  <a:cubicBezTo>
                    <a:pt x="14569" y="401"/>
                    <a:pt x="12762" y="0"/>
                    <a:pt x="10800" y="0"/>
                  </a:cubicBezTo>
                  <a:cubicBezTo>
                    <a:pt x="8840" y="0"/>
                    <a:pt x="7031" y="401"/>
                    <a:pt x="5376" y="1201"/>
                  </a:cubicBezTo>
                  <a:cubicBezTo>
                    <a:pt x="3720" y="2006"/>
                    <a:pt x="2410" y="3095"/>
                    <a:pt x="1446" y="4478"/>
                  </a:cubicBezTo>
                  <a:cubicBezTo>
                    <a:pt x="482" y="5862"/>
                    <a:pt x="0" y="7369"/>
                    <a:pt x="0" y="9000"/>
                  </a:cubicBezTo>
                  <a:cubicBezTo>
                    <a:pt x="0" y="10406"/>
                    <a:pt x="364" y="11724"/>
                    <a:pt x="1092" y="12952"/>
                  </a:cubicBezTo>
                  <a:cubicBezTo>
                    <a:pt x="1818" y="14180"/>
                    <a:pt x="2812" y="15212"/>
                    <a:pt x="4074" y="16047"/>
                  </a:cubicBezTo>
                  <a:cubicBezTo>
                    <a:pt x="3986" y="16420"/>
                    <a:pt x="3882" y="16777"/>
                    <a:pt x="3761" y="17114"/>
                  </a:cubicBezTo>
                  <a:cubicBezTo>
                    <a:pt x="3641" y="17453"/>
                    <a:pt x="3532" y="17728"/>
                    <a:pt x="3436" y="17944"/>
                  </a:cubicBezTo>
                  <a:cubicBezTo>
                    <a:pt x="3338" y="18160"/>
                    <a:pt x="3208" y="18399"/>
                    <a:pt x="3044" y="18661"/>
                  </a:cubicBezTo>
                  <a:cubicBezTo>
                    <a:pt x="2879" y="18924"/>
                    <a:pt x="2755" y="19110"/>
                    <a:pt x="2670" y="19216"/>
                  </a:cubicBezTo>
                  <a:cubicBezTo>
                    <a:pt x="2585" y="19325"/>
                    <a:pt x="2447" y="19503"/>
                    <a:pt x="2254" y="19751"/>
                  </a:cubicBezTo>
                  <a:cubicBezTo>
                    <a:pt x="2061" y="20000"/>
                    <a:pt x="1937" y="20162"/>
                    <a:pt x="1881" y="20236"/>
                  </a:cubicBezTo>
                  <a:cubicBezTo>
                    <a:pt x="1873" y="20241"/>
                    <a:pt x="1841" y="20283"/>
                    <a:pt x="1783" y="20363"/>
                  </a:cubicBezTo>
                  <a:cubicBezTo>
                    <a:pt x="1728" y="20443"/>
                    <a:pt x="1700" y="20481"/>
                    <a:pt x="1700" y="20481"/>
                  </a:cubicBezTo>
                  <a:lnTo>
                    <a:pt x="1628" y="20610"/>
                  </a:lnTo>
                  <a:cubicBezTo>
                    <a:pt x="1588" y="20680"/>
                    <a:pt x="1569" y="20724"/>
                    <a:pt x="1573" y="20743"/>
                  </a:cubicBezTo>
                  <a:cubicBezTo>
                    <a:pt x="1577" y="20762"/>
                    <a:pt x="1569" y="20809"/>
                    <a:pt x="1549" y="20884"/>
                  </a:cubicBezTo>
                  <a:cubicBezTo>
                    <a:pt x="1529" y="20957"/>
                    <a:pt x="1531" y="21015"/>
                    <a:pt x="1555" y="21051"/>
                  </a:cubicBezTo>
                  <a:lnTo>
                    <a:pt x="1555" y="21067"/>
                  </a:lnTo>
                  <a:cubicBezTo>
                    <a:pt x="1588" y="21224"/>
                    <a:pt x="1652" y="21354"/>
                    <a:pt x="1747" y="21453"/>
                  </a:cubicBezTo>
                  <a:cubicBezTo>
                    <a:pt x="1844" y="21551"/>
                    <a:pt x="1953" y="21600"/>
                    <a:pt x="2074" y="21600"/>
                  </a:cubicBezTo>
                  <a:lnTo>
                    <a:pt x="2133" y="21600"/>
                  </a:lnTo>
                  <a:cubicBezTo>
                    <a:pt x="2657" y="21525"/>
                    <a:pt x="3114" y="21422"/>
                    <a:pt x="3508" y="21292"/>
                  </a:cubicBezTo>
                  <a:cubicBezTo>
                    <a:pt x="5613" y="20663"/>
                    <a:pt x="7461" y="19529"/>
                    <a:pt x="9052" y="17888"/>
                  </a:cubicBezTo>
                  <a:cubicBezTo>
                    <a:pt x="9655" y="17962"/>
                    <a:pt x="10238" y="17998"/>
                    <a:pt x="10800" y="17998"/>
                  </a:cubicBezTo>
                  <a:cubicBezTo>
                    <a:pt x="12762" y="17998"/>
                    <a:pt x="14569" y="17600"/>
                    <a:pt x="16224" y="16796"/>
                  </a:cubicBezTo>
                  <a:cubicBezTo>
                    <a:pt x="17879" y="15995"/>
                    <a:pt x="19190" y="14904"/>
                    <a:pt x="20153" y="13522"/>
                  </a:cubicBezTo>
                  <a:cubicBezTo>
                    <a:pt x="21118" y="12138"/>
                    <a:pt x="21600" y="10631"/>
                    <a:pt x="21600" y="9000"/>
                  </a:cubicBezTo>
                  <a:cubicBezTo>
                    <a:pt x="21600" y="7369"/>
                    <a:pt x="21118" y="5862"/>
                    <a:pt x="20153" y="4478"/>
                  </a:cubicBezTo>
                  <a:cubicBezTo>
                    <a:pt x="20153" y="4478"/>
                    <a:pt x="20153" y="4478"/>
                    <a:pt x="20153" y="447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6" name="Freeform: Shape 113"/>
            <p:cNvSpPr/>
            <p:nvPr/>
          </p:nvSpPr>
          <p:spPr>
            <a:xfrm>
              <a:off x="4838569" y="2659022"/>
              <a:ext cx="64047" cy="59189"/>
            </a:xfrm>
            <a:custGeom>
              <a:avLst/>
              <a:gdLst/>
              <a:ahLst/>
              <a:cxnLst>
                <a:cxn ang="0">
                  <a:pos x="wd2" y="hd2"/>
                </a:cxn>
                <a:cxn ang="5400000">
                  <a:pos x="wd2" y="hd2"/>
                </a:cxn>
                <a:cxn ang="10800000">
                  <a:pos x="wd2" y="hd2"/>
                </a:cxn>
                <a:cxn ang="16200000">
                  <a:pos x="wd2" y="hd2"/>
                </a:cxn>
              </a:cxnLst>
              <a:rect l="0" t="0" r="r" b="b"/>
              <a:pathLst>
                <a:path w="21600" h="21413" extrusionOk="0">
                  <a:moveTo>
                    <a:pt x="19441" y="8111"/>
                  </a:moveTo>
                  <a:lnTo>
                    <a:pt x="18359" y="8111"/>
                  </a:lnTo>
                  <a:lnTo>
                    <a:pt x="18359" y="10435"/>
                  </a:lnTo>
                  <a:lnTo>
                    <a:pt x="19441" y="10435"/>
                  </a:lnTo>
                  <a:lnTo>
                    <a:pt x="19441" y="16218"/>
                  </a:lnTo>
                  <a:lnTo>
                    <a:pt x="9718" y="16218"/>
                  </a:lnTo>
                  <a:lnTo>
                    <a:pt x="9718" y="13903"/>
                  </a:lnTo>
                  <a:lnTo>
                    <a:pt x="7559" y="13903"/>
                  </a:lnTo>
                  <a:lnTo>
                    <a:pt x="7559" y="16227"/>
                  </a:lnTo>
                  <a:cubicBezTo>
                    <a:pt x="7559" y="17503"/>
                    <a:pt x="8527" y="18542"/>
                    <a:pt x="9718" y="18542"/>
                  </a:cubicBezTo>
                  <a:lnTo>
                    <a:pt x="15933" y="18542"/>
                  </a:lnTo>
                  <a:lnTo>
                    <a:pt x="17711" y="21089"/>
                  </a:lnTo>
                  <a:cubicBezTo>
                    <a:pt x="18070" y="21600"/>
                    <a:pt x="18359" y="21496"/>
                    <a:pt x="18359" y="20857"/>
                  </a:cubicBezTo>
                  <a:lnTo>
                    <a:pt x="18359" y="18542"/>
                  </a:lnTo>
                  <a:lnTo>
                    <a:pt x="19441" y="18542"/>
                  </a:lnTo>
                  <a:cubicBezTo>
                    <a:pt x="20633" y="18542"/>
                    <a:pt x="21600" y="17503"/>
                    <a:pt x="21600" y="16227"/>
                  </a:cubicBezTo>
                  <a:lnTo>
                    <a:pt x="21600" y="10429"/>
                  </a:lnTo>
                  <a:cubicBezTo>
                    <a:pt x="21600" y="9148"/>
                    <a:pt x="20633" y="8111"/>
                    <a:pt x="19441" y="8111"/>
                  </a:cubicBezTo>
                  <a:cubicBezTo>
                    <a:pt x="19441" y="8111"/>
                    <a:pt x="19441" y="8111"/>
                    <a:pt x="19441" y="8111"/>
                  </a:cubicBezTo>
                  <a:close/>
                  <a:moveTo>
                    <a:pt x="2159" y="10429"/>
                  </a:moveTo>
                  <a:lnTo>
                    <a:pt x="2159" y="2317"/>
                  </a:lnTo>
                  <a:lnTo>
                    <a:pt x="15120" y="2317"/>
                  </a:lnTo>
                  <a:lnTo>
                    <a:pt x="15120" y="10429"/>
                  </a:lnTo>
                  <a:cubicBezTo>
                    <a:pt x="15120" y="10429"/>
                    <a:pt x="2159" y="10429"/>
                    <a:pt x="2159" y="10429"/>
                  </a:cubicBezTo>
                  <a:close/>
                  <a:moveTo>
                    <a:pt x="17283" y="10428"/>
                  </a:moveTo>
                  <a:lnTo>
                    <a:pt x="17283" y="2317"/>
                  </a:lnTo>
                  <a:cubicBezTo>
                    <a:pt x="17283" y="1037"/>
                    <a:pt x="16313" y="0"/>
                    <a:pt x="15120" y="0"/>
                  </a:cubicBezTo>
                  <a:lnTo>
                    <a:pt x="2159" y="0"/>
                  </a:lnTo>
                  <a:cubicBezTo>
                    <a:pt x="967" y="0"/>
                    <a:pt x="0" y="1037"/>
                    <a:pt x="0" y="2317"/>
                  </a:cubicBezTo>
                  <a:lnTo>
                    <a:pt x="0" y="10428"/>
                  </a:lnTo>
                  <a:cubicBezTo>
                    <a:pt x="0" y="11708"/>
                    <a:pt x="967" y="12748"/>
                    <a:pt x="2159" y="12748"/>
                  </a:cubicBezTo>
                  <a:lnTo>
                    <a:pt x="3241" y="12748"/>
                  </a:lnTo>
                  <a:lnTo>
                    <a:pt x="3241" y="16221"/>
                  </a:lnTo>
                  <a:cubicBezTo>
                    <a:pt x="3241" y="16859"/>
                    <a:pt x="3530" y="16963"/>
                    <a:pt x="3885" y="16452"/>
                  </a:cubicBezTo>
                  <a:lnTo>
                    <a:pt x="6481" y="12748"/>
                  </a:lnTo>
                  <a:lnTo>
                    <a:pt x="15120" y="12748"/>
                  </a:lnTo>
                  <a:cubicBezTo>
                    <a:pt x="16313" y="12748"/>
                    <a:pt x="17283" y="11708"/>
                    <a:pt x="17283" y="10428"/>
                  </a:cubicBezTo>
                  <a:cubicBezTo>
                    <a:pt x="17283" y="10428"/>
                    <a:pt x="17283" y="10428"/>
                    <a:pt x="17283" y="1042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7" name="Freeform: Shape 114"/>
            <p:cNvSpPr/>
            <p:nvPr/>
          </p:nvSpPr>
          <p:spPr>
            <a:xfrm>
              <a:off x="4725219" y="2895665"/>
              <a:ext cx="94746" cy="87488"/>
            </a:xfrm>
            <a:custGeom>
              <a:avLst/>
              <a:gdLst/>
              <a:ahLst/>
              <a:cxnLst>
                <a:cxn ang="0">
                  <a:pos x="wd2" y="hd2"/>
                </a:cxn>
                <a:cxn ang="5400000">
                  <a:pos x="wd2" y="hd2"/>
                </a:cxn>
                <a:cxn ang="10800000">
                  <a:pos x="wd2" y="hd2"/>
                </a:cxn>
                <a:cxn ang="16200000">
                  <a:pos x="wd2" y="hd2"/>
                </a:cxn>
              </a:cxnLst>
              <a:rect l="0" t="0" r="r" b="b"/>
              <a:pathLst>
                <a:path w="21600" h="21416" extrusionOk="0">
                  <a:moveTo>
                    <a:pt x="2160" y="6958"/>
                  </a:moveTo>
                  <a:cubicBezTo>
                    <a:pt x="2160" y="4395"/>
                    <a:pt x="4820" y="2318"/>
                    <a:pt x="8100" y="2318"/>
                  </a:cubicBezTo>
                  <a:cubicBezTo>
                    <a:pt x="11380" y="2318"/>
                    <a:pt x="14041" y="4395"/>
                    <a:pt x="14041" y="6958"/>
                  </a:cubicBezTo>
                  <a:cubicBezTo>
                    <a:pt x="14041" y="9519"/>
                    <a:pt x="11380" y="11596"/>
                    <a:pt x="8100" y="11596"/>
                  </a:cubicBezTo>
                  <a:cubicBezTo>
                    <a:pt x="4820" y="11596"/>
                    <a:pt x="2160" y="9519"/>
                    <a:pt x="2160" y="6958"/>
                  </a:cubicBezTo>
                  <a:cubicBezTo>
                    <a:pt x="2160" y="6958"/>
                    <a:pt x="2160" y="6958"/>
                    <a:pt x="2160" y="6958"/>
                  </a:cubicBezTo>
                  <a:close/>
                  <a:moveTo>
                    <a:pt x="16199" y="6958"/>
                  </a:moveTo>
                  <a:cubicBezTo>
                    <a:pt x="16199" y="3113"/>
                    <a:pt x="12574" y="0"/>
                    <a:pt x="8100" y="0"/>
                  </a:cubicBezTo>
                  <a:cubicBezTo>
                    <a:pt x="3625" y="0"/>
                    <a:pt x="0" y="3113"/>
                    <a:pt x="0" y="6958"/>
                  </a:cubicBezTo>
                  <a:cubicBezTo>
                    <a:pt x="0" y="9628"/>
                    <a:pt x="1751" y="11940"/>
                    <a:pt x="4319" y="13110"/>
                  </a:cubicBezTo>
                  <a:lnTo>
                    <a:pt x="4319" y="16232"/>
                  </a:lnTo>
                  <a:cubicBezTo>
                    <a:pt x="4319" y="16875"/>
                    <a:pt x="4612" y="16977"/>
                    <a:pt x="4968" y="16470"/>
                  </a:cubicBezTo>
                  <a:lnTo>
                    <a:pt x="6823" y="13821"/>
                  </a:lnTo>
                  <a:cubicBezTo>
                    <a:pt x="7240" y="13878"/>
                    <a:pt x="7665" y="13915"/>
                    <a:pt x="8100" y="13915"/>
                  </a:cubicBezTo>
                  <a:cubicBezTo>
                    <a:pt x="12574" y="13915"/>
                    <a:pt x="16199" y="10800"/>
                    <a:pt x="16199" y="6958"/>
                  </a:cubicBezTo>
                  <a:cubicBezTo>
                    <a:pt x="16199" y="6958"/>
                    <a:pt x="16199" y="6958"/>
                    <a:pt x="16199" y="6958"/>
                  </a:cubicBezTo>
                  <a:close/>
                  <a:moveTo>
                    <a:pt x="17106" y="8511"/>
                  </a:moveTo>
                  <a:cubicBezTo>
                    <a:pt x="16942" y="9266"/>
                    <a:pt x="16653" y="9989"/>
                    <a:pt x="16266" y="10656"/>
                  </a:cubicBezTo>
                  <a:cubicBezTo>
                    <a:pt x="18117" y="11145"/>
                    <a:pt x="19440" y="12419"/>
                    <a:pt x="19440" y="13915"/>
                  </a:cubicBezTo>
                  <a:cubicBezTo>
                    <a:pt x="19440" y="15836"/>
                    <a:pt x="17265" y="17394"/>
                    <a:pt x="14580" y="17394"/>
                  </a:cubicBezTo>
                  <a:cubicBezTo>
                    <a:pt x="12380" y="17394"/>
                    <a:pt x="10526" y="16350"/>
                    <a:pt x="9925" y="14913"/>
                  </a:cubicBezTo>
                  <a:cubicBezTo>
                    <a:pt x="9334" y="15019"/>
                    <a:pt x="8724" y="15074"/>
                    <a:pt x="8100" y="15074"/>
                  </a:cubicBezTo>
                  <a:cubicBezTo>
                    <a:pt x="7968" y="15074"/>
                    <a:pt x="7841" y="15061"/>
                    <a:pt x="7712" y="15057"/>
                  </a:cubicBezTo>
                  <a:cubicBezTo>
                    <a:pt x="8092" y="16624"/>
                    <a:pt x="9226" y="17964"/>
                    <a:pt x="10800" y="18795"/>
                  </a:cubicBezTo>
                  <a:lnTo>
                    <a:pt x="10800" y="20874"/>
                  </a:lnTo>
                  <a:cubicBezTo>
                    <a:pt x="10800" y="21513"/>
                    <a:pt x="11069" y="21600"/>
                    <a:pt x="11401" y="21069"/>
                  </a:cubicBezTo>
                  <a:lnTo>
                    <a:pt x="12419" y="19428"/>
                  </a:lnTo>
                  <a:cubicBezTo>
                    <a:pt x="13101" y="19614"/>
                    <a:pt x="13825" y="19714"/>
                    <a:pt x="14580" y="19714"/>
                  </a:cubicBezTo>
                  <a:cubicBezTo>
                    <a:pt x="18457" y="19714"/>
                    <a:pt x="21600" y="17116"/>
                    <a:pt x="21600" y="13915"/>
                  </a:cubicBezTo>
                  <a:cubicBezTo>
                    <a:pt x="21600" y="11451"/>
                    <a:pt x="19733" y="9350"/>
                    <a:pt x="17106" y="8511"/>
                  </a:cubicBezTo>
                  <a:cubicBezTo>
                    <a:pt x="17106" y="8511"/>
                    <a:pt x="17106" y="8511"/>
                    <a:pt x="17106" y="851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8" name="Freeform: Shape 115"/>
            <p:cNvSpPr/>
            <p:nvPr/>
          </p:nvSpPr>
          <p:spPr>
            <a:xfrm>
              <a:off x="5037429" y="2426355"/>
              <a:ext cx="75443" cy="58953"/>
            </a:xfrm>
            <a:custGeom>
              <a:avLst/>
              <a:gdLst/>
              <a:ahLst/>
              <a:cxnLst>
                <a:cxn ang="0">
                  <a:pos x="wd2" y="hd2"/>
                </a:cxn>
                <a:cxn ang="5400000">
                  <a:pos x="wd2" y="hd2"/>
                </a:cxn>
                <a:cxn ang="10800000">
                  <a:pos x="wd2" y="hd2"/>
                </a:cxn>
                <a:cxn ang="16200000">
                  <a:pos x="wd2" y="hd2"/>
                </a:cxn>
              </a:cxnLst>
              <a:rect l="0" t="0" r="r" b="b"/>
              <a:pathLst>
                <a:path w="21600" h="21217" extrusionOk="0">
                  <a:moveTo>
                    <a:pt x="20659" y="14166"/>
                  </a:moveTo>
                  <a:lnTo>
                    <a:pt x="15023" y="14166"/>
                  </a:lnTo>
                  <a:cubicBezTo>
                    <a:pt x="14506" y="14166"/>
                    <a:pt x="14086" y="14692"/>
                    <a:pt x="14086" y="15349"/>
                  </a:cubicBezTo>
                  <a:cubicBezTo>
                    <a:pt x="14086" y="15997"/>
                    <a:pt x="14506" y="16524"/>
                    <a:pt x="15023" y="16524"/>
                  </a:cubicBezTo>
                  <a:lnTo>
                    <a:pt x="20659" y="16524"/>
                  </a:lnTo>
                  <a:cubicBezTo>
                    <a:pt x="21177" y="16524"/>
                    <a:pt x="21600" y="15997"/>
                    <a:pt x="21600" y="15349"/>
                  </a:cubicBezTo>
                  <a:cubicBezTo>
                    <a:pt x="21600" y="14692"/>
                    <a:pt x="21177" y="14166"/>
                    <a:pt x="20659" y="14166"/>
                  </a:cubicBezTo>
                  <a:cubicBezTo>
                    <a:pt x="20659" y="14166"/>
                    <a:pt x="20659" y="14166"/>
                    <a:pt x="20659" y="14166"/>
                  </a:cubicBezTo>
                  <a:close/>
                  <a:moveTo>
                    <a:pt x="4695" y="20065"/>
                  </a:moveTo>
                  <a:cubicBezTo>
                    <a:pt x="4695" y="21372"/>
                    <a:pt x="5218" y="21600"/>
                    <a:pt x="5861" y="20580"/>
                  </a:cubicBezTo>
                  <a:lnTo>
                    <a:pt x="8420" y="16524"/>
                  </a:lnTo>
                  <a:lnTo>
                    <a:pt x="4695" y="16524"/>
                  </a:lnTo>
                  <a:cubicBezTo>
                    <a:pt x="4695" y="16524"/>
                    <a:pt x="4695" y="20065"/>
                    <a:pt x="4695" y="20065"/>
                  </a:cubicBezTo>
                  <a:close/>
                  <a:moveTo>
                    <a:pt x="1877" y="14166"/>
                  </a:moveTo>
                  <a:lnTo>
                    <a:pt x="1877" y="2358"/>
                  </a:lnTo>
                  <a:lnTo>
                    <a:pt x="16904" y="2358"/>
                  </a:lnTo>
                  <a:lnTo>
                    <a:pt x="16904" y="12985"/>
                  </a:lnTo>
                  <a:lnTo>
                    <a:pt x="18781" y="12985"/>
                  </a:lnTo>
                  <a:lnTo>
                    <a:pt x="18781" y="2358"/>
                  </a:lnTo>
                  <a:cubicBezTo>
                    <a:pt x="18781" y="1057"/>
                    <a:pt x="17939" y="0"/>
                    <a:pt x="16904" y="0"/>
                  </a:cubicBezTo>
                  <a:lnTo>
                    <a:pt x="1877" y="0"/>
                  </a:lnTo>
                  <a:cubicBezTo>
                    <a:pt x="841" y="0"/>
                    <a:pt x="0" y="1057"/>
                    <a:pt x="0" y="2358"/>
                  </a:cubicBezTo>
                  <a:lnTo>
                    <a:pt x="0" y="14166"/>
                  </a:lnTo>
                  <a:cubicBezTo>
                    <a:pt x="0" y="15469"/>
                    <a:pt x="841" y="16524"/>
                    <a:pt x="1877" y="16524"/>
                  </a:cubicBezTo>
                  <a:lnTo>
                    <a:pt x="13408" y="16524"/>
                  </a:lnTo>
                  <a:cubicBezTo>
                    <a:pt x="13246" y="16176"/>
                    <a:pt x="13146" y="15778"/>
                    <a:pt x="13146" y="15349"/>
                  </a:cubicBezTo>
                  <a:cubicBezTo>
                    <a:pt x="13146" y="14914"/>
                    <a:pt x="13246" y="14513"/>
                    <a:pt x="13408" y="14166"/>
                  </a:cubicBezTo>
                  <a:cubicBezTo>
                    <a:pt x="13408" y="14166"/>
                    <a:pt x="1877" y="14166"/>
                    <a:pt x="1877" y="1416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9" name="Freeform: Shape 116"/>
            <p:cNvSpPr/>
            <p:nvPr/>
          </p:nvSpPr>
          <p:spPr>
            <a:xfrm>
              <a:off x="7244776" y="3635425"/>
              <a:ext cx="108271" cy="97304"/>
            </a:xfrm>
            <a:custGeom>
              <a:avLst/>
              <a:gdLst/>
              <a:ahLst/>
              <a:cxnLst>
                <a:cxn ang="0">
                  <a:pos x="wd2" y="hd2"/>
                </a:cxn>
                <a:cxn ang="5400000">
                  <a:pos x="wd2" y="hd2"/>
                </a:cxn>
                <a:cxn ang="10800000">
                  <a:pos x="wd2" y="hd2"/>
                </a:cxn>
                <a:cxn ang="16200000">
                  <a:pos x="wd2" y="hd2"/>
                </a:cxn>
              </a:cxnLst>
              <a:rect l="0" t="0" r="r" b="b"/>
              <a:pathLst>
                <a:path w="21600" h="21218" extrusionOk="0">
                  <a:moveTo>
                    <a:pt x="5400" y="20067"/>
                  </a:moveTo>
                  <a:cubicBezTo>
                    <a:pt x="5400" y="21373"/>
                    <a:pt x="6002" y="21600"/>
                    <a:pt x="6742" y="20579"/>
                  </a:cubicBezTo>
                  <a:lnTo>
                    <a:pt x="9688" y="16525"/>
                  </a:lnTo>
                  <a:lnTo>
                    <a:pt x="5400" y="16529"/>
                  </a:lnTo>
                  <a:cubicBezTo>
                    <a:pt x="5400" y="16529"/>
                    <a:pt x="5400" y="20067"/>
                    <a:pt x="5400" y="20067"/>
                  </a:cubicBezTo>
                  <a:close/>
                  <a:moveTo>
                    <a:pt x="19440" y="14166"/>
                  </a:moveTo>
                  <a:lnTo>
                    <a:pt x="2160" y="14166"/>
                  </a:lnTo>
                  <a:lnTo>
                    <a:pt x="2160" y="2361"/>
                  </a:lnTo>
                  <a:lnTo>
                    <a:pt x="19440" y="2361"/>
                  </a:lnTo>
                  <a:cubicBezTo>
                    <a:pt x="19440" y="2361"/>
                    <a:pt x="19440" y="14166"/>
                    <a:pt x="19440" y="14166"/>
                  </a:cubicBezTo>
                  <a:close/>
                  <a:moveTo>
                    <a:pt x="19440" y="0"/>
                  </a:moveTo>
                  <a:lnTo>
                    <a:pt x="2160" y="0"/>
                  </a:lnTo>
                  <a:cubicBezTo>
                    <a:pt x="968" y="0"/>
                    <a:pt x="0" y="1059"/>
                    <a:pt x="0" y="2361"/>
                  </a:cubicBezTo>
                  <a:lnTo>
                    <a:pt x="0" y="14166"/>
                  </a:lnTo>
                  <a:cubicBezTo>
                    <a:pt x="0" y="15472"/>
                    <a:pt x="968" y="16525"/>
                    <a:pt x="2160" y="16525"/>
                  </a:cubicBezTo>
                  <a:lnTo>
                    <a:pt x="19440" y="16525"/>
                  </a:lnTo>
                  <a:cubicBezTo>
                    <a:pt x="20633" y="16525"/>
                    <a:pt x="21600" y="15472"/>
                    <a:pt x="21600" y="14166"/>
                  </a:cubicBezTo>
                  <a:lnTo>
                    <a:pt x="21600" y="2361"/>
                  </a:lnTo>
                  <a:cubicBezTo>
                    <a:pt x="21600" y="1059"/>
                    <a:pt x="20633" y="0"/>
                    <a:pt x="19440" y="0"/>
                  </a:cubicBezTo>
                  <a:cubicBezTo>
                    <a:pt x="19440" y="0"/>
                    <a:pt x="19440" y="0"/>
                    <a:pt x="19440"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17"/>
            <p:cNvSpPr/>
            <p:nvPr/>
          </p:nvSpPr>
          <p:spPr>
            <a:xfrm>
              <a:off x="6332008" y="4249902"/>
              <a:ext cx="130374" cy="101883"/>
            </a:xfrm>
            <a:custGeom>
              <a:avLst/>
              <a:gdLst/>
              <a:ahLst/>
              <a:cxnLst>
                <a:cxn ang="0">
                  <a:pos x="wd2" y="hd2"/>
                </a:cxn>
                <a:cxn ang="5400000">
                  <a:pos x="wd2" y="hd2"/>
                </a:cxn>
                <a:cxn ang="10800000">
                  <a:pos x="wd2" y="hd2"/>
                </a:cxn>
                <a:cxn ang="16200000">
                  <a:pos x="wd2" y="hd2"/>
                </a:cxn>
              </a:cxnLst>
              <a:rect l="0" t="0" r="r" b="b"/>
              <a:pathLst>
                <a:path w="21600" h="21218" extrusionOk="0">
                  <a:moveTo>
                    <a:pt x="20660" y="14165"/>
                  </a:moveTo>
                  <a:lnTo>
                    <a:pt x="18782" y="14165"/>
                  </a:lnTo>
                  <a:lnTo>
                    <a:pt x="18782" y="11805"/>
                  </a:lnTo>
                  <a:cubicBezTo>
                    <a:pt x="18782" y="11154"/>
                    <a:pt x="18360" y="10624"/>
                    <a:pt x="17843" y="10624"/>
                  </a:cubicBezTo>
                  <a:cubicBezTo>
                    <a:pt x="17324" y="10624"/>
                    <a:pt x="16904" y="11154"/>
                    <a:pt x="16904" y="11805"/>
                  </a:cubicBezTo>
                  <a:lnTo>
                    <a:pt x="16904" y="14165"/>
                  </a:lnTo>
                  <a:lnTo>
                    <a:pt x="15024" y="14165"/>
                  </a:lnTo>
                  <a:cubicBezTo>
                    <a:pt x="14507" y="14165"/>
                    <a:pt x="14087" y="14693"/>
                    <a:pt x="14087" y="15347"/>
                  </a:cubicBezTo>
                  <a:cubicBezTo>
                    <a:pt x="14087" y="15998"/>
                    <a:pt x="14507" y="16524"/>
                    <a:pt x="15024" y="16524"/>
                  </a:cubicBezTo>
                  <a:lnTo>
                    <a:pt x="16904" y="16524"/>
                  </a:lnTo>
                  <a:lnTo>
                    <a:pt x="16904" y="18886"/>
                  </a:lnTo>
                  <a:cubicBezTo>
                    <a:pt x="16904" y="19537"/>
                    <a:pt x="17324" y="20066"/>
                    <a:pt x="17843" y="20066"/>
                  </a:cubicBezTo>
                  <a:cubicBezTo>
                    <a:pt x="18360" y="20066"/>
                    <a:pt x="18782" y="19537"/>
                    <a:pt x="18782" y="18886"/>
                  </a:cubicBezTo>
                  <a:lnTo>
                    <a:pt x="18782" y="16524"/>
                  </a:lnTo>
                  <a:lnTo>
                    <a:pt x="20660" y="16524"/>
                  </a:lnTo>
                  <a:cubicBezTo>
                    <a:pt x="21177" y="16524"/>
                    <a:pt x="21600" y="15998"/>
                    <a:pt x="21600" y="15347"/>
                  </a:cubicBezTo>
                  <a:cubicBezTo>
                    <a:pt x="21600" y="14693"/>
                    <a:pt x="21177" y="14165"/>
                    <a:pt x="20660" y="14165"/>
                  </a:cubicBezTo>
                  <a:cubicBezTo>
                    <a:pt x="20660" y="14165"/>
                    <a:pt x="20660" y="14165"/>
                    <a:pt x="20660" y="14165"/>
                  </a:cubicBezTo>
                  <a:close/>
                  <a:moveTo>
                    <a:pt x="1878" y="14165"/>
                  </a:moveTo>
                  <a:lnTo>
                    <a:pt x="1878" y="2359"/>
                  </a:lnTo>
                  <a:lnTo>
                    <a:pt x="16904" y="2359"/>
                  </a:lnTo>
                  <a:lnTo>
                    <a:pt x="16904" y="9770"/>
                  </a:lnTo>
                  <a:cubicBezTo>
                    <a:pt x="17182" y="9568"/>
                    <a:pt x="17498" y="9444"/>
                    <a:pt x="17843" y="9444"/>
                  </a:cubicBezTo>
                  <a:cubicBezTo>
                    <a:pt x="18186" y="9444"/>
                    <a:pt x="18504" y="9568"/>
                    <a:pt x="18782" y="9770"/>
                  </a:cubicBezTo>
                  <a:lnTo>
                    <a:pt x="18782" y="2359"/>
                  </a:lnTo>
                  <a:cubicBezTo>
                    <a:pt x="18782" y="1058"/>
                    <a:pt x="17940" y="0"/>
                    <a:pt x="16904" y="0"/>
                  </a:cubicBezTo>
                  <a:lnTo>
                    <a:pt x="1878" y="0"/>
                  </a:lnTo>
                  <a:cubicBezTo>
                    <a:pt x="842" y="0"/>
                    <a:pt x="0" y="1058"/>
                    <a:pt x="0" y="2359"/>
                  </a:cubicBezTo>
                  <a:lnTo>
                    <a:pt x="0" y="14165"/>
                  </a:lnTo>
                  <a:cubicBezTo>
                    <a:pt x="0" y="15470"/>
                    <a:pt x="842" y="16524"/>
                    <a:pt x="1878" y="16524"/>
                  </a:cubicBezTo>
                  <a:lnTo>
                    <a:pt x="13408" y="16524"/>
                  </a:lnTo>
                  <a:cubicBezTo>
                    <a:pt x="13247" y="16176"/>
                    <a:pt x="13148" y="15778"/>
                    <a:pt x="13148" y="15347"/>
                  </a:cubicBezTo>
                  <a:cubicBezTo>
                    <a:pt x="13148" y="14914"/>
                    <a:pt x="13247" y="14514"/>
                    <a:pt x="13408" y="14165"/>
                  </a:cubicBezTo>
                  <a:cubicBezTo>
                    <a:pt x="13408" y="14165"/>
                    <a:pt x="1878" y="14165"/>
                    <a:pt x="1878" y="14165"/>
                  </a:cubicBezTo>
                  <a:close/>
                  <a:moveTo>
                    <a:pt x="4696" y="20066"/>
                  </a:moveTo>
                  <a:cubicBezTo>
                    <a:pt x="4696" y="21374"/>
                    <a:pt x="5218" y="21600"/>
                    <a:pt x="5863" y="20579"/>
                  </a:cubicBezTo>
                  <a:lnTo>
                    <a:pt x="8422" y="16524"/>
                  </a:lnTo>
                  <a:lnTo>
                    <a:pt x="4696" y="16524"/>
                  </a:lnTo>
                  <a:cubicBezTo>
                    <a:pt x="4696" y="16524"/>
                    <a:pt x="4696" y="20066"/>
                    <a:pt x="4696" y="200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18"/>
            <p:cNvSpPr/>
            <p:nvPr/>
          </p:nvSpPr>
          <p:spPr>
            <a:xfrm>
              <a:off x="7344217" y="3360977"/>
              <a:ext cx="136841" cy="105894"/>
            </a:xfrm>
            <a:custGeom>
              <a:avLst/>
              <a:gdLst/>
              <a:ahLst/>
              <a:cxnLst>
                <a:cxn ang="0">
                  <a:pos x="wd2" y="hd2"/>
                </a:cxn>
                <a:cxn ang="5400000">
                  <a:pos x="wd2" y="hd2"/>
                </a:cxn>
                <a:cxn ang="10800000">
                  <a:pos x="wd2" y="hd2"/>
                </a:cxn>
                <a:cxn ang="16200000">
                  <a:pos x="wd2" y="hd2"/>
                </a:cxn>
              </a:cxnLst>
              <a:rect l="0" t="0" r="r" b="b"/>
              <a:pathLst>
                <a:path w="21574" h="21600" extrusionOk="0">
                  <a:moveTo>
                    <a:pt x="10787" y="0"/>
                  </a:moveTo>
                  <a:cubicBezTo>
                    <a:pt x="7193" y="0"/>
                    <a:pt x="3945" y="2941"/>
                    <a:pt x="2753" y="7200"/>
                  </a:cubicBezTo>
                  <a:cubicBezTo>
                    <a:pt x="1228" y="7224"/>
                    <a:pt x="0" y="8823"/>
                    <a:pt x="0" y="10800"/>
                  </a:cubicBezTo>
                  <a:cubicBezTo>
                    <a:pt x="0" y="12776"/>
                    <a:pt x="1228" y="14389"/>
                    <a:pt x="2753" y="14413"/>
                  </a:cubicBezTo>
                  <a:cubicBezTo>
                    <a:pt x="3946" y="18672"/>
                    <a:pt x="7193" y="21600"/>
                    <a:pt x="10787" y="21600"/>
                  </a:cubicBezTo>
                  <a:cubicBezTo>
                    <a:pt x="12185" y="21600"/>
                    <a:pt x="13523" y="21152"/>
                    <a:pt x="14716" y="20358"/>
                  </a:cubicBezTo>
                  <a:cubicBezTo>
                    <a:pt x="14442" y="20049"/>
                    <a:pt x="14179" y="19708"/>
                    <a:pt x="13942" y="19344"/>
                  </a:cubicBezTo>
                  <a:cubicBezTo>
                    <a:pt x="12972" y="19922"/>
                    <a:pt x="11900" y="20256"/>
                    <a:pt x="10787" y="20256"/>
                  </a:cubicBezTo>
                  <a:cubicBezTo>
                    <a:pt x="7504" y="20256"/>
                    <a:pt x="4561" y="17486"/>
                    <a:pt x="3625" y="13513"/>
                  </a:cubicBezTo>
                  <a:lnTo>
                    <a:pt x="3488" y="12942"/>
                  </a:lnTo>
                  <a:lnTo>
                    <a:pt x="3047" y="13031"/>
                  </a:lnTo>
                  <a:cubicBezTo>
                    <a:pt x="2948" y="13051"/>
                    <a:pt x="2869" y="13056"/>
                    <a:pt x="2792" y="13056"/>
                  </a:cubicBezTo>
                  <a:cubicBezTo>
                    <a:pt x="1830" y="13056"/>
                    <a:pt x="1039" y="12047"/>
                    <a:pt x="1039" y="10800"/>
                  </a:cubicBezTo>
                  <a:cubicBezTo>
                    <a:pt x="1039" y="9555"/>
                    <a:pt x="1830" y="8544"/>
                    <a:pt x="2792" y="8544"/>
                  </a:cubicBezTo>
                  <a:cubicBezTo>
                    <a:pt x="2869" y="8544"/>
                    <a:pt x="2946" y="8552"/>
                    <a:pt x="3047" y="8569"/>
                  </a:cubicBezTo>
                  <a:lnTo>
                    <a:pt x="3488" y="8658"/>
                  </a:lnTo>
                  <a:lnTo>
                    <a:pt x="3625" y="8100"/>
                  </a:lnTo>
                  <a:cubicBezTo>
                    <a:pt x="4260" y="5406"/>
                    <a:pt x="5818" y="3268"/>
                    <a:pt x="7779" y="2168"/>
                  </a:cubicBezTo>
                  <a:cubicBezTo>
                    <a:pt x="7342" y="3421"/>
                    <a:pt x="7935" y="4962"/>
                    <a:pt x="8925" y="5565"/>
                  </a:cubicBezTo>
                  <a:cubicBezTo>
                    <a:pt x="10160" y="6318"/>
                    <a:pt x="12158" y="6412"/>
                    <a:pt x="13001" y="4779"/>
                  </a:cubicBezTo>
                  <a:cubicBezTo>
                    <a:pt x="13380" y="4041"/>
                    <a:pt x="13039" y="3117"/>
                    <a:pt x="12580" y="2611"/>
                  </a:cubicBezTo>
                  <a:cubicBezTo>
                    <a:pt x="11935" y="1906"/>
                    <a:pt x="11001" y="1802"/>
                    <a:pt x="10238" y="2193"/>
                  </a:cubicBezTo>
                  <a:cubicBezTo>
                    <a:pt x="9619" y="2511"/>
                    <a:pt x="9886" y="3819"/>
                    <a:pt x="10512" y="3499"/>
                  </a:cubicBezTo>
                  <a:cubicBezTo>
                    <a:pt x="10966" y="3266"/>
                    <a:pt x="11381" y="3251"/>
                    <a:pt x="11816" y="3562"/>
                  </a:cubicBezTo>
                  <a:cubicBezTo>
                    <a:pt x="12414" y="3986"/>
                    <a:pt x="11871" y="4472"/>
                    <a:pt x="11453" y="4627"/>
                  </a:cubicBezTo>
                  <a:cubicBezTo>
                    <a:pt x="10673" y="4919"/>
                    <a:pt x="9525" y="4674"/>
                    <a:pt x="8916" y="3968"/>
                  </a:cubicBezTo>
                  <a:cubicBezTo>
                    <a:pt x="8149" y="3074"/>
                    <a:pt x="9135" y="2066"/>
                    <a:pt x="9748" y="1787"/>
                  </a:cubicBezTo>
                  <a:cubicBezTo>
                    <a:pt x="10412" y="1487"/>
                    <a:pt x="11144" y="1425"/>
                    <a:pt x="11845" y="1458"/>
                  </a:cubicBezTo>
                  <a:cubicBezTo>
                    <a:pt x="14684" y="1981"/>
                    <a:pt x="17115" y="4559"/>
                    <a:pt x="17949" y="8100"/>
                  </a:cubicBezTo>
                  <a:lnTo>
                    <a:pt x="18076" y="8658"/>
                  </a:lnTo>
                  <a:lnTo>
                    <a:pt x="18517" y="8569"/>
                  </a:lnTo>
                  <a:cubicBezTo>
                    <a:pt x="18617" y="8549"/>
                    <a:pt x="18706" y="8544"/>
                    <a:pt x="18781" y="8544"/>
                  </a:cubicBezTo>
                  <a:cubicBezTo>
                    <a:pt x="19743" y="8544"/>
                    <a:pt x="20525" y="9553"/>
                    <a:pt x="20525" y="10800"/>
                  </a:cubicBezTo>
                  <a:cubicBezTo>
                    <a:pt x="20525" y="12045"/>
                    <a:pt x="19743" y="13056"/>
                    <a:pt x="18781" y="13056"/>
                  </a:cubicBezTo>
                  <a:cubicBezTo>
                    <a:pt x="18706" y="13056"/>
                    <a:pt x="18625" y="13049"/>
                    <a:pt x="18527" y="13031"/>
                  </a:cubicBezTo>
                  <a:lnTo>
                    <a:pt x="18076" y="12955"/>
                  </a:lnTo>
                  <a:lnTo>
                    <a:pt x="17949" y="13513"/>
                  </a:lnTo>
                  <a:cubicBezTo>
                    <a:pt x="17902" y="13710"/>
                    <a:pt x="17846" y="13895"/>
                    <a:pt x="17792" y="14083"/>
                  </a:cubicBezTo>
                  <a:cubicBezTo>
                    <a:pt x="17950" y="14037"/>
                    <a:pt x="18111" y="14007"/>
                    <a:pt x="18282" y="14007"/>
                  </a:cubicBezTo>
                  <a:cubicBezTo>
                    <a:pt x="18653" y="14007"/>
                    <a:pt x="19004" y="14136"/>
                    <a:pt x="19310" y="14349"/>
                  </a:cubicBezTo>
                  <a:cubicBezTo>
                    <a:pt x="20596" y="14028"/>
                    <a:pt x="21574" y="12559"/>
                    <a:pt x="21574" y="10800"/>
                  </a:cubicBezTo>
                  <a:cubicBezTo>
                    <a:pt x="21572" y="8823"/>
                    <a:pt x="20334" y="7224"/>
                    <a:pt x="18811" y="7200"/>
                  </a:cubicBezTo>
                  <a:cubicBezTo>
                    <a:pt x="17777" y="3507"/>
                    <a:pt x="15205" y="817"/>
                    <a:pt x="12198" y="165"/>
                  </a:cubicBezTo>
                  <a:cubicBezTo>
                    <a:pt x="12147" y="142"/>
                    <a:pt x="12092" y="119"/>
                    <a:pt x="12031" y="114"/>
                  </a:cubicBezTo>
                  <a:cubicBezTo>
                    <a:pt x="11994" y="109"/>
                    <a:pt x="11950" y="116"/>
                    <a:pt x="11914" y="114"/>
                  </a:cubicBezTo>
                  <a:cubicBezTo>
                    <a:pt x="11541" y="50"/>
                    <a:pt x="11167" y="0"/>
                    <a:pt x="10787" y="0"/>
                  </a:cubicBezTo>
                  <a:close/>
                  <a:moveTo>
                    <a:pt x="8514" y="10141"/>
                  </a:moveTo>
                  <a:cubicBezTo>
                    <a:pt x="7616" y="10141"/>
                    <a:pt x="7616" y="11941"/>
                    <a:pt x="8514" y="11941"/>
                  </a:cubicBezTo>
                  <a:cubicBezTo>
                    <a:pt x="9412" y="11941"/>
                    <a:pt x="9412" y="10141"/>
                    <a:pt x="8514" y="10141"/>
                  </a:cubicBezTo>
                  <a:close/>
                  <a:moveTo>
                    <a:pt x="12903" y="10141"/>
                  </a:moveTo>
                  <a:cubicBezTo>
                    <a:pt x="12005" y="10141"/>
                    <a:pt x="12005" y="11941"/>
                    <a:pt x="12903" y="11941"/>
                  </a:cubicBezTo>
                  <a:cubicBezTo>
                    <a:pt x="13801" y="11938"/>
                    <a:pt x="13801" y="10141"/>
                    <a:pt x="12903" y="10141"/>
                  </a:cubicBezTo>
                  <a:close/>
                  <a:moveTo>
                    <a:pt x="9298" y="13386"/>
                  </a:moveTo>
                  <a:cubicBezTo>
                    <a:pt x="9010" y="13386"/>
                    <a:pt x="8778" y="13698"/>
                    <a:pt x="8778" y="14070"/>
                  </a:cubicBezTo>
                  <a:cubicBezTo>
                    <a:pt x="8778" y="15535"/>
                    <a:pt x="9693" y="16720"/>
                    <a:pt x="10826" y="16720"/>
                  </a:cubicBezTo>
                  <a:cubicBezTo>
                    <a:pt x="11956" y="16720"/>
                    <a:pt x="12883" y="15535"/>
                    <a:pt x="12883" y="14070"/>
                  </a:cubicBezTo>
                  <a:cubicBezTo>
                    <a:pt x="12883" y="13698"/>
                    <a:pt x="12652" y="13386"/>
                    <a:pt x="12364" y="13386"/>
                  </a:cubicBezTo>
                  <a:cubicBezTo>
                    <a:pt x="12076" y="13386"/>
                    <a:pt x="11835" y="13698"/>
                    <a:pt x="11835" y="14070"/>
                  </a:cubicBezTo>
                  <a:cubicBezTo>
                    <a:pt x="11835" y="14789"/>
                    <a:pt x="11381" y="15376"/>
                    <a:pt x="10826" y="15376"/>
                  </a:cubicBezTo>
                  <a:cubicBezTo>
                    <a:pt x="10269" y="15376"/>
                    <a:pt x="9817" y="14789"/>
                    <a:pt x="9817" y="14070"/>
                  </a:cubicBezTo>
                  <a:cubicBezTo>
                    <a:pt x="9817" y="13698"/>
                    <a:pt x="9585" y="13386"/>
                    <a:pt x="9298" y="13386"/>
                  </a:cubicBezTo>
                  <a:close/>
                  <a:moveTo>
                    <a:pt x="15744" y="15021"/>
                  </a:moveTo>
                  <a:cubicBezTo>
                    <a:pt x="13850" y="14857"/>
                    <a:pt x="12192" y="18563"/>
                    <a:pt x="16557" y="21461"/>
                  </a:cubicBezTo>
                  <a:cubicBezTo>
                    <a:pt x="21600" y="18114"/>
                    <a:pt x="18598" y="13823"/>
                    <a:pt x="16557" y="15338"/>
                  </a:cubicBezTo>
                  <a:cubicBezTo>
                    <a:pt x="16294" y="15143"/>
                    <a:pt x="16015" y="15045"/>
                    <a:pt x="15744" y="15021"/>
                  </a:cubicBezTo>
                  <a:close/>
                  <a:moveTo>
                    <a:pt x="15636" y="16377"/>
                  </a:moveTo>
                  <a:cubicBezTo>
                    <a:pt x="16046" y="16377"/>
                    <a:pt x="16251" y="16726"/>
                    <a:pt x="16557" y="17100"/>
                  </a:cubicBezTo>
                  <a:cubicBezTo>
                    <a:pt x="16862" y="16726"/>
                    <a:pt x="17060" y="16377"/>
                    <a:pt x="17469" y="16377"/>
                  </a:cubicBezTo>
                  <a:cubicBezTo>
                    <a:pt x="18241" y="16377"/>
                    <a:pt x="19153" y="17929"/>
                    <a:pt x="16557" y="19927"/>
                  </a:cubicBezTo>
                  <a:cubicBezTo>
                    <a:pt x="14065" y="18014"/>
                    <a:pt x="14761" y="16377"/>
                    <a:pt x="15636" y="1637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19"/>
            <p:cNvSpPr/>
            <p:nvPr/>
          </p:nvSpPr>
          <p:spPr>
            <a:xfrm>
              <a:off x="6526891" y="3687128"/>
              <a:ext cx="257716" cy="265262"/>
            </a:xfrm>
            <a:custGeom>
              <a:avLst/>
              <a:gdLst/>
              <a:ahLst/>
              <a:cxnLst>
                <a:cxn ang="0">
                  <a:pos x="wd2" y="hd2"/>
                </a:cxn>
                <a:cxn ang="5400000">
                  <a:pos x="wd2" y="hd2"/>
                </a:cxn>
                <a:cxn ang="10800000">
                  <a:pos x="wd2" y="hd2"/>
                </a:cxn>
                <a:cxn ang="16200000">
                  <a:pos x="wd2" y="hd2"/>
                </a:cxn>
              </a:cxnLst>
              <a:rect l="0" t="0" r="r" b="b"/>
              <a:pathLst>
                <a:path w="21123" h="21600" extrusionOk="0">
                  <a:moveTo>
                    <a:pt x="15531" y="19735"/>
                  </a:moveTo>
                  <a:lnTo>
                    <a:pt x="9005" y="19933"/>
                  </a:lnTo>
                  <a:cubicBezTo>
                    <a:pt x="11587" y="17440"/>
                    <a:pt x="12926" y="12749"/>
                    <a:pt x="12139" y="8225"/>
                  </a:cubicBezTo>
                  <a:cubicBezTo>
                    <a:pt x="11653" y="5431"/>
                    <a:pt x="10565" y="3085"/>
                    <a:pt x="9049" y="1498"/>
                  </a:cubicBezTo>
                  <a:lnTo>
                    <a:pt x="15458" y="1498"/>
                  </a:lnTo>
                  <a:cubicBezTo>
                    <a:pt x="16473" y="2127"/>
                    <a:pt x="17356" y="3152"/>
                    <a:pt x="18048" y="4445"/>
                  </a:cubicBezTo>
                  <a:lnTo>
                    <a:pt x="13780" y="4445"/>
                  </a:lnTo>
                  <a:cubicBezTo>
                    <a:pt x="13368" y="4445"/>
                    <a:pt x="13023" y="4781"/>
                    <a:pt x="13023" y="5190"/>
                  </a:cubicBezTo>
                  <a:cubicBezTo>
                    <a:pt x="13023" y="5606"/>
                    <a:pt x="13368" y="5936"/>
                    <a:pt x="13780" y="5936"/>
                  </a:cubicBezTo>
                  <a:lnTo>
                    <a:pt x="18716" y="5936"/>
                  </a:lnTo>
                  <a:cubicBezTo>
                    <a:pt x="19011" y="6725"/>
                    <a:pt x="19247" y="7573"/>
                    <a:pt x="19402" y="8472"/>
                  </a:cubicBezTo>
                  <a:cubicBezTo>
                    <a:pt x="19496" y="9000"/>
                    <a:pt x="19541" y="9524"/>
                    <a:pt x="19569" y="10059"/>
                  </a:cubicBezTo>
                  <a:lnTo>
                    <a:pt x="15097" y="10059"/>
                  </a:lnTo>
                  <a:cubicBezTo>
                    <a:pt x="14686" y="10059"/>
                    <a:pt x="14339" y="10395"/>
                    <a:pt x="14339" y="10803"/>
                  </a:cubicBezTo>
                  <a:cubicBezTo>
                    <a:pt x="14339" y="11221"/>
                    <a:pt x="14686" y="11549"/>
                    <a:pt x="15097" y="11549"/>
                  </a:cubicBezTo>
                  <a:lnTo>
                    <a:pt x="19563" y="11549"/>
                  </a:lnTo>
                  <a:cubicBezTo>
                    <a:pt x="19482" y="13019"/>
                    <a:pt x="19187" y="14422"/>
                    <a:pt x="18702" y="15672"/>
                  </a:cubicBezTo>
                  <a:lnTo>
                    <a:pt x="13771" y="15672"/>
                  </a:lnTo>
                  <a:cubicBezTo>
                    <a:pt x="13361" y="15672"/>
                    <a:pt x="13023" y="16008"/>
                    <a:pt x="13023" y="16416"/>
                  </a:cubicBezTo>
                  <a:cubicBezTo>
                    <a:pt x="13023" y="16827"/>
                    <a:pt x="13361" y="17162"/>
                    <a:pt x="13771" y="17162"/>
                  </a:cubicBezTo>
                  <a:lnTo>
                    <a:pt x="17980" y="17162"/>
                  </a:lnTo>
                  <a:cubicBezTo>
                    <a:pt x="17319" y="18296"/>
                    <a:pt x="16503" y="19210"/>
                    <a:pt x="15531" y="19735"/>
                  </a:cubicBezTo>
                  <a:cubicBezTo>
                    <a:pt x="15531" y="19735"/>
                    <a:pt x="15531" y="19735"/>
                    <a:pt x="15531" y="19735"/>
                  </a:cubicBezTo>
                  <a:close/>
                  <a:moveTo>
                    <a:pt x="6636" y="19809"/>
                  </a:moveTo>
                  <a:cubicBezTo>
                    <a:pt x="6453" y="19905"/>
                    <a:pt x="6270" y="19970"/>
                    <a:pt x="6084" y="20021"/>
                  </a:cubicBezTo>
                  <a:lnTo>
                    <a:pt x="5475" y="20043"/>
                  </a:lnTo>
                  <a:cubicBezTo>
                    <a:pt x="5372" y="20043"/>
                    <a:pt x="5275" y="20065"/>
                    <a:pt x="5194" y="20102"/>
                  </a:cubicBezTo>
                  <a:cubicBezTo>
                    <a:pt x="4878" y="20072"/>
                    <a:pt x="4577" y="19985"/>
                    <a:pt x="4268" y="19831"/>
                  </a:cubicBezTo>
                  <a:cubicBezTo>
                    <a:pt x="2988" y="19188"/>
                    <a:pt x="2001" y="17536"/>
                    <a:pt x="1634" y="15416"/>
                  </a:cubicBezTo>
                  <a:cubicBezTo>
                    <a:pt x="1133" y="12544"/>
                    <a:pt x="2245" y="9350"/>
                    <a:pt x="4061" y="8451"/>
                  </a:cubicBezTo>
                  <a:cubicBezTo>
                    <a:pt x="4488" y="8237"/>
                    <a:pt x="4922" y="8237"/>
                    <a:pt x="5327" y="8443"/>
                  </a:cubicBezTo>
                  <a:cubicBezTo>
                    <a:pt x="6070" y="8816"/>
                    <a:pt x="6651" y="9802"/>
                    <a:pt x="6871" y="11075"/>
                  </a:cubicBezTo>
                  <a:cubicBezTo>
                    <a:pt x="7203" y="12983"/>
                    <a:pt x="6408" y="14773"/>
                    <a:pt x="5467" y="15241"/>
                  </a:cubicBezTo>
                  <a:cubicBezTo>
                    <a:pt x="5260" y="15335"/>
                    <a:pt x="5084" y="15344"/>
                    <a:pt x="4892" y="15246"/>
                  </a:cubicBezTo>
                  <a:cubicBezTo>
                    <a:pt x="4583" y="15092"/>
                    <a:pt x="4201" y="14619"/>
                    <a:pt x="4053" y="13757"/>
                  </a:cubicBezTo>
                  <a:cubicBezTo>
                    <a:pt x="3869" y="12704"/>
                    <a:pt x="4297" y="11637"/>
                    <a:pt x="4804" y="11381"/>
                  </a:cubicBezTo>
                  <a:cubicBezTo>
                    <a:pt x="5179" y="11197"/>
                    <a:pt x="5334" y="10752"/>
                    <a:pt x="5143" y="10380"/>
                  </a:cubicBezTo>
                  <a:cubicBezTo>
                    <a:pt x="4958" y="10008"/>
                    <a:pt x="4510" y="9862"/>
                    <a:pt x="4134" y="10042"/>
                  </a:cubicBezTo>
                  <a:cubicBezTo>
                    <a:pt x="2972" y="10613"/>
                    <a:pt x="2280" y="12359"/>
                    <a:pt x="2568" y="14012"/>
                  </a:cubicBezTo>
                  <a:cubicBezTo>
                    <a:pt x="2782" y="15226"/>
                    <a:pt x="3384" y="16169"/>
                    <a:pt x="4216" y="16585"/>
                  </a:cubicBezTo>
                  <a:cubicBezTo>
                    <a:pt x="4826" y="16893"/>
                    <a:pt x="5510" y="16893"/>
                    <a:pt x="6136" y="16579"/>
                  </a:cubicBezTo>
                  <a:cubicBezTo>
                    <a:pt x="7798" y="15760"/>
                    <a:pt x="8777" y="13222"/>
                    <a:pt x="8357" y="10818"/>
                  </a:cubicBezTo>
                  <a:cubicBezTo>
                    <a:pt x="8167" y="9751"/>
                    <a:pt x="7769" y="8866"/>
                    <a:pt x="7225" y="8173"/>
                  </a:cubicBezTo>
                  <a:lnTo>
                    <a:pt x="10587" y="8173"/>
                  </a:lnTo>
                  <a:cubicBezTo>
                    <a:pt x="10602" y="8275"/>
                    <a:pt x="10632" y="8378"/>
                    <a:pt x="10653" y="8479"/>
                  </a:cubicBezTo>
                  <a:cubicBezTo>
                    <a:pt x="11478" y="13215"/>
                    <a:pt x="9675" y="18303"/>
                    <a:pt x="6636" y="19809"/>
                  </a:cubicBezTo>
                  <a:cubicBezTo>
                    <a:pt x="6636" y="19809"/>
                    <a:pt x="6636" y="19809"/>
                    <a:pt x="6636" y="19809"/>
                  </a:cubicBezTo>
                  <a:close/>
                  <a:moveTo>
                    <a:pt x="21123" y="10803"/>
                  </a:moveTo>
                  <a:cubicBezTo>
                    <a:pt x="21123" y="10767"/>
                    <a:pt x="21107" y="10737"/>
                    <a:pt x="21107" y="10702"/>
                  </a:cubicBezTo>
                  <a:cubicBezTo>
                    <a:pt x="21100" y="9875"/>
                    <a:pt x="21034" y="9050"/>
                    <a:pt x="20887" y="8225"/>
                  </a:cubicBezTo>
                  <a:cubicBezTo>
                    <a:pt x="20232" y="4437"/>
                    <a:pt x="18466" y="1478"/>
                    <a:pt x="16038" y="103"/>
                  </a:cubicBezTo>
                  <a:cubicBezTo>
                    <a:pt x="15928" y="38"/>
                    <a:pt x="15796" y="0"/>
                    <a:pt x="15664" y="0"/>
                  </a:cubicBezTo>
                  <a:lnTo>
                    <a:pt x="6908" y="0"/>
                  </a:lnTo>
                  <a:cubicBezTo>
                    <a:pt x="6570" y="0"/>
                    <a:pt x="6270" y="227"/>
                    <a:pt x="6180" y="556"/>
                  </a:cubicBezTo>
                  <a:cubicBezTo>
                    <a:pt x="6092" y="886"/>
                    <a:pt x="6239" y="1228"/>
                    <a:pt x="6533" y="1397"/>
                  </a:cubicBezTo>
                  <a:cubicBezTo>
                    <a:pt x="8158" y="2317"/>
                    <a:pt x="9461" y="4241"/>
                    <a:pt x="10212" y="6673"/>
                  </a:cubicBezTo>
                  <a:lnTo>
                    <a:pt x="5208" y="6673"/>
                  </a:lnTo>
                  <a:cubicBezTo>
                    <a:pt x="5061" y="6673"/>
                    <a:pt x="4930" y="6725"/>
                    <a:pt x="4812" y="6799"/>
                  </a:cubicBezTo>
                  <a:cubicBezTo>
                    <a:pt x="4333" y="6784"/>
                    <a:pt x="3848" y="6878"/>
                    <a:pt x="3384" y="7105"/>
                  </a:cubicBezTo>
                  <a:cubicBezTo>
                    <a:pt x="942" y="8317"/>
                    <a:pt x="-477" y="12076"/>
                    <a:pt x="147" y="15665"/>
                  </a:cubicBezTo>
                  <a:cubicBezTo>
                    <a:pt x="603" y="18287"/>
                    <a:pt x="1854" y="20291"/>
                    <a:pt x="3583" y="21162"/>
                  </a:cubicBezTo>
                  <a:cubicBezTo>
                    <a:pt x="4172" y="21454"/>
                    <a:pt x="4790" y="21600"/>
                    <a:pt x="5415" y="21600"/>
                  </a:cubicBezTo>
                  <a:cubicBezTo>
                    <a:pt x="5701" y="21600"/>
                    <a:pt x="5990" y="21570"/>
                    <a:pt x="6276" y="21511"/>
                  </a:cubicBezTo>
                  <a:lnTo>
                    <a:pt x="15744" y="21227"/>
                  </a:lnTo>
                  <a:cubicBezTo>
                    <a:pt x="15856" y="21219"/>
                    <a:pt x="15966" y="21198"/>
                    <a:pt x="16061" y="21147"/>
                  </a:cubicBezTo>
                  <a:cubicBezTo>
                    <a:pt x="19106" y="19634"/>
                    <a:pt x="21085" y="15416"/>
                    <a:pt x="21100" y="10906"/>
                  </a:cubicBezTo>
                  <a:cubicBezTo>
                    <a:pt x="21107" y="10871"/>
                    <a:pt x="21123" y="10840"/>
                    <a:pt x="21123" y="10803"/>
                  </a:cubicBezTo>
                  <a:cubicBezTo>
                    <a:pt x="21123" y="10803"/>
                    <a:pt x="21123" y="10803"/>
                    <a:pt x="21123" y="1080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3" name="Freeform: Shape 120"/>
            <p:cNvSpPr/>
            <p:nvPr/>
          </p:nvSpPr>
          <p:spPr>
            <a:xfrm>
              <a:off x="6825181" y="2499934"/>
              <a:ext cx="83825" cy="161001"/>
            </a:xfrm>
            <a:custGeom>
              <a:avLst/>
              <a:gdLst/>
              <a:ahLst/>
              <a:cxnLst>
                <a:cxn ang="0">
                  <a:pos x="wd2" y="hd2"/>
                </a:cxn>
                <a:cxn ang="5400000">
                  <a:pos x="wd2" y="hd2"/>
                </a:cxn>
                <a:cxn ang="10800000">
                  <a:pos x="wd2" y="hd2"/>
                </a:cxn>
                <a:cxn ang="16200000">
                  <a:pos x="wd2" y="hd2"/>
                </a:cxn>
              </a:cxnLst>
              <a:rect l="0" t="0" r="r" b="b"/>
              <a:pathLst>
                <a:path w="21600" h="21274" extrusionOk="0">
                  <a:moveTo>
                    <a:pt x="18882" y="11029"/>
                  </a:moveTo>
                  <a:cubicBezTo>
                    <a:pt x="18882" y="11029"/>
                    <a:pt x="14235" y="11697"/>
                    <a:pt x="12657" y="11554"/>
                  </a:cubicBezTo>
                  <a:lnTo>
                    <a:pt x="12657" y="6266"/>
                  </a:lnTo>
                  <a:cubicBezTo>
                    <a:pt x="16859" y="6671"/>
                    <a:pt x="19564" y="7323"/>
                    <a:pt x="18882" y="11029"/>
                  </a:cubicBezTo>
                  <a:cubicBezTo>
                    <a:pt x="18882" y="11029"/>
                    <a:pt x="18882" y="11029"/>
                    <a:pt x="18882" y="11029"/>
                  </a:cubicBezTo>
                  <a:close/>
                  <a:moveTo>
                    <a:pt x="19567" y="11424"/>
                  </a:moveTo>
                  <a:cubicBezTo>
                    <a:pt x="16997" y="11928"/>
                    <a:pt x="14372" y="12125"/>
                    <a:pt x="11942" y="12153"/>
                  </a:cubicBezTo>
                  <a:lnTo>
                    <a:pt x="11942" y="5745"/>
                  </a:lnTo>
                  <a:cubicBezTo>
                    <a:pt x="15865" y="5866"/>
                    <a:pt x="19567" y="6829"/>
                    <a:pt x="19567" y="8822"/>
                  </a:cubicBezTo>
                  <a:cubicBezTo>
                    <a:pt x="19567" y="8822"/>
                    <a:pt x="19567" y="11424"/>
                    <a:pt x="19567" y="11424"/>
                  </a:cubicBezTo>
                  <a:close/>
                  <a:moveTo>
                    <a:pt x="19567" y="15735"/>
                  </a:moveTo>
                  <a:cubicBezTo>
                    <a:pt x="19567" y="18216"/>
                    <a:pt x="15634" y="20231"/>
                    <a:pt x="10800" y="20231"/>
                  </a:cubicBezTo>
                  <a:cubicBezTo>
                    <a:pt x="5966" y="20231"/>
                    <a:pt x="2033" y="18216"/>
                    <a:pt x="2033" y="15735"/>
                  </a:cubicBezTo>
                  <a:lnTo>
                    <a:pt x="2033" y="12504"/>
                  </a:lnTo>
                  <a:cubicBezTo>
                    <a:pt x="3849" y="12784"/>
                    <a:pt x="7268" y="13210"/>
                    <a:pt x="11307" y="13210"/>
                  </a:cubicBezTo>
                  <a:cubicBezTo>
                    <a:pt x="13893" y="13210"/>
                    <a:pt x="16730" y="13033"/>
                    <a:pt x="19567" y="12533"/>
                  </a:cubicBezTo>
                  <a:cubicBezTo>
                    <a:pt x="19567" y="12533"/>
                    <a:pt x="19567" y="15735"/>
                    <a:pt x="19567" y="15735"/>
                  </a:cubicBezTo>
                  <a:close/>
                  <a:moveTo>
                    <a:pt x="2033" y="8822"/>
                  </a:moveTo>
                  <a:cubicBezTo>
                    <a:pt x="2033" y="6995"/>
                    <a:pt x="5903" y="5936"/>
                    <a:pt x="9910" y="5761"/>
                  </a:cubicBezTo>
                  <a:lnTo>
                    <a:pt x="9910" y="12136"/>
                  </a:lnTo>
                  <a:cubicBezTo>
                    <a:pt x="6254" y="12042"/>
                    <a:pt x="3288" y="11615"/>
                    <a:pt x="2033" y="11406"/>
                  </a:cubicBezTo>
                  <a:cubicBezTo>
                    <a:pt x="2033" y="11406"/>
                    <a:pt x="2033" y="8822"/>
                    <a:pt x="2033" y="8822"/>
                  </a:cubicBezTo>
                  <a:close/>
                  <a:moveTo>
                    <a:pt x="11911" y="4701"/>
                  </a:moveTo>
                  <a:cubicBezTo>
                    <a:pt x="11884" y="4685"/>
                    <a:pt x="11860" y="4670"/>
                    <a:pt x="11827" y="4654"/>
                  </a:cubicBezTo>
                  <a:cubicBezTo>
                    <a:pt x="11464" y="4486"/>
                    <a:pt x="11454" y="4536"/>
                    <a:pt x="11851" y="4348"/>
                  </a:cubicBezTo>
                  <a:cubicBezTo>
                    <a:pt x="12145" y="4211"/>
                    <a:pt x="12502" y="4103"/>
                    <a:pt x="12825" y="3982"/>
                  </a:cubicBezTo>
                  <a:cubicBezTo>
                    <a:pt x="13679" y="3666"/>
                    <a:pt x="14244" y="3241"/>
                    <a:pt x="14625" y="2738"/>
                  </a:cubicBezTo>
                  <a:cubicBezTo>
                    <a:pt x="15477" y="1609"/>
                    <a:pt x="12962" y="827"/>
                    <a:pt x="11701" y="158"/>
                  </a:cubicBezTo>
                  <a:cubicBezTo>
                    <a:pt x="10787" y="-326"/>
                    <a:pt x="9353" y="412"/>
                    <a:pt x="10261" y="895"/>
                  </a:cubicBezTo>
                  <a:cubicBezTo>
                    <a:pt x="10967" y="1269"/>
                    <a:pt x="11872" y="1572"/>
                    <a:pt x="12484" y="1987"/>
                  </a:cubicBezTo>
                  <a:cubicBezTo>
                    <a:pt x="13171" y="2453"/>
                    <a:pt x="12126" y="2965"/>
                    <a:pt x="11410" y="3224"/>
                  </a:cubicBezTo>
                  <a:cubicBezTo>
                    <a:pt x="10302" y="3626"/>
                    <a:pt x="9344" y="4155"/>
                    <a:pt x="9566" y="4726"/>
                  </a:cubicBezTo>
                  <a:cubicBezTo>
                    <a:pt x="4594" y="4963"/>
                    <a:pt x="0" y="6361"/>
                    <a:pt x="0" y="8822"/>
                  </a:cubicBezTo>
                  <a:lnTo>
                    <a:pt x="0" y="15735"/>
                  </a:lnTo>
                  <a:cubicBezTo>
                    <a:pt x="0" y="18789"/>
                    <a:pt x="4844" y="21274"/>
                    <a:pt x="10800" y="21274"/>
                  </a:cubicBezTo>
                  <a:cubicBezTo>
                    <a:pt x="16757" y="21274"/>
                    <a:pt x="21600" y="18789"/>
                    <a:pt x="21600" y="15735"/>
                  </a:cubicBezTo>
                  <a:lnTo>
                    <a:pt x="21600" y="8822"/>
                  </a:lnTo>
                  <a:cubicBezTo>
                    <a:pt x="21600" y="6134"/>
                    <a:pt x="16722"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4" name="Freeform: Shape 121"/>
            <p:cNvSpPr/>
            <p:nvPr/>
          </p:nvSpPr>
          <p:spPr>
            <a:xfrm>
              <a:off x="7014098" y="2714703"/>
              <a:ext cx="121577" cy="101077"/>
            </a:xfrm>
            <a:custGeom>
              <a:avLst/>
              <a:gdLst/>
              <a:ahLst/>
              <a:cxnLst>
                <a:cxn ang="0">
                  <a:pos x="wd2" y="hd2"/>
                </a:cxn>
                <a:cxn ang="5400000">
                  <a:pos x="wd2" y="hd2"/>
                </a:cxn>
                <a:cxn ang="10800000">
                  <a:pos x="wd2" y="hd2"/>
                </a:cxn>
                <a:cxn ang="16200000">
                  <a:pos x="wd2" y="hd2"/>
                </a:cxn>
              </a:cxnLst>
              <a:rect l="0" t="0" r="r" b="b"/>
              <a:pathLst>
                <a:path w="21600" h="21341" extrusionOk="0">
                  <a:moveTo>
                    <a:pt x="3553" y="7297"/>
                  </a:moveTo>
                  <a:cubicBezTo>
                    <a:pt x="3954" y="7330"/>
                    <a:pt x="4453" y="7289"/>
                    <a:pt x="5005" y="7052"/>
                  </a:cubicBezTo>
                  <a:cubicBezTo>
                    <a:pt x="6349" y="6475"/>
                    <a:pt x="7491" y="4996"/>
                    <a:pt x="8405" y="2647"/>
                  </a:cubicBezTo>
                  <a:lnTo>
                    <a:pt x="8421" y="2598"/>
                  </a:lnTo>
                  <a:cubicBezTo>
                    <a:pt x="8426" y="2583"/>
                    <a:pt x="8908" y="945"/>
                    <a:pt x="9828" y="943"/>
                  </a:cubicBezTo>
                  <a:cubicBezTo>
                    <a:pt x="9831" y="945"/>
                    <a:pt x="10274" y="957"/>
                    <a:pt x="10499" y="1412"/>
                  </a:cubicBezTo>
                  <a:cubicBezTo>
                    <a:pt x="10721" y="1862"/>
                    <a:pt x="10883" y="3060"/>
                    <a:pt x="9481" y="6034"/>
                  </a:cubicBezTo>
                  <a:lnTo>
                    <a:pt x="9305" y="6404"/>
                  </a:lnTo>
                  <a:lnTo>
                    <a:pt x="9597" y="6649"/>
                  </a:lnTo>
                  <a:cubicBezTo>
                    <a:pt x="9651" y="6692"/>
                    <a:pt x="10140" y="7077"/>
                    <a:pt x="11175" y="7077"/>
                  </a:cubicBezTo>
                  <a:lnTo>
                    <a:pt x="19660" y="7077"/>
                  </a:lnTo>
                  <a:cubicBezTo>
                    <a:pt x="20292" y="7077"/>
                    <a:pt x="20806" y="7688"/>
                    <a:pt x="20806" y="8438"/>
                  </a:cubicBezTo>
                  <a:cubicBezTo>
                    <a:pt x="20806" y="9186"/>
                    <a:pt x="20292" y="9799"/>
                    <a:pt x="19660" y="9799"/>
                  </a:cubicBezTo>
                  <a:lnTo>
                    <a:pt x="15506" y="9799"/>
                  </a:lnTo>
                  <a:cubicBezTo>
                    <a:pt x="15472" y="9788"/>
                    <a:pt x="15437" y="9779"/>
                    <a:pt x="15401" y="9779"/>
                  </a:cubicBezTo>
                  <a:lnTo>
                    <a:pt x="13394" y="9779"/>
                  </a:lnTo>
                  <a:cubicBezTo>
                    <a:pt x="13177" y="9779"/>
                    <a:pt x="12999" y="9991"/>
                    <a:pt x="12999" y="10251"/>
                  </a:cubicBezTo>
                  <a:cubicBezTo>
                    <a:pt x="12999" y="10511"/>
                    <a:pt x="13177" y="10724"/>
                    <a:pt x="13394" y="10724"/>
                  </a:cubicBezTo>
                  <a:lnTo>
                    <a:pt x="13566" y="10724"/>
                  </a:lnTo>
                  <a:lnTo>
                    <a:pt x="13566" y="10741"/>
                  </a:lnTo>
                  <a:cubicBezTo>
                    <a:pt x="13566" y="10741"/>
                    <a:pt x="13615" y="10741"/>
                    <a:pt x="13706" y="10741"/>
                  </a:cubicBezTo>
                  <a:cubicBezTo>
                    <a:pt x="13715" y="10751"/>
                    <a:pt x="13721" y="10761"/>
                    <a:pt x="13729" y="10769"/>
                  </a:cubicBezTo>
                  <a:cubicBezTo>
                    <a:pt x="14808" y="11850"/>
                    <a:pt x="14220" y="13736"/>
                    <a:pt x="14214" y="13755"/>
                  </a:cubicBezTo>
                  <a:cubicBezTo>
                    <a:pt x="14207" y="13774"/>
                    <a:pt x="14203" y="13798"/>
                    <a:pt x="14199" y="13819"/>
                  </a:cubicBezTo>
                  <a:cubicBezTo>
                    <a:pt x="14162" y="13903"/>
                    <a:pt x="14145" y="14001"/>
                    <a:pt x="14156" y="14103"/>
                  </a:cubicBezTo>
                  <a:cubicBezTo>
                    <a:pt x="14166" y="14175"/>
                    <a:pt x="14346" y="15912"/>
                    <a:pt x="13174" y="17322"/>
                  </a:cubicBezTo>
                  <a:lnTo>
                    <a:pt x="13145" y="17361"/>
                  </a:lnTo>
                  <a:cubicBezTo>
                    <a:pt x="12922" y="17698"/>
                    <a:pt x="12843" y="18131"/>
                    <a:pt x="12765" y="18549"/>
                  </a:cubicBezTo>
                  <a:cubicBezTo>
                    <a:pt x="12616" y="19369"/>
                    <a:pt x="12486" y="20077"/>
                    <a:pt x="11403" y="20326"/>
                  </a:cubicBezTo>
                  <a:cubicBezTo>
                    <a:pt x="11144" y="20352"/>
                    <a:pt x="8273" y="20611"/>
                    <a:pt x="6707" y="19927"/>
                  </a:cubicBezTo>
                  <a:cubicBezTo>
                    <a:pt x="6099" y="19661"/>
                    <a:pt x="5761" y="19429"/>
                    <a:pt x="5463" y="19225"/>
                  </a:cubicBezTo>
                  <a:cubicBezTo>
                    <a:pt x="4926" y="18856"/>
                    <a:pt x="4546" y="18628"/>
                    <a:pt x="3553" y="18536"/>
                  </a:cubicBezTo>
                  <a:cubicBezTo>
                    <a:pt x="3553" y="18536"/>
                    <a:pt x="3553" y="7297"/>
                    <a:pt x="3553" y="7297"/>
                  </a:cubicBezTo>
                  <a:close/>
                  <a:moveTo>
                    <a:pt x="0" y="19643"/>
                  </a:moveTo>
                  <a:cubicBezTo>
                    <a:pt x="0" y="20162"/>
                    <a:pt x="354" y="20583"/>
                    <a:pt x="789" y="20583"/>
                  </a:cubicBezTo>
                  <a:lnTo>
                    <a:pt x="2764" y="20583"/>
                  </a:lnTo>
                  <a:cubicBezTo>
                    <a:pt x="3200" y="20583"/>
                    <a:pt x="3553" y="20162"/>
                    <a:pt x="3553" y="19643"/>
                  </a:cubicBezTo>
                  <a:lnTo>
                    <a:pt x="3553" y="19479"/>
                  </a:lnTo>
                  <a:cubicBezTo>
                    <a:pt x="4370" y="19568"/>
                    <a:pt x="4647" y="19753"/>
                    <a:pt x="5064" y="20043"/>
                  </a:cubicBezTo>
                  <a:cubicBezTo>
                    <a:pt x="5374" y="20255"/>
                    <a:pt x="5759" y="20520"/>
                    <a:pt x="6433" y="20813"/>
                  </a:cubicBezTo>
                  <a:cubicBezTo>
                    <a:pt x="8235" y="21600"/>
                    <a:pt x="11360" y="21278"/>
                    <a:pt x="11493" y="21264"/>
                  </a:cubicBezTo>
                  <a:lnTo>
                    <a:pt x="11531" y="21257"/>
                  </a:lnTo>
                  <a:cubicBezTo>
                    <a:pt x="13149" y="20896"/>
                    <a:pt x="13386" y="19605"/>
                    <a:pt x="13541" y="18751"/>
                  </a:cubicBezTo>
                  <a:cubicBezTo>
                    <a:pt x="13599" y="18434"/>
                    <a:pt x="13654" y="18136"/>
                    <a:pt x="13758" y="17962"/>
                  </a:cubicBezTo>
                  <a:cubicBezTo>
                    <a:pt x="14450" y="17120"/>
                    <a:pt x="14752" y="16185"/>
                    <a:pt x="14878" y="15433"/>
                  </a:cubicBezTo>
                  <a:cubicBezTo>
                    <a:pt x="14877" y="14946"/>
                    <a:pt x="14915" y="14443"/>
                    <a:pt x="15004" y="13917"/>
                  </a:cubicBezTo>
                  <a:cubicBezTo>
                    <a:pt x="15132" y="13425"/>
                    <a:pt x="15414" y="11964"/>
                    <a:pt x="14750" y="10738"/>
                  </a:cubicBezTo>
                  <a:cubicBezTo>
                    <a:pt x="16493" y="10734"/>
                    <a:pt x="19586" y="10726"/>
                    <a:pt x="19965" y="10726"/>
                  </a:cubicBezTo>
                  <a:cubicBezTo>
                    <a:pt x="20619" y="10726"/>
                    <a:pt x="21223" y="9799"/>
                    <a:pt x="21223" y="9799"/>
                  </a:cubicBezTo>
                  <a:cubicBezTo>
                    <a:pt x="21457" y="9417"/>
                    <a:pt x="21600" y="8948"/>
                    <a:pt x="21600" y="8438"/>
                  </a:cubicBezTo>
                  <a:cubicBezTo>
                    <a:pt x="21600" y="7167"/>
                    <a:pt x="20730" y="6134"/>
                    <a:pt x="19660" y="6134"/>
                  </a:cubicBezTo>
                  <a:lnTo>
                    <a:pt x="11175" y="6134"/>
                  </a:lnTo>
                  <a:cubicBezTo>
                    <a:pt x="10831" y="6134"/>
                    <a:pt x="10571" y="6083"/>
                    <a:pt x="10388" y="6027"/>
                  </a:cubicBezTo>
                  <a:cubicBezTo>
                    <a:pt x="11429" y="3688"/>
                    <a:pt x="11697" y="1978"/>
                    <a:pt x="11183" y="935"/>
                  </a:cubicBezTo>
                  <a:cubicBezTo>
                    <a:pt x="10728" y="11"/>
                    <a:pt x="9864" y="0"/>
                    <a:pt x="9828" y="0"/>
                  </a:cubicBezTo>
                  <a:cubicBezTo>
                    <a:pt x="8399" y="0"/>
                    <a:pt x="7758" y="1998"/>
                    <a:pt x="7676" y="2273"/>
                  </a:cubicBezTo>
                  <a:cubicBezTo>
                    <a:pt x="6199" y="6055"/>
                    <a:pt x="4465" y="6458"/>
                    <a:pt x="3553" y="6355"/>
                  </a:cubicBezTo>
                  <a:lnTo>
                    <a:pt x="3553" y="6192"/>
                  </a:lnTo>
                  <a:cubicBezTo>
                    <a:pt x="3553" y="5675"/>
                    <a:pt x="3200" y="5253"/>
                    <a:pt x="2764" y="5253"/>
                  </a:cubicBezTo>
                  <a:lnTo>
                    <a:pt x="789" y="5253"/>
                  </a:lnTo>
                  <a:cubicBezTo>
                    <a:pt x="354" y="5253"/>
                    <a:pt x="0" y="5675"/>
                    <a:pt x="0" y="6192"/>
                  </a:cubicBezTo>
                  <a:cubicBezTo>
                    <a:pt x="0" y="6192"/>
                    <a:pt x="0" y="19643"/>
                    <a:pt x="0" y="19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5" name="Freeform: Shape 122"/>
            <p:cNvSpPr/>
            <p:nvPr/>
          </p:nvSpPr>
          <p:spPr>
            <a:xfrm>
              <a:off x="6067547" y="3862107"/>
              <a:ext cx="163364" cy="94507"/>
            </a:xfrm>
            <a:custGeom>
              <a:avLst/>
              <a:gdLst/>
              <a:ahLst/>
              <a:cxnLst>
                <a:cxn ang="0">
                  <a:pos x="wd2" y="hd2"/>
                </a:cxn>
                <a:cxn ang="5400000">
                  <a:pos x="wd2" y="hd2"/>
                </a:cxn>
                <a:cxn ang="10800000">
                  <a:pos x="wd2" y="hd2"/>
                </a:cxn>
                <a:cxn ang="16200000">
                  <a:pos x="wd2" y="hd2"/>
                </a:cxn>
              </a:cxnLst>
              <a:rect l="0" t="0" r="r" b="b"/>
              <a:pathLst>
                <a:path w="21516" h="17758" extrusionOk="0">
                  <a:moveTo>
                    <a:pt x="9788" y="23"/>
                  </a:moveTo>
                  <a:cubicBezTo>
                    <a:pt x="5473" y="322"/>
                    <a:pt x="1439" y="3835"/>
                    <a:pt x="40" y="9820"/>
                  </a:cubicBezTo>
                  <a:cubicBezTo>
                    <a:pt x="0" y="9984"/>
                    <a:pt x="-2" y="10141"/>
                    <a:pt x="15" y="10276"/>
                  </a:cubicBezTo>
                  <a:cubicBezTo>
                    <a:pt x="-17" y="10477"/>
                    <a:pt x="-1" y="10697"/>
                    <a:pt x="105" y="10930"/>
                  </a:cubicBezTo>
                  <a:cubicBezTo>
                    <a:pt x="4846" y="21292"/>
                    <a:pt x="16125" y="18845"/>
                    <a:pt x="21263" y="10369"/>
                  </a:cubicBezTo>
                  <a:cubicBezTo>
                    <a:pt x="21299" y="10309"/>
                    <a:pt x="21328" y="10244"/>
                    <a:pt x="21353" y="10182"/>
                  </a:cubicBezTo>
                  <a:cubicBezTo>
                    <a:pt x="21515" y="9911"/>
                    <a:pt x="21583" y="9523"/>
                    <a:pt x="21435" y="9120"/>
                  </a:cubicBezTo>
                  <a:cubicBezTo>
                    <a:pt x="19165" y="2970"/>
                    <a:pt x="14574" y="-308"/>
                    <a:pt x="9788" y="23"/>
                  </a:cubicBezTo>
                  <a:close/>
                  <a:moveTo>
                    <a:pt x="10795" y="1892"/>
                  </a:moveTo>
                  <a:cubicBezTo>
                    <a:pt x="14574" y="1983"/>
                    <a:pt x="18111" y="4777"/>
                    <a:pt x="20044" y="9470"/>
                  </a:cubicBezTo>
                  <a:cubicBezTo>
                    <a:pt x="18400" y="11987"/>
                    <a:pt x="16103" y="13921"/>
                    <a:pt x="13635" y="14981"/>
                  </a:cubicBezTo>
                  <a:cubicBezTo>
                    <a:pt x="14531" y="13738"/>
                    <a:pt x="15160" y="12105"/>
                    <a:pt x="15329" y="10369"/>
                  </a:cubicBezTo>
                  <a:cubicBezTo>
                    <a:pt x="15742" y="6134"/>
                    <a:pt x="13503" y="2804"/>
                    <a:pt x="10811" y="1927"/>
                  </a:cubicBezTo>
                  <a:cubicBezTo>
                    <a:pt x="10806" y="1916"/>
                    <a:pt x="10800" y="1902"/>
                    <a:pt x="10795" y="1892"/>
                  </a:cubicBezTo>
                  <a:close/>
                  <a:moveTo>
                    <a:pt x="8110" y="2277"/>
                  </a:moveTo>
                  <a:cubicBezTo>
                    <a:pt x="6219" y="3352"/>
                    <a:pt x="4710" y="5664"/>
                    <a:pt x="4492" y="8723"/>
                  </a:cubicBezTo>
                  <a:cubicBezTo>
                    <a:pt x="4308" y="11315"/>
                    <a:pt x="5113" y="13719"/>
                    <a:pt x="6432" y="15308"/>
                  </a:cubicBezTo>
                  <a:cubicBezTo>
                    <a:pt x="4432" y="14516"/>
                    <a:pt x="2641" y="12874"/>
                    <a:pt x="1358" y="10182"/>
                  </a:cubicBezTo>
                  <a:cubicBezTo>
                    <a:pt x="2421" y="5825"/>
                    <a:pt x="5088" y="3215"/>
                    <a:pt x="8110" y="2277"/>
                  </a:cubicBezTo>
                  <a:close/>
                  <a:moveTo>
                    <a:pt x="8970" y="3713"/>
                  </a:moveTo>
                  <a:cubicBezTo>
                    <a:pt x="9530" y="3653"/>
                    <a:pt x="10087" y="3653"/>
                    <a:pt x="10647" y="3725"/>
                  </a:cubicBezTo>
                  <a:cubicBezTo>
                    <a:pt x="10701" y="3732"/>
                    <a:pt x="10748" y="3735"/>
                    <a:pt x="10795" y="3725"/>
                  </a:cubicBezTo>
                  <a:cubicBezTo>
                    <a:pt x="12816" y="4517"/>
                    <a:pt x="14417" y="7029"/>
                    <a:pt x="14101" y="10264"/>
                  </a:cubicBezTo>
                  <a:cubicBezTo>
                    <a:pt x="13822" y="13124"/>
                    <a:pt x="11931" y="15284"/>
                    <a:pt x="9968" y="15448"/>
                  </a:cubicBezTo>
                  <a:cubicBezTo>
                    <a:pt x="7581" y="15646"/>
                    <a:pt x="5606" y="12358"/>
                    <a:pt x="5696" y="9108"/>
                  </a:cubicBezTo>
                  <a:cubicBezTo>
                    <a:pt x="5771" y="6424"/>
                    <a:pt x="7268" y="4461"/>
                    <a:pt x="8970" y="3713"/>
                  </a:cubicBezTo>
                  <a:close/>
                  <a:moveTo>
                    <a:pt x="10279" y="5979"/>
                  </a:moveTo>
                  <a:cubicBezTo>
                    <a:pt x="10297" y="6019"/>
                    <a:pt x="10314" y="6065"/>
                    <a:pt x="10328" y="6107"/>
                  </a:cubicBezTo>
                  <a:cubicBezTo>
                    <a:pt x="10494" y="6573"/>
                    <a:pt x="10529" y="7045"/>
                    <a:pt x="10476" y="7555"/>
                  </a:cubicBezTo>
                  <a:cubicBezTo>
                    <a:pt x="10435" y="7936"/>
                    <a:pt x="10293" y="8366"/>
                    <a:pt x="10083" y="8618"/>
                  </a:cubicBezTo>
                  <a:cubicBezTo>
                    <a:pt x="9770" y="8990"/>
                    <a:pt x="9378" y="9142"/>
                    <a:pt x="8978" y="8979"/>
                  </a:cubicBezTo>
                  <a:cubicBezTo>
                    <a:pt x="8561" y="8812"/>
                    <a:pt x="8212" y="8392"/>
                    <a:pt x="7930" y="7940"/>
                  </a:cubicBezTo>
                  <a:cubicBezTo>
                    <a:pt x="7867" y="7840"/>
                    <a:pt x="7828" y="7721"/>
                    <a:pt x="7799" y="7602"/>
                  </a:cubicBezTo>
                  <a:cubicBezTo>
                    <a:pt x="7238" y="8557"/>
                    <a:pt x="7124" y="9849"/>
                    <a:pt x="7783" y="11023"/>
                  </a:cubicBezTo>
                  <a:cubicBezTo>
                    <a:pt x="8577" y="12442"/>
                    <a:pt x="10079" y="12920"/>
                    <a:pt x="11245" y="12272"/>
                  </a:cubicBezTo>
                  <a:cubicBezTo>
                    <a:pt x="11263" y="12261"/>
                    <a:pt x="11278" y="12247"/>
                    <a:pt x="11294" y="12237"/>
                  </a:cubicBezTo>
                  <a:cubicBezTo>
                    <a:pt x="11410" y="12207"/>
                    <a:pt x="11511" y="12134"/>
                    <a:pt x="11597" y="12015"/>
                  </a:cubicBezTo>
                  <a:cubicBezTo>
                    <a:pt x="11655" y="11967"/>
                    <a:pt x="11716" y="11912"/>
                    <a:pt x="11769" y="11829"/>
                  </a:cubicBezTo>
                  <a:cubicBezTo>
                    <a:pt x="12219" y="11161"/>
                    <a:pt x="12598" y="10341"/>
                    <a:pt x="12563" y="9376"/>
                  </a:cubicBezTo>
                  <a:cubicBezTo>
                    <a:pt x="12562" y="9360"/>
                    <a:pt x="12555" y="9344"/>
                    <a:pt x="12555" y="9330"/>
                  </a:cubicBezTo>
                  <a:cubicBezTo>
                    <a:pt x="12579" y="9165"/>
                    <a:pt x="12579" y="8982"/>
                    <a:pt x="12530" y="8781"/>
                  </a:cubicBezTo>
                  <a:cubicBezTo>
                    <a:pt x="12300" y="7835"/>
                    <a:pt x="11957" y="7008"/>
                    <a:pt x="11343" y="6481"/>
                  </a:cubicBezTo>
                  <a:cubicBezTo>
                    <a:pt x="11199" y="6358"/>
                    <a:pt x="11042" y="6262"/>
                    <a:pt x="10885" y="6200"/>
                  </a:cubicBezTo>
                  <a:cubicBezTo>
                    <a:pt x="10689" y="6087"/>
                    <a:pt x="10484" y="6014"/>
                    <a:pt x="10279" y="597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6" name="Freeform: Shape 123"/>
            <p:cNvSpPr/>
            <p:nvPr/>
          </p:nvSpPr>
          <p:spPr>
            <a:xfrm>
              <a:off x="6689979" y="4031135"/>
              <a:ext cx="199324" cy="160990"/>
            </a:xfrm>
            <a:custGeom>
              <a:avLst/>
              <a:gdLst/>
              <a:ahLst/>
              <a:cxnLst>
                <a:cxn ang="0">
                  <a:pos x="wd2" y="hd2"/>
                </a:cxn>
                <a:cxn ang="5400000">
                  <a:pos x="wd2" y="hd2"/>
                </a:cxn>
                <a:cxn ang="10800000">
                  <a:pos x="wd2" y="hd2"/>
                </a:cxn>
                <a:cxn ang="16200000">
                  <a:pos x="wd2" y="hd2"/>
                </a:cxn>
              </a:cxnLst>
              <a:rect l="0" t="0" r="r" b="b"/>
              <a:pathLst>
                <a:path w="21510" h="20913" extrusionOk="0">
                  <a:moveTo>
                    <a:pt x="11265" y="1"/>
                  </a:moveTo>
                  <a:cubicBezTo>
                    <a:pt x="10624" y="11"/>
                    <a:pt x="10092" y="270"/>
                    <a:pt x="9716" y="913"/>
                  </a:cubicBezTo>
                  <a:cubicBezTo>
                    <a:pt x="9629" y="1061"/>
                    <a:pt x="9616" y="1244"/>
                    <a:pt x="9649" y="1413"/>
                  </a:cubicBezTo>
                  <a:cubicBezTo>
                    <a:pt x="9535" y="1673"/>
                    <a:pt x="9460" y="1955"/>
                    <a:pt x="9434" y="2277"/>
                  </a:cubicBezTo>
                  <a:cubicBezTo>
                    <a:pt x="9380" y="2898"/>
                    <a:pt x="9735" y="3489"/>
                    <a:pt x="10098" y="3875"/>
                  </a:cubicBezTo>
                  <a:cubicBezTo>
                    <a:pt x="10189" y="3972"/>
                    <a:pt x="10287" y="4023"/>
                    <a:pt x="10386" y="4045"/>
                  </a:cubicBezTo>
                  <a:cubicBezTo>
                    <a:pt x="10445" y="4079"/>
                    <a:pt x="10506" y="4105"/>
                    <a:pt x="10567" y="4134"/>
                  </a:cubicBezTo>
                  <a:cubicBezTo>
                    <a:pt x="10276" y="6893"/>
                    <a:pt x="9943" y="9927"/>
                    <a:pt x="8683" y="12311"/>
                  </a:cubicBezTo>
                  <a:cubicBezTo>
                    <a:pt x="7343" y="14844"/>
                    <a:pt x="5057" y="13832"/>
                    <a:pt x="3298" y="12545"/>
                  </a:cubicBezTo>
                  <a:cubicBezTo>
                    <a:pt x="3568" y="12090"/>
                    <a:pt x="3651" y="11511"/>
                    <a:pt x="3593" y="10963"/>
                  </a:cubicBezTo>
                  <a:cubicBezTo>
                    <a:pt x="3591" y="10946"/>
                    <a:pt x="3582" y="10933"/>
                    <a:pt x="3580" y="10915"/>
                  </a:cubicBezTo>
                  <a:cubicBezTo>
                    <a:pt x="3582" y="10848"/>
                    <a:pt x="3585" y="10773"/>
                    <a:pt x="3573" y="10705"/>
                  </a:cubicBezTo>
                  <a:cubicBezTo>
                    <a:pt x="3494" y="10275"/>
                    <a:pt x="3312" y="9861"/>
                    <a:pt x="3030" y="9575"/>
                  </a:cubicBezTo>
                  <a:cubicBezTo>
                    <a:pt x="2765" y="9307"/>
                    <a:pt x="2470" y="9171"/>
                    <a:pt x="2144" y="9098"/>
                  </a:cubicBezTo>
                  <a:cubicBezTo>
                    <a:pt x="2056" y="9031"/>
                    <a:pt x="1954" y="8991"/>
                    <a:pt x="1843" y="8993"/>
                  </a:cubicBezTo>
                  <a:cubicBezTo>
                    <a:pt x="1200" y="9004"/>
                    <a:pt x="662" y="9262"/>
                    <a:pt x="287" y="9906"/>
                  </a:cubicBezTo>
                  <a:cubicBezTo>
                    <a:pt x="200" y="10053"/>
                    <a:pt x="186" y="10237"/>
                    <a:pt x="220" y="10406"/>
                  </a:cubicBezTo>
                  <a:cubicBezTo>
                    <a:pt x="104" y="10667"/>
                    <a:pt x="31" y="10949"/>
                    <a:pt x="5" y="11270"/>
                  </a:cubicBezTo>
                  <a:cubicBezTo>
                    <a:pt x="-49" y="11890"/>
                    <a:pt x="307" y="12482"/>
                    <a:pt x="669" y="12868"/>
                  </a:cubicBezTo>
                  <a:cubicBezTo>
                    <a:pt x="760" y="12966"/>
                    <a:pt x="858" y="13017"/>
                    <a:pt x="957" y="13038"/>
                  </a:cubicBezTo>
                  <a:cubicBezTo>
                    <a:pt x="1283" y="13220"/>
                    <a:pt x="1629" y="13312"/>
                    <a:pt x="1970" y="13304"/>
                  </a:cubicBezTo>
                  <a:cubicBezTo>
                    <a:pt x="2581" y="15118"/>
                    <a:pt x="3182" y="16940"/>
                    <a:pt x="3901" y="18697"/>
                  </a:cubicBezTo>
                  <a:cubicBezTo>
                    <a:pt x="3928" y="18761"/>
                    <a:pt x="3955" y="18805"/>
                    <a:pt x="3989" y="18850"/>
                  </a:cubicBezTo>
                  <a:cubicBezTo>
                    <a:pt x="4011" y="19027"/>
                    <a:pt x="4100" y="19191"/>
                    <a:pt x="4284" y="19294"/>
                  </a:cubicBezTo>
                  <a:cubicBezTo>
                    <a:pt x="8369" y="21599"/>
                    <a:pt x="12942" y="21189"/>
                    <a:pt x="17160" y="19649"/>
                  </a:cubicBezTo>
                  <a:cubicBezTo>
                    <a:pt x="17342" y="19581"/>
                    <a:pt x="17461" y="19447"/>
                    <a:pt x="17522" y="19286"/>
                  </a:cubicBezTo>
                  <a:cubicBezTo>
                    <a:pt x="17645" y="19209"/>
                    <a:pt x="17747" y="19074"/>
                    <a:pt x="17803" y="18874"/>
                  </a:cubicBezTo>
                  <a:cubicBezTo>
                    <a:pt x="18392" y="16732"/>
                    <a:pt x="18949" y="14582"/>
                    <a:pt x="19520" y="12432"/>
                  </a:cubicBezTo>
                  <a:cubicBezTo>
                    <a:pt x="19998" y="12521"/>
                    <a:pt x="20480" y="12420"/>
                    <a:pt x="20908" y="12061"/>
                  </a:cubicBezTo>
                  <a:cubicBezTo>
                    <a:pt x="20970" y="12010"/>
                    <a:pt x="21026" y="11950"/>
                    <a:pt x="21069" y="11884"/>
                  </a:cubicBezTo>
                  <a:cubicBezTo>
                    <a:pt x="21110" y="11840"/>
                    <a:pt x="21144" y="11791"/>
                    <a:pt x="21177" y="11738"/>
                  </a:cubicBezTo>
                  <a:cubicBezTo>
                    <a:pt x="21466" y="11278"/>
                    <a:pt x="21551" y="10687"/>
                    <a:pt x="21492" y="10124"/>
                  </a:cubicBezTo>
                  <a:cubicBezTo>
                    <a:pt x="21491" y="10106"/>
                    <a:pt x="21489" y="10084"/>
                    <a:pt x="21485" y="10067"/>
                  </a:cubicBezTo>
                  <a:cubicBezTo>
                    <a:pt x="21488" y="9999"/>
                    <a:pt x="21484" y="9933"/>
                    <a:pt x="21472" y="9865"/>
                  </a:cubicBezTo>
                  <a:cubicBezTo>
                    <a:pt x="21393" y="9435"/>
                    <a:pt x="21210" y="9020"/>
                    <a:pt x="20929" y="8735"/>
                  </a:cubicBezTo>
                  <a:cubicBezTo>
                    <a:pt x="20663" y="8467"/>
                    <a:pt x="20369" y="8332"/>
                    <a:pt x="20043" y="8259"/>
                  </a:cubicBezTo>
                  <a:cubicBezTo>
                    <a:pt x="19954" y="8192"/>
                    <a:pt x="19852" y="8152"/>
                    <a:pt x="19742" y="8154"/>
                  </a:cubicBezTo>
                  <a:cubicBezTo>
                    <a:pt x="19098" y="8164"/>
                    <a:pt x="18562" y="8423"/>
                    <a:pt x="18186" y="9066"/>
                  </a:cubicBezTo>
                  <a:cubicBezTo>
                    <a:pt x="18099" y="9213"/>
                    <a:pt x="18084" y="9389"/>
                    <a:pt x="18119" y="9559"/>
                  </a:cubicBezTo>
                  <a:cubicBezTo>
                    <a:pt x="18004" y="9819"/>
                    <a:pt x="17931" y="10108"/>
                    <a:pt x="17904" y="10430"/>
                  </a:cubicBezTo>
                  <a:cubicBezTo>
                    <a:pt x="17863" y="10908"/>
                    <a:pt x="18065" y="11359"/>
                    <a:pt x="18327" y="11722"/>
                  </a:cubicBezTo>
                  <a:cubicBezTo>
                    <a:pt x="17455" y="13128"/>
                    <a:pt x="16099" y="14371"/>
                    <a:pt x="14571" y="13910"/>
                  </a:cubicBezTo>
                  <a:cubicBezTo>
                    <a:pt x="13641" y="13632"/>
                    <a:pt x="13116" y="12396"/>
                    <a:pt x="12801" y="11415"/>
                  </a:cubicBezTo>
                  <a:cubicBezTo>
                    <a:pt x="12074" y="9153"/>
                    <a:pt x="11982" y="6654"/>
                    <a:pt x="11795" y="4255"/>
                  </a:cubicBezTo>
                  <a:cubicBezTo>
                    <a:pt x="12017" y="4193"/>
                    <a:pt x="12235" y="4086"/>
                    <a:pt x="12438" y="3916"/>
                  </a:cubicBezTo>
                  <a:cubicBezTo>
                    <a:pt x="12499" y="3864"/>
                    <a:pt x="12549" y="3798"/>
                    <a:pt x="12593" y="3730"/>
                  </a:cubicBezTo>
                  <a:cubicBezTo>
                    <a:pt x="12633" y="3686"/>
                    <a:pt x="12672" y="3645"/>
                    <a:pt x="12707" y="3593"/>
                  </a:cubicBezTo>
                  <a:cubicBezTo>
                    <a:pt x="12995" y="3131"/>
                    <a:pt x="13076" y="2532"/>
                    <a:pt x="13015" y="1970"/>
                  </a:cubicBezTo>
                  <a:cubicBezTo>
                    <a:pt x="13014" y="1952"/>
                    <a:pt x="13010" y="1938"/>
                    <a:pt x="13008" y="1922"/>
                  </a:cubicBezTo>
                  <a:cubicBezTo>
                    <a:pt x="13010" y="1853"/>
                    <a:pt x="13008" y="1783"/>
                    <a:pt x="12995" y="1712"/>
                  </a:cubicBezTo>
                  <a:cubicBezTo>
                    <a:pt x="12916" y="1285"/>
                    <a:pt x="12742" y="867"/>
                    <a:pt x="12459" y="582"/>
                  </a:cubicBezTo>
                  <a:cubicBezTo>
                    <a:pt x="12195" y="314"/>
                    <a:pt x="11899" y="178"/>
                    <a:pt x="11573" y="105"/>
                  </a:cubicBezTo>
                  <a:cubicBezTo>
                    <a:pt x="11484" y="38"/>
                    <a:pt x="11377" y="-1"/>
                    <a:pt x="11265" y="1"/>
                  </a:cubicBezTo>
                  <a:close/>
                  <a:moveTo>
                    <a:pt x="11111" y="1454"/>
                  </a:moveTo>
                  <a:cubicBezTo>
                    <a:pt x="11269" y="1416"/>
                    <a:pt x="11447" y="1472"/>
                    <a:pt x="11614" y="1672"/>
                  </a:cubicBezTo>
                  <a:cubicBezTo>
                    <a:pt x="11791" y="1881"/>
                    <a:pt x="11836" y="2153"/>
                    <a:pt x="11788" y="2390"/>
                  </a:cubicBezTo>
                  <a:cubicBezTo>
                    <a:pt x="11715" y="2751"/>
                    <a:pt x="11419" y="3028"/>
                    <a:pt x="11030" y="2842"/>
                  </a:cubicBezTo>
                  <a:cubicBezTo>
                    <a:pt x="10337" y="2513"/>
                    <a:pt x="10637" y="1568"/>
                    <a:pt x="11111" y="1454"/>
                  </a:cubicBezTo>
                  <a:close/>
                  <a:moveTo>
                    <a:pt x="11070" y="9123"/>
                  </a:moveTo>
                  <a:cubicBezTo>
                    <a:pt x="11290" y="10595"/>
                    <a:pt x="11642" y="12024"/>
                    <a:pt x="12271" y="13304"/>
                  </a:cubicBezTo>
                  <a:cubicBezTo>
                    <a:pt x="12868" y="14520"/>
                    <a:pt x="13805" y="15267"/>
                    <a:pt x="14967" y="15403"/>
                  </a:cubicBezTo>
                  <a:cubicBezTo>
                    <a:pt x="16015" y="15528"/>
                    <a:pt x="16973" y="15072"/>
                    <a:pt x="17790" y="14346"/>
                  </a:cubicBezTo>
                  <a:cubicBezTo>
                    <a:pt x="17439" y="15680"/>
                    <a:pt x="17088" y="17014"/>
                    <a:pt x="16724" y="18342"/>
                  </a:cubicBezTo>
                  <a:cubicBezTo>
                    <a:pt x="12892" y="19718"/>
                    <a:pt x="8675" y="20189"/>
                    <a:pt x="4948" y="18124"/>
                  </a:cubicBezTo>
                  <a:cubicBezTo>
                    <a:pt x="4936" y="18077"/>
                    <a:pt x="4927" y="18033"/>
                    <a:pt x="4907" y="17986"/>
                  </a:cubicBezTo>
                  <a:cubicBezTo>
                    <a:pt x="4417" y="16789"/>
                    <a:pt x="3986" y="15555"/>
                    <a:pt x="3566" y="14321"/>
                  </a:cubicBezTo>
                  <a:cubicBezTo>
                    <a:pt x="5453" y="15458"/>
                    <a:pt x="7579" y="15898"/>
                    <a:pt x="9206" y="13781"/>
                  </a:cubicBezTo>
                  <a:cubicBezTo>
                    <a:pt x="10163" y="12533"/>
                    <a:pt x="10717" y="10872"/>
                    <a:pt x="11070" y="9123"/>
                  </a:cubicBezTo>
                  <a:close/>
                  <a:moveTo>
                    <a:pt x="19581" y="9607"/>
                  </a:moveTo>
                  <a:cubicBezTo>
                    <a:pt x="19739" y="9569"/>
                    <a:pt x="19917" y="9618"/>
                    <a:pt x="20084" y="9817"/>
                  </a:cubicBezTo>
                  <a:cubicBezTo>
                    <a:pt x="20261" y="10026"/>
                    <a:pt x="20306" y="10307"/>
                    <a:pt x="20258" y="10543"/>
                  </a:cubicBezTo>
                  <a:cubicBezTo>
                    <a:pt x="20185" y="10907"/>
                    <a:pt x="19897" y="11172"/>
                    <a:pt x="19507" y="10987"/>
                  </a:cubicBezTo>
                  <a:cubicBezTo>
                    <a:pt x="18815" y="10658"/>
                    <a:pt x="19107" y="9721"/>
                    <a:pt x="19581" y="9607"/>
                  </a:cubicBezTo>
                  <a:close/>
                  <a:moveTo>
                    <a:pt x="1682" y="10447"/>
                  </a:moveTo>
                  <a:cubicBezTo>
                    <a:pt x="1840" y="10409"/>
                    <a:pt x="2017" y="10465"/>
                    <a:pt x="2185" y="10665"/>
                  </a:cubicBezTo>
                  <a:cubicBezTo>
                    <a:pt x="2361" y="10873"/>
                    <a:pt x="2408" y="11145"/>
                    <a:pt x="2359" y="11383"/>
                  </a:cubicBezTo>
                  <a:cubicBezTo>
                    <a:pt x="2286" y="11743"/>
                    <a:pt x="1997" y="12020"/>
                    <a:pt x="1608" y="11835"/>
                  </a:cubicBezTo>
                  <a:cubicBezTo>
                    <a:pt x="915" y="11506"/>
                    <a:pt x="1207" y="10561"/>
                    <a:pt x="1682" y="10447"/>
                  </a:cubicBezTo>
                  <a:close/>
                  <a:moveTo>
                    <a:pt x="10997" y="13950"/>
                  </a:moveTo>
                  <a:cubicBezTo>
                    <a:pt x="10230" y="13961"/>
                    <a:pt x="9589" y="14272"/>
                    <a:pt x="9139" y="15040"/>
                  </a:cubicBezTo>
                  <a:cubicBezTo>
                    <a:pt x="9035" y="15217"/>
                    <a:pt x="9024" y="15434"/>
                    <a:pt x="9065" y="15637"/>
                  </a:cubicBezTo>
                  <a:cubicBezTo>
                    <a:pt x="8927" y="15948"/>
                    <a:pt x="8837" y="16286"/>
                    <a:pt x="8804" y="16671"/>
                  </a:cubicBezTo>
                  <a:cubicBezTo>
                    <a:pt x="8741" y="17413"/>
                    <a:pt x="9169" y="18117"/>
                    <a:pt x="9602" y="18576"/>
                  </a:cubicBezTo>
                  <a:cubicBezTo>
                    <a:pt x="9711" y="18693"/>
                    <a:pt x="9826" y="18752"/>
                    <a:pt x="9944" y="18778"/>
                  </a:cubicBezTo>
                  <a:cubicBezTo>
                    <a:pt x="10746" y="19225"/>
                    <a:pt x="11645" y="19255"/>
                    <a:pt x="12398" y="18624"/>
                  </a:cubicBezTo>
                  <a:cubicBezTo>
                    <a:pt x="12472" y="18564"/>
                    <a:pt x="12533" y="18487"/>
                    <a:pt x="12586" y="18406"/>
                  </a:cubicBezTo>
                  <a:cubicBezTo>
                    <a:pt x="12634" y="18356"/>
                    <a:pt x="12680" y="18301"/>
                    <a:pt x="12720" y="18237"/>
                  </a:cubicBezTo>
                  <a:cubicBezTo>
                    <a:pt x="13067" y="17687"/>
                    <a:pt x="13167" y="16980"/>
                    <a:pt x="13096" y="16307"/>
                  </a:cubicBezTo>
                  <a:cubicBezTo>
                    <a:pt x="13094" y="16286"/>
                    <a:pt x="13084" y="16264"/>
                    <a:pt x="13082" y="16243"/>
                  </a:cubicBezTo>
                  <a:cubicBezTo>
                    <a:pt x="13084" y="16163"/>
                    <a:pt x="13085" y="16076"/>
                    <a:pt x="13069" y="15993"/>
                  </a:cubicBezTo>
                  <a:cubicBezTo>
                    <a:pt x="12975" y="15481"/>
                    <a:pt x="12755" y="14993"/>
                    <a:pt x="12418" y="14652"/>
                  </a:cubicBezTo>
                  <a:cubicBezTo>
                    <a:pt x="12101" y="14331"/>
                    <a:pt x="11749" y="14166"/>
                    <a:pt x="11359" y="14079"/>
                  </a:cubicBezTo>
                  <a:cubicBezTo>
                    <a:pt x="11252" y="14000"/>
                    <a:pt x="11129" y="13948"/>
                    <a:pt x="10997" y="13950"/>
                  </a:cubicBezTo>
                  <a:close/>
                  <a:moveTo>
                    <a:pt x="10809" y="15686"/>
                  </a:moveTo>
                  <a:cubicBezTo>
                    <a:pt x="10998" y="15640"/>
                    <a:pt x="11213" y="15706"/>
                    <a:pt x="11412" y="15944"/>
                  </a:cubicBezTo>
                  <a:cubicBezTo>
                    <a:pt x="11624" y="16195"/>
                    <a:pt x="11678" y="16525"/>
                    <a:pt x="11620" y="16808"/>
                  </a:cubicBezTo>
                  <a:cubicBezTo>
                    <a:pt x="11533" y="17239"/>
                    <a:pt x="11181" y="17561"/>
                    <a:pt x="10715" y="17341"/>
                  </a:cubicBezTo>
                  <a:cubicBezTo>
                    <a:pt x="9887" y="16947"/>
                    <a:pt x="10242" y="15822"/>
                    <a:pt x="10809" y="15686"/>
                  </a:cubicBezTo>
                  <a:close/>
                  <a:moveTo>
                    <a:pt x="5712" y="16275"/>
                  </a:moveTo>
                  <a:cubicBezTo>
                    <a:pt x="4960" y="16275"/>
                    <a:pt x="4960" y="17680"/>
                    <a:pt x="5712" y="17680"/>
                  </a:cubicBezTo>
                  <a:cubicBezTo>
                    <a:pt x="6464" y="17680"/>
                    <a:pt x="6464" y="16275"/>
                    <a:pt x="5712" y="16275"/>
                  </a:cubicBezTo>
                  <a:close/>
                  <a:moveTo>
                    <a:pt x="15369" y="16533"/>
                  </a:moveTo>
                  <a:cubicBezTo>
                    <a:pt x="14616" y="16533"/>
                    <a:pt x="14616" y="17938"/>
                    <a:pt x="15369" y="17938"/>
                  </a:cubicBezTo>
                  <a:cubicBezTo>
                    <a:pt x="16123" y="17938"/>
                    <a:pt x="16123" y="16533"/>
                    <a:pt x="15369" y="1653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7" name="Freeform: Shape 124"/>
            <p:cNvSpPr/>
            <p:nvPr/>
          </p:nvSpPr>
          <p:spPr>
            <a:xfrm>
              <a:off x="5679777" y="2149949"/>
              <a:ext cx="78737" cy="69726"/>
            </a:xfrm>
            <a:custGeom>
              <a:avLst/>
              <a:gdLst/>
              <a:ahLst/>
              <a:cxnLst>
                <a:cxn ang="0">
                  <a:pos x="wd2" y="hd2"/>
                </a:cxn>
                <a:cxn ang="5400000">
                  <a:pos x="wd2" y="hd2"/>
                </a:cxn>
                <a:cxn ang="10800000">
                  <a:pos x="wd2" y="hd2"/>
                </a:cxn>
                <a:cxn ang="16200000">
                  <a:pos x="wd2" y="hd2"/>
                </a:cxn>
              </a:cxnLst>
              <a:rect l="0" t="0" r="r" b="b"/>
              <a:pathLst>
                <a:path w="21600" h="21600" extrusionOk="0">
                  <a:moveTo>
                    <a:pt x="9274" y="0"/>
                  </a:moveTo>
                  <a:lnTo>
                    <a:pt x="9274" y="12706"/>
                  </a:lnTo>
                  <a:cubicBezTo>
                    <a:pt x="9662" y="12777"/>
                    <a:pt x="10110" y="12821"/>
                    <a:pt x="10587" y="12821"/>
                  </a:cubicBezTo>
                  <a:cubicBezTo>
                    <a:pt x="11061" y="12821"/>
                    <a:pt x="11494" y="12777"/>
                    <a:pt x="11883" y="12706"/>
                  </a:cubicBezTo>
                  <a:lnTo>
                    <a:pt x="11883" y="0"/>
                  </a:lnTo>
                  <a:lnTo>
                    <a:pt x="9274" y="0"/>
                  </a:lnTo>
                  <a:close/>
                  <a:moveTo>
                    <a:pt x="13093" y="3080"/>
                  </a:moveTo>
                  <a:lnTo>
                    <a:pt x="13093" y="12090"/>
                  </a:lnTo>
                  <a:cubicBezTo>
                    <a:pt x="13115" y="12081"/>
                    <a:pt x="13144" y="12072"/>
                    <a:pt x="13161" y="12071"/>
                  </a:cubicBezTo>
                  <a:cubicBezTo>
                    <a:pt x="14007" y="11671"/>
                    <a:pt x="14959" y="11575"/>
                    <a:pt x="15718" y="11551"/>
                  </a:cubicBezTo>
                  <a:lnTo>
                    <a:pt x="15718" y="3080"/>
                  </a:lnTo>
                  <a:lnTo>
                    <a:pt x="13093" y="3080"/>
                  </a:lnTo>
                  <a:close/>
                  <a:moveTo>
                    <a:pt x="5455" y="4928"/>
                  </a:moveTo>
                  <a:lnTo>
                    <a:pt x="5455" y="11782"/>
                  </a:lnTo>
                  <a:cubicBezTo>
                    <a:pt x="6213" y="11806"/>
                    <a:pt x="7174" y="11907"/>
                    <a:pt x="8064" y="12321"/>
                  </a:cubicBezTo>
                  <a:lnTo>
                    <a:pt x="8064" y="4928"/>
                  </a:lnTo>
                  <a:lnTo>
                    <a:pt x="5455" y="4928"/>
                  </a:lnTo>
                  <a:close/>
                  <a:moveTo>
                    <a:pt x="1637" y="8009"/>
                  </a:moveTo>
                  <a:lnTo>
                    <a:pt x="1637" y="12475"/>
                  </a:lnTo>
                  <a:cubicBezTo>
                    <a:pt x="2543" y="12067"/>
                    <a:pt x="3534" y="11960"/>
                    <a:pt x="4262" y="11936"/>
                  </a:cubicBezTo>
                  <a:cubicBezTo>
                    <a:pt x="4262" y="11936"/>
                    <a:pt x="4262" y="8009"/>
                    <a:pt x="4262" y="8009"/>
                  </a:cubicBezTo>
                  <a:lnTo>
                    <a:pt x="1637" y="8009"/>
                  </a:lnTo>
                  <a:close/>
                  <a:moveTo>
                    <a:pt x="17457" y="8625"/>
                  </a:moveTo>
                  <a:lnTo>
                    <a:pt x="17457" y="11917"/>
                  </a:lnTo>
                  <a:cubicBezTo>
                    <a:pt x="18188" y="11947"/>
                    <a:pt x="19171" y="12043"/>
                    <a:pt x="20083" y="12456"/>
                  </a:cubicBezTo>
                  <a:cubicBezTo>
                    <a:pt x="20083" y="12456"/>
                    <a:pt x="20083" y="8625"/>
                    <a:pt x="20083" y="8625"/>
                  </a:cubicBezTo>
                  <a:lnTo>
                    <a:pt x="17457" y="8625"/>
                  </a:lnTo>
                  <a:close/>
                  <a:moveTo>
                    <a:pt x="4859" y="12321"/>
                  </a:moveTo>
                  <a:cubicBezTo>
                    <a:pt x="3400" y="12321"/>
                    <a:pt x="0" y="12327"/>
                    <a:pt x="0" y="16113"/>
                  </a:cubicBezTo>
                  <a:cubicBezTo>
                    <a:pt x="0" y="19149"/>
                    <a:pt x="2172" y="21600"/>
                    <a:pt x="4859" y="21600"/>
                  </a:cubicBezTo>
                  <a:cubicBezTo>
                    <a:pt x="7543" y="21600"/>
                    <a:pt x="9734" y="19149"/>
                    <a:pt x="9734" y="16113"/>
                  </a:cubicBezTo>
                  <a:cubicBezTo>
                    <a:pt x="9734" y="15875"/>
                    <a:pt x="9725" y="15633"/>
                    <a:pt x="9700" y="15420"/>
                  </a:cubicBezTo>
                  <a:cubicBezTo>
                    <a:pt x="9977" y="15296"/>
                    <a:pt x="10330" y="15189"/>
                    <a:pt x="10740" y="15189"/>
                  </a:cubicBezTo>
                  <a:cubicBezTo>
                    <a:pt x="11197" y="15189"/>
                    <a:pt x="11594" y="15331"/>
                    <a:pt x="11883" y="15478"/>
                  </a:cubicBezTo>
                  <a:cubicBezTo>
                    <a:pt x="11861" y="15675"/>
                    <a:pt x="11848" y="15893"/>
                    <a:pt x="11848" y="16113"/>
                  </a:cubicBezTo>
                  <a:cubicBezTo>
                    <a:pt x="11848" y="19149"/>
                    <a:pt x="14036" y="21600"/>
                    <a:pt x="16724" y="21600"/>
                  </a:cubicBezTo>
                  <a:cubicBezTo>
                    <a:pt x="19413" y="21600"/>
                    <a:pt x="21600" y="19149"/>
                    <a:pt x="21600" y="16113"/>
                  </a:cubicBezTo>
                  <a:cubicBezTo>
                    <a:pt x="21600" y="12327"/>
                    <a:pt x="18183" y="12321"/>
                    <a:pt x="16724" y="12321"/>
                  </a:cubicBezTo>
                  <a:cubicBezTo>
                    <a:pt x="15991" y="12321"/>
                    <a:pt x="14764" y="12318"/>
                    <a:pt x="13724" y="12802"/>
                  </a:cubicBezTo>
                  <a:cubicBezTo>
                    <a:pt x="13387" y="12922"/>
                    <a:pt x="12203" y="13303"/>
                    <a:pt x="10791" y="13303"/>
                  </a:cubicBezTo>
                  <a:cubicBezTo>
                    <a:pt x="9378" y="13303"/>
                    <a:pt x="8197" y="12922"/>
                    <a:pt x="7859" y="12802"/>
                  </a:cubicBezTo>
                  <a:cubicBezTo>
                    <a:pt x="6818" y="12318"/>
                    <a:pt x="5592" y="12321"/>
                    <a:pt x="4859" y="12321"/>
                  </a:cubicBezTo>
                  <a:close/>
                  <a:moveTo>
                    <a:pt x="4859" y="13591"/>
                  </a:moveTo>
                  <a:cubicBezTo>
                    <a:pt x="7580" y="13591"/>
                    <a:pt x="8592" y="14291"/>
                    <a:pt x="8592" y="16113"/>
                  </a:cubicBezTo>
                  <a:cubicBezTo>
                    <a:pt x="8592" y="18438"/>
                    <a:pt x="6917" y="20329"/>
                    <a:pt x="4859" y="20329"/>
                  </a:cubicBezTo>
                  <a:cubicBezTo>
                    <a:pt x="2801" y="20329"/>
                    <a:pt x="1125" y="18438"/>
                    <a:pt x="1125" y="16113"/>
                  </a:cubicBezTo>
                  <a:cubicBezTo>
                    <a:pt x="1125" y="14291"/>
                    <a:pt x="2138" y="13591"/>
                    <a:pt x="4859" y="13591"/>
                  </a:cubicBezTo>
                  <a:close/>
                  <a:moveTo>
                    <a:pt x="16724" y="13591"/>
                  </a:moveTo>
                  <a:cubicBezTo>
                    <a:pt x="19444" y="13591"/>
                    <a:pt x="20458" y="14291"/>
                    <a:pt x="20458" y="16113"/>
                  </a:cubicBezTo>
                  <a:cubicBezTo>
                    <a:pt x="20458" y="18438"/>
                    <a:pt x="18784" y="20329"/>
                    <a:pt x="16724" y="20329"/>
                  </a:cubicBezTo>
                  <a:cubicBezTo>
                    <a:pt x="14667" y="20329"/>
                    <a:pt x="12991" y="18438"/>
                    <a:pt x="12991" y="16113"/>
                  </a:cubicBezTo>
                  <a:cubicBezTo>
                    <a:pt x="12991" y="14291"/>
                    <a:pt x="14003" y="13591"/>
                    <a:pt x="16724" y="135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8" name="Freeform: Shape 125"/>
            <p:cNvSpPr/>
            <p:nvPr/>
          </p:nvSpPr>
          <p:spPr>
            <a:xfrm>
              <a:off x="4926079" y="3357000"/>
              <a:ext cx="58354" cy="87748"/>
            </a:xfrm>
            <a:custGeom>
              <a:avLst/>
              <a:gdLst/>
              <a:ahLst/>
              <a:cxnLst>
                <a:cxn ang="0">
                  <a:pos x="wd2" y="hd2"/>
                </a:cxn>
                <a:cxn ang="5400000">
                  <a:pos x="wd2" y="hd2"/>
                </a:cxn>
                <a:cxn ang="10800000">
                  <a:pos x="wd2" y="hd2"/>
                </a:cxn>
                <a:cxn ang="16200000">
                  <a:pos x="wd2" y="hd2"/>
                </a:cxn>
              </a:cxnLst>
              <a:rect l="0" t="0" r="r" b="b"/>
              <a:pathLst>
                <a:path w="21600" h="21600" extrusionOk="0">
                  <a:moveTo>
                    <a:pt x="11985" y="0"/>
                  </a:moveTo>
                  <a:lnTo>
                    <a:pt x="9822" y="1407"/>
                  </a:lnTo>
                  <a:cubicBezTo>
                    <a:pt x="5872" y="3961"/>
                    <a:pt x="0" y="10546"/>
                    <a:pt x="0" y="14410"/>
                  </a:cubicBezTo>
                  <a:cubicBezTo>
                    <a:pt x="0" y="18370"/>
                    <a:pt x="4834" y="21600"/>
                    <a:pt x="10788" y="21600"/>
                  </a:cubicBezTo>
                  <a:cubicBezTo>
                    <a:pt x="16743" y="21600"/>
                    <a:pt x="21600" y="18370"/>
                    <a:pt x="21600" y="14410"/>
                  </a:cubicBezTo>
                  <a:cubicBezTo>
                    <a:pt x="21600" y="12453"/>
                    <a:pt x="19418" y="10478"/>
                    <a:pt x="17114" y="8383"/>
                  </a:cubicBezTo>
                  <a:cubicBezTo>
                    <a:pt x="14811" y="6287"/>
                    <a:pt x="12422" y="4125"/>
                    <a:pt x="12192" y="2019"/>
                  </a:cubicBezTo>
                  <a:lnTo>
                    <a:pt x="11985" y="0"/>
                  </a:lnTo>
                  <a:close/>
                  <a:moveTo>
                    <a:pt x="10006" y="4069"/>
                  </a:moveTo>
                  <a:cubicBezTo>
                    <a:pt x="11008" y="5999"/>
                    <a:pt x="13008" y="7828"/>
                    <a:pt x="14837" y="9484"/>
                  </a:cubicBezTo>
                  <a:cubicBezTo>
                    <a:pt x="16864" y="11331"/>
                    <a:pt x="18771" y="13067"/>
                    <a:pt x="18771" y="14410"/>
                  </a:cubicBezTo>
                  <a:cubicBezTo>
                    <a:pt x="18771" y="17335"/>
                    <a:pt x="15188" y="19718"/>
                    <a:pt x="10788" y="19718"/>
                  </a:cubicBezTo>
                  <a:cubicBezTo>
                    <a:pt x="6385" y="19718"/>
                    <a:pt x="2806" y="17335"/>
                    <a:pt x="2806" y="14410"/>
                  </a:cubicBezTo>
                  <a:cubicBezTo>
                    <a:pt x="2806" y="11827"/>
                    <a:pt x="6497" y="7000"/>
                    <a:pt x="10006" y="4069"/>
                  </a:cubicBezTo>
                  <a:close/>
                  <a:moveTo>
                    <a:pt x="6510" y="10769"/>
                  </a:moveTo>
                  <a:cubicBezTo>
                    <a:pt x="6510" y="10769"/>
                    <a:pt x="5767" y="11192"/>
                    <a:pt x="5153" y="12054"/>
                  </a:cubicBezTo>
                  <a:cubicBezTo>
                    <a:pt x="4993" y="12268"/>
                    <a:pt x="4858" y="12508"/>
                    <a:pt x="4739" y="12773"/>
                  </a:cubicBezTo>
                  <a:cubicBezTo>
                    <a:pt x="4685" y="12907"/>
                    <a:pt x="4612" y="13046"/>
                    <a:pt x="4555" y="13186"/>
                  </a:cubicBezTo>
                  <a:cubicBezTo>
                    <a:pt x="4523" y="13332"/>
                    <a:pt x="4497" y="13475"/>
                    <a:pt x="4463" y="13630"/>
                  </a:cubicBezTo>
                  <a:cubicBezTo>
                    <a:pt x="4447" y="13782"/>
                    <a:pt x="4437" y="13944"/>
                    <a:pt x="4417" y="14104"/>
                  </a:cubicBezTo>
                  <a:cubicBezTo>
                    <a:pt x="4421" y="14267"/>
                    <a:pt x="4430" y="14427"/>
                    <a:pt x="4440" y="14594"/>
                  </a:cubicBezTo>
                  <a:cubicBezTo>
                    <a:pt x="4506" y="14924"/>
                    <a:pt x="4629" y="15265"/>
                    <a:pt x="4808" y="15588"/>
                  </a:cubicBezTo>
                  <a:cubicBezTo>
                    <a:pt x="4901" y="15746"/>
                    <a:pt x="4993" y="15906"/>
                    <a:pt x="5107" y="16062"/>
                  </a:cubicBezTo>
                  <a:lnTo>
                    <a:pt x="5153" y="16108"/>
                  </a:lnTo>
                  <a:lnTo>
                    <a:pt x="5199" y="16154"/>
                  </a:lnTo>
                  <a:lnTo>
                    <a:pt x="5222" y="16185"/>
                  </a:lnTo>
                  <a:lnTo>
                    <a:pt x="5314" y="16276"/>
                  </a:lnTo>
                  <a:lnTo>
                    <a:pt x="5475" y="16460"/>
                  </a:lnTo>
                  <a:cubicBezTo>
                    <a:pt x="5742" y="16710"/>
                    <a:pt x="6100" y="17001"/>
                    <a:pt x="6418" y="17210"/>
                  </a:cubicBezTo>
                  <a:cubicBezTo>
                    <a:pt x="6743" y="17434"/>
                    <a:pt x="7125" y="17621"/>
                    <a:pt x="7476" y="17776"/>
                  </a:cubicBezTo>
                  <a:cubicBezTo>
                    <a:pt x="7833" y="17936"/>
                    <a:pt x="8195" y="18024"/>
                    <a:pt x="8534" y="18112"/>
                  </a:cubicBezTo>
                  <a:cubicBezTo>
                    <a:pt x="9223" y="18281"/>
                    <a:pt x="9844" y="18332"/>
                    <a:pt x="10259" y="18326"/>
                  </a:cubicBezTo>
                  <a:cubicBezTo>
                    <a:pt x="10675" y="18319"/>
                    <a:pt x="10904" y="18280"/>
                    <a:pt x="10904" y="18280"/>
                  </a:cubicBezTo>
                  <a:cubicBezTo>
                    <a:pt x="10904" y="18280"/>
                    <a:pt x="10015" y="18040"/>
                    <a:pt x="9040" y="17516"/>
                  </a:cubicBezTo>
                  <a:cubicBezTo>
                    <a:pt x="8792" y="17387"/>
                    <a:pt x="8550" y="17234"/>
                    <a:pt x="8304" y="17072"/>
                  </a:cubicBezTo>
                  <a:cubicBezTo>
                    <a:pt x="8060" y="16908"/>
                    <a:pt x="7853" y="16703"/>
                    <a:pt x="7637" y="16506"/>
                  </a:cubicBezTo>
                  <a:cubicBezTo>
                    <a:pt x="7404" y="16295"/>
                    <a:pt x="7232" y="16112"/>
                    <a:pt x="7039" y="15863"/>
                  </a:cubicBezTo>
                  <a:lnTo>
                    <a:pt x="6878" y="15680"/>
                  </a:lnTo>
                  <a:lnTo>
                    <a:pt x="6809" y="15573"/>
                  </a:lnTo>
                  <a:lnTo>
                    <a:pt x="6786" y="15558"/>
                  </a:lnTo>
                  <a:lnTo>
                    <a:pt x="6763" y="15512"/>
                  </a:lnTo>
                  <a:lnTo>
                    <a:pt x="6556" y="15160"/>
                  </a:lnTo>
                  <a:cubicBezTo>
                    <a:pt x="6506" y="15039"/>
                    <a:pt x="6451" y="14928"/>
                    <a:pt x="6395" y="14808"/>
                  </a:cubicBezTo>
                  <a:cubicBezTo>
                    <a:pt x="6360" y="14685"/>
                    <a:pt x="6323" y="14546"/>
                    <a:pt x="6280" y="14425"/>
                  </a:cubicBezTo>
                  <a:cubicBezTo>
                    <a:pt x="6225" y="14173"/>
                    <a:pt x="6166" y="13927"/>
                    <a:pt x="6142" y="13676"/>
                  </a:cubicBezTo>
                  <a:cubicBezTo>
                    <a:pt x="6117" y="13171"/>
                    <a:pt x="6152" y="12682"/>
                    <a:pt x="6211" y="12253"/>
                  </a:cubicBezTo>
                  <a:cubicBezTo>
                    <a:pt x="6349" y="11397"/>
                    <a:pt x="6510" y="10769"/>
                    <a:pt x="6510" y="1076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9" name="Freeform: Shape 126"/>
            <p:cNvSpPr/>
            <p:nvPr/>
          </p:nvSpPr>
          <p:spPr>
            <a:xfrm>
              <a:off x="5657872" y="4325469"/>
              <a:ext cx="75238" cy="109428"/>
            </a:xfrm>
            <a:custGeom>
              <a:avLst/>
              <a:gdLst/>
              <a:ahLst/>
              <a:cxnLst>
                <a:cxn ang="0">
                  <a:pos x="wd2" y="hd2"/>
                </a:cxn>
                <a:cxn ang="5400000">
                  <a:pos x="wd2" y="hd2"/>
                </a:cxn>
                <a:cxn ang="10800000">
                  <a:pos x="wd2" y="hd2"/>
                </a:cxn>
                <a:cxn ang="16200000">
                  <a:pos x="wd2" y="hd2"/>
                </a:cxn>
              </a:cxnLst>
              <a:rect l="0" t="0" r="r" b="b"/>
              <a:pathLst>
                <a:path w="21600" h="21600" extrusionOk="0">
                  <a:moveTo>
                    <a:pt x="10801" y="19574"/>
                  </a:moveTo>
                  <a:cubicBezTo>
                    <a:pt x="6466" y="19574"/>
                    <a:pt x="2943" y="17150"/>
                    <a:pt x="2943" y="14176"/>
                  </a:cubicBezTo>
                  <a:cubicBezTo>
                    <a:pt x="2943" y="13268"/>
                    <a:pt x="3259" y="12412"/>
                    <a:pt x="3879" y="11620"/>
                  </a:cubicBezTo>
                  <a:lnTo>
                    <a:pt x="10801" y="2775"/>
                  </a:lnTo>
                  <a:lnTo>
                    <a:pt x="17722" y="11620"/>
                  </a:lnTo>
                  <a:cubicBezTo>
                    <a:pt x="18340" y="12412"/>
                    <a:pt x="18652" y="13268"/>
                    <a:pt x="18652" y="14176"/>
                  </a:cubicBezTo>
                  <a:cubicBezTo>
                    <a:pt x="18652" y="17150"/>
                    <a:pt x="15128" y="19574"/>
                    <a:pt x="10801" y="19574"/>
                  </a:cubicBezTo>
                  <a:cubicBezTo>
                    <a:pt x="10801" y="19574"/>
                    <a:pt x="10801" y="19574"/>
                    <a:pt x="10801" y="19574"/>
                  </a:cubicBezTo>
                  <a:close/>
                  <a:moveTo>
                    <a:pt x="20314" y="10663"/>
                  </a:moveTo>
                  <a:lnTo>
                    <a:pt x="12530" y="713"/>
                  </a:lnTo>
                  <a:cubicBezTo>
                    <a:pt x="12200" y="287"/>
                    <a:pt x="11548" y="0"/>
                    <a:pt x="10801" y="0"/>
                  </a:cubicBezTo>
                  <a:cubicBezTo>
                    <a:pt x="10052" y="0"/>
                    <a:pt x="9401" y="287"/>
                    <a:pt x="9070" y="713"/>
                  </a:cubicBezTo>
                  <a:lnTo>
                    <a:pt x="1285" y="10663"/>
                  </a:lnTo>
                  <a:cubicBezTo>
                    <a:pt x="465" y="11705"/>
                    <a:pt x="0" y="12903"/>
                    <a:pt x="0" y="14176"/>
                  </a:cubicBezTo>
                  <a:cubicBezTo>
                    <a:pt x="0" y="18274"/>
                    <a:pt x="4837" y="21600"/>
                    <a:pt x="10801" y="21600"/>
                  </a:cubicBezTo>
                  <a:cubicBezTo>
                    <a:pt x="16763" y="21600"/>
                    <a:pt x="21600" y="18274"/>
                    <a:pt x="21600" y="14176"/>
                  </a:cubicBezTo>
                  <a:cubicBezTo>
                    <a:pt x="21600" y="12903"/>
                    <a:pt x="21135" y="11705"/>
                    <a:pt x="20314" y="10663"/>
                  </a:cubicBezTo>
                  <a:cubicBezTo>
                    <a:pt x="20314" y="10663"/>
                    <a:pt x="20314" y="10663"/>
                    <a:pt x="20314" y="106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0" name="Freeform: Shape 127"/>
            <p:cNvSpPr/>
            <p:nvPr/>
          </p:nvSpPr>
          <p:spPr>
            <a:xfrm>
              <a:off x="6135136" y="2311016"/>
              <a:ext cx="143584" cy="163090"/>
            </a:xfrm>
            <a:custGeom>
              <a:avLst/>
              <a:gdLst/>
              <a:ahLst/>
              <a:cxnLst>
                <a:cxn ang="0">
                  <a:pos x="wd2" y="hd2"/>
                </a:cxn>
                <a:cxn ang="5400000">
                  <a:pos x="wd2" y="hd2"/>
                </a:cxn>
                <a:cxn ang="10800000">
                  <a:pos x="wd2" y="hd2"/>
                </a:cxn>
                <a:cxn ang="16200000">
                  <a:pos x="wd2" y="hd2"/>
                </a:cxn>
              </a:cxnLst>
              <a:rect l="0" t="0" r="r" b="b"/>
              <a:pathLst>
                <a:path w="21600" h="21274" extrusionOk="0">
                  <a:moveTo>
                    <a:pt x="20542" y="7920"/>
                  </a:moveTo>
                  <a:cubicBezTo>
                    <a:pt x="17676" y="8481"/>
                    <a:pt x="13818" y="8830"/>
                    <a:pt x="11329" y="8876"/>
                  </a:cubicBezTo>
                  <a:lnTo>
                    <a:pt x="11329" y="5683"/>
                  </a:lnTo>
                  <a:cubicBezTo>
                    <a:pt x="13907" y="5659"/>
                    <a:pt x="16317" y="5476"/>
                    <a:pt x="18165" y="5159"/>
                  </a:cubicBezTo>
                  <a:cubicBezTo>
                    <a:pt x="19194" y="4983"/>
                    <a:pt x="19983" y="4779"/>
                    <a:pt x="20542" y="4542"/>
                  </a:cubicBezTo>
                  <a:cubicBezTo>
                    <a:pt x="20542" y="4542"/>
                    <a:pt x="20542" y="7920"/>
                    <a:pt x="20542" y="7920"/>
                  </a:cubicBezTo>
                  <a:close/>
                  <a:moveTo>
                    <a:pt x="19860" y="19026"/>
                  </a:moveTo>
                  <a:cubicBezTo>
                    <a:pt x="18941" y="19672"/>
                    <a:pt x="15665" y="20305"/>
                    <a:pt x="11329" y="20354"/>
                  </a:cubicBezTo>
                  <a:lnTo>
                    <a:pt x="11329" y="9793"/>
                  </a:lnTo>
                  <a:cubicBezTo>
                    <a:pt x="13597" y="9753"/>
                    <a:pt x="16992" y="9473"/>
                    <a:pt x="19860" y="8982"/>
                  </a:cubicBezTo>
                  <a:cubicBezTo>
                    <a:pt x="19860" y="8982"/>
                    <a:pt x="19860" y="19026"/>
                    <a:pt x="19860" y="19026"/>
                  </a:cubicBezTo>
                  <a:close/>
                  <a:moveTo>
                    <a:pt x="3946" y="4311"/>
                  </a:moveTo>
                  <a:cubicBezTo>
                    <a:pt x="1914" y="3989"/>
                    <a:pt x="1215" y="3614"/>
                    <a:pt x="1075" y="3462"/>
                  </a:cubicBezTo>
                  <a:cubicBezTo>
                    <a:pt x="1253" y="3263"/>
                    <a:pt x="2344" y="2737"/>
                    <a:pt x="5596" y="2402"/>
                  </a:cubicBezTo>
                  <a:lnTo>
                    <a:pt x="5725" y="2389"/>
                  </a:lnTo>
                  <a:cubicBezTo>
                    <a:pt x="5720" y="2443"/>
                    <a:pt x="5716" y="2500"/>
                    <a:pt x="5711" y="2554"/>
                  </a:cubicBezTo>
                  <a:cubicBezTo>
                    <a:pt x="5666" y="3067"/>
                    <a:pt x="5616" y="3650"/>
                    <a:pt x="6018" y="4035"/>
                  </a:cubicBezTo>
                  <a:cubicBezTo>
                    <a:pt x="6161" y="4171"/>
                    <a:pt x="6421" y="4336"/>
                    <a:pt x="6857" y="4345"/>
                  </a:cubicBezTo>
                  <a:cubicBezTo>
                    <a:pt x="6880" y="4345"/>
                    <a:pt x="6901" y="4345"/>
                    <a:pt x="6924" y="4345"/>
                  </a:cubicBezTo>
                  <a:cubicBezTo>
                    <a:pt x="7848" y="4345"/>
                    <a:pt x="8919" y="3954"/>
                    <a:pt x="9803" y="3290"/>
                  </a:cubicBezTo>
                  <a:cubicBezTo>
                    <a:pt x="9807" y="3287"/>
                    <a:pt x="9811" y="3284"/>
                    <a:pt x="9813" y="3281"/>
                  </a:cubicBezTo>
                  <a:cubicBezTo>
                    <a:pt x="10035" y="3430"/>
                    <a:pt x="10312" y="3518"/>
                    <a:pt x="10612" y="3518"/>
                  </a:cubicBezTo>
                  <a:lnTo>
                    <a:pt x="10987" y="3518"/>
                  </a:lnTo>
                  <a:cubicBezTo>
                    <a:pt x="11279" y="3518"/>
                    <a:pt x="11550" y="3434"/>
                    <a:pt x="11768" y="3293"/>
                  </a:cubicBezTo>
                  <a:cubicBezTo>
                    <a:pt x="11974" y="3441"/>
                    <a:pt x="13365" y="4402"/>
                    <a:pt x="14535" y="4402"/>
                  </a:cubicBezTo>
                  <a:cubicBezTo>
                    <a:pt x="14912" y="4402"/>
                    <a:pt x="15266" y="4303"/>
                    <a:pt x="15549" y="4046"/>
                  </a:cubicBezTo>
                  <a:cubicBezTo>
                    <a:pt x="15986" y="3647"/>
                    <a:pt x="15890" y="3117"/>
                    <a:pt x="15820" y="2729"/>
                  </a:cubicBezTo>
                  <a:cubicBezTo>
                    <a:pt x="15797" y="2603"/>
                    <a:pt x="15772" y="2475"/>
                    <a:pt x="15776" y="2393"/>
                  </a:cubicBezTo>
                  <a:cubicBezTo>
                    <a:pt x="15776" y="2393"/>
                    <a:pt x="15776" y="2389"/>
                    <a:pt x="15776" y="2387"/>
                  </a:cubicBezTo>
                  <a:cubicBezTo>
                    <a:pt x="15858" y="2393"/>
                    <a:pt x="15939" y="2398"/>
                    <a:pt x="16009" y="2402"/>
                  </a:cubicBezTo>
                  <a:cubicBezTo>
                    <a:pt x="19257" y="2737"/>
                    <a:pt x="20346" y="3263"/>
                    <a:pt x="20524" y="3462"/>
                  </a:cubicBezTo>
                  <a:cubicBezTo>
                    <a:pt x="20386" y="3614"/>
                    <a:pt x="19685" y="3989"/>
                    <a:pt x="17653" y="4311"/>
                  </a:cubicBezTo>
                  <a:cubicBezTo>
                    <a:pt x="15785" y="4606"/>
                    <a:pt x="13351" y="4769"/>
                    <a:pt x="10799" y="4769"/>
                  </a:cubicBezTo>
                  <a:cubicBezTo>
                    <a:pt x="8249" y="4769"/>
                    <a:pt x="5814" y="4606"/>
                    <a:pt x="3946" y="4311"/>
                  </a:cubicBezTo>
                  <a:cubicBezTo>
                    <a:pt x="3946" y="4311"/>
                    <a:pt x="3946" y="4311"/>
                    <a:pt x="3946" y="4311"/>
                  </a:cubicBezTo>
                  <a:close/>
                  <a:moveTo>
                    <a:pt x="10270" y="8876"/>
                  </a:moveTo>
                  <a:cubicBezTo>
                    <a:pt x="7781" y="8830"/>
                    <a:pt x="3923" y="8481"/>
                    <a:pt x="1058" y="7920"/>
                  </a:cubicBezTo>
                  <a:lnTo>
                    <a:pt x="1058" y="4542"/>
                  </a:lnTo>
                  <a:cubicBezTo>
                    <a:pt x="1617" y="4779"/>
                    <a:pt x="2405" y="4983"/>
                    <a:pt x="3436" y="5159"/>
                  </a:cubicBezTo>
                  <a:cubicBezTo>
                    <a:pt x="5282" y="5476"/>
                    <a:pt x="7693" y="5659"/>
                    <a:pt x="10270" y="5683"/>
                  </a:cubicBezTo>
                  <a:cubicBezTo>
                    <a:pt x="10270" y="5683"/>
                    <a:pt x="10270" y="8876"/>
                    <a:pt x="10270" y="8876"/>
                  </a:cubicBezTo>
                  <a:close/>
                  <a:moveTo>
                    <a:pt x="10270" y="20354"/>
                  </a:moveTo>
                  <a:cubicBezTo>
                    <a:pt x="5934" y="20305"/>
                    <a:pt x="2657" y="19672"/>
                    <a:pt x="1739" y="19026"/>
                  </a:cubicBezTo>
                  <a:lnTo>
                    <a:pt x="1739" y="8981"/>
                  </a:lnTo>
                  <a:cubicBezTo>
                    <a:pt x="4607" y="9473"/>
                    <a:pt x="8002" y="9753"/>
                    <a:pt x="10270" y="9793"/>
                  </a:cubicBezTo>
                  <a:cubicBezTo>
                    <a:pt x="10270" y="9793"/>
                    <a:pt x="10270" y="20354"/>
                    <a:pt x="10270" y="20354"/>
                  </a:cubicBezTo>
                  <a:close/>
                  <a:moveTo>
                    <a:pt x="6869" y="1048"/>
                  </a:moveTo>
                  <a:cubicBezTo>
                    <a:pt x="7292" y="818"/>
                    <a:pt x="8497" y="1114"/>
                    <a:pt x="9255" y="1635"/>
                  </a:cubicBezTo>
                  <a:cubicBezTo>
                    <a:pt x="9288" y="1656"/>
                    <a:pt x="9322" y="1674"/>
                    <a:pt x="9359" y="1688"/>
                  </a:cubicBezTo>
                  <a:cubicBezTo>
                    <a:pt x="9321" y="1793"/>
                    <a:pt x="9302" y="1903"/>
                    <a:pt x="9302" y="2016"/>
                  </a:cubicBezTo>
                  <a:lnTo>
                    <a:pt x="9302" y="2382"/>
                  </a:lnTo>
                  <a:cubicBezTo>
                    <a:pt x="9302" y="2423"/>
                    <a:pt x="9304" y="2465"/>
                    <a:pt x="9309" y="2503"/>
                  </a:cubicBezTo>
                  <a:cubicBezTo>
                    <a:pt x="9239" y="2521"/>
                    <a:pt x="9171" y="2553"/>
                    <a:pt x="9111" y="2597"/>
                  </a:cubicBezTo>
                  <a:cubicBezTo>
                    <a:pt x="8410" y="3123"/>
                    <a:pt x="7557" y="3441"/>
                    <a:pt x="6883" y="3428"/>
                  </a:cubicBezTo>
                  <a:cubicBezTo>
                    <a:pt x="6826" y="3427"/>
                    <a:pt x="6803" y="3418"/>
                    <a:pt x="6801" y="3419"/>
                  </a:cubicBezTo>
                  <a:cubicBezTo>
                    <a:pt x="6705" y="3324"/>
                    <a:pt x="6745" y="2851"/>
                    <a:pt x="6766" y="2623"/>
                  </a:cubicBezTo>
                  <a:cubicBezTo>
                    <a:pt x="6791" y="2330"/>
                    <a:pt x="6815" y="2054"/>
                    <a:pt x="6754" y="1817"/>
                  </a:cubicBezTo>
                  <a:cubicBezTo>
                    <a:pt x="6694" y="1585"/>
                    <a:pt x="6631" y="1178"/>
                    <a:pt x="6869" y="1048"/>
                  </a:cubicBezTo>
                  <a:cubicBezTo>
                    <a:pt x="6869" y="1048"/>
                    <a:pt x="6869" y="1048"/>
                    <a:pt x="6869" y="1048"/>
                  </a:cubicBezTo>
                  <a:close/>
                  <a:moveTo>
                    <a:pt x="10359" y="2016"/>
                  </a:moveTo>
                  <a:cubicBezTo>
                    <a:pt x="10359" y="1896"/>
                    <a:pt x="10473" y="1797"/>
                    <a:pt x="10612" y="1797"/>
                  </a:cubicBezTo>
                  <a:lnTo>
                    <a:pt x="10987" y="1797"/>
                  </a:lnTo>
                  <a:cubicBezTo>
                    <a:pt x="11127" y="1797"/>
                    <a:pt x="11239" y="1896"/>
                    <a:pt x="11239" y="2016"/>
                  </a:cubicBezTo>
                  <a:lnTo>
                    <a:pt x="11239" y="2383"/>
                  </a:lnTo>
                  <a:cubicBezTo>
                    <a:pt x="11239" y="2503"/>
                    <a:pt x="11125" y="2601"/>
                    <a:pt x="10987" y="2601"/>
                  </a:cubicBezTo>
                  <a:lnTo>
                    <a:pt x="10612" y="2601"/>
                  </a:lnTo>
                  <a:cubicBezTo>
                    <a:pt x="10473" y="2601"/>
                    <a:pt x="10359" y="2503"/>
                    <a:pt x="10359" y="2383"/>
                  </a:cubicBezTo>
                  <a:cubicBezTo>
                    <a:pt x="10359" y="2383"/>
                    <a:pt x="10359" y="2016"/>
                    <a:pt x="10359" y="2016"/>
                  </a:cubicBezTo>
                  <a:close/>
                  <a:moveTo>
                    <a:pt x="12296" y="1640"/>
                  </a:moveTo>
                  <a:cubicBezTo>
                    <a:pt x="12999" y="1171"/>
                    <a:pt x="14242" y="768"/>
                    <a:pt x="14688" y="964"/>
                  </a:cubicBezTo>
                  <a:cubicBezTo>
                    <a:pt x="14735" y="984"/>
                    <a:pt x="14877" y="1047"/>
                    <a:pt x="14870" y="1411"/>
                  </a:cubicBezTo>
                  <a:lnTo>
                    <a:pt x="14869" y="1415"/>
                  </a:lnTo>
                  <a:cubicBezTo>
                    <a:pt x="14866" y="1542"/>
                    <a:pt x="14835" y="1679"/>
                    <a:pt x="14803" y="1825"/>
                  </a:cubicBezTo>
                  <a:cubicBezTo>
                    <a:pt x="14766" y="1992"/>
                    <a:pt x="14728" y="2165"/>
                    <a:pt x="14719" y="2359"/>
                  </a:cubicBezTo>
                  <a:cubicBezTo>
                    <a:pt x="14712" y="2529"/>
                    <a:pt x="14743" y="2703"/>
                    <a:pt x="14775" y="2872"/>
                  </a:cubicBezTo>
                  <a:cubicBezTo>
                    <a:pt x="14808" y="3059"/>
                    <a:pt x="14861" y="3342"/>
                    <a:pt x="14784" y="3411"/>
                  </a:cubicBezTo>
                  <a:cubicBezTo>
                    <a:pt x="14515" y="3656"/>
                    <a:pt x="13374" y="3254"/>
                    <a:pt x="12438" y="2585"/>
                  </a:cubicBezTo>
                  <a:cubicBezTo>
                    <a:pt x="12393" y="2553"/>
                    <a:pt x="12342" y="2527"/>
                    <a:pt x="12289" y="2510"/>
                  </a:cubicBezTo>
                  <a:cubicBezTo>
                    <a:pt x="12295" y="2468"/>
                    <a:pt x="12298" y="2426"/>
                    <a:pt x="12298" y="2383"/>
                  </a:cubicBezTo>
                  <a:lnTo>
                    <a:pt x="12298" y="2016"/>
                  </a:lnTo>
                  <a:cubicBezTo>
                    <a:pt x="12298" y="1898"/>
                    <a:pt x="12275" y="1782"/>
                    <a:pt x="12236" y="1673"/>
                  </a:cubicBezTo>
                  <a:cubicBezTo>
                    <a:pt x="12256" y="1664"/>
                    <a:pt x="12276" y="1653"/>
                    <a:pt x="12296" y="1640"/>
                  </a:cubicBezTo>
                  <a:cubicBezTo>
                    <a:pt x="12296" y="1640"/>
                    <a:pt x="12296" y="1640"/>
                    <a:pt x="12296" y="1640"/>
                  </a:cubicBezTo>
                  <a:close/>
                  <a:moveTo>
                    <a:pt x="21599" y="3462"/>
                  </a:moveTo>
                  <a:cubicBezTo>
                    <a:pt x="21599" y="2658"/>
                    <a:pt x="20291" y="2271"/>
                    <a:pt x="19862" y="2144"/>
                  </a:cubicBezTo>
                  <a:cubicBezTo>
                    <a:pt x="18950" y="1874"/>
                    <a:pt x="17658" y="1648"/>
                    <a:pt x="16125" y="1490"/>
                  </a:cubicBezTo>
                  <a:cubicBezTo>
                    <a:pt x="16119" y="1490"/>
                    <a:pt x="16112" y="1490"/>
                    <a:pt x="16107" y="1489"/>
                  </a:cubicBezTo>
                  <a:cubicBezTo>
                    <a:pt x="16079" y="1487"/>
                    <a:pt x="16011" y="1482"/>
                    <a:pt x="15925" y="1477"/>
                  </a:cubicBezTo>
                  <a:cubicBezTo>
                    <a:pt x="15925" y="1464"/>
                    <a:pt x="15927" y="1451"/>
                    <a:pt x="15927" y="1439"/>
                  </a:cubicBezTo>
                  <a:cubicBezTo>
                    <a:pt x="15927" y="1431"/>
                    <a:pt x="15927" y="1423"/>
                    <a:pt x="15927" y="1414"/>
                  </a:cubicBezTo>
                  <a:cubicBezTo>
                    <a:pt x="15939" y="647"/>
                    <a:pt x="15520" y="302"/>
                    <a:pt x="15166" y="146"/>
                  </a:cubicBezTo>
                  <a:cubicBezTo>
                    <a:pt x="14091" y="-326"/>
                    <a:pt x="12335" y="459"/>
                    <a:pt x="11652" y="913"/>
                  </a:cubicBezTo>
                  <a:cubicBezTo>
                    <a:pt x="11616" y="937"/>
                    <a:pt x="11584" y="964"/>
                    <a:pt x="11557" y="994"/>
                  </a:cubicBezTo>
                  <a:cubicBezTo>
                    <a:pt x="11385" y="921"/>
                    <a:pt x="11190" y="881"/>
                    <a:pt x="10987" y="881"/>
                  </a:cubicBezTo>
                  <a:lnTo>
                    <a:pt x="10612" y="881"/>
                  </a:lnTo>
                  <a:cubicBezTo>
                    <a:pt x="10396" y="881"/>
                    <a:pt x="10193" y="926"/>
                    <a:pt x="10012" y="1007"/>
                  </a:cubicBezTo>
                  <a:cubicBezTo>
                    <a:pt x="9984" y="973"/>
                    <a:pt x="9951" y="942"/>
                    <a:pt x="9911" y="915"/>
                  </a:cubicBezTo>
                  <a:cubicBezTo>
                    <a:pt x="9057" y="329"/>
                    <a:pt x="7322" y="-279"/>
                    <a:pt x="6307" y="271"/>
                  </a:cubicBezTo>
                  <a:cubicBezTo>
                    <a:pt x="5974" y="452"/>
                    <a:pt x="5627" y="803"/>
                    <a:pt x="5642" y="1473"/>
                  </a:cubicBezTo>
                  <a:lnTo>
                    <a:pt x="5469" y="1491"/>
                  </a:lnTo>
                  <a:cubicBezTo>
                    <a:pt x="3936" y="1649"/>
                    <a:pt x="2645" y="1875"/>
                    <a:pt x="1737" y="2144"/>
                  </a:cubicBezTo>
                  <a:cubicBezTo>
                    <a:pt x="1308" y="2272"/>
                    <a:pt x="2" y="2658"/>
                    <a:pt x="2" y="3462"/>
                  </a:cubicBezTo>
                  <a:lnTo>
                    <a:pt x="0" y="4276"/>
                  </a:lnTo>
                  <a:lnTo>
                    <a:pt x="0" y="8283"/>
                  </a:lnTo>
                  <a:cubicBezTo>
                    <a:pt x="0" y="8495"/>
                    <a:pt x="167" y="8679"/>
                    <a:pt x="405" y="8728"/>
                  </a:cubicBezTo>
                  <a:cubicBezTo>
                    <a:pt x="496" y="8748"/>
                    <a:pt x="590" y="8768"/>
                    <a:pt x="684" y="8786"/>
                  </a:cubicBezTo>
                  <a:cubicBezTo>
                    <a:pt x="682" y="8800"/>
                    <a:pt x="682" y="8813"/>
                    <a:pt x="682" y="8825"/>
                  </a:cubicBezTo>
                  <a:lnTo>
                    <a:pt x="682" y="19219"/>
                  </a:lnTo>
                  <a:cubicBezTo>
                    <a:pt x="682" y="19331"/>
                    <a:pt x="727" y="19438"/>
                    <a:pt x="813" y="19522"/>
                  </a:cubicBezTo>
                  <a:cubicBezTo>
                    <a:pt x="2035" y="20732"/>
                    <a:pt x="6708" y="21274"/>
                    <a:pt x="10799" y="21274"/>
                  </a:cubicBezTo>
                  <a:cubicBezTo>
                    <a:pt x="14891" y="21274"/>
                    <a:pt x="19564" y="20732"/>
                    <a:pt x="20787" y="19522"/>
                  </a:cubicBezTo>
                  <a:cubicBezTo>
                    <a:pt x="20871" y="19438"/>
                    <a:pt x="20917" y="19331"/>
                    <a:pt x="20917" y="19219"/>
                  </a:cubicBezTo>
                  <a:lnTo>
                    <a:pt x="20917" y="8825"/>
                  </a:lnTo>
                  <a:cubicBezTo>
                    <a:pt x="20917" y="8813"/>
                    <a:pt x="20917" y="8800"/>
                    <a:pt x="20915" y="8787"/>
                  </a:cubicBezTo>
                  <a:cubicBezTo>
                    <a:pt x="21010" y="8768"/>
                    <a:pt x="21103" y="8749"/>
                    <a:pt x="21196" y="8730"/>
                  </a:cubicBezTo>
                  <a:cubicBezTo>
                    <a:pt x="21432" y="8679"/>
                    <a:pt x="21600" y="8495"/>
                    <a:pt x="21600" y="8283"/>
                  </a:cubicBezTo>
                  <a:lnTo>
                    <a:pt x="21600" y="4276"/>
                  </a:lnTo>
                  <a:cubicBezTo>
                    <a:pt x="21600" y="4276"/>
                    <a:pt x="21599" y="3462"/>
                    <a:pt x="21599" y="34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1" name="Freeform: Shape 128"/>
            <p:cNvSpPr/>
            <p:nvPr/>
          </p:nvSpPr>
          <p:spPr>
            <a:xfrm>
              <a:off x="6131159" y="4516375"/>
              <a:ext cx="75987" cy="97959"/>
            </a:xfrm>
            <a:custGeom>
              <a:avLst/>
              <a:gdLst/>
              <a:ahLst/>
              <a:cxnLst>
                <a:cxn ang="0">
                  <a:pos x="wd2" y="hd2"/>
                </a:cxn>
                <a:cxn ang="5400000">
                  <a:pos x="wd2" y="hd2"/>
                </a:cxn>
                <a:cxn ang="10800000">
                  <a:pos x="wd2" y="hd2"/>
                </a:cxn>
                <a:cxn ang="16200000">
                  <a:pos x="wd2" y="hd2"/>
                </a:cxn>
              </a:cxnLst>
              <a:rect l="0" t="0" r="r" b="b"/>
              <a:pathLst>
                <a:path w="21600" h="21600" extrusionOk="0">
                  <a:moveTo>
                    <a:pt x="16346" y="16628"/>
                  </a:moveTo>
                  <a:cubicBezTo>
                    <a:pt x="16181" y="16580"/>
                    <a:pt x="16071" y="16549"/>
                    <a:pt x="16071" y="16549"/>
                  </a:cubicBezTo>
                  <a:lnTo>
                    <a:pt x="16071" y="12872"/>
                  </a:lnTo>
                  <a:cubicBezTo>
                    <a:pt x="18577" y="13373"/>
                    <a:pt x="20327" y="15131"/>
                    <a:pt x="20327" y="17153"/>
                  </a:cubicBezTo>
                  <a:lnTo>
                    <a:pt x="20327" y="20093"/>
                  </a:lnTo>
                  <a:cubicBezTo>
                    <a:pt x="20327" y="20415"/>
                    <a:pt x="20006" y="20673"/>
                    <a:pt x="19592" y="20673"/>
                  </a:cubicBezTo>
                  <a:lnTo>
                    <a:pt x="17544" y="20673"/>
                  </a:lnTo>
                  <a:lnTo>
                    <a:pt x="17544" y="17980"/>
                  </a:lnTo>
                  <a:cubicBezTo>
                    <a:pt x="17544" y="17381"/>
                    <a:pt x="17068" y="16842"/>
                    <a:pt x="16346" y="16628"/>
                  </a:cubicBezTo>
                  <a:cubicBezTo>
                    <a:pt x="16346" y="16628"/>
                    <a:pt x="16346" y="16628"/>
                    <a:pt x="16346" y="16628"/>
                  </a:cubicBezTo>
                  <a:close/>
                  <a:moveTo>
                    <a:pt x="7318" y="12518"/>
                  </a:moveTo>
                  <a:lnTo>
                    <a:pt x="8804" y="12226"/>
                  </a:lnTo>
                  <a:cubicBezTo>
                    <a:pt x="9258" y="12395"/>
                    <a:pt x="9729" y="12512"/>
                    <a:pt x="10228" y="12561"/>
                  </a:cubicBezTo>
                  <a:cubicBezTo>
                    <a:pt x="10417" y="12580"/>
                    <a:pt x="10606" y="12592"/>
                    <a:pt x="10798" y="12592"/>
                  </a:cubicBezTo>
                  <a:cubicBezTo>
                    <a:pt x="10990" y="12592"/>
                    <a:pt x="11180" y="12580"/>
                    <a:pt x="11370" y="12561"/>
                  </a:cubicBezTo>
                  <a:cubicBezTo>
                    <a:pt x="11861" y="12512"/>
                    <a:pt x="12335" y="12399"/>
                    <a:pt x="12782" y="12236"/>
                  </a:cubicBezTo>
                  <a:lnTo>
                    <a:pt x="14282" y="12527"/>
                  </a:lnTo>
                  <a:lnTo>
                    <a:pt x="14282" y="16613"/>
                  </a:lnTo>
                  <a:cubicBezTo>
                    <a:pt x="13683" y="16761"/>
                    <a:pt x="13123" y="17034"/>
                    <a:pt x="12709" y="17399"/>
                  </a:cubicBezTo>
                  <a:cubicBezTo>
                    <a:pt x="12212" y="17832"/>
                    <a:pt x="11642" y="18084"/>
                    <a:pt x="10749" y="18082"/>
                  </a:cubicBezTo>
                  <a:lnTo>
                    <a:pt x="10747" y="18082"/>
                  </a:lnTo>
                  <a:cubicBezTo>
                    <a:pt x="10049" y="18082"/>
                    <a:pt x="9387" y="17847"/>
                    <a:pt x="8930" y="17434"/>
                  </a:cubicBezTo>
                  <a:cubicBezTo>
                    <a:pt x="8512" y="17052"/>
                    <a:pt x="7956" y="16767"/>
                    <a:pt x="7320" y="16613"/>
                  </a:cubicBezTo>
                  <a:lnTo>
                    <a:pt x="7320" y="12518"/>
                  </a:lnTo>
                  <a:cubicBezTo>
                    <a:pt x="7320" y="12518"/>
                    <a:pt x="7318" y="12518"/>
                    <a:pt x="7318" y="12518"/>
                  </a:cubicBezTo>
                  <a:close/>
                  <a:moveTo>
                    <a:pt x="5800" y="5390"/>
                  </a:moveTo>
                  <a:cubicBezTo>
                    <a:pt x="9762" y="5506"/>
                    <a:pt x="12119" y="4266"/>
                    <a:pt x="13403" y="3191"/>
                  </a:cubicBezTo>
                  <a:cubicBezTo>
                    <a:pt x="14955" y="4393"/>
                    <a:pt x="15565" y="5992"/>
                    <a:pt x="15790" y="6860"/>
                  </a:cubicBezTo>
                  <a:cubicBezTo>
                    <a:pt x="15479" y="9158"/>
                    <a:pt x="13370" y="11659"/>
                    <a:pt x="10798" y="11659"/>
                  </a:cubicBezTo>
                  <a:cubicBezTo>
                    <a:pt x="8009" y="11659"/>
                    <a:pt x="5760" y="8720"/>
                    <a:pt x="5760" y="6282"/>
                  </a:cubicBezTo>
                  <a:cubicBezTo>
                    <a:pt x="5760" y="5963"/>
                    <a:pt x="5772" y="5668"/>
                    <a:pt x="5800" y="5390"/>
                  </a:cubicBezTo>
                  <a:cubicBezTo>
                    <a:pt x="5800" y="5390"/>
                    <a:pt x="5800" y="5390"/>
                    <a:pt x="5800" y="5390"/>
                  </a:cubicBezTo>
                  <a:close/>
                  <a:moveTo>
                    <a:pt x="1868" y="20673"/>
                  </a:moveTo>
                  <a:cubicBezTo>
                    <a:pt x="1504" y="20631"/>
                    <a:pt x="1232" y="20395"/>
                    <a:pt x="1232" y="20101"/>
                  </a:cubicBezTo>
                  <a:lnTo>
                    <a:pt x="1232" y="17159"/>
                  </a:lnTo>
                  <a:cubicBezTo>
                    <a:pt x="1232" y="15131"/>
                    <a:pt x="2981" y="13371"/>
                    <a:pt x="5528" y="12872"/>
                  </a:cubicBezTo>
                  <a:lnTo>
                    <a:pt x="5528" y="16549"/>
                  </a:lnTo>
                  <a:cubicBezTo>
                    <a:pt x="5528" y="16549"/>
                    <a:pt x="5417" y="16580"/>
                    <a:pt x="5253" y="16628"/>
                  </a:cubicBezTo>
                  <a:cubicBezTo>
                    <a:pt x="4533" y="16842"/>
                    <a:pt x="4057" y="17381"/>
                    <a:pt x="4057" y="17980"/>
                  </a:cubicBezTo>
                  <a:lnTo>
                    <a:pt x="4057" y="20673"/>
                  </a:lnTo>
                  <a:lnTo>
                    <a:pt x="1937" y="20673"/>
                  </a:lnTo>
                  <a:cubicBezTo>
                    <a:pt x="1911" y="20673"/>
                    <a:pt x="1891" y="20675"/>
                    <a:pt x="1868" y="20673"/>
                  </a:cubicBezTo>
                  <a:cubicBezTo>
                    <a:pt x="1868" y="20673"/>
                    <a:pt x="1868" y="20673"/>
                    <a:pt x="1868" y="20673"/>
                  </a:cubicBezTo>
                  <a:close/>
                  <a:moveTo>
                    <a:pt x="17663" y="12330"/>
                  </a:moveTo>
                  <a:lnTo>
                    <a:pt x="17663" y="3982"/>
                  </a:lnTo>
                  <a:cubicBezTo>
                    <a:pt x="17663" y="1778"/>
                    <a:pt x="15342" y="0"/>
                    <a:pt x="12504" y="0"/>
                  </a:cubicBezTo>
                  <a:lnTo>
                    <a:pt x="9091" y="0"/>
                  </a:lnTo>
                  <a:cubicBezTo>
                    <a:pt x="6251" y="0"/>
                    <a:pt x="3979" y="1778"/>
                    <a:pt x="3979" y="3982"/>
                  </a:cubicBezTo>
                  <a:lnTo>
                    <a:pt x="3979" y="12302"/>
                  </a:lnTo>
                  <a:cubicBezTo>
                    <a:pt x="1577" y="13162"/>
                    <a:pt x="0" y="15038"/>
                    <a:pt x="0" y="17153"/>
                  </a:cubicBezTo>
                  <a:lnTo>
                    <a:pt x="0" y="20093"/>
                  </a:lnTo>
                  <a:cubicBezTo>
                    <a:pt x="0" y="20929"/>
                    <a:pt x="858" y="21600"/>
                    <a:pt x="1937" y="21600"/>
                  </a:cubicBezTo>
                  <a:lnTo>
                    <a:pt x="19622" y="21600"/>
                  </a:lnTo>
                  <a:cubicBezTo>
                    <a:pt x="20698" y="21600"/>
                    <a:pt x="21600" y="20937"/>
                    <a:pt x="21600" y="20101"/>
                  </a:cubicBezTo>
                  <a:lnTo>
                    <a:pt x="21600" y="17159"/>
                  </a:lnTo>
                  <a:cubicBezTo>
                    <a:pt x="21600" y="15064"/>
                    <a:pt x="20023" y="13206"/>
                    <a:pt x="17663" y="12330"/>
                  </a:cubicBezTo>
                  <a:cubicBezTo>
                    <a:pt x="17663" y="12330"/>
                    <a:pt x="17663" y="12330"/>
                    <a:pt x="17663" y="1233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2" name="Freeform: Shape 129"/>
            <p:cNvSpPr/>
            <p:nvPr/>
          </p:nvSpPr>
          <p:spPr>
            <a:xfrm>
              <a:off x="6674034" y="2303073"/>
              <a:ext cx="120168" cy="134292"/>
            </a:xfrm>
            <a:custGeom>
              <a:avLst/>
              <a:gdLst/>
              <a:ahLst/>
              <a:cxnLst>
                <a:cxn ang="0">
                  <a:pos x="wd2" y="hd2"/>
                </a:cxn>
                <a:cxn ang="5400000">
                  <a:pos x="wd2" y="hd2"/>
                </a:cxn>
                <a:cxn ang="10800000">
                  <a:pos x="wd2" y="hd2"/>
                </a:cxn>
                <a:cxn ang="16200000">
                  <a:pos x="wd2" y="hd2"/>
                </a:cxn>
              </a:cxnLst>
              <a:rect l="0" t="0" r="r" b="b"/>
              <a:pathLst>
                <a:path w="21481" h="21561" extrusionOk="0">
                  <a:moveTo>
                    <a:pt x="17982" y="20"/>
                  </a:moveTo>
                  <a:cubicBezTo>
                    <a:pt x="17586" y="78"/>
                    <a:pt x="17213" y="273"/>
                    <a:pt x="16960" y="588"/>
                  </a:cubicBezTo>
                  <a:lnTo>
                    <a:pt x="11638" y="7283"/>
                  </a:lnTo>
                  <a:cubicBezTo>
                    <a:pt x="11059" y="6960"/>
                    <a:pt x="10405" y="6774"/>
                    <a:pt x="9717" y="6774"/>
                  </a:cubicBezTo>
                  <a:cubicBezTo>
                    <a:pt x="8785" y="6774"/>
                    <a:pt x="7896" y="7091"/>
                    <a:pt x="7217" y="7662"/>
                  </a:cubicBezTo>
                  <a:lnTo>
                    <a:pt x="507" y="13280"/>
                  </a:lnTo>
                  <a:cubicBezTo>
                    <a:pt x="50" y="13663"/>
                    <a:pt x="-119" y="14256"/>
                    <a:pt x="85" y="14786"/>
                  </a:cubicBezTo>
                  <a:cubicBezTo>
                    <a:pt x="287" y="15315"/>
                    <a:pt x="819" y="15687"/>
                    <a:pt x="1440" y="15734"/>
                  </a:cubicBezTo>
                  <a:lnTo>
                    <a:pt x="3118" y="15874"/>
                  </a:lnTo>
                  <a:lnTo>
                    <a:pt x="4162" y="18238"/>
                  </a:lnTo>
                  <a:cubicBezTo>
                    <a:pt x="4345" y="18656"/>
                    <a:pt x="4733" y="18971"/>
                    <a:pt x="5217" y="19087"/>
                  </a:cubicBezTo>
                  <a:lnTo>
                    <a:pt x="7850" y="19725"/>
                  </a:lnTo>
                  <a:lnTo>
                    <a:pt x="8461" y="20643"/>
                  </a:lnTo>
                  <a:cubicBezTo>
                    <a:pt x="8745" y="21074"/>
                    <a:pt x="9260" y="21332"/>
                    <a:pt x="9817" y="21332"/>
                  </a:cubicBezTo>
                  <a:lnTo>
                    <a:pt x="9905" y="21332"/>
                  </a:lnTo>
                  <a:cubicBezTo>
                    <a:pt x="10498" y="21302"/>
                    <a:pt x="11016" y="20989"/>
                    <a:pt x="11261" y="20503"/>
                  </a:cubicBezTo>
                  <a:lnTo>
                    <a:pt x="15160" y="12791"/>
                  </a:lnTo>
                  <a:cubicBezTo>
                    <a:pt x="15845" y="11434"/>
                    <a:pt x="15407" y="9832"/>
                    <a:pt x="14138" y="8900"/>
                  </a:cubicBezTo>
                  <a:lnTo>
                    <a:pt x="19515" y="2225"/>
                  </a:lnTo>
                  <a:cubicBezTo>
                    <a:pt x="20020" y="1592"/>
                    <a:pt x="19853" y="714"/>
                    <a:pt x="19148" y="259"/>
                  </a:cubicBezTo>
                  <a:cubicBezTo>
                    <a:pt x="18798" y="31"/>
                    <a:pt x="18378" y="-39"/>
                    <a:pt x="17982" y="20"/>
                  </a:cubicBezTo>
                  <a:close/>
                  <a:moveTo>
                    <a:pt x="9705" y="8191"/>
                  </a:moveTo>
                  <a:cubicBezTo>
                    <a:pt x="10146" y="8191"/>
                    <a:pt x="10569" y="8309"/>
                    <a:pt x="10927" y="8540"/>
                  </a:cubicBezTo>
                  <a:lnTo>
                    <a:pt x="13038" y="9897"/>
                  </a:lnTo>
                  <a:cubicBezTo>
                    <a:pt x="13847" y="10420"/>
                    <a:pt x="14137" y="11390"/>
                    <a:pt x="13727" y="12202"/>
                  </a:cubicBezTo>
                  <a:lnTo>
                    <a:pt x="12783" y="14068"/>
                  </a:lnTo>
                  <a:lnTo>
                    <a:pt x="6617" y="10087"/>
                  </a:lnTo>
                  <a:lnTo>
                    <a:pt x="8284" y="8690"/>
                  </a:lnTo>
                  <a:cubicBezTo>
                    <a:pt x="8674" y="8364"/>
                    <a:pt x="9175" y="8191"/>
                    <a:pt x="9705" y="8191"/>
                  </a:cubicBezTo>
                  <a:close/>
                  <a:moveTo>
                    <a:pt x="5440" y="11075"/>
                  </a:moveTo>
                  <a:lnTo>
                    <a:pt x="6428" y="11703"/>
                  </a:lnTo>
                  <a:cubicBezTo>
                    <a:pt x="6428" y="11703"/>
                    <a:pt x="3318" y="14477"/>
                    <a:pt x="3318" y="14477"/>
                  </a:cubicBezTo>
                  <a:cubicBezTo>
                    <a:pt x="3291" y="14476"/>
                    <a:pt x="1574" y="14307"/>
                    <a:pt x="1574" y="14307"/>
                  </a:cubicBezTo>
                  <a:lnTo>
                    <a:pt x="5440" y="11075"/>
                  </a:lnTo>
                  <a:close/>
                  <a:moveTo>
                    <a:pt x="7717" y="12541"/>
                  </a:moveTo>
                  <a:lnTo>
                    <a:pt x="9794" y="13878"/>
                  </a:lnTo>
                  <a:cubicBezTo>
                    <a:pt x="9794" y="13878"/>
                    <a:pt x="7606" y="18209"/>
                    <a:pt x="7606" y="18209"/>
                  </a:cubicBezTo>
                  <a:lnTo>
                    <a:pt x="5617" y="17720"/>
                  </a:lnTo>
                  <a:lnTo>
                    <a:pt x="4573" y="15355"/>
                  </a:lnTo>
                  <a:cubicBezTo>
                    <a:pt x="4570" y="15351"/>
                    <a:pt x="4562" y="15351"/>
                    <a:pt x="4562" y="15345"/>
                  </a:cubicBezTo>
                  <a:lnTo>
                    <a:pt x="7717" y="12541"/>
                  </a:lnTo>
                  <a:close/>
                  <a:moveTo>
                    <a:pt x="11116" y="14746"/>
                  </a:moveTo>
                  <a:lnTo>
                    <a:pt x="12172" y="15495"/>
                  </a:lnTo>
                  <a:cubicBezTo>
                    <a:pt x="12172" y="15495"/>
                    <a:pt x="9905" y="19885"/>
                    <a:pt x="9905" y="19885"/>
                  </a:cubicBezTo>
                  <a:cubicBezTo>
                    <a:pt x="9905" y="19885"/>
                    <a:pt x="9137" y="18912"/>
                    <a:pt x="9072" y="18847"/>
                  </a:cubicBezTo>
                  <a:lnTo>
                    <a:pt x="11116" y="14746"/>
                  </a:lnTo>
                  <a:close/>
                  <a:moveTo>
                    <a:pt x="15382" y="18199"/>
                  </a:moveTo>
                  <a:cubicBezTo>
                    <a:pt x="14348" y="18199"/>
                    <a:pt x="13516" y="18956"/>
                    <a:pt x="13516" y="19885"/>
                  </a:cubicBezTo>
                  <a:cubicBezTo>
                    <a:pt x="13516" y="20813"/>
                    <a:pt x="14348" y="21561"/>
                    <a:pt x="15382" y="21561"/>
                  </a:cubicBezTo>
                  <a:cubicBezTo>
                    <a:pt x="16417" y="21561"/>
                    <a:pt x="17260" y="20813"/>
                    <a:pt x="17260" y="19885"/>
                  </a:cubicBezTo>
                  <a:cubicBezTo>
                    <a:pt x="17260" y="18956"/>
                    <a:pt x="16417" y="18199"/>
                    <a:pt x="15382" y="18199"/>
                  </a:cubicBezTo>
                  <a:close/>
                  <a:moveTo>
                    <a:pt x="18748" y="18199"/>
                  </a:moveTo>
                  <a:cubicBezTo>
                    <a:pt x="18213" y="18199"/>
                    <a:pt x="17782" y="18585"/>
                    <a:pt x="17782" y="19067"/>
                  </a:cubicBezTo>
                  <a:cubicBezTo>
                    <a:pt x="17782" y="19548"/>
                    <a:pt x="18213" y="19945"/>
                    <a:pt x="18748" y="19945"/>
                  </a:cubicBezTo>
                  <a:cubicBezTo>
                    <a:pt x="19285" y="19945"/>
                    <a:pt x="19715" y="19548"/>
                    <a:pt x="19715" y="19067"/>
                  </a:cubicBezTo>
                  <a:cubicBezTo>
                    <a:pt x="19715" y="18585"/>
                    <a:pt x="19285" y="18199"/>
                    <a:pt x="18748" y="18199"/>
                  </a:cubicBezTo>
                  <a:close/>
                  <a:moveTo>
                    <a:pt x="20870" y="19795"/>
                  </a:moveTo>
                  <a:cubicBezTo>
                    <a:pt x="20533" y="19795"/>
                    <a:pt x="20270" y="20041"/>
                    <a:pt x="20270" y="20344"/>
                  </a:cubicBezTo>
                  <a:cubicBezTo>
                    <a:pt x="20270" y="20647"/>
                    <a:pt x="20533" y="20883"/>
                    <a:pt x="20870" y="20883"/>
                  </a:cubicBezTo>
                  <a:cubicBezTo>
                    <a:pt x="21207" y="20883"/>
                    <a:pt x="21481" y="20647"/>
                    <a:pt x="21481" y="20344"/>
                  </a:cubicBezTo>
                  <a:cubicBezTo>
                    <a:pt x="21481" y="20041"/>
                    <a:pt x="21207" y="19795"/>
                    <a:pt x="20870" y="19795"/>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3" name="Freeform: Shape 130"/>
            <p:cNvSpPr/>
            <p:nvPr/>
          </p:nvSpPr>
          <p:spPr>
            <a:xfrm>
              <a:off x="5902500" y="2293128"/>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1" y="0"/>
                    <a:pt x="7263" y="530"/>
                    <a:pt x="6006" y="1604"/>
                  </a:cubicBezTo>
                  <a:cubicBezTo>
                    <a:pt x="4748" y="2678"/>
                    <a:pt x="4107" y="4042"/>
                    <a:pt x="4107" y="5688"/>
                  </a:cubicBezTo>
                  <a:lnTo>
                    <a:pt x="4107" y="6549"/>
                  </a:lnTo>
                  <a:cubicBezTo>
                    <a:pt x="4107" y="6971"/>
                    <a:pt x="4534" y="7300"/>
                    <a:pt x="5006" y="7300"/>
                  </a:cubicBezTo>
                  <a:cubicBezTo>
                    <a:pt x="5514" y="7300"/>
                    <a:pt x="5923" y="6971"/>
                    <a:pt x="5923" y="6549"/>
                  </a:cubicBezTo>
                  <a:lnTo>
                    <a:pt x="5923" y="5688"/>
                  </a:lnTo>
                  <a:cubicBezTo>
                    <a:pt x="5923" y="4466"/>
                    <a:pt x="6381" y="3459"/>
                    <a:pt x="7281" y="2681"/>
                  </a:cubicBezTo>
                  <a:cubicBezTo>
                    <a:pt x="8194" y="1893"/>
                    <a:pt x="9367" y="1500"/>
                    <a:pt x="10804" y="1500"/>
                  </a:cubicBezTo>
                  <a:cubicBezTo>
                    <a:pt x="12224" y="1500"/>
                    <a:pt x="13383" y="1897"/>
                    <a:pt x="14286" y="2681"/>
                  </a:cubicBezTo>
                  <a:cubicBezTo>
                    <a:pt x="15179" y="3462"/>
                    <a:pt x="15636" y="4466"/>
                    <a:pt x="15636" y="5688"/>
                  </a:cubicBezTo>
                  <a:lnTo>
                    <a:pt x="15636" y="9230"/>
                  </a:lnTo>
                  <a:lnTo>
                    <a:pt x="891" y="9230"/>
                  </a:lnTo>
                  <a:cubicBezTo>
                    <a:pt x="384" y="9230"/>
                    <a:pt x="0" y="9559"/>
                    <a:pt x="0" y="9980"/>
                  </a:cubicBezTo>
                  <a:lnTo>
                    <a:pt x="0" y="20857"/>
                  </a:lnTo>
                  <a:cubicBezTo>
                    <a:pt x="0" y="21281"/>
                    <a:pt x="384" y="21600"/>
                    <a:pt x="891" y="21600"/>
                  </a:cubicBezTo>
                  <a:lnTo>
                    <a:pt x="20700" y="21600"/>
                  </a:lnTo>
                  <a:cubicBezTo>
                    <a:pt x="21174" y="21600"/>
                    <a:pt x="21600" y="21281"/>
                    <a:pt x="21600" y="20857"/>
                  </a:cubicBezTo>
                  <a:lnTo>
                    <a:pt x="21600" y="9980"/>
                  </a:lnTo>
                  <a:cubicBezTo>
                    <a:pt x="21600" y="9559"/>
                    <a:pt x="21174" y="9230"/>
                    <a:pt x="20700" y="9230"/>
                  </a:cubicBezTo>
                  <a:lnTo>
                    <a:pt x="17452" y="9230"/>
                  </a:lnTo>
                  <a:lnTo>
                    <a:pt x="17452" y="5688"/>
                  </a:lnTo>
                  <a:cubicBezTo>
                    <a:pt x="17452" y="4042"/>
                    <a:pt x="16826" y="2678"/>
                    <a:pt x="15569" y="1604"/>
                  </a:cubicBezTo>
                  <a:cubicBezTo>
                    <a:pt x="14313" y="530"/>
                    <a:pt x="12731" y="0"/>
                    <a:pt x="10804" y="0"/>
                  </a:cubicBezTo>
                  <a:close/>
                  <a:moveTo>
                    <a:pt x="1808" y="10724"/>
                  </a:moveTo>
                  <a:lnTo>
                    <a:pt x="19784" y="10724"/>
                  </a:lnTo>
                  <a:cubicBezTo>
                    <a:pt x="19784" y="10724"/>
                    <a:pt x="19784" y="20093"/>
                    <a:pt x="19784" y="20093"/>
                  </a:cubicBezTo>
                  <a:lnTo>
                    <a:pt x="1808" y="20093"/>
                  </a:lnTo>
                  <a:lnTo>
                    <a:pt x="1808" y="10724"/>
                  </a:lnTo>
                  <a:close/>
                  <a:moveTo>
                    <a:pt x="10779" y="12224"/>
                  </a:moveTo>
                  <a:cubicBezTo>
                    <a:pt x="10190" y="12224"/>
                    <a:pt x="9674" y="12388"/>
                    <a:pt x="9213" y="12724"/>
                  </a:cubicBezTo>
                  <a:cubicBezTo>
                    <a:pt x="8760" y="13054"/>
                    <a:pt x="8530" y="13448"/>
                    <a:pt x="8530" y="13898"/>
                  </a:cubicBezTo>
                  <a:cubicBezTo>
                    <a:pt x="8530" y="14537"/>
                    <a:pt x="9094" y="15138"/>
                    <a:pt x="9863" y="15426"/>
                  </a:cubicBezTo>
                  <a:lnTo>
                    <a:pt x="9863" y="18551"/>
                  </a:lnTo>
                  <a:cubicBezTo>
                    <a:pt x="9863" y="18972"/>
                    <a:pt x="10274" y="19329"/>
                    <a:pt x="10779" y="19329"/>
                  </a:cubicBezTo>
                  <a:cubicBezTo>
                    <a:pt x="11286" y="19329"/>
                    <a:pt x="11679" y="18972"/>
                    <a:pt x="11679" y="18551"/>
                  </a:cubicBezTo>
                  <a:lnTo>
                    <a:pt x="11679" y="15426"/>
                  </a:lnTo>
                  <a:cubicBezTo>
                    <a:pt x="12446" y="15138"/>
                    <a:pt x="12987" y="14551"/>
                    <a:pt x="12987" y="13898"/>
                  </a:cubicBezTo>
                  <a:cubicBezTo>
                    <a:pt x="12987" y="13448"/>
                    <a:pt x="12745" y="13056"/>
                    <a:pt x="12295" y="12724"/>
                  </a:cubicBezTo>
                  <a:cubicBezTo>
                    <a:pt x="11846" y="12391"/>
                    <a:pt x="11350" y="12224"/>
                    <a:pt x="10779" y="1222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4" name="Freeform: Shape 131"/>
            <p:cNvSpPr/>
            <p:nvPr/>
          </p:nvSpPr>
          <p:spPr>
            <a:xfrm>
              <a:off x="5407339" y="2382615"/>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2" y="0"/>
                    <a:pt x="7263" y="527"/>
                    <a:pt x="6006" y="1604"/>
                  </a:cubicBezTo>
                  <a:cubicBezTo>
                    <a:pt x="4749" y="2680"/>
                    <a:pt x="4107" y="4040"/>
                    <a:pt x="4107" y="5688"/>
                  </a:cubicBezTo>
                  <a:lnTo>
                    <a:pt x="4107" y="6549"/>
                  </a:lnTo>
                  <a:cubicBezTo>
                    <a:pt x="4107" y="6971"/>
                    <a:pt x="4534" y="7300"/>
                    <a:pt x="5006" y="7300"/>
                  </a:cubicBezTo>
                  <a:cubicBezTo>
                    <a:pt x="5514" y="7300"/>
                    <a:pt x="5923" y="6971"/>
                    <a:pt x="5923" y="6549"/>
                  </a:cubicBezTo>
                  <a:lnTo>
                    <a:pt x="5923" y="5688"/>
                  </a:lnTo>
                  <a:cubicBezTo>
                    <a:pt x="5923" y="4463"/>
                    <a:pt x="6383" y="3456"/>
                    <a:pt x="7281" y="2681"/>
                  </a:cubicBezTo>
                  <a:cubicBezTo>
                    <a:pt x="8194" y="1891"/>
                    <a:pt x="9369" y="1493"/>
                    <a:pt x="10804" y="1493"/>
                  </a:cubicBezTo>
                  <a:cubicBezTo>
                    <a:pt x="12226" y="1493"/>
                    <a:pt x="13385" y="1895"/>
                    <a:pt x="14286" y="2681"/>
                  </a:cubicBezTo>
                  <a:cubicBezTo>
                    <a:pt x="15182" y="3460"/>
                    <a:pt x="15636" y="4463"/>
                    <a:pt x="15636" y="5688"/>
                  </a:cubicBezTo>
                  <a:lnTo>
                    <a:pt x="15636" y="9230"/>
                  </a:lnTo>
                  <a:lnTo>
                    <a:pt x="891" y="9230"/>
                  </a:lnTo>
                  <a:cubicBezTo>
                    <a:pt x="384" y="9230"/>
                    <a:pt x="0" y="9557"/>
                    <a:pt x="0" y="9980"/>
                  </a:cubicBezTo>
                  <a:lnTo>
                    <a:pt x="0" y="20857"/>
                  </a:lnTo>
                  <a:cubicBezTo>
                    <a:pt x="0" y="21280"/>
                    <a:pt x="384" y="21600"/>
                    <a:pt x="891" y="21600"/>
                  </a:cubicBezTo>
                  <a:lnTo>
                    <a:pt x="20700" y="21600"/>
                  </a:lnTo>
                  <a:cubicBezTo>
                    <a:pt x="21173" y="21600"/>
                    <a:pt x="21600" y="21280"/>
                    <a:pt x="21600" y="20857"/>
                  </a:cubicBezTo>
                  <a:lnTo>
                    <a:pt x="21600" y="9980"/>
                  </a:lnTo>
                  <a:cubicBezTo>
                    <a:pt x="21600" y="9557"/>
                    <a:pt x="21173" y="9230"/>
                    <a:pt x="20700" y="9230"/>
                  </a:cubicBezTo>
                  <a:lnTo>
                    <a:pt x="17452" y="9230"/>
                  </a:lnTo>
                  <a:lnTo>
                    <a:pt x="17452" y="5688"/>
                  </a:lnTo>
                  <a:cubicBezTo>
                    <a:pt x="17452" y="4040"/>
                    <a:pt x="16828" y="2680"/>
                    <a:pt x="15569" y="1604"/>
                  </a:cubicBezTo>
                  <a:cubicBezTo>
                    <a:pt x="14312" y="527"/>
                    <a:pt x="12732" y="0"/>
                    <a:pt x="10804" y="0"/>
                  </a:cubicBezTo>
                  <a:close/>
                  <a:moveTo>
                    <a:pt x="1808" y="10724"/>
                  </a:moveTo>
                  <a:lnTo>
                    <a:pt x="19784" y="10724"/>
                  </a:lnTo>
                  <a:cubicBezTo>
                    <a:pt x="19784" y="10724"/>
                    <a:pt x="19784" y="20093"/>
                    <a:pt x="19784" y="20093"/>
                  </a:cubicBezTo>
                  <a:lnTo>
                    <a:pt x="1808" y="20093"/>
                  </a:lnTo>
                  <a:lnTo>
                    <a:pt x="1808" y="10724"/>
                  </a:lnTo>
                  <a:close/>
                  <a:moveTo>
                    <a:pt x="11046" y="12446"/>
                  </a:moveTo>
                  <a:cubicBezTo>
                    <a:pt x="10459" y="12446"/>
                    <a:pt x="9940" y="12609"/>
                    <a:pt x="9480" y="12946"/>
                  </a:cubicBezTo>
                  <a:cubicBezTo>
                    <a:pt x="9025" y="13277"/>
                    <a:pt x="8797" y="13670"/>
                    <a:pt x="8797" y="14120"/>
                  </a:cubicBezTo>
                  <a:cubicBezTo>
                    <a:pt x="8797" y="14759"/>
                    <a:pt x="9360" y="15357"/>
                    <a:pt x="10129" y="15641"/>
                  </a:cubicBezTo>
                  <a:lnTo>
                    <a:pt x="10129" y="18773"/>
                  </a:lnTo>
                  <a:cubicBezTo>
                    <a:pt x="10129" y="19196"/>
                    <a:pt x="10541" y="19551"/>
                    <a:pt x="11046" y="19551"/>
                  </a:cubicBezTo>
                  <a:cubicBezTo>
                    <a:pt x="11553" y="19551"/>
                    <a:pt x="11945" y="19196"/>
                    <a:pt x="11945" y="18773"/>
                  </a:cubicBezTo>
                  <a:lnTo>
                    <a:pt x="11945" y="15641"/>
                  </a:lnTo>
                  <a:cubicBezTo>
                    <a:pt x="12712" y="15357"/>
                    <a:pt x="13253" y="14774"/>
                    <a:pt x="13253" y="14120"/>
                  </a:cubicBezTo>
                  <a:cubicBezTo>
                    <a:pt x="13253" y="13670"/>
                    <a:pt x="13011" y="13279"/>
                    <a:pt x="12562" y="12946"/>
                  </a:cubicBezTo>
                  <a:cubicBezTo>
                    <a:pt x="12113" y="12611"/>
                    <a:pt x="11617" y="12446"/>
                    <a:pt x="11046" y="1244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5" name="Freeform: Shape 132"/>
            <p:cNvSpPr/>
            <p:nvPr/>
          </p:nvSpPr>
          <p:spPr>
            <a:xfrm>
              <a:off x="6711861" y="2700792"/>
              <a:ext cx="155112" cy="1796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cubicBezTo>
                    <a:pt x="615" y="0"/>
                    <a:pt x="0" y="548"/>
                    <a:pt x="0" y="1203"/>
                  </a:cubicBezTo>
                  <a:cubicBezTo>
                    <a:pt x="0" y="1860"/>
                    <a:pt x="615" y="2406"/>
                    <a:pt x="1376" y="2406"/>
                  </a:cubicBezTo>
                  <a:lnTo>
                    <a:pt x="8126" y="2406"/>
                  </a:lnTo>
                  <a:lnTo>
                    <a:pt x="8117" y="3220"/>
                  </a:lnTo>
                  <a:cubicBezTo>
                    <a:pt x="6185" y="4068"/>
                    <a:pt x="4847" y="5795"/>
                    <a:pt x="4829" y="7785"/>
                  </a:cubicBezTo>
                  <a:cubicBezTo>
                    <a:pt x="4817" y="9079"/>
                    <a:pt x="5368" y="11350"/>
                    <a:pt x="6144" y="13187"/>
                  </a:cubicBezTo>
                  <a:cubicBezTo>
                    <a:pt x="7348" y="16037"/>
                    <a:pt x="8881" y="17492"/>
                    <a:pt x="10705" y="17506"/>
                  </a:cubicBezTo>
                  <a:cubicBezTo>
                    <a:pt x="12548" y="17506"/>
                    <a:pt x="14107" y="16069"/>
                    <a:pt x="15361" y="13247"/>
                  </a:cubicBezTo>
                  <a:cubicBezTo>
                    <a:pt x="16169" y="11421"/>
                    <a:pt x="16769" y="9160"/>
                    <a:pt x="16780" y="7867"/>
                  </a:cubicBezTo>
                  <a:cubicBezTo>
                    <a:pt x="16793" y="6492"/>
                    <a:pt x="16178" y="5190"/>
                    <a:pt x="15058" y="4206"/>
                  </a:cubicBezTo>
                  <a:cubicBezTo>
                    <a:pt x="14609" y="3811"/>
                    <a:pt x="14099" y="3489"/>
                    <a:pt x="13543" y="3243"/>
                  </a:cubicBezTo>
                  <a:lnTo>
                    <a:pt x="13552" y="2406"/>
                  </a:lnTo>
                  <a:lnTo>
                    <a:pt x="20224" y="2406"/>
                  </a:lnTo>
                  <a:cubicBezTo>
                    <a:pt x="20986" y="2406"/>
                    <a:pt x="21600" y="1860"/>
                    <a:pt x="21600" y="1203"/>
                  </a:cubicBezTo>
                  <a:cubicBezTo>
                    <a:pt x="21600" y="548"/>
                    <a:pt x="20982" y="0"/>
                    <a:pt x="20224" y="0"/>
                  </a:cubicBezTo>
                  <a:lnTo>
                    <a:pt x="1376" y="0"/>
                  </a:lnTo>
                  <a:close/>
                  <a:moveTo>
                    <a:pt x="10800" y="4087"/>
                  </a:moveTo>
                  <a:lnTo>
                    <a:pt x="10835" y="4087"/>
                  </a:lnTo>
                  <a:cubicBezTo>
                    <a:pt x="13222" y="4087"/>
                    <a:pt x="15145" y="5783"/>
                    <a:pt x="15127" y="7845"/>
                  </a:cubicBezTo>
                  <a:cubicBezTo>
                    <a:pt x="15109" y="9904"/>
                    <a:pt x="13114" y="16064"/>
                    <a:pt x="10731" y="16064"/>
                  </a:cubicBezTo>
                  <a:lnTo>
                    <a:pt x="10722" y="16064"/>
                  </a:lnTo>
                  <a:cubicBezTo>
                    <a:pt x="8332" y="16064"/>
                    <a:pt x="6455" y="9846"/>
                    <a:pt x="6473" y="7785"/>
                  </a:cubicBezTo>
                  <a:cubicBezTo>
                    <a:pt x="6494" y="5732"/>
                    <a:pt x="8429" y="4087"/>
                    <a:pt x="10800" y="4087"/>
                  </a:cubicBezTo>
                  <a:close/>
                  <a:moveTo>
                    <a:pt x="9303" y="5275"/>
                  </a:moveTo>
                  <a:cubicBezTo>
                    <a:pt x="9166" y="5244"/>
                    <a:pt x="9010" y="5261"/>
                    <a:pt x="8879" y="5327"/>
                  </a:cubicBezTo>
                  <a:cubicBezTo>
                    <a:pt x="8792" y="5371"/>
                    <a:pt x="6715" y="6441"/>
                    <a:pt x="7304" y="9018"/>
                  </a:cubicBezTo>
                  <a:cubicBezTo>
                    <a:pt x="7357" y="9246"/>
                    <a:pt x="7584" y="9407"/>
                    <a:pt x="7840" y="9407"/>
                  </a:cubicBezTo>
                  <a:cubicBezTo>
                    <a:pt x="7878" y="9407"/>
                    <a:pt x="7907" y="9406"/>
                    <a:pt x="7944" y="9399"/>
                  </a:cubicBezTo>
                  <a:cubicBezTo>
                    <a:pt x="8243" y="9349"/>
                    <a:pt x="8443" y="9096"/>
                    <a:pt x="8386" y="8839"/>
                  </a:cubicBezTo>
                  <a:cubicBezTo>
                    <a:pt x="7955" y="6953"/>
                    <a:pt x="9370" y="6179"/>
                    <a:pt x="9441" y="6142"/>
                  </a:cubicBezTo>
                  <a:cubicBezTo>
                    <a:pt x="9701" y="6007"/>
                    <a:pt x="9784" y="5721"/>
                    <a:pt x="9632" y="5492"/>
                  </a:cubicBezTo>
                  <a:cubicBezTo>
                    <a:pt x="9555" y="5378"/>
                    <a:pt x="9439" y="5306"/>
                    <a:pt x="9303" y="5275"/>
                  </a:cubicBezTo>
                  <a:close/>
                  <a:moveTo>
                    <a:pt x="1099" y="8129"/>
                  </a:moveTo>
                  <a:cubicBezTo>
                    <a:pt x="641" y="8129"/>
                    <a:pt x="277" y="8452"/>
                    <a:pt x="277" y="8846"/>
                  </a:cubicBezTo>
                  <a:cubicBezTo>
                    <a:pt x="277" y="9242"/>
                    <a:pt x="641" y="9563"/>
                    <a:pt x="1099" y="9563"/>
                  </a:cubicBezTo>
                  <a:lnTo>
                    <a:pt x="2821" y="9563"/>
                  </a:lnTo>
                  <a:cubicBezTo>
                    <a:pt x="3279" y="9563"/>
                    <a:pt x="3652" y="9242"/>
                    <a:pt x="3652" y="8846"/>
                  </a:cubicBezTo>
                  <a:cubicBezTo>
                    <a:pt x="3652" y="8452"/>
                    <a:pt x="3277" y="8129"/>
                    <a:pt x="2821" y="8129"/>
                  </a:cubicBezTo>
                  <a:lnTo>
                    <a:pt x="1099" y="8129"/>
                  </a:lnTo>
                  <a:close/>
                  <a:moveTo>
                    <a:pt x="18545" y="8129"/>
                  </a:moveTo>
                  <a:cubicBezTo>
                    <a:pt x="18088" y="8129"/>
                    <a:pt x="17723" y="8452"/>
                    <a:pt x="17723" y="8846"/>
                  </a:cubicBezTo>
                  <a:cubicBezTo>
                    <a:pt x="17723" y="9239"/>
                    <a:pt x="18088" y="9563"/>
                    <a:pt x="18545" y="9563"/>
                  </a:cubicBezTo>
                  <a:lnTo>
                    <a:pt x="20267" y="9563"/>
                  </a:lnTo>
                  <a:cubicBezTo>
                    <a:pt x="20725" y="9563"/>
                    <a:pt x="21098" y="9239"/>
                    <a:pt x="21098" y="8846"/>
                  </a:cubicBezTo>
                  <a:cubicBezTo>
                    <a:pt x="21098" y="8452"/>
                    <a:pt x="20725" y="8129"/>
                    <a:pt x="20267" y="8129"/>
                  </a:cubicBezTo>
                  <a:lnTo>
                    <a:pt x="18545" y="8129"/>
                  </a:lnTo>
                  <a:close/>
                  <a:moveTo>
                    <a:pt x="8360" y="10042"/>
                  </a:moveTo>
                  <a:cubicBezTo>
                    <a:pt x="8019" y="10042"/>
                    <a:pt x="7754" y="10280"/>
                    <a:pt x="7754" y="10572"/>
                  </a:cubicBezTo>
                  <a:cubicBezTo>
                    <a:pt x="7754" y="10867"/>
                    <a:pt x="8019" y="11103"/>
                    <a:pt x="8360" y="11103"/>
                  </a:cubicBezTo>
                  <a:cubicBezTo>
                    <a:pt x="8699" y="11103"/>
                    <a:pt x="8974" y="10867"/>
                    <a:pt x="8974" y="10572"/>
                  </a:cubicBezTo>
                  <a:cubicBezTo>
                    <a:pt x="8974" y="10280"/>
                    <a:pt x="8699" y="10042"/>
                    <a:pt x="8360" y="10042"/>
                  </a:cubicBezTo>
                  <a:close/>
                  <a:moveTo>
                    <a:pt x="4812" y="14823"/>
                  </a:moveTo>
                  <a:cubicBezTo>
                    <a:pt x="4600" y="14824"/>
                    <a:pt x="4384" y="14892"/>
                    <a:pt x="4223" y="15033"/>
                  </a:cubicBezTo>
                  <a:lnTo>
                    <a:pt x="3012" y="16086"/>
                  </a:lnTo>
                  <a:cubicBezTo>
                    <a:pt x="2689" y="16365"/>
                    <a:pt x="2689" y="16817"/>
                    <a:pt x="3012" y="17095"/>
                  </a:cubicBezTo>
                  <a:cubicBezTo>
                    <a:pt x="3172" y="17234"/>
                    <a:pt x="3378" y="17304"/>
                    <a:pt x="3591" y="17304"/>
                  </a:cubicBezTo>
                  <a:cubicBezTo>
                    <a:pt x="3801" y="17304"/>
                    <a:pt x="4017" y="17234"/>
                    <a:pt x="4180" y="17095"/>
                  </a:cubicBezTo>
                  <a:lnTo>
                    <a:pt x="5400" y="16041"/>
                  </a:lnTo>
                  <a:cubicBezTo>
                    <a:pt x="5723" y="15763"/>
                    <a:pt x="5723" y="15311"/>
                    <a:pt x="5400" y="15033"/>
                  </a:cubicBezTo>
                  <a:cubicBezTo>
                    <a:pt x="5238" y="14893"/>
                    <a:pt x="5023" y="14823"/>
                    <a:pt x="4812" y="14823"/>
                  </a:cubicBezTo>
                  <a:close/>
                  <a:moveTo>
                    <a:pt x="16607" y="14823"/>
                  </a:moveTo>
                  <a:cubicBezTo>
                    <a:pt x="16395" y="14823"/>
                    <a:pt x="16180" y="14892"/>
                    <a:pt x="16018" y="15033"/>
                  </a:cubicBezTo>
                  <a:cubicBezTo>
                    <a:pt x="15696" y="15311"/>
                    <a:pt x="15696" y="15760"/>
                    <a:pt x="16018" y="16041"/>
                  </a:cubicBezTo>
                  <a:lnTo>
                    <a:pt x="17238" y="17095"/>
                  </a:lnTo>
                  <a:cubicBezTo>
                    <a:pt x="17401" y="17234"/>
                    <a:pt x="17618" y="17304"/>
                    <a:pt x="17827" y="17304"/>
                  </a:cubicBezTo>
                  <a:cubicBezTo>
                    <a:pt x="18038" y="17304"/>
                    <a:pt x="18251" y="17234"/>
                    <a:pt x="18415" y="17095"/>
                  </a:cubicBezTo>
                  <a:cubicBezTo>
                    <a:pt x="18738" y="16817"/>
                    <a:pt x="18738" y="16365"/>
                    <a:pt x="18415" y="16086"/>
                  </a:cubicBezTo>
                  <a:cubicBezTo>
                    <a:pt x="18415" y="16086"/>
                    <a:pt x="17187" y="15033"/>
                    <a:pt x="17187" y="15033"/>
                  </a:cubicBezTo>
                  <a:cubicBezTo>
                    <a:pt x="17026" y="14892"/>
                    <a:pt x="16818" y="14823"/>
                    <a:pt x="16607" y="14823"/>
                  </a:cubicBezTo>
                  <a:close/>
                  <a:moveTo>
                    <a:pt x="10774" y="18649"/>
                  </a:moveTo>
                  <a:cubicBezTo>
                    <a:pt x="10584" y="18649"/>
                    <a:pt x="10413" y="18718"/>
                    <a:pt x="10272" y="18813"/>
                  </a:cubicBezTo>
                  <a:cubicBezTo>
                    <a:pt x="10082" y="18943"/>
                    <a:pt x="9969" y="19153"/>
                    <a:pt x="9969" y="19381"/>
                  </a:cubicBezTo>
                  <a:lnTo>
                    <a:pt x="9969" y="20868"/>
                  </a:lnTo>
                  <a:cubicBezTo>
                    <a:pt x="9969" y="21096"/>
                    <a:pt x="10082" y="21305"/>
                    <a:pt x="10272" y="21436"/>
                  </a:cubicBezTo>
                  <a:cubicBezTo>
                    <a:pt x="10413" y="21531"/>
                    <a:pt x="10584" y="21600"/>
                    <a:pt x="10774" y="21600"/>
                  </a:cubicBezTo>
                  <a:cubicBezTo>
                    <a:pt x="10967" y="21600"/>
                    <a:pt x="11136" y="21529"/>
                    <a:pt x="11276" y="21436"/>
                  </a:cubicBezTo>
                  <a:cubicBezTo>
                    <a:pt x="11466" y="21305"/>
                    <a:pt x="11579" y="21096"/>
                    <a:pt x="11579" y="20868"/>
                  </a:cubicBezTo>
                  <a:lnTo>
                    <a:pt x="11579" y="19381"/>
                  </a:lnTo>
                  <a:cubicBezTo>
                    <a:pt x="11579" y="19153"/>
                    <a:pt x="11466" y="18943"/>
                    <a:pt x="11276" y="18813"/>
                  </a:cubicBezTo>
                  <a:cubicBezTo>
                    <a:pt x="11136" y="18718"/>
                    <a:pt x="10967" y="18649"/>
                    <a:pt x="10774" y="1864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6" name="Freeform: Shape 133"/>
            <p:cNvSpPr/>
            <p:nvPr/>
          </p:nvSpPr>
          <p:spPr>
            <a:xfrm>
              <a:off x="5795097" y="4470651"/>
              <a:ext cx="130254" cy="161512"/>
            </a:xfrm>
            <a:custGeom>
              <a:avLst/>
              <a:gdLst/>
              <a:ahLst/>
              <a:cxnLst>
                <a:cxn ang="0">
                  <a:pos x="wd2" y="hd2"/>
                </a:cxn>
                <a:cxn ang="5400000">
                  <a:pos x="wd2" y="hd2"/>
                </a:cxn>
                <a:cxn ang="10800000">
                  <a:pos x="wd2" y="hd2"/>
                </a:cxn>
                <a:cxn ang="16200000">
                  <a:pos x="wd2" y="hd2"/>
                </a:cxn>
              </a:cxnLst>
              <a:rect l="0" t="0" r="r" b="b"/>
              <a:pathLst>
                <a:path w="21600" h="21600" extrusionOk="0">
                  <a:moveTo>
                    <a:pt x="4916" y="0"/>
                  </a:moveTo>
                  <a:cubicBezTo>
                    <a:pt x="3189" y="0"/>
                    <a:pt x="1762" y="1161"/>
                    <a:pt x="1762" y="2551"/>
                  </a:cubicBezTo>
                  <a:lnTo>
                    <a:pt x="1762" y="11020"/>
                  </a:lnTo>
                  <a:lnTo>
                    <a:pt x="969" y="10555"/>
                  </a:lnTo>
                  <a:cubicBezTo>
                    <a:pt x="779" y="10446"/>
                    <a:pt x="535" y="10434"/>
                    <a:pt x="330" y="10522"/>
                  </a:cubicBezTo>
                  <a:cubicBezTo>
                    <a:pt x="123" y="10605"/>
                    <a:pt x="0" y="10775"/>
                    <a:pt x="0" y="10962"/>
                  </a:cubicBezTo>
                  <a:lnTo>
                    <a:pt x="0" y="19772"/>
                  </a:lnTo>
                  <a:cubicBezTo>
                    <a:pt x="0" y="19963"/>
                    <a:pt x="129" y="20140"/>
                    <a:pt x="340" y="20229"/>
                  </a:cubicBezTo>
                  <a:cubicBezTo>
                    <a:pt x="552" y="20315"/>
                    <a:pt x="805" y="20299"/>
                    <a:pt x="1000" y="20187"/>
                  </a:cubicBezTo>
                  <a:lnTo>
                    <a:pt x="8667" y="15791"/>
                  </a:lnTo>
                  <a:cubicBezTo>
                    <a:pt x="8831" y="15695"/>
                    <a:pt x="8924" y="15537"/>
                    <a:pt x="8924" y="15375"/>
                  </a:cubicBezTo>
                  <a:cubicBezTo>
                    <a:pt x="8924" y="15213"/>
                    <a:pt x="8820" y="15070"/>
                    <a:pt x="8656" y="14976"/>
                  </a:cubicBezTo>
                  <a:lnTo>
                    <a:pt x="3463" y="11984"/>
                  </a:lnTo>
                  <a:lnTo>
                    <a:pt x="3463" y="2551"/>
                  </a:lnTo>
                  <a:cubicBezTo>
                    <a:pt x="3463" y="1901"/>
                    <a:pt x="4106" y="1371"/>
                    <a:pt x="4916" y="1371"/>
                  </a:cubicBezTo>
                  <a:lnTo>
                    <a:pt x="16664" y="1371"/>
                  </a:lnTo>
                  <a:cubicBezTo>
                    <a:pt x="17471" y="1371"/>
                    <a:pt x="18137" y="1901"/>
                    <a:pt x="18137" y="2551"/>
                  </a:cubicBezTo>
                  <a:lnTo>
                    <a:pt x="18137" y="11984"/>
                  </a:lnTo>
                  <a:lnTo>
                    <a:pt x="12923" y="14976"/>
                  </a:lnTo>
                  <a:cubicBezTo>
                    <a:pt x="12759" y="15071"/>
                    <a:pt x="12665" y="15213"/>
                    <a:pt x="12665" y="15375"/>
                  </a:cubicBezTo>
                  <a:cubicBezTo>
                    <a:pt x="12665" y="15537"/>
                    <a:pt x="12759" y="15690"/>
                    <a:pt x="12923" y="15782"/>
                  </a:cubicBezTo>
                  <a:lnTo>
                    <a:pt x="20580" y="20187"/>
                  </a:lnTo>
                  <a:cubicBezTo>
                    <a:pt x="20772" y="20299"/>
                    <a:pt x="21038" y="20315"/>
                    <a:pt x="21250" y="20229"/>
                  </a:cubicBezTo>
                  <a:cubicBezTo>
                    <a:pt x="21462" y="20140"/>
                    <a:pt x="21600" y="19965"/>
                    <a:pt x="21600" y="19772"/>
                  </a:cubicBezTo>
                  <a:lnTo>
                    <a:pt x="21600" y="10962"/>
                  </a:lnTo>
                  <a:cubicBezTo>
                    <a:pt x="21600" y="10772"/>
                    <a:pt x="21456" y="10607"/>
                    <a:pt x="21250" y="10522"/>
                  </a:cubicBezTo>
                  <a:cubicBezTo>
                    <a:pt x="21044" y="10436"/>
                    <a:pt x="20779" y="10446"/>
                    <a:pt x="20590" y="10555"/>
                  </a:cubicBezTo>
                  <a:lnTo>
                    <a:pt x="19776" y="11020"/>
                  </a:lnTo>
                  <a:lnTo>
                    <a:pt x="19776" y="2551"/>
                  </a:lnTo>
                  <a:cubicBezTo>
                    <a:pt x="19776" y="1161"/>
                    <a:pt x="18387" y="0"/>
                    <a:pt x="16664" y="0"/>
                  </a:cubicBezTo>
                  <a:lnTo>
                    <a:pt x="4916" y="0"/>
                  </a:lnTo>
                  <a:close/>
                  <a:moveTo>
                    <a:pt x="5771" y="3723"/>
                  </a:moveTo>
                  <a:cubicBezTo>
                    <a:pt x="5313" y="3723"/>
                    <a:pt x="4947" y="4011"/>
                    <a:pt x="4947" y="4380"/>
                  </a:cubicBezTo>
                  <a:cubicBezTo>
                    <a:pt x="4947" y="4751"/>
                    <a:pt x="5313" y="5045"/>
                    <a:pt x="5771" y="5045"/>
                  </a:cubicBezTo>
                  <a:lnTo>
                    <a:pt x="10120" y="5045"/>
                  </a:lnTo>
                  <a:cubicBezTo>
                    <a:pt x="10475" y="5045"/>
                    <a:pt x="10810" y="4877"/>
                    <a:pt x="10872" y="4629"/>
                  </a:cubicBezTo>
                  <a:lnTo>
                    <a:pt x="10872" y="4155"/>
                  </a:lnTo>
                  <a:cubicBezTo>
                    <a:pt x="10810" y="3906"/>
                    <a:pt x="10475" y="3723"/>
                    <a:pt x="10120" y="3723"/>
                  </a:cubicBezTo>
                  <a:lnTo>
                    <a:pt x="5771" y="3723"/>
                  </a:lnTo>
                  <a:close/>
                  <a:moveTo>
                    <a:pt x="5771" y="6383"/>
                  </a:moveTo>
                  <a:cubicBezTo>
                    <a:pt x="5313" y="6383"/>
                    <a:pt x="4947" y="6668"/>
                    <a:pt x="4947" y="7039"/>
                  </a:cubicBezTo>
                  <a:cubicBezTo>
                    <a:pt x="4947" y="7410"/>
                    <a:pt x="5313" y="7704"/>
                    <a:pt x="5771" y="7704"/>
                  </a:cubicBezTo>
                  <a:lnTo>
                    <a:pt x="15458" y="7704"/>
                  </a:lnTo>
                  <a:cubicBezTo>
                    <a:pt x="15918" y="7704"/>
                    <a:pt x="16293" y="7410"/>
                    <a:pt x="16293" y="7039"/>
                  </a:cubicBezTo>
                  <a:cubicBezTo>
                    <a:pt x="16293" y="6668"/>
                    <a:pt x="15918" y="6383"/>
                    <a:pt x="15458" y="6383"/>
                  </a:cubicBezTo>
                  <a:lnTo>
                    <a:pt x="5771" y="6383"/>
                  </a:lnTo>
                  <a:close/>
                  <a:moveTo>
                    <a:pt x="5771" y="9042"/>
                  </a:moveTo>
                  <a:cubicBezTo>
                    <a:pt x="5313" y="9042"/>
                    <a:pt x="4947" y="9330"/>
                    <a:pt x="4947" y="9699"/>
                  </a:cubicBezTo>
                  <a:cubicBezTo>
                    <a:pt x="4947" y="10070"/>
                    <a:pt x="5313" y="10364"/>
                    <a:pt x="5771" y="10364"/>
                  </a:cubicBezTo>
                  <a:lnTo>
                    <a:pt x="15458" y="10364"/>
                  </a:lnTo>
                  <a:cubicBezTo>
                    <a:pt x="15918" y="10364"/>
                    <a:pt x="16293" y="10070"/>
                    <a:pt x="16293" y="9699"/>
                  </a:cubicBezTo>
                  <a:cubicBezTo>
                    <a:pt x="16293" y="9330"/>
                    <a:pt x="15918" y="9042"/>
                    <a:pt x="15458" y="9042"/>
                  </a:cubicBezTo>
                  <a:lnTo>
                    <a:pt x="5771" y="9042"/>
                  </a:lnTo>
                  <a:close/>
                  <a:moveTo>
                    <a:pt x="10666" y="16489"/>
                  </a:moveTo>
                  <a:cubicBezTo>
                    <a:pt x="10502" y="16489"/>
                    <a:pt x="10349" y="16566"/>
                    <a:pt x="10326" y="16580"/>
                  </a:cubicBezTo>
                  <a:cubicBezTo>
                    <a:pt x="8554" y="17600"/>
                    <a:pt x="3236" y="20653"/>
                    <a:pt x="3236" y="20653"/>
                  </a:cubicBezTo>
                  <a:cubicBezTo>
                    <a:pt x="3009" y="20779"/>
                    <a:pt x="2914" y="21022"/>
                    <a:pt x="2999" y="21234"/>
                  </a:cubicBezTo>
                  <a:cubicBezTo>
                    <a:pt x="3083" y="21446"/>
                    <a:pt x="3331" y="21600"/>
                    <a:pt x="3607" y="21600"/>
                  </a:cubicBezTo>
                  <a:lnTo>
                    <a:pt x="17766" y="21600"/>
                  </a:lnTo>
                  <a:cubicBezTo>
                    <a:pt x="18043" y="21600"/>
                    <a:pt x="18280" y="21446"/>
                    <a:pt x="18364" y="21234"/>
                  </a:cubicBezTo>
                  <a:cubicBezTo>
                    <a:pt x="18448" y="21022"/>
                    <a:pt x="18353" y="20779"/>
                    <a:pt x="18127" y="20653"/>
                  </a:cubicBezTo>
                  <a:cubicBezTo>
                    <a:pt x="18127" y="20653"/>
                    <a:pt x="12801" y="17600"/>
                    <a:pt x="11027" y="16580"/>
                  </a:cubicBezTo>
                  <a:cubicBezTo>
                    <a:pt x="11000" y="16566"/>
                    <a:pt x="10839" y="16489"/>
                    <a:pt x="10666" y="1648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7" name="Freeform: Shape 134"/>
            <p:cNvSpPr/>
            <p:nvPr/>
          </p:nvSpPr>
          <p:spPr>
            <a:xfrm>
              <a:off x="5341715" y="2754484"/>
              <a:ext cx="82030" cy="1244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3" y="0"/>
                    <a:pt x="0" y="3033"/>
                    <a:pt x="0" y="6765"/>
                  </a:cubicBezTo>
                  <a:cubicBezTo>
                    <a:pt x="0" y="9366"/>
                    <a:pt x="1516" y="10847"/>
                    <a:pt x="2995" y="12278"/>
                  </a:cubicBezTo>
                  <a:cubicBezTo>
                    <a:pt x="4211" y="13453"/>
                    <a:pt x="5471" y="14661"/>
                    <a:pt x="5580" y="16292"/>
                  </a:cubicBezTo>
                  <a:lnTo>
                    <a:pt x="16020" y="16292"/>
                  </a:lnTo>
                  <a:cubicBezTo>
                    <a:pt x="16128" y="14664"/>
                    <a:pt x="17390" y="13453"/>
                    <a:pt x="18605" y="12278"/>
                  </a:cubicBezTo>
                  <a:cubicBezTo>
                    <a:pt x="20080" y="10849"/>
                    <a:pt x="21600" y="9369"/>
                    <a:pt x="21600" y="6765"/>
                  </a:cubicBezTo>
                  <a:cubicBezTo>
                    <a:pt x="21600" y="3033"/>
                    <a:pt x="16759" y="0"/>
                    <a:pt x="10800" y="0"/>
                  </a:cubicBezTo>
                  <a:close/>
                  <a:moveTo>
                    <a:pt x="10800" y="2061"/>
                  </a:moveTo>
                  <a:cubicBezTo>
                    <a:pt x="15033" y="2061"/>
                    <a:pt x="18475" y="4170"/>
                    <a:pt x="18475" y="6765"/>
                  </a:cubicBezTo>
                  <a:cubicBezTo>
                    <a:pt x="18475" y="8734"/>
                    <a:pt x="17395" y="9782"/>
                    <a:pt x="16020" y="11113"/>
                  </a:cubicBezTo>
                  <a:cubicBezTo>
                    <a:pt x="15126" y="11977"/>
                    <a:pt x="14078" y="12985"/>
                    <a:pt x="13451" y="14231"/>
                  </a:cubicBezTo>
                  <a:lnTo>
                    <a:pt x="8149" y="14231"/>
                  </a:lnTo>
                  <a:cubicBezTo>
                    <a:pt x="7520" y="12983"/>
                    <a:pt x="6474" y="11976"/>
                    <a:pt x="5580" y="11113"/>
                  </a:cubicBezTo>
                  <a:cubicBezTo>
                    <a:pt x="4202" y="9782"/>
                    <a:pt x="3125" y="8730"/>
                    <a:pt x="3125" y="6765"/>
                  </a:cubicBezTo>
                  <a:cubicBezTo>
                    <a:pt x="3125" y="4170"/>
                    <a:pt x="6567" y="2061"/>
                    <a:pt x="10800" y="2061"/>
                  </a:cubicBezTo>
                  <a:close/>
                  <a:moveTo>
                    <a:pt x="5760" y="17608"/>
                  </a:moveTo>
                  <a:cubicBezTo>
                    <a:pt x="5760" y="17608"/>
                    <a:pt x="5760" y="19086"/>
                    <a:pt x="5760" y="19086"/>
                  </a:cubicBezTo>
                  <a:cubicBezTo>
                    <a:pt x="5760" y="19573"/>
                    <a:pt x="6349" y="19971"/>
                    <a:pt x="7085" y="19971"/>
                  </a:cubicBezTo>
                  <a:lnTo>
                    <a:pt x="7904" y="19971"/>
                  </a:lnTo>
                  <a:cubicBezTo>
                    <a:pt x="8155" y="20897"/>
                    <a:pt x="9373" y="21600"/>
                    <a:pt x="10849" y="21600"/>
                  </a:cubicBezTo>
                  <a:cubicBezTo>
                    <a:pt x="12326" y="21600"/>
                    <a:pt x="13559" y="20897"/>
                    <a:pt x="13811" y="19971"/>
                  </a:cubicBezTo>
                  <a:lnTo>
                    <a:pt x="14629" y="19971"/>
                  </a:lnTo>
                  <a:cubicBezTo>
                    <a:pt x="15366" y="19971"/>
                    <a:pt x="15955" y="19573"/>
                    <a:pt x="15955" y="19086"/>
                  </a:cubicBezTo>
                  <a:lnTo>
                    <a:pt x="15955" y="17608"/>
                  </a:lnTo>
                  <a:lnTo>
                    <a:pt x="5760" y="17608"/>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8" name="Freeform: Shape 135"/>
            <p:cNvSpPr/>
            <p:nvPr/>
          </p:nvSpPr>
          <p:spPr>
            <a:xfrm>
              <a:off x="7155319" y="3126352"/>
              <a:ext cx="184702" cy="203521"/>
            </a:xfrm>
            <a:custGeom>
              <a:avLst/>
              <a:gdLst/>
              <a:ahLst/>
              <a:cxnLst>
                <a:cxn ang="0">
                  <a:pos x="wd2" y="hd2"/>
                </a:cxn>
                <a:cxn ang="5400000">
                  <a:pos x="wd2" y="hd2"/>
                </a:cxn>
                <a:cxn ang="10800000">
                  <a:pos x="wd2" y="hd2"/>
                </a:cxn>
                <a:cxn ang="16200000">
                  <a:pos x="wd2" y="hd2"/>
                </a:cxn>
              </a:cxnLst>
              <a:rect l="0" t="0" r="r" b="b"/>
              <a:pathLst>
                <a:path w="21161" h="21600" extrusionOk="0">
                  <a:moveTo>
                    <a:pt x="17650" y="0"/>
                  </a:moveTo>
                  <a:cubicBezTo>
                    <a:pt x="16854" y="0"/>
                    <a:pt x="16076" y="251"/>
                    <a:pt x="15457" y="712"/>
                  </a:cubicBezTo>
                  <a:lnTo>
                    <a:pt x="14325" y="1557"/>
                  </a:lnTo>
                  <a:lnTo>
                    <a:pt x="14012" y="1200"/>
                  </a:lnTo>
                  <a:cubicBezTo>
                    <a:pt x="13661" y="796"/>
                    <a:pt x="13030" y="732"/>
                    <a:pt x="12595" y="1055"/>
                  </a:cubicBezTo>
                  <a:cubicBezTo>
                    <a:pt x="12161" y="1377"/>
                    <a:pt x="12090" y="1965"/>
                    <a:pt x="12438" y="2368"/>
                  </a:cubicBezTo>
                  <a:lnTo>
                    <a:pt x="12751" y="2724"/>
                  </a:lnTo>
                  <a:lnTo>
                    <a:pt x="3175" y="9827"/>
                  </a:lnTo>
                  <a:cubicBezTo>
                    <a:pt x="2690" y="10188"/>
                    <a:pt x="2314" y="10666"/>
                    <a:pt x="2093" y="11206"/>
                  </a:cubicBezTo>
                  <a:lnTo>
                    <a:pt x="769" y="14404"/>
                  </a:lnTo>
                  <a:cubicBezTo>
                    <a:pt x="595" y="14827"/>
                    <a:pt x="682" y="15305"/>
                    <a:pt x="990" y="15658"/>
                  </a:cubicBezTo>
                  <a:cubicBezTo>
                    <a:pt x="1254" y="15960"/>
                    <a:pt x="1640" y="16132"/>
                    <a:pt x="2058" y="16132"/>
                  </a:cubicBezTo>
                  <a:cubicBezTo>
                    <a:pt x="2130" y="16132"/>
                    <a:pt x="2199" y="16129"/>
                    <a:pt x="2271" y="16119"/>
                  </a:cubicBezTo>
                  <a:lnTo>
                    <a:pt x="5902" y="15585"/>
                  </a:lnTo>
                  <a:cubicBezTo>
                    <a:pt x="6505" y="15498"/>
                    <a:pt x="7079" y="15268"/>
                    <a:pt x="7554" y="14912"/>
                  </a:cubicBezTo>
                  <a:lnTo>
                    <a:pt x="17137" y="7796"/>
                  </a:lnTo>
                  <a:lnTo>
                    <a:pt x="17451" y="8159"/>
                  </a:lnTo>
                  <a:cubicBezTo>
                    <a:pt x="17649" y="8388"/>
                    <a:pt x="17937" y="8508"/>
                    <a:pt x="18234" y="8508"/>
                  </a:cubicBezTo>
                  <a:cubicBezTo>
                    <a:pt x="18455" y="8508"/>
                    <a:pt x="18681" y="8442"/>
                    <a:pt x="18867" y="8304"/>
                  </a:cubicBezTo>
                  <a:cubicBezTo>
                    <a:pt x="19303" y="7981"/>
                    <a:pt x="19372" y="7395"/>
                    <a:pt x="19024" y="6991"/>
                  </a:cubicBezTo>
                  <a:lnTo>
                    <a:pt x="18711" y="6628"/>
                  </a:lnTo>
                  <a:lnTo>
                    <a:pt x="19850" y="5791"/>
                  </a:lnTo>
                  <a:cubicBezTo>
                    <a:pt x="21360" y="4670"/>
                    <a:pt x="21600" y="2619"/>
                    <a:pt x="20391" y="1220"/>
                  </a:cubicBezTo>
                  <a:cubicBezTo>
                    <a:pt x="19721" y="446"/>
                    <a:pt x="18722" y="0"/>
                    <a:pt x="17650" y="0"/>
                  </a:cubicBezTo>
                  <a:close/>
                  <a:moveTo>
                    <a:pt x="13691" y="3819"/>
                  </a:moveTo>
                  <a:lnTo>
                    <a:pt x="16190" y="6708"/>
                  </a:lnTo>
                  <a:cubicBezTo>
                    <a:pt x="16190" y="6708"/>
                    <a:pt x="13471" y="8726"/>
                    <a:pt x="13471" y="8726"/>
                  </a:cubicBezTo>
                  <a:lnTo>
                    <a:pt x="12901" y="8066"/>
                  </a:lnTo>
                  <a:cubicBezTo>
                    <a:pt x="12637" y="7765"/>
                    <a:pt x="12160" y="7718"/>
                    <a:pt x="11833" y="7961"/>
                  </a:cubicBezTo>
                  <a:cubicBezTo>
                    <a:pt x="11508" y="8203"/>
                    <a:pt x="11458" y="8642"/>
                    <a:pt x="11719" y="8943"/>
                  </a:cubicBezTo>
                  <a:lnTo>
                    <a:pt x="12289" y="9603"/>
                  </a:lnTo>
                  <a:lnTo>
                    <a:pt x="11121" y="10467"/>
                  </a:lnTo>
                  <a:lnTo>
                    <a:pt x="10551" y="9807"/>
                  </a:lnTo>
                  <a:cubicBezTo>
                    <a:pt x="10290" y="9505"/>
                    <a:pt x="9816" y="9460"/>
                    <a:pt x="9491" y="9702"/>
                  </a:cubicBezTo>
                  <a:cubicBezTo>
                    <a:pt x="9165" y="9944"/>
                    <a:pt x="9112" y="10382"/>
                    <a:pt x="9370" y="10685"/>
                  </a:cubicBezTo>
                  <a:lnTo>
                    <a:pt x="9939" y="11344"/>
                  </a:lnTo>
                  <a:lnTo>
                    <a:pt x="8779" y="12208"/>
                  </a:lnTo>
                  <a:lnTo>
                    <a:pt x="8209" y="11549"/>
                  </a:lnTo>
                  <a:cubicBezTo>
                    <a:pt x="7947" y="11247"/>
                    <a:pt x="7470" y="11201"/>
                    <a:pt x="7141" y="11443"/>
                  </a:cubicBezTo>
                  <a:cubicBezTo>
                    <a:pt x="6815" y="11685"/>
                    <a:pt x="6766" y="12124"/>
                    <a:pt x="7027" y="12426"/>
                  </a:cubicBezTo>
                  <a:lnTo>
                    <a:pt x="7597" y="13085"/>
                  </a:lnTo>
                  <a:lnTo>
                    <a:pt x="6607" y="13817"/>
                  </a:lnTo>
                  <a:cubicBezTo>
                    <a:pt x="6336" y="14019"/>
                    <a:pt x="6018" y="14152"/>
                    <a:pt x="5674" y="14200"/>
                  </a:cubicBezTo>
                  <a:lnTo>
                    <a:pt x="2271" y="14695"/>
                  </a:lnTo>
                  <a:lnTo>
                    <a:pt x="3510" y="11700"/>
                  </a:lnTo>
                  <a:cubicBezTo>
                    <a:pt x="3637" y="11394"/>
                    <a:pt x="3847" y="11128"/>
                    <a:pt x="4122" y="10922"/>
                  </a:cubicBezTo>
                  <a:lnTo>
                    <a:pt x="13691" y="3819"/>
                  </a:lnTo>
                  <a:close/>
                  <a:moveTo>
                    <a:pt x="1573" y="16884"/>
                  </a:moveTo>
                  <a:cubicBezTo>
                    <a:pt x="1417" y="16884"/>
                    <a:pt x="1271" y="16971"/>
                    <a:pt x="1203" y="17102"/>
                  </a:cubicBezTo>
                  <a:cubicBezTo>
                    <a:pt x="738" y="18029"/>
                    <a:pt x="0" y="19589"/>
                    <a:pt x="0" y="20142"/>
                  </a:cubicBezTo>
                  <a:cubicBezTo>
                    <a:pt x="0" y="20950"/>
                    <a:pt x="702" y="21600"/>
                    <a:pt x="1573" y="21600"/>
                  </a:cubicBezTo>
                  <a:cubicBezTo>
                    <a:pt x="2444" y="21600"/>
                    <a:pt x="3147" y="20950"/>
                    <a:pt x="3147" y="20142"/>
                  </a:cubicBezTo>
                  <a:cubicBezTo>
                    <a:pt x="3147" y="19589"/>
                    <a:pt x="2408" y="18029"/>
                    <a:pt x="1944" y="17102"/>
                  </a:cubicBezTo>
                  <a:cubicBezTo>
                    <a:pt x="1876" y="16971"/>
                    <a:pt x="1732" y="16884"/>
                    <a:pt x="1573" y="1688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9" name="Freeform: Shape 136"/>
            <p:cNvSpPr/>
            <p:nvPr/>
          </p:nvSpPr>
          <p:spPr>
            <a:xfrm>
              <a:off x="6312122" y="2372663"/>
              <a:ext cx="102246" cy="104216"/>
            </a:xfrm>
            <a:custGeom>
              <a:avLst/>
              <a:gdLst/>
              <a:ahLst/>
              <a:cxnLst>
                <a:cxn ang="0">
                  <a:pos x="wd2" y="hd2"/>
                </a:cxn>
                <a:cxn ang="5400000">
                  <a:pos x="wd2" y="hd2"/>
                </a:cxn>
                <a:cxn ang="10800000">
                  <a:pos x="wd2" y="hd2"/>
                </a:cxn>
                <a:cxn ang="16200000">
                  <a:pos x="wd2" y="hd2"/>
                </a:cxn>
              </a:cxnLst>
              <a:rect l="0" t="0" r="r" b="b"/>
              <a:pathLst>
                <a:path w="21062" h="21600" extrusionOk="0">
                  <a:moveTo>
                    <a:pt x="7340" y="15720"/>
                  </a:moveTo>
                  <a:cubicBezTo>
                    <a:pt x="7493" y="15720"/>
                    <a:pt x="7652" y="15760"/>
                    <a:pt x="7792" y="15837"/>
                  </a:cubicBezTo>
                  <a:cubicBezTo>
                    <a:pt x="8096" y="16002"/>
                    <a:pt x="8285" y="16324"/>
                    <a:pt x="8285" y="16673"/>
                  </a:cubicBezTo>
                  <a:lnTo>
                    <a:pt x="8285" y="19650"/>
                  </a:lnTo>
                  <a:cubicBezTo>
                    <a:pt x="8285" y="19677"/>
                    <a:pt x="8304" y="19696"/>
                    <a:pt x="8331" y="19696"/>
                  </a:cubicBezTo>
                  <a:lnTo>
                    <a:pt x="12731" y="19696"/>
                  </a:lnTo>
                  <a:cubicBezTo>
                    <a:pt x="12755" y="19696"/>
                    <a:pt x="12776" y="19677"/>
                    <a:pt x="12776" y="19650"/>
                  </a:cubicBezTo>
                  <a:lnTo>
                    <a:pt x="12776" y="16673"/>
                  </a:lnTo>
                  <a:cubicBezTo>
                    <a:pt x="12776" y="16324"/>
                    <a:pt x="12966" y="16002"/>
                    <a:pt x="13269" y="15837"/>
                  </a:cubicBezTo>
                  <a:cubicBezTo>
                    <a:pt x="13573" y="15670"/>
                    <a:pt x="13941" y="15682"/>
                    <a:pt x="14233" y="15870"/>
                  </a:cubicBezTo>
                  <a:cubicBezTo>
                    <a:pt x="14233" y="15870"/>
                    <a:pt x="16689" y="17454"/>
                    <a:pt x="16725" y="17475"/>
                  </a:cubicBezTo>
                  <a:cubicBezTo>
                    <a:pt x="16761" y="17498"/>
                    <a:pt x="16790" y="17464"/>
                    <a:pt x="16790" y="17464"/>
                  </a:cubicBezTo>
                  <a:lnTo>
                    <a:pt x="19164" y="13735"/>
                  </a:lnTo>
                  <a:cubicBezTo>
                    <a:pt x="19178" y="13714"/>
                    <a:pt x="19171" y="13684"/>
                    <a:pt x="19149" y="13669"/>
                  </a:cubicBezTo>
                  <a:lnTo>
                    <a:pt x="15938" y="11602"/>
                  </a:lnTo>
                  <a:cubicBezTo>
                    <a:pt x="15666" y="11426"/>
                    <a:pt x="15503" y="11125"/>
                    <a:pt x="15503" y="10799"/>
                  </a:cubicBezTo>
                  <a:cubicBezTo>
                    <a:pt x="15503" y="10476"/>
                    <a:pt x="15666" y="10172"/>
                    <a:pt x="15938" y="9997"/>
                  </a:cubicBezTo>
                  <a:lnTo>
                    <a:pt x="19149" y="7928"/>
                  </a:lnTo>
                  <a:cubicBezTo>
                    <a:pt x="19171" y="7915"/>
                    <a:pt x="19178" y="7887"/>
                    <a:pt x="19164" y="7863"/>
                  </a:cubicBezTo>
                  <a:lnTo>
                    <a:pt x="16790" y="4136"/>
                  </a:lnTo>
                  <a:cubicBezTo>
                    <a:pt x="16790" y="4136"/>
                    <a:pt x="16766" y="4099"/>
                    <a:pt x="16727" y="4124"/>
                  </a:cubicBezTo>
                  <a:cubicBezTo>
                    <a:pt x="16689" y="4148"/>
                    <a:pt x="14233" y="5728"/>
                    <a:pt x="14233" y="5728"/>
                  </a:cubicBezTo>
                  <a:cubicBezTo>
                    <a:pt x="13943" y="5917"/>
                    <a:pt x="13573" y="5931"/>
                    <a:pt x="13269" y="5764"/>
                  </a:cubicBezTo>
                  <a:cubicBezTo>
                    <a:pt x="12966" y="5595"/>
                    <a:pt x="12776" y="5274"/>
                    <a:pt x="12776" y="4928"/>
                  </a:cubicBezTo>
                  <a:lnTo>
                    <a:pt x="12776" y="1950"/>
                  </a:lnTo>
                  <a:cubicBezTo>
                    <a:pt x="12776" y="1926"/>
                    <a:pt x="12755" y="1903"/>
                    <a:pt x="12731" y="1903"/>
                  </a:cubicBezTo>
                  <a:lnTo>
                    <a:pt x="8331" y="1903"/>
                  </a:lnTo>
                  <a:cubicBezTo>
                    <a:pt x="8304" y="1903"/>
                    <a:pt x="8285" y="1926"/>
                    <a:pt x="8285" y="1950"/>
                  </a:cubicBezTo>
                  <a:lnTo>
                    <a:pt x="8285" y="4928"/>
                  </a:lnTo>
                  <a:cubicBezTo>
                    <a:pt x="8285" y="5278"/>
                    <a:pt x="8098" y="5595"/>
                    <a:pt x="7793" y="5764"/>
                  </a:cubicBezTo>
                  <a:cubicBezTo>
                    <a:pt x="7489" y="5931"/>
                    <a:pt x="7119" y="5917"/>
                    <a:pt x="6831" y="5730"/>
                  </a:cubicBezTo>
                  <a:lnTo>
                    <a:pt x="4337" y="4124"/>
                  </a:lnTo>
                  <a:cubicBezTo>
                    <a:pt x="4337" y="4124"/>
                    <a:pt x="4299" y="4099"/>
                    <a:pt x="4272" y="4136"/>
                  </a:cubicBezTo>
                  <a:cubicBezTo>
                    <a:pt x="4248" y="4176"/>
                    <a:pt x="1898" y="7863"/>
                    <a:pt x="1898" y="7863"/>
                  </a:cubicBezTo>
                  <a:cubicBezTo>
                    <a:pt x="1884" y="7887"/>
                    <a:pt x="1891" y="7915"/>
                    <a:pt x="1913" y="7930"/>
                  </a:cubicBezTo>
                  <a:lnTo>
                    <a:pt x="5123" y="9997"/>
                  </a:lnTo>
                  <a:cubicBezTo>
                    <a:pt x="5396" y="10172"/>
                    <a:pt x="5559" y="10476"/>
                    <a:pt x="5559" y="10799"/>
                  </a:cubicBezTo>
                  <a:cubicBezTo>
                    <a:pt x="5559" y="11125"/>
                    <a:pt x="5396" y="11426"/>
                    <a:pt x="5123" y="11602"/>
                  </a:cubicBezTo>
                  <a:lnTo>
                    <a:pt x="1913" y="13669"/>
                  </a:lnTo>
                  <a:cubicBezTo>
                    <a:pt x="1891" y="13684"/>
                    <a:pt x="1884" y="13714"/>
                    <a:pt x="1898" y="13735"/>
                  </a:cubicBezTo>
                  <a:lnTo>
                    <a:pt x="4272" y="17464"/>
                  </a:lnTo>
                  <a:cubicBezTo>
                    <a:pt x="4301" y="17498"/>
                    <a:pt x="4337" y="17475"/>
                    <a:pt x="4337" y="17475"/>
                  </a:cubicBezTo>
                  <a:lnTo>
                    <a:pt x="6831" y="15872"/>
                  </a:lnTo>
                  <a:cubicBezTo>
                    <a:pt x="6982" y="15770"/>
                    <a:pt x="7160" y="15720"/>
                    <a:pt x="7340" y="15720"/>
                  </a:cubicBezTo>
                  <a:cubicBezTo>
                    <a:pt x="7340" y="15720"/>
                    <a:pt x="7340" y="15720"/>
                    <a:pt x="7340" y="15720"/>
                  </a:cubicBezTo>
                  <a:close/>
                  <a:moveTo>
                    <a:pt x="12731" y="21600"/>
                  </a:moveTo>
                  <a:lnTo>
                    <a:pt x="8331" y="21600"/>
                  </a:lnTo>
                  <a:cubicBezTo>
                    <a:pt x="7261" y="21600"/>
                    <a:pt x="6394" y="20725"/>
                    <a:pt x="6394" y="19650"/>
                  </a:cubicBezTo>
                  <a:lnTo>
                    <a:pt x="6394" y="18411"/>
                  </a:lnTo>
                  <a:lnTo>
                    <a:pt x="5356" y="19079"/>
                  </a:lnTo>
                  <a:cubicBezTo>
                    <a:pt x="4928" y="19354"/>
                    <a:pt x="4395" y="19451"/>
                    <a:pt x="3895" y="19341"/>
                  </a:cubicBezTo>
                  <a:cubicBezTo>
                    <a:pt x="3391" y="19232"/>
                    <a:pt x="2957" y="18929"/>
                    <a:pt x="2681" y="18491"/>
                  </a:cubicBezTo>
                  <a:lnTo>
                    <a:pt x="307" y="14760"/>
                  </a:lnTo>
                  <a:cubicBezTo>
                    <a:pt x="26" y="14323"/>
                    <a:pt x="-65" y="13799"/>
                    <a:pt x="45" y="13294"/>
                  </a:cubicBezTo>
                  <a:cubicBezTo>
                    <a:pt x="157" y="12784"/>
                    <a:pt x="456" y="12350"/>
                    <a:pt x="893" y="12069"/>
                  </a:cubicBezTo>
                  <a:lnTo>
                    <a:pt x="2861" y="10799"/>
                  </a:lnTo>
                  <a:lnTo>
                    <a:pt x="893" y="9531"/>
                  </a:lnTo>
                  <a:cubicBezTo>
                    <a:pt x="-7" y="8949"/>
                    <a:pt x="-269" y="7744"/>
                    <a:pt x="307" y="6839"/>
                  </a:cubicBezTo>
                  <a:lnTo>
                    <a:pt x="2681" y="3110"/>
                  </a:lnTo>
                  <a:cubicBezTo>
                    <a:pt x="2957" y="2670"/>
                    <a:pt x="3391" y="2368"/>
                    <a:pt x="3895" y="2260"/>
                  </a:cubicBezTo>
                  <a:cubicBezTo>
                    <a:pt x="4397" y="2149"/>
                    <a:pt x="4928" y="2245"/>
                    <a:pt x="5356" y="2520"/>
                  </a:cubicBezTo>
                  <a:lnTo>
                    <a:pt x="6394" y="3191"/>
                  </a:lnTo>
                  <a:lnTo>
                    <a:pt x="6394" y="1950"/>
                  </a:lnTo>
                  <a:cubicBezTo>
                    <a:pt x="6394" y="874"/>
                    <a:pt x="7261" y="0"/>
                    <a:pt x="8331" y="0"/>
                  </a:cubicBezTo>
                  <a:lnTo>
                    <a:pt x="12731" y="0"/>
                  </a:lnTo>
                  <a:cubicBezTo>
                    <a:pt x="13801" y="0"/>
                    <a:pt x="14668" y="874"/>
                    <a:pt x="14668" y="1950"/>
                  </a:cubicBezTo>
                  <a:lnTo>
                    <a:pt x="14668" y="3191"/>
                  </a:lnTo>
                  <a:lnTo>
                    <a:pt x="15705" y="2520"/>
                  </a:lnTo>
                  <a:cubicBezTo>
                    <a:pt x="16134" y="2243"/>
                    <a:pt x="16667" y="2149"/>
                    <a:pt x="17163" y="2257"/>
                  </a:cubicBezTo>
                  <a:cubicBezTo>
                    <a:pt x="17671" y="2368"/>
                    <a:pt x="18103" y="2670"/>
                    <a:pt x="18381" y="3110"/>
                  </a:cubicBezTo>
                  <a:lnTo>
                    <a:pt x="20755" y="6839"/>
                  </a:lnTo>
                  <a:cubicBezTo>
                    <a:pt x="21331" y="7742"/>
                    <a:pt x="21069" y="8949"/>
                    <a:pt x="20167" y="9531"/>
                  </a:cubicBezTo>
                  <a:lnTo>
                    <a:pt x="18201" y="10799"/>
                  </a:lnTo>
                  <a:lnTo>
                    <a:pt x="20167" y="12069"/>
                  </a:lnTo>
                  <a:cubicBezTo>
                    <a:pt x="20604" y="12350"/>
                    <a:pt x="20906" y="12784"/>
                    <a:pt x="21017" y="13292"/>
                  </a:cubicBezTo>
                  <a:cubicBezTo>
                    <a:pt x="21128" y="13799"/>
                    <a:pt x="21033" y="14323"/>
                    <a:pt x="20755" y="14760"/>
                  </a:cubicBezTo>
                  <a:lnTo>
                    <a:pt x="18381" y="18489"/>
                  </a:lnTo>
                  <a:cubicBezTo>
                    <a:pt x="18103" y="18929"/>
                    <a:pt x="17671" y="19232"/>
                    <a:pt x="17163" y="19341"/>
                  </a:cubicBezTo>
                  <a:cubicBezTo>
                    <a:pt x="17030" y="19372"/>
                    <a:pt x="16888" y="19386"/>
                    <a:pt x="16749" y="19386"/>
                  </a:cubicBezTo>
                  <a:cubicBezTo>
                    <a:pt x="16379" y="19386"/>
                    <a:pt x="16018" y="19280"/>
                    <a:pt x="15703" y="19079"/>
                  </a:cubicBezTo>
                  <a:lnTo>
                    <a:pt x="14665" y="18411"/>
                  </a:lnTo>
                  <a:lnTo>
                    <a:pt x="14665" y="19650"/>
                  </a:lnTo>
                  <a:cubicBezTo>
                    <a:pt x="14668" y="20725"/>
                    <a:pt x="13797" y="21600"/>
                    <a:pt x="12731" y="21600"/>
                  </a:cubicBezTo>
                  <a:cubicBezTo>
                    <a:pt x="12731" y="21600"/>
                    <a:pt x="12731" y="21600"/>
                    <a:pt x="12731" y="216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37"/>
            <p:cNvSpPr/>
            <p:nvPr/>
          </p:nvSpPr>
          <p:spPr>
            <a:xfrm>
              <a:off x="5584294" y="2354766"/>
              <a:ext cx="98797" cy="140492"/>
            </a:xfrm>
            <a:custGeom>
              <a:avLst/>
              <a:gdLst/>
              <a:ahLst/>
              <a:cxnLst>
                <a:cxn ang="0">
                  <a:pos x="wd2" y="hd2"/>
                </a:cxn>
                <a:cxn ang="5400000">
                  <a:pos x="wd2" y="hd2"/>
                </a:cxn>
                <a:cxn ang="10800000">
                  <a:pos x="wd2" y="hd2"/>
                </a:cxn>
                <a:cxn ang="16200000">
                  <a:pos x="wd2" y="hd2"/>
                </a:cxn>
              </a:cxnLst>
              <a:rect l="0" t="0" r="r" b="b"/>
              <a:pathLst>
                <a:path w="21600" h="21600" extrusionOk="0">
                  <a:moveTo>
                    <a:pt x="11851" y="12459"/>
                  </a:moveTo>
                  <a:lnTo>
                    <a:pt x="17553" y="14900"/>
                  </a:lnTo>
                  <a:cubicBezTo>
                    <a:pt x="17990" y="15089"/>
                    <a:pt x="18223" y="15193"/>
                    <a:pt x="18332" y="15312"/>
                  </a:cubicBezTo>
                  <a:cubicBezTo>
                    <a:pt x="18460" y="15457"/>
                    <a:pt x="18524" y="15752"/>
                    <a:pt x="18524" y="16214"/>
                  </a:cubicBezTo>
                  <a:lnTo>
                    <a:pt x="18524" y="19096"/>
                  </a:lnTo>
                  <a:lnTo>
                    <a:pt x="3076" y="19096"/>
                  </a:lnTo>
                  <a:lnTo>
                    <a:pt x="3076" y="16275"/>
                  </a:lnTo>
                  <a:cubicBezTo>
                    <a:pt x="3076" y="15384"/>
                    <a:pt x="3708" y="15074"/>
                    <a:pt x="4169" y="14849"/>
                  </a:cubicBezTo>
                  <a:cubicBezTo>
                    <a:pt x="4528" y="14672"/>
                    <a:pt x="7699" y="13323"/>
                    <a:pt x="9743" y="12460"/>
                  </a:cubicBezTo>
                  <a:cubicBezTo>
                    <a:pt x="10032" y="12339"/>
                    <a:pt x="10207" y="12120"/>
                    <a:pt x="10207" y="11884"/>
                  </a:cubicBezTo>
                  <a:lnTo>
                    <a:pt x="10207" y="10169"/>
                  </a:lnTo>
                  <a:cubicBezTo>
                    <a:pt x="10207" y="9937"/>
                    <a:pt x="10033" y="9719"/>
                    <a:pt x="9748" y="9597"/>
                  </a:cubicBezTo>
                  <a:lnTo>
                    <a:pt x="4047" y="7154"/>
                  </a:lnTo>
                  <a:cubicBezTo>
                    <a:pt x="3611" y="6966"/>
                    <a:pt x="3377" y="6863"/>
                    <a:pt x="3268" y="6742"/>
                  </a:cubicBezTo>
                  <a:cubicBezTo>
                    <a:pt x="3139" y="6598"/>
                    <a:pt x="3076" y="6303"/>
                    <a:pt x="3076" y="5840"/>
                  </a:cubicBezTo>
                  <a:lnTo>
                    <a:pt x="3076" y="2503"/>
                  </a:lnTo>
                  <a:lnTo>
                    <a:pt x="18524" y="2503"/>
                  </a:lnTo>
                  <a:lnTo>
                    <a:pt x="18524" y="5781"/>
                  </a:lnTo>
                  <a:cubicBezTo>
                    <a:pt x="18524" y="6670"/>
                    <a:pt x="17893" y="6981"/>
                    <a:pt x="17432" y="7207"/>
                  </a:cubicBezTo>
                  <a:cubicBezTo>
                    <a:pt x="17071" y="7383"/>
                    <a:pt x="13901" y="8731"/>
                    <a:pt x="11857" y="9594"/>
                  </a:cubicBezTo>
                  <a:cubicBezTo>
                    <a:pt x="11569" y="9716"/>
                    <a:pt x="11393" y="9934"/>
                    <a:pt x="11393" y="10169"/>
                  </a:cubicBezTo>
                  <a:lnTo>
                    <a:pt x="11393" y="11884"/>
                  </a:lnTo>
                  <a:cubicBezTo>
                    <a:pt x="11393" y="12119"/>
                    <a:pt x="11566" y="12337"/>
                    <a:pt x="11851" y="12459"/>
                  </a:cubicBezTo>
                  <a:cubicBezTo>
                    <a:pt x="11851" y="12459"/>
                    <a:pt x="11851" y="12459"/>
                    <a:pt x="11851" y="12459"/>
                  </a:cubicBezTo>
                  <a:close/>
                  <a:moveTo>
                    <a:pt x="18525" y="8308"/>
                  </a:moveTo>
                  <a:cubicBezTo>
                    <a:pt x="19096" y="8027"/>
                    <a:pt x="20433" y="7371"/>
                    <a:pt x="20433" y="5780"/>
                  </a:cubicBezTo>
                  <a:lnTo>
                    <a:pt x="20433" y="2503"/>
                  </a:lnTo>
                  <a:lnTo>
                    <a:pt x="21070" y="2503"/>
                  </a:lnTo>
                  <a:cubicBezTo>
                    <a:pt x="21361" y="2503"/>
                    <a:pt x="21600" y="2336"/>
                    <a:pt x="21600" y="2131"/>
                  </a:cubicBezTo>
                  <a:lnTo>
                    <a:pt x="21600" y="374"/>
                  </a:lnTo>
                  <a:cubicBezTo>
                    <a:pt x="21600" y="167"/>
                    <a:pt x="21361" y="0"/>
                    <a:pt x="21070" y="0"/>
                  </a:cubicBezTo>
                  <a:lnTo>
                    <a:pt x="531" y="0"/>
                  </a:lnTo>
                  <a:cubicBezTo>
                    <a:pt x="238" y="0"/>
                    <a:pt x="0" y="167"/>
                    <a:pt x="0" y="374"/>
                  </a:cubicBezTo>
                  <a:lnTo>
                    <a:pt x="0" y="2131"/>
                  </a:lnTo>
                  <a:cubicBezTo>
                    <a:pt x="0" y="2336"/>
                    <a:pt x="238" y="2503"/>
                    <a:pt x="531" y="2503"/>
                  </a:cubicBezTo>
                  <a:lnTo>
                    <a:pt x="1168" y="2503"/>
                  </a:lnTo>
                  <a:lnTo>
                    <a:pt x="1168" y="5840"/>
                  </a:lnTo>
                  <a:cubicBezTo>
                    <a:pt x="1168" y="7415"/>
                    <a:pt x="1849" y="7784"/>
                    <a:pt x="3054" y="8300"/>
                  </a:cubicBezTo>
                  <a:lnTo>
                    <a:pt x="8297" y="10547"/>
                  </a:lnTo>
                  <a:lnTo>
                    <a:pt x="8297" y="11505"/>
                  </a:lnTo>
                  <a:cubicBezTo>
                    <a:pt x="6977" y="12064"/>
                    <a:pt x="3528" y="13525"/>
                    <a:pt x="3075" y="13746"/>
                  </a:cubicBezTo>
                  <a:cubicBezTo>
                    <a:pt x="2504" y="14027"/>
                    <a:pt x="1168" y="14684"/>
                    <a:pt x="1168" y="16275"/>
                  </a:cubicBezTo>
                  <a:lnTo>
                    <a:pt x="1168" y="19096"/>
                  </a:lnTo>
                  <a:lnTo>
                    <a:pt x="531" y="19096"/>
                  </a:lnTo>
                  <a:cubicBezTo>
                    <a:pt x="238" y="19096"/>
                    <a:pt x="0" y="19263"/>
                    <a:pt x="0" y="19468"/>
                  </a:cubicBezTo>
                  <a:lnTo>
                    <a:pt x="0" y="21226"/>
                  </a:lnTo>
                  <a:cubicBezTo>
                    <a:pt x="0" y="21431"/>
                    <a:pt x="238" y="21600"/>
                    <a:pt x="531" y="21600"/>
                  </a:cubicBezTo>
                  <a:lnTo>
                    <a:pt x="21070" y="21600"/>
                  </a:lnTo>
                  <a:cubicBezTo>
                    <a:pt x="21361" y="21600"/>
                    <a:pt x="21600" y="21431"/>
                    <a:pt x="21600" y="21226"/>
                  </a:cubicBezTo>
                  <a:lnTo>
                    <a:pt x="21600" y="19468"/>
                  </a:lnTo>
                  <a:cubicBezTo>
                    <a:pt x="21600" y="19263"/>
                    <a:pt x="21361" y="19096"/>
                    <a:pt x="21070" y="19096"/>
                  </a:cubicBezTo>
                  <a:lnTo>
                    <a:pt x="20433" y="19096"/>
                  </a:lnTo>
                  <a:lnTo>
                    <a:pt x="20433" y="16214"/>
                  </a:lnTo>
                  <a:cubicBezTo>
                    <a:pt x="20433" y="14641"/>
                    <a:pt x="19751" y="14272"/>
                    <a:pt x="18546" y="13755"/>
                  </a:cubicBezTo>
                  <a:lnTo>
                    <a:pt x="13303" y="11507"/>
                  </a:lnTo>
                  <a:lnTo>
                    <a:pt x="13303" y="10550"/>
                  </a:lnTo>
                  <a:cubicBezTo>
                    <a:pt x="14623" y="9991"/>
                    <a:pt x="18073" y="8530"/>
                    <a:pt x="18525" y="8308"/>
                  </a:cubicBezTo>
                  <a:cubicBezTo>
                    <a:pt x="18525" y="8308"/>
                    <a:pt x="18525" y="8308"/>
                    <a:pt x="18525" y="830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1" name="Freeform: Shape 138"/>
            <p:cNvSpPr/>
            <p:nvPr/>
          </p:nvSpPr>
          <p:spPr>
            <a:xfrm>
              <a:off x="6481153" y="2338857"/>
              <a:ext cx="139617" cy="137150"/>
            </a:xfrm>
            <a:custGeom>
              <a:avLst/>
              <a:gdLst/>
              <a:ahLst/>
              <a:cxnLst>
                <a:cxn ang="0">
                  <a:pos x="wd2" y="hd2"/>
                </a:cxn>
                <a:cxn ang="5400000">
                  <a:pos x="wd2" y="hd2"/>
                </a:cxn>
                <a:cxn ang="10800000">
                  <a:pos x="wd2" y="hd2"/>
                </a:cxn>
                <a:cxn ang="16200000">
                  <a:pos x="wd2" y="hd2"/>
                </a:cxn>
              </a:cxnLst>
              <a:rect l="0" t="0" r="r" b="b"/>
              <a:pathLst>
                <a:path w="20027" h="21125" extrusionOk="0">
                  <a:moveTo>
                    <a:pt x="15313" y="12382"/>
                  </a:moveTo>
                  <a:lnTo>
                    <a:pt x="10687" y="16035"/>
                  </a:lnTo>
                  <a:lnTo>
                    <a:pt x="6893" y="10508"/>
                  </a:lnTo>
                  <a:lnTo>
                    <a:pt x="17365" y="2308"/>
                  </a:lnTo>
                  <a:cubicBezTo>
                    <a:pt x="19109" y="5681"/>
                    <a:pt x="18324" y="10039"/>
                    <a:pt x="15313" y="12382"/>
                  </a:cubicBezTo>
                  <a:cubicBezTo>
                    <a:pt x="15313" y="12382"/>
                    <a:pt x="15313" y="12382"/>
                    <a:pt x="15313" y="12382"/>
                  </a:cubicBezTo>
                  <a:close/>
                  <a:moveTo>
                    <a:pt x="18280" y="386"/>
                  </a:moveTo>
                  <a:cubicBezTo>
                    <a:pt x="18149" y="199"/>
                    <a:pt x="17931" y="59"/>
                    <a:pt x="17714" y="11"/>
                  </a:cubicBezTo>
                  <a:cubicBezTo>
                    <a:pt x="17495" y="-34"/>
                    <a:pt x="17232" y="59"/>
                    <a:pt x="17058" y="199"/>
                  </a:cubicBezTo>
                  <a:lnTo>
                    <a:pt x="5190" y="9570"/>
                  </a:lnTo>
                  <a:cubicBezTo>
                    <a:pt x="4799" y="9900"/>
                    <a:pt x="4711" y="10460"/>
                    <a:pt x="5016" y="10884"/>
                  </a:cubicBezTo>
                  <a:lnTo>
                    <a:pt x="5627" y="11774"/>
                  </a:lnTo>
                  <a:lnTo>
                    <a:pt x="1219" y="15239"/>
                  </a:lnTo>
                  <a:cubicBezTo>
                    <a:pt x="-134" y="16318"/>
                    <a:pt x="-396" y="18332"/>
                    <a:pt x="609" y="19786"/>
                  </a:cubicBezTo>
                  <a:cubicBezTo>
                    <a:pt x="1613" y="21239"/>
                    <a:pt x="3488" y="21566"/>
                    <a:pt x="4840" y="20489"/>
                  </a:cubicBezTo>
                  <a:lnTo>
                    <a:pt x="9250" y="17022"/>
                  </a:lnTo>
                  <a:lnTo>
                    <a:pt x="9858" y="17912"/>
                  </a:lnTo>
                  <a:cubicBezTo>
                    <a:pt x="10034" y="18145"/>
                    <a:pt x="10295" y="18287"/>
                    <a:pt x="10557" y="18287"/>
                  </a:cubicBezTo>
                  <a:cubicBezTo>
                    <a:pt x="10732" y="18287"/>
                    <a:pt x="10907" y="18239"/>
                    <a:pt x="11081" y="18099"/>
                  </a:cubicBezTo>
                  <a:lnTo>
                    <a:pt x="16404" y="13881"/>
                  </a:lnTo>
                  <a:cubicBezTo>
                    <a:pt x="20375" y="10742"/>
                    <a:pt x="21204" y="4697"/>
                    <a:pt x="18280" y="386"/>
                  </a:cubicBezTo>
                  <a:cubicBezTo>
                    <a:pt x="18280" y="386"/>
                    <a:pt x="18280" y="386"/>
                    <a:pt x="18280" y="38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2" name="Freeform: Shape 139"/>
            <p:cNvSpPr/>
            <p:nvPr/>
          </p:nvSpPr>
          <p:spPr>
            <a:xfrm>
              <a:off x="6588537" y="2462150"/>
              <a:ext cx="216121" cy="210449"/>
            </a:xfrm>
            <a:custGeom>
              <a:avLst/>
              <a:gdLst/>
              <a:ahLst/>
              <a:cxnLst>
                <a:cxn ang="0">
                  <a:pos x="wd2" y="hd2"/>
                </a:cxn>
                <a:cxn ang="5400000">
                  <a:pos x="wd2" y="hd2"/>
                </a:cxn>
                <a:cxn ang="10800000">
                  <a:pos x="wd2" y="hd2"/>
                </a:cxn>
                <a:cxn ang="16200000">
                  <a:pos x="wd2" y="hd2"/>
                </a:cxn>
              </a:cxnLst>
              <a:rect l="0" t="0" r="r" b="b"/>
              <a:pathLst>
                <a:path w="21600" h="21553" extrusionOk="0">
                  <a:moveTo>
                    <a:pt x="20177" y="19265"/>
                  </a:moveTo>
                  <a:cubicBezTo>
                    <a:pt x="20177" y="19751"/>
                    <a:pt x="19797" y="20191"/>
                    <a:pt x="19275" y="20191"/>
                  </a:cubicBezTo>
                  <a:lnTo>
                    <a:pt x="12200" y="20191"/>
                  </a:lnTo>
                  <a:cubicBezTo>
                    <a:pt x="11727" y="20191"/>
                    <a:pt x="11298" y="19802"/>
                    <a:pt x="11298" y="19265"/>
                  </a:cubicBezTo>
                  <a:lnTo>
                    <a:pt x="11298" y="7298"/>
                  </a:lnTo>
                  <a:cubicBezTo>
                    <a:pt x="11298" y="4915"/>
                    <a:pt x="10682" y="2823"/>
                    <a:pt x="9685" y="1461"/>
                  </a:cubicBezTo>
                  <a:lnTo>
                    <a:pt x="16617" y="1461"/>
                  </a:lnTo>
                  <a:cubicBezTo>
                    <a:pt x="18609" y="1461"/>
                    <a:pt x="20177" y="3114"/>
                    <a:pt x="20177" y="5109"/>
                  </a:cubicBezTo>
                  <a:cubicBezTo>
                    <a:pt x="20177" y="5109"/>
                    <a:pt x="20177" y="19265"/>
                    <a:pt x="20177" y="19265"/>
                  </a:cubicBezTo>
                  <a:close/>
                  <a:moveTo>
                    <a:pt x="6980" y="13281"/>
                  </a:moveTo>
                  <a:cubicBezTo>
                    <a:pt x="5793" y="13281"/>
                    <a:pt x="4511" y="11483"/>
                    <a:pt x="4177" y="8708"/>
                  </a:cubicBezTo>
                  <a:lnTo>
                    <a:pt x="6075" y="8708"/>
                  </a:lnTo>
                  <a:cubicBezTo>
                    <a:pt x="6836" y="8708"/>
                    <a:pt x="7501" y="8077"/>
                    <a:pt x="7501" y="7298"/>
                  </a:cubicBezTo>
                  <a:cubicBezTo>
                    <a:pt x="7501" y="6520"/>
                    <a:pt x="6885" y="5886"/>
                    <a:pt x="6075" y="5886"/>
                  </a:cubicBezTo>
                  <a:lnTo>
                    <a:pt x="4177" y="5886"/>
                  </a:lnTo>
                  <a:cubicBezTo>
                    <a:pt x="4511" y="3114"/>
                    <a:pt x="5793" y="1411"/>
                    <a:pt x="6980" y="1411"/>
                  </a:cubicBezTo>
                  <a:cubicBezTo>
                    <a:pt x="8354" y="1411"/>
                    <a:pt x="9875" y="3747"/>
                    <a:pt x="9875" y="7298"/>
                  </a:cubicBezTo>
                  <a:cubicBezTo>
                    <a:pt x="9875" y="10849"/>
                    <a:pt x="8354" y="13281"/>
                    <a:pt x="6980" y="13281"/>
                  </a:cubicBezTo>
                  <a:cubicBezTo>
                    <a:pt x="6980" y="13281"/>
                    <a:pt x="6980" y="13281"/>
                    <a:pt x="6980" y="13281"/>
                  </a:cubicBezTo>
                  <a:close/>
                  <a:moveTo>
                    <a:pt x="16570" y="1"/>
                  </a:moveTo>
                  <a:lnTo>
                    <a:pt x="6980" y="1"/>
                  </a:lnTo>
                  <a:cubicBezTo>
                    <a:pt x="4843" y="-47"/>
                    <a:pt x="3134" y="2385"/>
                    <a:pt x="2754" y="5839"/>
                  </a:cubicBezTo>
                  <a:lnTo>
                    <a:pt x="1423" y="5839"/>
                  </a:lnTo>
                  <a:cubicBezTo>
                    <a:pt x="665" y="5839"/>
                    <a:pt x="0" y="6471"/>
                    <a:pt x="0" y="7250"/>
                  </a:cubicBezTo>
                  <a:cubicBezTo>
                    <a:pt x="0" y="8029"/>
                    <a:pt x="616" y="8661"/>
                    <a:pt x="1423" y="8661"/>
                  </a:cubicBezTo>
                  <a:lnTo>
                    <a:pt x="2754" y="8661"/>
                  </a:lnTo>
                  <a:cubicBezTo>
                    <a:pt x="3134" y="12064"/>
                    <a:pt x="4794" y="14547"/>
                    <a:pt x="6836" y="14692"/>
                  </a:cubicBezTo>
                  <a:lnTo>
                    <a:pt x="9875" y="14692"/>
                  </a:lnTo>
                  <a:lnTo>
                    <a:pt x="9875" y="19217"/>
                  </a:lnTo>
                  <a:cubicBezTo>
                    <a:pt x="9875" y="20531"/>
                    <a:pt x="10918" y="21553"/>
                    <a:pt x="12200" y="21553"/>
                  </a:cubicBezTo>
                  <a:lnTo>
                    <a:pt x="19275" y="21553"/>
                  </a:lnTo>
                  <a:cubicBezTo>
                    <a:pt x="20557" y="21553"/>
                    <a:pt x="21600" y="20481"/>
                    <a:pt x="21600" y="19217"/>
                  </a:cubicBezTo>
                  <a:lnTo>
                    <a:pt x="21600" y="5109"/>
                  </a:lnTo>
                  <a:cubicBezTo>
                    <a:pt x="21600" y="2288"/>
                    <a:pt x="19321" y="1"/>
                    <a:pt x="16570" y="1"/>
                  </a:cubicBezTo>
                  <a:cubicBezTo>
                    <a:pt x="16570" y="1"/>
                    <a:pt x="16570" y="1"/>
                    <a:pt x="16570" y="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3" name="Freeform: Shape 140"/>
            <p:cNvSpPr/>
            <p:nvPr/>
          </p:nvSpPr>
          <p:spPr>
            <a:xfrm>
              <a:off x="6429450" y="4365241"/>
              <a:ext cx="109735" cy="102523"/>
            </a:xfrm>
            <a:custGeom>
              <a:avLst/>
              <a:gdLst/>
              <a:ahLst/>
              <a:cxnLst>
                <a:cxn ang="0">
                  <a:pos x="wd2" y="hd2"/>
                </a:cxn>
                <a:cxn ang="5400000">
                  <a:pos x="wd2" y="hd2"/>
                </a:cxn>
                <a:cxn ang="10800000">
                  <a:pos x="wd2" y="hd2"/>
                </a:cxn>
                <a:cxn ang="16200000">
                  <a:pos x="wd2" y="hd2"/>
                </a:cxn>
              </a:cxnLst>
              <a:rect l="0" t="0" r="r" b="b"/>
              <a:pathLst>
                <a:path w="21600" h="21600" extrusionOk="0">
                  <a:moveTo>
                    <a:pt x="2706" y="10332"/>
                  </a:moveTo>
                  <a:lnTo>
                    <a:pt x="10800" y="19668"/>
                  </a:lnTo>
                  <a:lnTo>
                    <a:pt x="18894" y="10332"/>
                  </a:lnTo>
                  <a:cubicBezTo>
                    <a:pt x="20559" y="8355"/>
                    <a:pt x="20556" y="5141"/>
                    <a:pt x="18889" y="3165"/>
                  </a:cubicBezTo>
                  <a:lnTo>
                    <a:pt x="18758" y="3010"/>
                  </a:lnTo>
                  <a:cubicBezTo>
                    <a:pt x="17972" y="2078"/>
                    <a:pt x="16934" y="1565"/>
                    <a:pt x="15834" y="1565"/>
                  </a:cubicBezTo>
                  <a:cubicBezTo>
                    <a:pt x="14733" y="1565"/>
                    <a:pt x="13694" y="2078"/>
                    <a:pt x="12907" y="3009"/>
                  </a:cubicBezTo>
                  <a:lnTo>
                    <a:pt x="11342" y="4865"/>
                  </a:lnTo>
                  <a:cubicBezTo>
                    <a:pt x="11203" y="5029"/>
                    <a:pt x="11006" y="5123"/>
                    <a:pt x="10800" y="5123"/>
                  </a:cubicBezTo>
                  <a:cubicBezTo>
                    <a:pt x="10593" y="5123"/>
                    <a:pt x="10396" y="5029"/>
                    <a:pt x="10258" y="4865"/>
                  </a:cubicBezTo>
                  <a:lnTo>
                    <a:pt x="8692" y="3009"/>
                  </a:lnTo>
                  <a:cubicBezTo>
                    <a:pt x="7907" y="2078"/>
                    <a:pt x="6868" y="1565"/>
                    <a:pt x="5768" y="1565"/>
                  </a:cubicBezTo>
                  <a:cubicBezTo>
                    <a:pt x="4667" y="1565"/>
                    <a:pt x="3628" y="2078"/>
                    <a:pt x="2841" y="3009"/>
                  </a:cubicBezTo>
                  <a:lnTo>
                    <a:pt x="2710" y="3165"/>
                  </a:lnTo>
                  <a:cubicBezTo>
                    <a:pt x="1043" y="5141"/>
                    <a:pt x="1041" y="8355"/>
                    <a:pt x="2706" y="10332"/>
                  </a:cubicBezTo>
                  <a:cubicBezTo>
                    <a:pt x="2706" y="10332"/>
                    <a:pt x="2706" y="10332"/>
                    <a:pt x="2706" y="10332"/>
                  </a:cubicBezTo>
                  <a:close/>
                  <a:moveTo>
                    <a:pt x="10800" y="21600"/>
                  </a:moveTo>
                  <a:cubicBezTo>
                    <a:pt x="10596" y="21600"/>
                    <a:pt x="10403" y="21509"/>
                    <a:pt x="10265" y="21351"/>
                  </a:cubicBezTo>
                  <a:lnTo>
                    <a:pt x="1632" y="11392"/>
                  </a:lnTo>
                  <a:cubicBezTo>
                    <a:pt x="1630" y="11390"/>
                    <a:pt x="1628" y="11386"/>
                    <a:pt x="1625" y="11384"/>
                  </a:cubicBezTo>
                  <a:cubicBezTo>
                    <a:pt x="577" y="10143"/>
                    <a:pt x="0" y="8497"/>
                    <a:pt x="0" y="6750"/>
                  </a:cubicBezTo>
                  <a:cubicBezTo>
                    <a:pt x="0" y="5005"/>
                    <a:pt x="577" y="3358"/>
                    <a:pt x="1625" y="2116"/>
                  </a:cubicBezTo>
                  <a:lnTo>
                    <a:pt x="1756" y="1961"/>
                  </a:lnTo>
                  <a:cubicBezTo>
                    <a:pt x="2823" y="697"/>
                    <a:pt x="4247" y="0"/>
                    <a:pt x="5766" y="0"/>
                  </a:cubicBezTo>
                  <a:cubicBezTo>
                    <a:pt x="7286" y="0"/>
                    <a:pt x="8710" y="697"/>
                    <a:pt x="9777" y="1961"/>
                  </a:cubicBezTo>
                  <a:lnTo>
                    <a:pt x="10800" y="3173"/>
                  </a:lnTo>
                  <a:lnTo>
                    <a:pt x="11823" y="1961"/>
                  </a:lnTo>
                  <a:cubicBezTo>
                    <a:pt x="12889" y="697"/>
                    <a:pt x="14313" y="0"/>
                    <a:pt x="15834" y="0"/>
                  </a:cubicBezTo>
                  <a:cubicBezTo>
                    <a:pt x="17352" y="0"/>
                    <a:pt x="18777" y="697"/>
                    <a:pt x="19843" y="1961"/>
                  </a:cubicBezTo>
                  <a:lnTo>
                    <a:pt x="19974" y="2116"/>
                  </a:lnTo>
                  <a:cubicBezTo>
                    <a:pt x="21022" y="3358"/>
                    <a:pt x="21600" y="5005"/>
                    <a:pt x="21600" y="6750"/>
                  </a:cubicBezTo>
                  <a:cubicBezTo>
                    <a:pt x="21600" y="8497"/>
                    <a:pt x="21022" y="10143"/>
                    <a:pt x="19974" y="11384"/>
                  </a:cubicBezTo>
                  <a:cubicBezTo>
                    <a:pt x="19972" y="11386"/>
                    <a:pt x="19969" y="11390"/>
                    <a:pt x="19967" y="11392"/>
                  </a:cubicBezTo>
                  <a:lnTo>
                    <a:pt x="11335" y="21351"/>
                  </a:lnTo>
                  <a:cubicBezTo>
                    <a:pt x="11196" y="21509"/>
                    <a:pt x="11004" y="21600"/>
                    <a:pt x="10800" y="21600"/>
                  </a:cubicBezTo>
                  <a:cubicBezTo>
                    <a:pt x="10800" y="21600"/>
                    <a:pt x="10800" y="21600"/>
                    <a:pt x="10800"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41"/>
            <p:cNvSpPr/>
            <p:nvPr/>
          </p:nvSpPr>
          <p:spPr>
            <a:xfrm>
              <a:off x="6256453" y="4568058"/>
              <a:ext cx="145817" cy="121306"/>
            </a:xfrm>
            <a:custGeom>
              <a:avLst/>
              <a:gdLst/>
              <a:ahLst/>
              <a:cxnLst>
                <a:cxn ang="0">
                  <a:pos x="wd2" y="hd2"/>
                </a:cxn>
                <a:cxn ang="5400000">
                  <a:pos x="wd2" y="hd2"/>
                </a:cxn>
                <a:cxn ang="10800000">
                  <a:pos x="wd2" y="hd2"/>
                </a:cxn>
                <a:cxn ang="16200000">
                  <a:pos x="wd2" y="hd2"/>
                </a:cxn>
              </a:cxnLst>
              <a:rect l="0" t="0" r="r" b="b"/>
              <a:pathLst>
                <a:path w="21246" h="21600" extrusionOk="0">
                  <a:moveTo>
                    <a:pt x="4238" y="0"/>
                  </a:moveTo>
                  <a:cubicBezTo>
                    <a:pt x="3603" y="0"/>
                    <a:pt x="3003" y="302"/>
                    <a:pt x="2553" y="852"/>
                  </a:cubicBezTo>
                  <a:lnTo>
                    <a:pt x="697" y="3132"/>
                  </a:lnTo>
                  <a:cubicBezTo>
                    <a:pt x="248" y="3680"/>
                    <a:pt x="0" y="4414"/>
                    <a:pt x="0" y="5190"/>
                  </a:cubicBezTo>
                  <a:cubicBezTo>
                    <a:pt x="0" y="5966"/>
                    <a:pt x="248" y="6687"/>
                    <a:pt x="697" y="7237"/>
                  </a:cubicBezTo>
                  <a:cubicBezTo>
                    <a:pt x="1145" y="7784"/>
                    <a:pt x="1737" y="8089"/>
                    <a:pt x="2372" y="8089"/>
                  </a:cubicBezTo>
                  <a:cubicBezTo>
                    <a:pt x="2559" y="8089"/>
                    <a:pt x="2745" y="8063"/>
                    <a:pt x="2925" y="8011"/>
                  </a:cubicBezTo>
                  <a:lnTo>
                    <a:pt x="5886" y="11630"/>
                  </a:lnTo>
                  <a:cubicBezTo>
                    <a:pt x="5997" y="11765"/>
                    <a:pt x="6147" y="11840"/>
                    <a:pt x="6302" y="11840"/>
                  </a:cubicBezTo>
                  <a:cubicBezTo>
                    <a:pt x="6458" y="11840"/>
                    <a:pt x="6608" y="11765"/>
                    <a:pt x="6719" y="11630"/>
                  </a:cubicBezTo>
                  <a:lnTo>
                    <a:pt x="7017" y="11254"/>
                  </a:lnTo>
                  <a:lnTo>
                    <a:pt x="7778" y="12183"/>
                  </a:lnTo>
                  <a:lnTo>
                    <a:pt x="4817" y="15802"/>
                  </a:lnTo>
                  <a:cubicBezTo>
                    <a:pt x="4292" y="16443"/>
                    <a:pt x="4002" y="17297"/>
                    <a:pt x="4002" y="18203"/>
                  </a:cubicBezTo>
                  <a:cubicBezTo>
                    <a:pt x="4002" y="19109"/>
                    <a:pt x="4292" y="19964"/>
                    <a:pt x="4817" y="20604"/>
                  </a:cubicBezTo>
                  <a:cubicBezTo>
                    <a:pt x="5341" y="21246"/>
                    <a:pt x="6032" y="21600"/>
                    <a:pt x="6773" y="21600"/>
                  </a:cubicBezTo>
                  <a:cubicBezTo>
                    <a:pt x="7514" y="21600"/>
                    <a:pt x="8213" y="21246"/>
                    <a:pt x="8738" y="20604"/>
                  </a:cubicBezTo>
                  <a:lnTo>
                    <a:pt x="11708" y="16986"/>
                  </a:lnTo>
                  <a:lnTo>
                    <a:pt x="14660" y="20593"/>
                  </a:lnTo>
                  <a:cubicBezTo>
                    <a:pt x="14725" y="20672"/>
                    <a:pt x="14807" y="20724"/>
                    <a:pt x="14895" y="20759"/>
                  </a:cubicBezTo>
                  <a:lnTo>
                    <a:pt x="16896" y="21567"/>
                  </a:lnTo>
                  <a:cubicBezTo>
                    <a:pt x="16956" y="21589"/>
                    <a:pt x="17016" y="21600"/>
                    <a:pt x="17077" y="21600"/>
                  </a:cubicBezTo>
                  <a:cubicBezTo>
                    <a:pt x="17230" y="21600"/>
                    <a:pt x="17382" y="21527"/>
                    <a:pt x="17494" y="21390"/>
                  </a:cubicBezTo>
                  <a:cubicBezTo>
                    <a:pt x="17650" y="21199"/>
                    <a:pt x="17708" y="20917"/>
                    <a:pt x="17639" y="20659"/>
                  </a:cubicBezTo>
                  <a:lnTo>
                    <a:pt x="16987" y="18203"/>
                  </a:lnTo>
                  <a:cubicBezTo>
                    <a:pt x="16958" y="18098"/>
                    <a:pt x="16907" y="17994"/>
                    <a:pt x="16842" y="17915"/>
                  </a:cubicBezTo>
                  <a:lnTo>
                    <a:pt x="13890" y="14308"/>
                  </a:lnTo>
                  <a:lnTo>
                    <a:pt x="14623" y="13423"/>
                  </a:lnTo>
                  <a:cubicBezTo>
                    <a:pt x="15128" y="13665"/>
                    <a:pt x="15663" y="13788"/>
                    <a:pt x="16208" y="13788"/>
                  </a:cubicBezTo>
                  <a:cubicBezTo>
                    <a:pt x="17370" y="13788"/>
                    <a:pt x="18465" y="13234"/>
                    <a:pt x="19287" y="12227"/>
                  </a:cubicBezTo>
                  <a:lnTo>
                    <a:pt x="20002" y="11353"/>
                  </a:lnTo>
                  <a:cubicBezTo>
                    <a:pt x="21255" y="9822"/>
                    <a:pt x="21600" y="7426"/>
                    <a:pt x="20862" y="5389"/>
                  </a:cubicBezTo>
                  <a:cubicBezTo>
                    <a:pt x="20784" y="5172"/>
                    <a:pt x="20627" y="5023"/>
                    <a:pt x="20436" y="4980"/>
                  </a:cubicBezTo>
                  <a:cubicBezTo>
                    <a:pt x="20246" y="4936"/>
                    <a:pt x="20049" y="5010"/>
                    <a:pt x="19911" y="5179"/>
                  </a:cubicBezTo>
                  <a:lnTo>
                    <a:pt x="17738" y="7812"/>
                  </a:lnTo>
                  <a:cubicBezTo>
                    <a:pt x="17409" y="8215"/>
                    <a:pt x="16972" y="8443"/>
                    <a:pt x="16507" y="8443"/>
                  </a:cubicBezTo>
                  <a:cubicBezTo>
                    <a:pt x="16042" y="8443"/>
                    <a:pt x="15603" y="8215"/>
                    <a:pt x="15275" y="7812"/>
                  </a:cubicBezTo>
                  <a:cubicBezTo>
                    <a:pt x="14946" y="7410"/>
                    <a:pt x="14768" y="6886"/>
                    <a:pt x="14768" y="6318"/>
                  </a:cubicBezTo>
                  <a:cubicBezTo>
                    <a:pt x="14768" y="5750"/>
                    <a:pt x="14948" y="5214"/>
                    <a:pt x="15275" y="4814"/>
                  </a:cubicBezTo>
                  <a:lnTo>
                    <a:pt x="17448" y="2169"/>
                  </a:lnTo>
                  <a:cubicBezTo>
                    <a:pt x="17586" y="2002"/>
                    <a:pt x="17647" y="1762"/>
                    <a:pt x="17611" y="1527"/>
                  </a:cubicBezTo>
                  <a:cubicBezTo>
                    <a:pt x="17577" y="1295"/>
                    <a:pt x="17444" y="1093"/>
                    <a:pt x="17267" y="996"/>
                  </a:cubicBezTo>
                  <a:cubicBezTo>
                    <a:pt x="16696" y="689"/>
                    <a:pt x="16067" y="531"/>
                    <a:pt x="15438" y="531"/>
                  </a:cubicBezTo>
                  <a:cubicBezTo>
                    <a:pt x="14270" y="531"/>
                    <a:pt x="13187" y="1070"/>
                    <a:pt x="12387" y="2047"/>
                  </a:cubicBezTo>
                  <a:lnTo>
                    <a:pt x="11672" y="2921"/>
                  </a:lnTo>
                  <a:cubicBezTo>
                    <a:pt x="10432" y="4436"/>
                    <a:pt x="10062" y="6664"/>
                    <a:pt x="10694" y="8620"/>
                  </a:cubicBezTo>
                  <a:lnTo>
                    <a:pt x="9960" y="9516"/>
                  </a:lnTo>
                  <a:lnTo>
                    <a:pt x="9209" y="8587"/>
                  </a:lnTo>
                  <a:lnTo>
                    <a:pt x="9507" y="8211"/>
                  </a:lnTo>
                  <a:cubicBezTo>
                    <a:pt x="9738" y="7928"/>
                    <a:pt x="9738" y="7474"/>
                    <a:pt x="9507" y="7193"/>
                  </a:cubicBezTo>
                  <a:lnTo>
                    <a:pt x="6547" y="3574"/>
                  </a:lnTo>
                  <a:cubicBezTo>
                    <a:pt x="6738" y="2604"/>
                    <a:pt x="6515" y="1576"/>
                    <a:pt x="5922" y="852"/>
                  </a:cubicBezTo>
                  <a:cubicBezTo>
                    <a:pt x="5472" y="302"/>
                    <a:pt x="4873" y="0"/>
                    <a:pt x="4238" y="0"/>
                  </a:cubicBezTo>
                  <a:close/>
                  <a:moveTo>
                    <a:pt x="4238" y="1439"/>
                  </a:moveTo>
                  <a:cubicBezTo>
                    <a:pt x="4558" y="1439"/>
                    <a:pt x="4861" y="1592"/>
                    <a:pt x="5089" y="1870"/>
                  </a:cubicBezTo>
                  <a:cubicBezTo>
                    <a:pt x="5438" y="2297"/>
                    <a:pt x="5539" y="2930"/>
                    <a:pt x="5342" y="3486"/>
                  </a:cubicBezTo>
                  <a:cubicBezTo>
                    <a:pt x="5247" y="3757"/>
                    <a:pt x="5290" y="4075"/>
                    <a:pt x="5460" y="4282"/>
                  </a:cubicBezTo>
                  <a:lnTo>
                    <a:pt x="8267" y="7702"/>
                  </a:lnTo>
                  <a:cubicBezTo>
                    <a:pt x="8267" y="7702"/>
                    <a:pt x="6302" y="10103"/>
                    <a:pt x="6302" y="10103"/>
                  </a:cubicBezTo>
                  <a:lnTo>
                    <a:pt x="3504" y="6684"/>
                  </a:lnTo>
                  <a:cubicBezTo>
                    <a:pt x="3391" y="6546"/>
                    <a:pt x="3242" y="6473"/>
                    <a:pt x="3088" y="6473"/>
                  </a:cubicBezTo>
                  <a:cubicBezTo>
                    <a:pt x="3009" y="6473"/>
                    <a:pt x="2927" y="6490"/>
                    <a:pt x="2852" y="6529"/>
                  </a:cubicBezTo>
                  <a:cubicBezTo>
                    <a:pt x="2702" y="6609"/>
                    <a:pt x="2539" y="6650"/>
                    <a:pt x="2372" y="6650"/>
                  </a:cubicBezTo>
                  <a:cubicBezTo>
                    <a:pt x="2053" y="6650"/>
                    <a:pt x="1748" y="6495"/>
                    <a:pt x="1521" y="6219"/>
                  </a:cubicBezTo>
                  <a:cubicBezTo>
                    <a:pt x="1296" y="5942"/>
                    <a:pt x="1177" y="5582"/>
                    <a:pt x="1177" y="5190"/>
                  </a:cubicBezTo>
                  <a:cubicBezTo>
                    <a:pt x="1177" y="4798"/>
                    <a:pt x="1296" y="4425"/>
                    <a:pt x="1521" y="4150"/>
                  </a:cubicBezTo>
                  <a:lnTo>
                    <a:pt x="3386" y="1870"/>
                  </a:lnTo>
                  <a:cubicBezTo>
                    <a:pt x="3613" y="1593"/>
                    <a:pt x="3917" y="1439"/>
                    <a:pt x="4238" y="1439"/>
                  </a:cubicBezTo>
                  <a:close/>
                  <a:moveTo>
                    <a:pt x="15438" y="1970"/>
                  </a:moveTo>
                  <a:cubicBezTo>
                    <a:pt x="15596" y="1970"/>
                    <a:pt x="15751" y="1977"/>
                    <a:pt x="15909" y="2003"/>
                  </a:cubicBezTo>
                  <a:lnTo>
                    <a:pt x="14442" y="3795"/>
                  </a:lnTo>
                  <a:cubicBezTo>
                    <a:pt x="13892" y="4469"/>
                    <a:pt x="13591" y="5365"/>
                    <a:pt x="13591" y="6318"/>
                  </a:cubicBezTo>
                  <a:cubicBezTo>
                    <a:pt x="13591" y="7271"/>
                    <a:pt x="13890" y="8157"/>
                    <a:pt x="14442" y="8830"/>
                  </a:cubicBezTo>
                  <a:cubicBezTo>
                    <a:pt x="14992" y="9504"/>
                    <a:pt x="15726" y="9882"/>
                    <a:pt x="16507" y="9882"/>
                  </a:cubicBezTo>
                  <a:cubicBezTo>
                    <a:pt x="17286" y="9879"/>
                    <a:pt x="18021" y="9504"/>
                    <a:pt x="18571" y="8830"/>
                  </a:cubicBezTo>
                  <a:lnTo>
                    <a:pt x="20038" y="7049"/>
                  </a:lnTo>
                  <a:cubicBezTo>
                    <a:pt x="20179" y="8251"/>
                    <a:pt x="19869" y="9480"/>
                    <a:pt x="19169" y="10335"/>
                  </a:cubicBezTo>
                  <a:lnTo>
                    <a:pt x="18453" y="11209"/>
                  </a:lnTo>
                  <a:cubicBezTo>
                    <a:pt x="17854" y="11941"/>
                    <a:pt x="17056" y="12349"/>
                    <a:pt x="16208" y="12349"/>
                  </a:cubicBezTo>
                  <a:cubicBezTo>
                    <a:pt x="15699" y="12349"/>
                    <a:pt x="15197" y="12202"/>
                    <a:pt x="14750" y="11918"/>
                  </a:cubicBezTo>
                  <a:cubicBezTo>
                    <a:pt x="14501" y="11760"/>
                    <a:pt x="14210" y="11855"/>
                    <a:pt x="14017" y="12106"/>
                  </a:cubicBezTo>
                  <a:lnTo>
                    <a:pt x="7905" y="19586"/>
                  </a:lnTo>
                  <a:cubicBezTo>
                    <a:pt x="7603" y="19956"/>
                    <a:pt x="7200" y="20161"/>
                    <a:pt x="6773" y="20161"/>
                  </a:cubicBezTo>
                  <a:cubicBezTo>
                    <a:pt x="6346" y="20161"/>
                    <a:pt x="5951" y="19956"/>
                    <a:pt x="5650" y="19586"/>
                  </a:cubicBezTo>
                  <a:cubicBezTo>
                    <a:pt x="5347" y="19217"/>
                    <a:pt x="5179" y="18725"/>
                    <a:pt x="5179" y="18203"/>
                  </a:cubicBezTo>
                  <a:cubicBezTo>
                    <a:pt x="5179" y="17680"/>
                    <a:pt x="5347" y="17190"/>
                    <a:pt x="5650" y="16820"/>
                  </a:cubicBezTo>
                  <a:lnTo>
                    <a:pt x="11762" y="9350"/>
                  </a:lnTo>
                  <a:cubicBezTo>
                    <a:pt x="11973" y="9106"/>
                    <a:pt x="12054" y="8769"/>
                    <a:pt x="11925" y="8465"/>
                  </a:cubicBezTo>
                  <a:cubicBezTo>
                    <a:pt x="11284" y="6957"/>
                    <a:pt x="11512" y="5132"/>
                    <a:pt x="12495" y="3928"/>
                  </a:cubicBezTo>
                  <a:lnTo>
                    <a:pt x="13220" y="3065"/>
                  </a:lnTo>
                  <a:cubicBezTo>
                    <a:pt x="13797" y="2359"/>
                    <a:pt x="14584" y="1970"/>
                    <a:pt x="15438" y="1970"/>
                  </a:cubicBezTo>
                  <a:close/>
                  <a:moveTo>
                    <a:pt x="8376" y="9605"/>
                  </a:moveTo>
                  <a:lnTo>
                    <a:pt x="9136" y="10534"/>
                  </a:lnTo>
                  <a:lnTo>
                    <a:pt x="8611" y="11165"/>
                  </a:lnTo>
                  <a:cubicBezTo>
                    <a:pt x="8611" y="11165"/>
                    <a:pt x="7850" y="10236"/>
                    <a:pt x="7850" y="10236"/>
                  </a:cubicBezTo>
                  <a:lnTo>
                    <a:pt x="8376" y="9605"/>
                  </a:lnTo>
                  <a:close/>
                  <a:moveTo>
                    <a:pt x="13057" y="15326"/>
                  </a:moveTo>
                  <a:cubicBezTo>
                    <a:pt x="13057" y="15326"/>
                    <a:pt x="15909" y="18811"/>
                    <a:pt x="15909" y="18811"/>
                  </a:cubicBezTo>
                  <a:lnTo>
                    <a:pt x="16163" y="19763"/>
                  </a:lnTo>
                  <a:lnTo>
                    <a:pt x="15393" y="19453"/>
                  </a:lnTo>
                  <a:lnTo>
                    <a:pt x="12541" y="15968"/>
                  </a:lnTo>
                  <a:lnTo>
                    <a:pt x="13057" y="15326"/>
                  </a:lnTo>
                  <a:close/>
                  <a:moveTo>
                    <a:pt x="6999" y="16643"/>
                  </a:moveTo>
                  <a:cubicBezTo>
                    <a:pt x="6754" y="16643"/>
                    <a:pt x="6521" y="16762"/>
                    <a:pt x="6347" y="16975"/>
                  </a:cubicBezTo>
                  <a:cubicBezTo>
                    <a:pt x="6174" y="17186"/>
                    <a:pt x="6085" y="17472"/>
                    <a:pt x="6085" y="17771"/>
                  </a:cubicBezTo>
                  <a:cubicBezTo>
                    <a:pt x="6085" y="18072"/>
                    <a:pt x="6174" y="18345"/>
                    <a:pt x="6347" y="18557"/>
                  </a:cubicBezTo>
                  <a:cubicBezTo>
                    <a:pt x="6521" y="18769"/>
                    <a:pt x="6754" y="18889"/>
                    <a:pt x="6999" y="18889"/>
                  </a:cubicBezTo>
                  <a:cubicBezTo>
                    <a:pt x="7244" y="18889"/>
                    <a:pt x="7478" y="18769"/>
                    <a:pt x="7651" y="18557"/>
                  </a:cubicBezTo>
                  <a:cubicBezTo>
                    <a:pt x="7824" y="18345"/>
                    <a:pt x="7914" y="18070"/>
                    <a:pt x="7914" y="17771"/>
                  </a:cubicBezTo>
                  <a:cubicBezTo>
                    <a:pt x="7914" y="17472"/>
                    <a:pt x="7824" y="17186"/>
                    <a:pt x="7651" y="16975"/>
                  </a:cubicBezTo>
                  <a:cubicBezTo>
                    <a:pt x="7478" y="16762"/>
                    <a:pt x="7244" y="16643"/>
                    <a:pt x="6999" y="16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5" name="Freeform: Shape 142"/>
            <p:cNvSpPr/>
            <p:nvPr/>
          </p:nvSpPr>
          <p:spPr>
            <a:xfrm>
              <a:off x="6151045" y="4824608"/>
              <a:ext cx="114334" cy="114334"/>
            </a:xfrm>
            <a:custGeom>
              <a:avLst/>
              <a:gdLst/>
              <a:ahLst/>
              <a:cxnLst>
                <a:cxn ang="0">
                  <a:pos x="wd2" y="hd2"/>
                </a:cxn>
                <a:cxn ang="5400000">
                  <a:pos x="wd2" y="hd2"/>
                </a:cxn>
                <a:cxn ang="10800000">
                  <a:pos x="wd2" y="hd2"/>
                </a:cxn>
                <a:cxn ang="16200000">
                  <a:pos x="wd2" y="hd2"/>
                </a:cxn>
              </a:cxnLst>
              <a:rect l="0" t="0" r="r" b="b"/>
              <a:pathLst>
                <a:path w="21600" h="21600" extrusionOk="0">
                  <a:moveTo>
                    <a:pt x="18228" y="12874"/>
                  </a:moveTo>
                  <a:cubicBezTo>
                    <a:pt x="16960" y="14143"/>
                    <a:pt x="15273" y="14842"/>
                    <a:pt x="13477" y="14842"/>
                  </a:cubicBezTo>
                  <a:cubicBezTo>
                    <a:pt x="11683" y="14842"/>
                    <a:pt x="9995" y="14143"/>
                    <a:pt x="8726" y="12874"/>
                  </a:cubicBezTo>
                  <a:cubicBezTo>
                    <a:pt x="7457" y="11605"/>
                    <a:pt x="6759" y="9917"/>
                    <a:pt x="6759" y="8123"/>
                  </a:cubicBezTo>
                  <a:cubicBezTo>
                    <a:pt x="6759" y="6327"/>
                    <a:pt x="7457" y="4641"/>
                    <a:pt x="8726" y="3372"/>
                  </a:cubicBezTo>
                  <a:cubicBezTo>
                    <a:pt x="9995" y="2102"/>
                    <a:pt x="11683" y="1402"/>
                    <a:pt x="13477" y="1402"/>
                  </a:cubicBezTo>
                  <a:cubicBezTo>
                    <a:pt x="15273" y="1402"/>
                    <a:pt x="16960" y="2102"/>
                    <a:pt x="18228" y="3372"/>
                  </a:cubicBezTo>
                  <a:cubicBezTo>
                    <a:pt x="19499" y="4641"/>
                    <a:pt x="20198" y="6327"/>
                    <a:pt x="20198" y="8123"/>
                  </a:cubicBezTo>
                  <a:cubicBezTo>
                    <a:pt x="20198" y="9917"/>
                    <a:pt x="19499" y="11605"/>
                    <a:pt x="18228" y="12874"/>
                  </a:cubicBezTo>
                  <a:cubicBezTo>
                    <a:pt x="18228" y="12874"/>
                    <a:pt x="18228" y="12874"/>
                    <a:pt x="18228" y="12874"/>
                  </a:cubicBezTo>
                  <a:close/>
                  <a:moveTo>
                    <a:pt x="2433" y="20034"/>
                  </a:moveTo>
                  <a:cubicBezTo>
                    <a:pt x="2328" y="20140"/>
                    <a:pt x="2187" y="20198"/>
                    <a:pt x="2037" y="20198"/>
                  </a:cubicBezTo>
                  <a:cubicBezTo>
                    <a:pt x="1887" y="20198"/>
                    <a:pt x="1746" y="20140"/>
                    <a:pt x="1641" y="20034"/>
                  </a:cubicBezTo>
                  <a:lnTo>
                    <a:pt x="1567" y="19959"/>
                  </a:lnTo>
                  <a:cubicBezTo>
                    <a:pt x="1460" y="19854"/>
                    <a:pt x="1403" y="19713"/>
                    <a:pt x="1403" y="19563"/>
                  </a:cubicBezTo>
                  <a:cubicBezTo>
                    <a:pt x="1403" y="19413"/>
                    <a:pt x="1460" y="19272"/>
                    <a:pt x="1567" y="19167"/>
                  </a:cubicBezTo>
                  <a:lnTo>
                    <a:pt x="7317" y="13417"/>
                  </a:lnTo>
                  <a:cubicBezTo>
                    <a:pt x="7450" y="13571"/>
                    <a:pt x="7589" y="13721"/>
                    <a:pt x="7734" y="13866"/>
                  </a:cubicBezTo>
                  <a:cubicBezTo>
                    <a:pt x="7879" y="14011"/>
                    <a:pt x="8030" y="14150"/>
                    <a:pt x="8183" y="14284"/>
                  </a:cubicBezTo>
                  <a:cubicBezTo>
                    <a:pt x="8183" y="14284"/>
                    <a:pt x="2433" y="20034"/>
                    <a:pt x="2433" y="20034"/>
                  </a:cubicBezTo>
                  <a:close/>
                  <a:moveTo>
                    <a:pt x="19220" y="2380"/>
                  </a:moveTo>
                  <a:cubicBezTo>
                    <a:pt x="17687" y="845"/>
                    <a:pt x="15647" y="0"/>
                    <a:pt x="13477" y="0"/>
                  </a:cubicBezTo>
                  <a:lnTo>
                    <a:pt x="13477" y="0"/>
                  </a:lnTo>
                  <a:cubicBezTo>
                    <a:pt x="11309" y="0"/>
                    <a:pt x="9268" y="845"/>
                    <a:pt x="7734" y="2380"/>
                  </a:cubicBezTo>
                  <a:cubicBezTo>
                    <a:pt x="6200" y="3913"/>
                    <a:pt x="5355" y="5955"/>
                    <a:pt x="5355" y="8123"/>
                  </a:cubicBezTo>
                  <a:cubicBezTo>
                    <a:pt x="5355" y="9603"/>
                    <a:pt x="5750" y="11023"/>
                    <a:pt x="6487" y="12264"/>
                  </a:cubicBezTo>
                  <a:lnTo>
                    <a:pt x="575" y="18174"/>
                  </a:lnTo>
                  <a:cubicBezTo>
                    <a:pt x="204" y="18546"/>
                    <a:pt x="0" y="19039"/>
                    <a:pt x="0" y="19563"/>
                  </a:cubicBezTo>
                  <a:cubicBezTo>
                    <a:pt x="0" y="20088"/>
                    <a:pt x="204" y="20582"/>
                    <a:pt x="575" y="20952"/>
                  </a:cubicBezTo>
                  <a:lnTo>
                    <a:pt x="648" y="21026"/>
                  </a:lnTo>
                  <a:cubicBezTo>
                    <a:pt x="1018" y="21397"/>
                    <a:pt x="1512" y="21600"/>
                    <a:pt x="2037" y="21600"/>
                  </a:cubicBezTo>
                  <a:cubicBezTo>
                    <a:pt x="2562" y="21600"/>
                    <a:pt x="3054" y="21397"/>
                    <a:pt x="3426" y="21026"/>
                  </a:cubicBezTo>
                  <a:lnTo>
                    <a:pt x="9336" y="15114"/>
                  </a:lnTo>
                  <a:cubicBezTo>
                    <a:pt x="10578" y="15852"/>
                    <a:pt x="11997" y="16246"/>
                    <a:pt x="13477" y="16246"/>
                  </a:cubicBezTo>
                  <a:cubicBezTo>
                    <a:pt x="15647" y="16246"/>
                    <a:pt x="17687" y="15400"/>
                    <a:pt x="19220" y="13866"/>
                  </a:cubicBezTo>
                  <a:cubicBezTo>
                    <a:pt x="20755" y="12332"/>
                    <a:pt x="21600" y="10293"/>
                    <a:pt x="21600" y="8123"/>
                  </a:cubicBezTo>
                  <a:cubicBezTo>
                    <a:pt x="21600" y="5955"/>
                    <a:pt x="20755" y="3913"/>
                    <a:pt x="19220" y="2380"/>
                  </a:cubicBezTo>
                  <a:cubicBezTo>
                    <a:pt x="19220" y="2380"/>
                    <a:pt x="19220" y="2380"/>
                    <a:pt x="19220" y="23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6" name="Freeform: Shape 143"/>
            <p:cNvSpPr/>
            <p:nvPr/>
          </p:nvSpPr>
          <p:spPr>
            <a:xfrm>
              <a:off x="6345940" y="4418913"/>
              <a:ext cx="101606" cy="134666"/>
            </a:xfrm>
            <a:custGeom>
              <a:avLst/>
              <a:gdLst/>
              <a:ahLst/>
              <a:cxnLst>
                <a:cxn ang="0">
                  <a:pos x="wd2" y="hd2"/>
                </a:cxn>
                <a:cxn ang="5400000">
                  <a:pos x="wd2" y="hd2"/>
                </a:cxn>
                <a:cxn ang="10800000">
                  <a:pos x="wd2" y="hd2"/>
                </a:cxn>
                <a:cxn ang="16200000">
                  <a:pos x="wd2" y="hd2"/>
                </a:cxn>
              </a:cxnLst>
              <a:rect l="0" t="0" r="r" b="b"/>
              <a:pathLst>
                <a:path w="21600" h="21600" extrusionOk="0">
                  <a:moveTo>
                    <a:pt x="8614" y="0"/>
                  </a:moveTo>
                  <a:cubicBezTo>
                    <a:pt x="5559" y="0"/>
                    <a:pt x="3078" y="1882"/>
                    <a:pt x="3078" y="4186"/>
                  </a:cubicBezTo>
                  <a:lnTo>
                    <a:pt x="3078" y="7366"/>
                  </a:lnTo>
                  <a:lnTo>
                    <a:pt x="1044" y="7366"/>
                  </a:lnTo>
                  <a:cubicBezTo>
                    <a:pt x="469" y="7366"/>
                    <a:pt x="0" y="7721"/>
                    <a:pt x="0" y="8154"/>
                  </a:cubicBezTo>
                  <a:lnTo>
                    <a:pt x="0" y="15809"/>
                  </a:lnTo>
                  <a:cubicBezTo>
                    <a:pt x="0" y="19003"/>
                    <a:pt x="3442" y="21600"/>
                    <a:pt x="7676" y="21600"/>
                  </a:cubicBezTo>
                  <a:lnTo>
                    <a:pt x="13911" y="21600"/>
                  </a:lnTo>
                  <a:cubicBezTo>
                    <a:pt x="18144" y="21600"/>
                    <a:pt x="21600" y="19003"/>
                    <a:pt x="21600" y="15809"/>
                  </a:cubicBezTo>
                  <a:lnTo>
                    <a:pt x="21600" y="8154"/>
                  </a:lnTo>
                  <a:cubicBezTo>
                    <a:pt x="21600" y="7721"/>
                    <a:pt x="21129" y="7366"/>
                    <a:pt x="20556" y="7366"/>
                  </a:cubicBezTo>
                  <a:lnTo>
                    <a:pt x="18522" y="7366"/>
                  </a:lnTo>
                  <a:lnTo>
                    <a:pt x="18522" y="4186"/>
                  </a:lnTo>
                  <a:cubicBezTo>
                    <a:pt x="18522" y="1882"/>
                    <a:pt x="16027" y="0"/>
                    <a:pt x="12973" y="0"/>
                  </a:cubicBezTo>
                  <a:lnTo>
                    <a:pt x="8614" y="0"/>
                  </a:lnTo>
                  <a:close/>
                  <a:moveTo>
                    <a:pt x="8614" y="1565"/>
                  </a:moveTo>
                  <a:lnTo>
                    <a:pt x="12973" y="1565"/>
                  </a:lnTo>
                  <a:cubicBezTo>
                    <a:pt x="14881" y="1565"/>
                    <a:pt x="16434" y="2745"/>
                    <a:pt x="16434" y="4186"/>
                  </a:cubicBezTo>
                  <a:lnTo>
                    <a:pt x="16434" y="7366"/>
                  </a:lnTo>
                  <a:lnTo>
                    <a:pt x="5152" y="7366"/>
                  </a:lnTo>
                  <a:cubicBezTo>
                    <a:pt x="5152" y="7366"/>
                    <a:pt x="5152" y="4186"/>
                    <a:pt x="5152" y="4186"/>
                  </a:cubicBezTo>
                  <a:cubicBezTo>
                    <a:pt x="5152" y="2745"/>
                    <a:pt x="6704" y="1565"/>
                    <a:pt x="8614" y="1565"/>
                  </a:cubicBezTo>
                  <a:close/>
                  <a:moveTo>
                    <a:pt x="2074" y="8941"/>
                  </a:moveTo>
                  <a:lnTo>
                    <a:pt x="19513" y="8941"/>
                  </a:lnTo>
                  <a:cubicBezTo>
                    <a:pt x="19513" y="8941"/>
                    <a:pt x="19513" y="15809"/>
                    <a:pt x="19513" y="15809"/>
                  </a:cubicBezTo>
                  <a:cubicBezTo>
                    <a:pt x="19513" y="18139"/>
                    <a:pt x="17000" y="20035"/>
                    <a:pt x="13911" y="20035"/>
                  </a:cubicBezTo>
                  <a:lnTo>
                    <a:pt x="7676" y="20035"/>
                  </a:lnTo>
                  <a:cubicBezTo>
                    <a:pt x="4587" y="20035"/>
                    <a:pt x="2074" y="18139"/>
                    <a:pt x="2074" y="15809"/>
                  </a:cubicBezTo>
                  <a:lnTo>
                    <a:pt x="2074" y="8941"/>
                  </a:lnTo>
                  <a:close/>
                  <a:moveTo>
                    <a:pt x="10754" y="14035"/>
                  </a:moveTo>
                  <a:cubicBezTo>
                    <a:pt x="10179" y="14035"/>
                    <a:pt x="9723" y="14388"/>
                    <a:pt x="9723" y="14822"/>
                  </a:cubicBezTo>
                  <a:cubicBezTo>
                    <a:pt x="9723" y="14993"/>
                    <a:pt x="9798" y="15152"/>
                    <a:pt x="9921" y="15280"/>
                  </a:cubicBezTo>
                  <a:cubicBezTo>
                    <a:pt x="9921" y="15280"/>
                    <a:pt x="9921" y="17513"/>
                    <a:pt x="9921" y="17513"/>
                  </a:cubicBezTo>
                  <a:cubicBezTo>
                    <a:pt x="9921" y="17947"/>
                    <a:pt x="10377" y="18301"/>
                    <a:pt x="10952" y="18301"/>
                  </a:cubicBezTo>
                  <a:cubicBezTo>
                    <a:pt x="11524" y="18301"/>
                    <a:pt x="11996" y="17947"/>
                    <a:pt x="11996" y="17513"/>
                  </a:cubicBezTo>
                  <a:lnTo>
                    <a:pt x="11996" y="15280"/>
                  </a:lnTo>
                  <a:cubicBezTo>
                    <a:pt x="12119" y="15152"/>
                    <a:pt x="12194" y="14993"/>
                    <a:pt x="12194" y="14822"/>
                  </a:cubicBezTo>
                  <a:cubicBezTo>
                    <a:pt x="12194" y="14388"/>
                    <a:pt x="11723" y="14035"/>
                    <a:pt x="11150" y="14035"/>
                  </a:cubicBezTo>
                  <a:lnTo>
                    <a:pt x="10754" y="14035"/>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7" name="Freeform: Shape 144"/>
            <p:cNvSpPr/>
            <p:nvPr/>
          </p:nvSpPr>
          <p:spPr>
            <a:xfrm>
              <a:off x="6238544" y="4697337"/>
              <a:ext cx="84427" cy="110893"/>
            </a:xfrm>
            <a:custGeom>
              <a:avLst/>
              <a:gdLst/>
              <a:ahLst/>
              <a:cxnLst>
                <a:cxn ang="0">
                  <a:pos x="wd2" y="hd2"/>
                </a:cxn>
                <a:cxn ang="5400000">
                  <a:pos x="wd2" y="hd2"/>
                </a:cxn>
                <a:cxn ang="10800000">
                  <a:pos x="wd2" y="hd2"/>
                </a:cxn>
                <a:cxn ang="16200000">
                  <a:pos x="wd2" y="hd2"/>
                </a:cxn>
              </a:cxnLst>
              <a:rect l="0" t="0" r="r" b="b"/>
              <a:pathLst>
                <a:path w="21600" h="21600" extrusionOk="0">
                  <a:moveTo>
                    <a:pt x="19830" y="20252"/>
                  </a:moveTo>
                  <a:lnTo>
                    <a:pt x="17422" y="20252"/>
                  </a:lnTo>
                  <a:lnTo>
                    <a:pt x="17422" y="17013"/>
                  </a:lnTo>
                  <a:cubicBezTo>
                    <a:pt x="17422" y="16642"/>
                    <a:pt x="17025" y="16341"/>
                    <a:pt x="16536" y="16341"/>
                  </a:cubicBezTo>
                  <a:cubicBezTo>
                    <a:pt x="16047" y="16341"/>
                    <a:pt x="15651" y="16642"/>
                    <a:pt x="15651" y="17013"/>
                  </a:cubicBezTo>
                  <a:lnTo>
                    <a:pt x="15651" y="20252"/>
                  </a:lnTo>
                  <a:lnTo>
                    <a:pt x="5949" y="20252"/>
                  </a:lnTo>
                  <a:lnTo>
                    <a:pt x="5949" y="17013"/>
                  </a:lnTo>
                  <a:cubicBezTo>
                    <a:pt x="5949" y="16642"/>
                    <a:pt x="5552" y="16341"/>
                    <a:pt x="5063" y="16341"/>
                  </a:cubicBezTo>
                  <a:cubicBezTo>
                    <a:pt x="4574" y="16341"/>
                    <a:pt x="4178" y="16642"/>
                    <a:pt x="4178" y="17013"/>
                  </a:cubicBezTo>
                  <a:lnTo>
                    <a:pt x="4178" y="20252"/>
                  </a:lnTo>
                  <a:lnTo>
                    <a:pt x="1771" y="20252"/>
                  </a:lnTo>
                  <a:lnTo>
                    <a:pt x="1771" y="15268"/>
                  </a:lnTo>
                  <a:cubicBezTo>
                    <a:pt x="1771" y="13777"/>
                    <a:pt x="3364" y="12564"/>
                    <a:pt x="5321" y="12564"/>
                  </a:cubicBezTo>
                  <a:lnTo>
                    <a:pt x="6627" y="12564"/>
                  </a:lnTo>
                  <a:lnTo>
                    <a:pt x="10174" y="15263"/>
                  </a:lnTo>
                  <a:cubicBezTo>
                    <a:pt x="10347" y="15395"/>
                    <a:pt x="10574" y="15461"/>
                    <a:pt x="10800" y="15461"/>
                  </a:cubicBezTo>
                  <a:cubicBezTo>
                    <a:pt x="11027" y="15461"/>
                    <a:pt x="11254" y="15395"/>
                    <a:pt x="11427" y="15263"/>
                  </a:cubicBezTo>
                  <a:lnTo>
                    <a:pt x="14971" y="12564"/>
                  </a:lnTo>
                  <a:lnTo>
                    <a:pt x="16278" y="12564"/>
                  </a:lnTo>
                  <a:cubicBezTo>
                    <a:pt x="18235" y="12564"/>
                    <a:pt x="19830" y="13777"/>
                    <a:pt x="19830" y="15268"/>
                  </a:cubicBezTo>
                  <a:cubicBezTo>
                    <a:pt x="19830" y="15268"/>
                    <a:pt x="19830" y="20252"/>
                    <a:pt x="19830" y="20252"/>
                  </a:cubicBezTo>
                  <a:close/>
                  <a:moveTo>
                    <a:pt x="13390" y="11862"/>
                  </a:moveTo>
                  <a:lnTo>
                    <a:pt x="10800" y="13833"/>
                  </a:lnTo>
                  <a:lnTo>
                    <a:pt x="8210" y="11862"/>
                  </a:lnTo>
                  <a:cubicBezTo>
                    <a:pt x="9024" y="12074"/>
                    <a:pt x="9894" y="12190"/>
                    <a:pt x="10800" y="12190"/>
                  </a:cubicBezTo>
                  <a:cubicBezTo>
                    <a:pt x="11705" y="12190"/>
                    <a:pt x="12577" y="12074"/>
                    <a:pt x="13390" y="11862"/>
                  </a:cubicBezTo>
                  <a:cubicBezTo>
                    <a:pt x="13390" y="11862"/>
                    <a:pt x="13390" y="11862"/>
                    <a:pt x="13390" y="11862"/>
                  </a:cubicBezTo>
                  <a:close/>
                  <a:moveTo>
                    <a:pt x="4566" y="6094"/>
                  </a:moveTo>
                  <a:cubicBezTo>
                    <a:pt x="4566" y="3478"/>
                    <a:pt x="7362" y="1348"/>
                    <a:pt x="10800" y="1348"/>
                  </a:cubicBezTo>
                  <a:cubicBezTo>
                    <a:pt x="14238" y="1348"/>
                    <a:pt x="17034" y="3478"/>
                    <a:pt x="17034" y="6094"/>
                  </a:cubicBezTo>
                  <a:cubicBezTo>
                    <a:pt x="17034" y="8712"/>
                    <a:pt x="14238" y="10842"/>
                    <a:pt x="10800" y="10842"/>
                  </a:cubicBezTo>
                  <a:cubicBezTo>
                    <a:pt x="7362" y="10842"/>
                    <a:pt x="4566" y="8712"/>
                    <a:pt x="4566" y="6094"/>
                  </a:cubicBezTo>
                  <a:cubicBezTo>
                    <a:pt x="4566" y="6094"/>
                    <a:pt x="4566" y="6094"/>
                    <a:pt x="4566" y="6094"/>
                  </a:cubicBezTo>
                  <a:close/>
                  <a:moveTo>
                    <a:pt x="16278" y="11216"/>
                  </a:moveTo>
                  <a:lnTo>
                    <a:pt x="15137" y="11216"/>
                  </a:lnTo>
                  <a:cubicBezTo>
                    <a:pt x="17343" y="10129"/>
                    <a:pt x="18805" y="8239"/>
                    <a:pt x="18805" y="6094"/>
                  </a:cubicBezTo>
                  <a:cubicBezTo>
                    <a:pt x="18805" y="2735"/>
                    <a:pt x="15215" y="0"/>
                    <a:pt x="10800" y="0"/>
                  </a:cubicBezTo>
                  <a:cubicBezTo>
                    <a:pt x="6385" y="0"/>
                    <a:pt x="2795" y="2735"/>
                    <a:pt x="2795" y="6094"/>
                  </a:cubicBezTo>
                  <a:cubicBezTo>
                    <a:pt x="2795" y="8239"/>
                    <a:pt x="4257" y="10129"/>
                    <a:pt x="6463" y="11216"/>
                  </a:cubicBezTo>
                  <a:lnTo>
                    <a:pt x="5321" y="11216"/>
                  </a:lnTo>
                  <a:cubicBezTo>
                    <a:pt x="2388" y="11216"/>
                    <a:pt x="0" y="13032"/>
                    <a:pt x="0" y="15268"/>
                  </a:cubicBezTo>
                  <a:lnTo>
                    <a:pt x="0" y="20926"/>
                  </a:lnTo>
                  <a:cubicBezTo>
                    <a:pt x="0" y="21298"/>
                    <a:pt x="396" y="21600"/>
                    <a:pt x="885" y="21600"/>
                  </a:cubicBezTo>
                  <a:lnTo>
                    <a:pt x="20714" y="21600"/>
                  </a:lnTo>
                  <a:cubicBezTo>
                    <a:pt x="21203" y="21600"/>
                    <a:pt x="21600" y="21298"/>
                    <a:pt x="21600" y="20926"/>
                  </a:cubicBezTo>
                  <a:lnTo>
                    <a:pt x="21600" y="15268"/>
                  </a:lnTo>
                  <a:cubicBezTo>
                    <a:pt x="21600" y="13032"/>
                    <a:pt x="19213" y="11216"/>
                    <a:pt x="16278" y="11216"/>
                  </a:cubicBezTo>
                  <a:cubicBezTo>
                    <a:pt x="16278" y="11216"/>
                    <a:pt x="16278" y="11216"/>
                    <a:pt x="16278" y="112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45"/>
            <p:cNvSpPr/>
            <p:nvPr/>
          </p:nvSpPr>
          <p:spPr>
            <a:xfrm>
              <a:off x="5055343" y="3011013"/>
              <a:ext cx="157673" cy="157225"/>
            </a:xfrm>
            <a:custGeom>
              <a:avLst/>
              <a:gdLst/>
              <a:ahLst/>
              <a:cxnLst>
                <a:cxn ang="0">
                  <a:pos x="wd2" y="hd2"/>
                </a:cxn>
                <a:cxn ang="5400000">
                  <a:pos x="wd2" y="hd2"/>
                </a:cxn>
                <a:cxn ang="10800000">
                  <a:pos x="wd2" y="hd2"/>
                </a:cxn>
                <a:cxn ang="16200000">
                  <a:pos x="wd2" y="hd2"/>
                </a:cxn>
              </a:cxnLst>
              <a:rect l="0" t="0" r="r" b="b"/>
              <a:pathLst>
                <a:path w="21552" h="21600" extrusionOk="0">
                  <a:moveTo>
                    <a:pt x="15886" y="0"/>
                  </a:moveTo>
                  <a:cubicBezTo>
                    <a:pt x="14318" y="0"/>
                    <a:pt x="13049" y="1276"/>
                    <a:pt x="13049" y="2852"/>
                  </a:cubicBezTo>
                  <a:cubicBezTo>
                    <a:pt x="13049" y="2903"/>
                    <a:pt x="13053" y="4642"/>
                    <a:pt x="13058" y="6181"/>
                  </a:cubicBezTo>
                  <a:lnTo>
                    <a:pt x="15402" y="8538"/>
                  </a:lnTo>
                  <a:cubicBezTo>
                    <a:pt x="16933" y="8540"/>
                    <a:pt x="18662" y="8546"/>
                    <a:pt x="18715" y="8546"/>
                  </a:cubicBezTo>
                  <a:cubicBezTo>
                    <a:pt x="20281" y="8546"/>
                    <a:pt x="21552" y="7268"/>
                    <a:pt x="21552" y="5695"/>
                  </a:cubicBezTo>
                  <a:cubicBezTo>
                    <a:pt x="21552" y="4120"/>
                    <a:pt x="20285" y="2848"/>
                    <a:pt x="18723" y="2843"/>
                  </a:cubicBezTo>
                  <a:cubicBezTo>
                    <a:pt x="18717" y="1272"/>
                    <a:pt x="17450" y="0"/>
                    <a:pt x="15886" y="0"/>
                  </a:cubicBezTo>
                  <a:close/>
                  <a:moveTo>
                    <a:pt x="11469" y="6830"/>
                  </a:moveTo>
                  <a:cubicBezTo>
                    <a:pt x="11317" y="6830"/>
                    <a:pt x="11170" y="6893"/>
                    <a:pt x="11062" y="7001"/>
                  </a:cubicBezTo>
                  <a:lnTo>
                    <a:pt x="10492" y="7573"/>
                  </a:lnTo>
                  <a:cubicBezTo>
                    <a:pt x="10269" y="7797"/>
                    <a:pt x="10269" y="8160"/>
                    <a:pt x="10492" y="8384"/>
                  </a:cubicBezTo>
                  <a:lnTo>
                    <a:pt x="13363" y="11270"/>
                  </a:lnTo>
                  <a:cubicBezTo>
                    <a:pt x="13587" y="11494"/>
                    <a:pt x="13947" y="11494"/>
                    <a:pt x="14170" y="11270"/>
                  </a:cubicBezTo>
                  <a:lnTo>
                    <a:pt x="14748" y="10698"/>
                  </a:lnTo>
                  <a:cubicBezTo>
                    <a:pt x="14856" y="10589"/>
                    <a:pt x="14909" y="10438"/>
                    <a:pt x="14909" y="10288"/>
                  </a:cubicBezTo>
                  <a:cubicBezTo>
                    <a:pt x="14909" y="10136"/>
                    <a:pt x="14856" y="9995"/>
                    <a:pt x="14748" y="9886"/>
                  </a:cubicBezTo>
                  <a:cubicBezTo>
                    <a:pt x="14748" y="9886"/>
                    <a:pt x="14629" y="9767"/>
                    <a:pt x="14629" y="9767"/>
                  </a:cubicBezTo>
                  <a:lnTo>
                    <a:pt x="12132" y="7265"/>
                  </a:lnTo>
                  <a:lnTo>
                    <a:pt x="11877" y="7001"/>
                  </a:lnTo>
                  <a:cubicBezTo>
                    <a:pt x="11769" y="6893"/>
                    <a:pt x="11619" y="6830"/>
                    <a:pt x="11469" y="6830"/>
                  </a:cubicBezTo>
                  <a:close/>
                  <a:moveTo>
                    <a:pt x="8598" y="7923"/>
                  </a:moveTo>
                  <a:cubicBezTo>
                    <a:pt x="8420" y="7923"/>
                    <a:pt x="8241" y="7991"/>
                    <a:pt x="8105" y="8128"/>
                  </a:cubicBezTo>
                  <a:lnTo>
                    <a:pt x="1225" y="15043"/>
                  </a:lnTo>
                  <a:cubicBezTo>
                    <a:pt x="1009" y="15258"/>
                    <a:pt x="864" y="15529"/>
                    <a:pt x="809" y="15829"/>
                  </a:cubicBezTo>
                  <a:lnTo>
                    <a:pt x="19" y="20225"/>
                  </a:lnTo>
                  <a:cubicBezTo>
                    <a:pt x="-48" y="20600"/>
                    <a:pt x="65" y="20988"/>
                    <a:pt x="333" y="21258"/>
                  </a:cubicBezTo>
                  <a:cubicBezTo>
                    <a:pt x="552" y="21479"/>
                    <a:pt x="847" y="21600"/>
                    <a:pt x="1157" y="21600"/>
                  </a:cubicBezTo>
                  <a:cubicBezTo>
                    <a:pt x="1227" y="21600"/>
                    <a:pt x="1291" y="21595"/>
                    <a:pt x="1361" y="21583"/>
                  </a:cubicBezTo>
                  <a:lnTo>
                    <a:pt x="5634" y="20780"/>
                  </a:lnTo>
                  <a:cubicBezTo>
                    <a:pt x="5924" y="20725"/>
                    <a:pt x="6194" y="20587"/>
                    <a:pt x="6407" y="20379"/>
                  </a:cubicBezTo>
                  <a:lnTo>
                    <a:pt x="13406" y="13455"/>
                  </a:lnTo>
                  <a:cubicBezTo>
                    <a:pt x="13537" y="13323"/>
                    <a:pt x="13610" y="13145"/>
                    <a:pt x="13610" y="12960"/>
                  </a:cubicBezTo>
                  <a:cubicBezTo>
                    <a:pt x="13610" y="12775"/>
                    <a:pt x="13537" y="12602"/>
                    <a:pt x="13406" y="12473"/>
                  </a:cubicBezTo>
                  <a:cubicBezTo>
                    <a:pt x="13406" y="12473"/>
                    <a:pt x="9091" y="8128"/>
                    <a:pt x="9091" y="8128"/>
                  </a:cubicBezTo>
                  <a:cubicBezTo>
                    <a:pt x="8955" y="7991"/>
                    <a:pt x="8776" y="7923"/>
                    <a:pt x="8598" y="7923"/>
                  </a:cubicBezTo>
                  <a:close/>
                  <a:moveTo>
                    <a:pt x="8598" y="9605"/>
                  </a:moveTo>
                  <a:lnTo>
                    <a:pt x="9770" y="10791"/>
                  </a:lnTo>
                  <a:lnTo>
                    <a:pt x="3680" y="16913"/>
                  </a:lnTo>
                  <a:lnTo>
                    <a:pt x="2499" y="15726"/>
                  </a:lnTo>
                  <a:cubicBezTo>
                    <a:pt x="2499" y="15726"/>
                    <a:pt x="8598" y="9605"/>
                    <a:pt x="8598" y="9605"/>
                  </a:cubicBezTo>
                  <a:close/>
                  <a:moveTo>
                    <a:pt x="10756" y="11782"/>
                  </a:moveTo>
                  <a:lnTo>
                    <a:pt x="11936" y="12960"/>
                  </a:lnTo>
                  <a:cubicBezTo>
                    <a:pt x="11936" y="12960"/>
                    <a:pt x="5838" y="19081"/>
                    <a:pt x="5838" y="19081"/>
                  </a:cubicBezTo>
                  <a:lnTo>
                    <a:pt x="4665" y="17903"/>
                  </a:lnTo>
                  <a:lnTo>
                    <a:pt x="10756" y="11782"/>
                  </a:lnTo>
                  <a:close/>
                  <a:moveTo>
                    <a:pt x="1973" y="17169"/>
                  </a:moveTo>
                  <a:lnTo>
                    <a:pt x="4402" y="19619"/>
                  </a:lnTo>
                  <a:cubicBezTo>
                    <a:pt x="4402" y="19619"/>
                    <a:pt x="2873" y="19892"/>
                    <a:pt x="2873" y="19892"/>
                  </a:cubicBezTo>
                  <a:lnTo>
                    <a:pt x="1701" y="18706"/>
                  </a:lnTo>
                  <a:lnTo>
                    <a:pt x="1973" y="1716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9" name="Freeform: Shape 146"/>
            <p:cNvSpPr/>
            <p:nvPr/>
          </p:nvSpPr>
          <p:spPr>
            <a:xfrm>
              <a:off x="5930322" y="4850474"/>
              <a:ext cx="191155" cy="132305"/>
            </a:xfrm>
            <a:custGeom>
              <a:avLst/>
              <a:gdLst/>
              <a:ahLst/>
              <a:cxnLst>
                <a:cxn ang="0">
                  <a:pos x="wd2" y="hd2"/>
                </a:cxn>
                <a:cxn ang="5400000">
                  <a:pos x="wd2" y="hd2"/>
                </a:cxn>
                <a:cxn ang="10800000">
                  <a:pos x="wd2" y="hd2"/>
                </a:cxn>
                <a:cxn ang="16200000">
                  <a:pos x="wd2" y="hd2"/>
                </a:cxn>
              </a:cxnLst>
              <a:rect l="0" t="0" r="r" b="b"/>
              <a:pathLst>
                <a:path w="21600" h="21600" extrusionOk="0">
                  <a:moveTo>
                    <a:pt x="9073" y="0"/>
                  </a:moveTo>
                  <a:cubicBezTo>
                    <a:pt x="8395" y="0"/>
                    <a:pt x="7844" y="796"/>
                    <a:pt x="7844" y="1775"/>
                  </a:cubicBezTo>
                  <a:lnTo>
                    <a:pt x="7844" y="6158"/>
                  </a:lnTo>
                  <a:cubicBezTo>
                    <a:pt x="7844" y="6432"/>
                    <a:pt x="7803" y="6453"/>
                    <a:pt x="7619" y="6453"/>
                  </a:cubicBezTo>
                  <a:lnTo>
                    <a:pt x="990" y="6453"/>
                  </a:lnTo>
                  <a:cubicBezTo>
                    <a:pt x="445" y="6453"/>
                    <a:pt x="0" y="7094"/>
                    <a:pt x="0" y="7883"/>
                  </a:cubicBezTo>
                  <a:lnTo>
                    <a:pt x="0" y="17461"/>
                  </a:lnTo>
                  <a:cubicBezTo>
                    <a:pt x="0" y="18248"/>
                    <a:pt x="445" y="18891"/>
                    <a:pt x="990" y="18891"/>
                  </a:cubicBezTo>
                  <a:lnTo>
                    <a:pt x="2170" y="18891"/>
                  </a:lnTo>
                  <a:lnTo>
                    <a:pt x="2338" y="20565"/>
                  </a:lnTo>
                  <a:cubicBezTo>
                    <a:pt x="2400" y="21179"/>
                    <a:pt x="2722" y="21600"/>
                    <a:pt x="3118" y="21600"/>
                  </a:cubicBezTo>
                  <a:cubicBezTo>
                    <a:pt x="3311" y="21600"/>
                    <a:pt x="3500" y="21500"/>
                    <a:pt x="3666" y="21306"/>
                  </a:cubicBezTo>
                  <a:lnTo>
                    <a:pt x="5576" y="19064"/>
                  </a:lnTo>
                  <a:cubicBezTo>
                    <a:pt x="5641" y="18986"/>
                    <a:pt x="5821" y="18891"/>
                    <a:pt x="5906" y="18891"/>
                  </a:cubicBezTo>
                  <a:lnTo>
                    <a:pt x="9515" y="18891"/>
                  </a:lnTo>
                  <a:cubicBezTo>
                    <a:pt x="10060" y="18891"/>
                    <a:pt x="10505" y="18248"/>
                    <a:pt x="10505" y="17461"/>
                  </a:cubicBezTo>
                  <a:lnTo>
                    <a:pt x="10505" y="16233"/>
                  </a:lnTo>
                  <a:lnTo>
                    <a:pt x="13848" y="16233"/>
                  </a:lnTo>
                  <a:cubicBezTo>
                    <a:pt x="13978" y="16233"/>
                    <a:pt x="14244" y="16378"/>
                    <a:pt x="14346" y="16497"/>
                  </a:cubicBezTo>
                  <a:lnTo>
                    <a:pt x="16874" y="19469"/>
                  </a:lnTo>
                  <a:cubicBezTo>
                    <a:pt x="17078" y="19710"/>
                    <a:pt x="17313" y="19835"/>
                    <a:pt x="17548" y="19835"/>
                  </a:cubicBezTo>
                  <a:cubicBezTo>
                    <a:pt x="18030" y="19835"/>
                    <a:pt x="18420" y="19309"/>
                    <a:pt x="18496" y="18556"/>
                  </a:cubicBezTo>
                  <a:lnTo>
                    <a:pt x="18728" y="16233"/>
                  </a:lnTo>
                  <a:lnTo>
                    <a:pt x="20371" y="16233"/>
                  </a:lnTo>
                  <a:cubicBezTo>
                    <a:pt x="21048" y="16233"/>
                    <a:pt x="21600" y="15445"/>
                    <a:pt x="21600" y="14468"/>
                  </a:cubicBezTo>
                  <a:lnTo>
                    <a:pt x="21600" y="1775"/>
                  </a:lnTo>
                  <a:cubicBezTo>
                    <a:pt x="21600" y="796"/>
                    <a:pt x="21048" y="0"/>
                    <a:pt x="20371" y="0"/>
                  </a:cubicBezTo>
                  <a:lnTo>
                    <a:pt x="9073" y="0"/>
                  </a:lnTo>
                  <a:close/>
                  <a:moveTo>
                    <a:pt x="9726" y="2151"/>
                  </a:moveTo>
                  <a:lnTo>
                    <a:pt x="19711" y="2151"/>
                  </a:lnTo>
                  <a:cubicBezTo>
                    <a:pt x="20093" y="2151"/>
                    <a:pt x="20406" y="2602"/>
                    <a:pt x="20406" y="3155"/>
                  </a:cubicBezTo>
                  <a:cubicBezTo>
                    <a:pt x="20406" y="3155"/>
                    <a:pt x="20406" y="13291"/>
                    <a:pt x="20406" y="13291"/>
                  </a:cubicBezTo>
                  <a:cubicBezTo>
                    <a:pt x="20406" y="13843"/>
                    <a:pt x="20094" y="14295"/>
                    <a:pt x="19711" y="14295"/>
                  </a:cubicBezTo>
                  <a:lnTo>
                    <a:pt x="18300" y="14295"/>
                  </a:lnTo>
                  <a:cubicBezTo>
                    <a:pt x="17798" y="14295"/>
                    <a:pt x="17433" y="15103"/>
                    <a:pt x="17359" y="15837"/>
                  </a:cubicBezTo>
                  <a:lnTo>
                    <a:pt x="17211" y="17258"/>
                  </a:lnTo>
                  <a:lnTo>
                    <a:pt x="15231" y="14924"/>
                  </a:lnTo>
                  <a:cubicBezTo>
                    <a:pt x="14986" y="14635"/>
                    <a:pt x="14633" y="14295"/>
                    <a:pt x="14276" y="14295"/>
                  </a:cubicBezTo>
                  <a:lnTo>
                    <a:pt x="9726" y="14295"/>
                  </a:lnTo>
                  <a:cubicBezTo>
                    <a:pt x="9343" y="14295"/>
                    <a:pt x="9030" y="13843"/>
                    <a:pt x="9030" y="13291"/>
                  </a:cubicBezTo>
                  <a:lnTo>
                    <a:pt x="9030" y="3155"/>
                  </a:lnTo>
                  <a:cubicBezTo>
                    <a:pt x="9030" y="2602"/>
                    <a:pt x="9343" y="2151"/>
                    <a:pt x="9726" y="2151"/>
                  </a:cubicBezTo>
                  <a:close/>
                  <a:moveTo>
                    <a:pt x="13040" y="5195"/>
                  </a:moveTo>
                  <a:cubicBezTo>
                    <a:pt x="12198" y="5195"/>
                    <a:pt x="11505" y="6202"/>
                    <a:pt x="11460" y="7416"/>
                  </a:cubicBezTo>
                  <a:cubicBezTo>
                    <a:pt x="11435" y="8103"/>
                    <a:pt x="11589" y="8616"/>
                    <a:pt x="11804" y="9090"/>
                  </a:cubicBezTo>
                  <a:cubicBezTo>
                    <a:pt x="12236" y="10035"/>
                    <a:pt x="14126" y="12317"/>
                    <a:pt x="14522" y="12317"/>
                  </a:cubicBezTo>
                  <a:cubicBezTo>
                    <a:pt x="14927" y="12317"/>
                    <a:pt x="16791" y="10044"/>
                    <a:pt x="17225" y="9090"/>
                  </a:cubicBezTo>
                  <a:cubicBezTo>
                    <a:pt x="17441" y="8615"/>
                    <a:pt x="17594" y="8103"/>
                    <a:pt x="17569" y="7416"/>
                  </a:cubicBezTo>
                  <a:cubicBezTo>
                    <a:pt x="17524" y="6202"/>
                    <a:pt x="16838" y="5195"/>
                    <a:pt x="15996" y="5195"/>
                  </a:cubicBezTo>
                  <a:cubicBezTo>
                    <a:pt x="15167" y="5195"/>
                    <a:pt x="14640" y="6524"/>
                    <a:pt x="14515" y="6524"/>
                  </a:cubicBezTo>
                  <a:cubicBezTo>
                    <a:pt x="14406" y="6524"/>
                    <a:pt x="13906" y="5195"/>
                    <a:pt x="13040" y="5195"/>
                  </a:cubicBezTo>
                  <a:close/>
                  <a:moveTo>
                    <a:pt x="1482" y="8248"/>
                  </a:moveTo>
                  <a:lnTo>
                    <a:pt x="7619" y="8248"/>
                  </a:lnTo>
                  <a:cubicBezTo>
                    <a:pt x="7843" y="8248"/>
                    <a:pt x="7844" y="8435"/>
                    <a:pt x="7844" y="8543"/>
                  </a:cubicBezTo>
                  <a:cubicBezTo>
                    <a:pt x="7843" y="10251"/>
                    <a:pt x="7844" y="14457"/>
                    <a:pt x="7844" y="14457"/>
                  </a:cubicBezTo>
                  <a:cubicBezTo>
                    <a:pt x="7844" y="15435"/>
                    <a:pt x="8384" y="16233"/>
                    <a:pt x="9016" y="16233"/>
                  </a:cubicBezTo>
                  <a:cubicBezTo>
                    <a:pt x="9591" y="16233"/>
                    <a:pt x="9517" y="17237"/>
                    <a:pt x="9016" y="17237"/>
                  </a:cubicBezTo>
                  <a:cubicBezTo>
                    <a:pt x="9016" y="17237"/>
                    <a:pt x="6494" y="17237"/>
                    <a:pt x="5569" y="17237"/>
                  </a:cubicBezTo>
                  <a:cubicBezTo>
                    <a:pt x="5283" y="17237"/>
                    <a:pt x="5012" y="17514"/>
                    <a:pt x="4824" y="17735"/>
                  </a:cubicBezTo>
                  <a:lnTo>
                    <a:pt x="3413" y="19398"/>
                  </a:lnTo>
                  <a:lnTo>
                    <a:pt x="3321" y="18485"/>
                  </a:lnTo>
                  <a:cubicBezTo>
                    <a:pt x="3264" y="17910"/>
                    <a:pt x="2981" y="17237"/>
                    <a:pt x="2570" y="17237"/>
                  </a:cubicBezTo>
                  <a:cubicBezTo>
                    <a:pt x="2237" y="17237"/>
                    <a:pt x="1482" y="17237"/>
                    <a:pt x="1482" y="17237"/>
                  </a:cubicBezTo>
                  <a:cubicBezTo>
                    <a:pt x="1228" y="17237"/>
                    <a:pt x="1025" y="16934"/>
                    <a:pt x="1025" y="16568"/>
                  </a:cubicBezTo>
                  <a:lnTo>
                    <a:pt x="1025" y="8918"/>
                  </a:lnTo>
                  <a:cubicBezTo>
                    <a:pt x="1025" y="8550"/>
                    <a:pt x="1228" y="8248"/>
                    <a:pt x="1482" y="8248"/>
                  </a:cubicBezTo>
                  <a:close/>
                  <a:moveTo>
                    <a:pt x="4003" y="10714"/>
                  </a:moveTo>
                  <a:cubicBezTo>
                    <a:pt x="3424" y="10712"/>
                    <a:pt x="2952" y="11401"/>
                    <a:pt x="2921" y="12236"/>
                  </a:cubicBezTo>
                  <a:cubicBezTo>
                    <a:pt x="2904" y="12705"/>
                    <a:pt x="3012" y="13066"/>
                    <a:pt x="3160" y="13392"/>
                  </a:cubicBezTo>
                  <a:cubicBezTo>
                    <a:pt x="3458" y="14047"/>
                    <a:pt x="4736" y="15594"/>
                    <a:pt x="5014" y="15594"/>
                  </a:cubicBezTo>
                  <a:cubicBezTo>
                    <a:pt x="5286" y="15594"/>
                    <a:pt x="6578" y="14040"/>
                    <a:pt x="6875" y="13392"/>
                  </a:cubicBezTo>
                  <a:cubicBezTo>
                    <a:pt x="7023" y="13069"/>
                    <a:pt x="7131" y="12705"/>
                    <a:pt x="7113" y="12236"/>
                  </a:cubicBezTo>
                  <a:cubicBezTo>
                    <a:pt x="7082" y="11401"/>
                    <a:pt x="6610" y="10714"/>
                    <a:pt x="6032" y="10714"/>
                  </a:cubicBezTo>
                  <a:cubicBezTo>
                    <a:pt x="5438" y="10715"/>
                    <a:pt x="5089" y="11627"/>
                    <a:pt x="5014" y="11627"/>
                  </a:cubicBezTo>
                  <a:cubicBezTo>
                    <a:pt x="4928" y="11627"/>
                    <a:pt x="4571" y="10712"/>
                    <a:pt x="4003" y="1071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0" name="Freeform: Shape 147"/>
            <p:cNvSpPr/>
            <p:nvPr/>
          </p:nvSpPr>
          <p:spPr>
            <a:xfrm>
              <a:off x="5630044" y="4460708"/>
              <a:ext cx="129881" cy="147282"/>
            </a:xfrm>
            <a:custGeom>
              <a:avLst/>
              <a:gdLst/>
              <a:ahLst/>
              <a:cxnLst>
                <a:cxn ang="0">
                  <a:pos x="wd2" y="hd2"/>
                </a:cxn>
                <a:cxn ang="5400000">
                  <a:pos x="wd2" y="hd2"/>
                </a:cxn>
                <a:cxn ang="10800000">
                  <a:pos x="wd2" y="hd2"/>
                </a:cxn>
                <a:cxn ang="16200000">
                  <a:pos x="wd2" y="hd2"/>
                </a:cxn>
              </a:cxnLst>
              <a:rect l="0" t="0" r="r" b="b"/>
              <a:pathLst>
                <a:path w="21600" h="21600" extrusionOk="0">
                  <a:moveTo>
                    <a:pt x="17673" y="0"/>
                  </a:moveTo>
                  <a:cubicBezTo>
                    <a:pt x="17550" y="0"/>
                    <a:pt x="17445" y="54"/>
                    <a:pt x="17383" y="137"/>
                  </a:cubicBezTo>
                  <a:lnTo>
                    <a:pt x="12557" y="4511"/>
                  </a:lnTo>
                  <a:lnTo>
                    <a:pt x="12319" y="4511"/>
                  </a:lnTo>
                  <a:lnTo>
                    <a:pt x="7234" y="164"/>
                  </a:lnTo>
                  <a:cubicBezTo>
                    <a:pt x="7171" y="101"/>
                    <a:pt x="7081" y="64"/>
                    <a:pt x="6976" y="64"/>
                  </a:cubicBezTo>
                  <a:cubicBezTo>
                    <a:pt x="6782" y="64"/>
                    <a:pt x="6625" y="204"/>
                    <a:pt x="6625" y="374"/>
                  </a:cubicBezTo>
                  <a:cubicBezTo>
                    <a:pt x="6625" y="482"/>
                    <a:pt x="6684" y="573"/>
                    <a:pt x="6780" y="629"/>
                  </a:cubicBezTo>
                  <a:lnTo>
                    <a:pt x="11327" y="4511"/>
                  </a:lnTo>
                  <a:lnTo>
                    <a:pt x="1881" y="4511"/>
                  </a:lnTo>
                  <a:cubicBezTo>
                    <a:pt x="844" y="4511"/>
                    <a:pt x="0" y="5264"/>
                    <a:pt x="0" y="6179"/>
                  </a:cubicBezTo>
                  <a:lnTo>
                    <a:pt x="0" y="18574"/>
                  </a:lnTo>
                  <a:cubicBezTo>
                    <a:pt x="0" y="19490"/>
                    <a:pt x="844" y="20233"/>
                    <a:pt x="1881" y="20233"/>
                  </a:cubicBezTo>
                  <a:lnTo>
                    <a:pt x="5684" y="20233"/>
                  </a:lnTo>
                  <a:cubicBezTo>
                    <a:pt x="5629" y="20349"/>
                    <a:pt x="5602" y="20482"/>
                    <a:pt x="5602" y="20616"/>
                  </a:cubicBezTo>
                  <a:cubicBezTo>
                    <a:pt x="5602" y="21159"/>
                    <a:pt x="6101" y="21600"/>
                    <a:pt x="6718" y="21600"/>
                  </a:cubicBezTo>
                  <a:lnTo>
                    <a:pt x="14882" y="21600"/>
                  </a:lnTo>
                  <a:cubicBezTo>
                    <a:pt x="15499" y="21600"/>
                    <a:pt x="15998" y="21159"/>
                    <a:pt x="15998" y="20616"/>
                  </a:cubicBezTo>
                  <a:cubicBezTo>
                    <a:pt x="15998" y="20482"/>
                    <a:pt x="15971" y="20349"/>
                    <a:pt x="15916" y="20233"/>
                  </a:cubicBezTo>
                  <a:lnTo>
                    <a:pt x="19719" y="20233"/>
                  </a:lnTo>
                  <a:cubicBezTo>
                    <a:pt x="20756" y="20233"/>
                    <a:pt x="21600" y="19490"/>
                    <a:pt x="21600" y="18574"/>
                  </a:cubicBezTo>
                  <a:lnTo>
                    <a:pt x="21600" y="6179"/>
                  </a:lnTo>
                  <a:cubicBezTo>
                    <a:pt x="21600" y="5264"/>
                    <a:pt x="20756" y="4511"/>
                    <a:pt x="19719" y="4511"/>
                  </a:cubicBezTo>
                  <a:lnTo>
                    <a:pt x="13528" y="4511"/>
                  </a:lnTo>
                  <a:lnTo>
                    <a:pt x="17910" y="538"/>
                  </a:lnTo>
                  <a:cubicBezTo>
                    <a:pt x="17982" y="481"/>
                    <a:pt x="18024" y="402"/>
                    <a:pt x="18024" y="310"/>
                  </a:cubicBezTo>
                  <a:cubicBezTo>
                    <a:pt x="18024" y="138"/>
                    <a:pt x="17865" y="0"/>
                    <a:pt x="17673" y="0"/>
                  </a:cubicBezTo>
                  <a:close/>
                  <a:moveTo>
                    <a:pt x="3256" y="6471"/>
                  </a:moveTo>
                  <a:lnTo>
                    <a:pt x="18344" y="6471"/>
                  </a:lnTo>
                  <a:cubicBezTo>
                    <a:pt x="18899" y="6471"/>
                    <a:pt x="19347" y="6860"/>
                    <a:pt x="19347" y="7337"/>
                  </a:cubicBezTo>
                  <a:lnTo>
                    <a:pt x="19347" y="17563"/>
                  </a:lnTo>
                  <a:cubicBezTo>
                    <a:pt x="19347" y="18040"/>
                    <a:pt x="18899" y="18428"/>
                    <a:pt x="18344" y="18428"/>
                  </a:cubicBezTo>
                  <a:lnTo>
                    <a:pt x="3256" y="18428"/>
                  </a:lnTo>
                  <a:cubicBezTo>
                    <a:pt x="2700" y="18428"/>
                    <a:pt x="2253" y="18040"/>
                    <a:pt x="2253" y="17563"/>
                  </a:cubicBezTo>
                  <a:lnTo>
                    <a:pt x="2253" y="7337"/>
                  </a:lnTo>
                  <a:cubicBezTo>
                    <a:pt x="2253" y="6860"/>
                    <a:pt x="2700" y="6471"/>
                    <a:pt x="3256" y="6471"/>
                  </a:cubicBezTo>
                  <a:close/>
                  <a:moveTo>
                    <a:pt x="11554" y="7874"/>
                  </a:moveTo>
                  <a:cubicBezTo>
                    <a:pt x="11034" y="7874"/>
                    <a:pt x="10611" y="8246"/>
                    <a:pt x="10583" y="8704"/>
                  </a:cubicBezTo>
                  <a:cubicBezTo>
                    <a:pt x="10567" y="8962"/>
                    <a:pt x="10657" y="9165"/>
                    <a:pt x="10790" y="9342"/>
                  </a:cubicBezTo>
                  <a:cubicBezTo>
                    <a:pt x="11056" y="9698"/>
                    <a:pt x="12218" y="10554"/>
                    <a:pt x="12464" y="10554"/>
                  </a:cubicBezTo>
                  <a:cubicBezTo>
                    <a:pt x="12713" y="10554"/>
                    <a:pt x="13871" y="9702"/>
                    <a:pt x="14138" y="9342"/>
                  </a:cubicBezTo>
                  <a:cubicBezTo>
                    <a:pt x="14271" y="9163"/>
                    <a:pt x="14371" y="8963"/>
                    <a:pt x="14355" y="8704"/>
                  </a:cubicBezTo>
                  <a:cubicBezTo>
                    <a:pt x="14327" y="8246"/>
                    <a:pt x="13903" y="7874"/>
                    <a:pt x="13384" y="7874"/>
                  </a:cubicBezTo>
                  <a:cubicBezTo>
                    <a:pt x="12872" y="7874"/>
                    <a:pt x="12540" y="8376"/>
                    <a:pt x="12464" y="8376"/>
                  </a:cubicBezTo>
                  <a:cubicBezTo>
                    <a:pt x="12397" y="8376"/>
                    <a:pt x="12089" y="7874"/>
                    <a:pt x="11554" y="7874"/>
                  </a:cubicBezTo>
                  <a:close/>
                  <a:moveTo>
                    <a:pt x="6428" y="11083"/>
                  </a:moveTo>
                  <a:cubicBezTo>
                    <a:pt x="5821" y="11083"/>
                    <a:pt x="5323" y="11524"/>
                    <a:pt x="5291" y="12058"/>
                  </a:cubicBezTo>
                  <a:cubicBezTo>
                    <a:pt x="5273" y="12360"/>
                    <a:pt x="5384" y="12587"/>
                    <a:pt x="5540" y="12796"/>
                  </a:cubicBezTo>
                  <a:cubicBezTo>
                    <a:pt x="5850" y="13211"/>
                    <a:pt x="7207" y="14209"/>
                    <a:pt x="7493" y="14209"/>
                  </a:cubicBezTo>
                  <a:cubicBezTo>
                    <a:pt x="7784" y="14209"/>
                    <a:pt x="9133" y="13215"/>
                    <a:pt x="9446" y="12796"/>
                  </a:cubicBezTo>
                  <a:cubicBezTo>
                    <a:pt x="9602" y="12586"/>
                    <a:pt x="9712" y="12360"/>
                    <a:pt x="9694" y="12058"/>
                  </a:cubicBezTo>
                  <a:cubicBezTo>
                    <a:pt x="9662" y="11524"/>
                    <a:pt x="9164" y="11083"/>
                    <a:pt x="8557" y="11083"/>
                  </a:cubicBezTo>
                  <a:cubicBezTo>
                    <a:pt x="7960" y="11083"/>
                    <a:pt x="7582" y="11666"/>
                    <a:pt x="7493" y="11666"/>
                  </a:cubicBezTo>
                  <a:cubicBezTo>
                    <a:pt x="7414" y="11666"/>
                    <a:pt x="7051" y="11083"/>
                    <a:pt x="6428" y="11083"/>
                  </a:cubicBezTo>
                  <a:close/>
                  <a:moveTo>
                    <a:pt x="12433" y="14291"/>
                  </a:moveTo>
                  <a:cubicBezTo>
                    <a:pt x="11800" y="14291"/>
                    <a:pt x="11279" y="14754"/>
                    <a:pt x="11244" y="15311"/>
                  </a:cubicBezTo>
                  <a:cubicBezTo>
                    <a:pt x="11225" y="15626"/>
                    <a:pt x="11340" y="15861"/>
                    <a:pt x="11503" y="16077"/>
                  </a:cubicBezTo>
                  <a:cubicBezTo>
                    <a:pt x="11826" y="16510"/>
                    <a:pt x="13241" y="17553"/>
                    <a:pt x="13539" y="17553"/>
                  </a:cubicBezTo>
                  <a:cubicBezTo>
                    <a:pt x="13842" y="17553"/>
                    <a:pt x="15249" y="16514"/>
                    <a:pt x="15575" y="16077"/>
                  </a:cubicBezTo>
                  <a:cubicBezTo>
                    <a:pt x="15737" y="15859"/>
                    <a:pt x="15852" y="15626"/>
                    <a:pt x="15833" y="15311"/>
                  </a:cubicBezTo>
                  <a:cubicBezTo>
                    <a:pt x="15799" y="14754"/>
                    <a:pt x="15288" y="14291"/>
                    <a:pt x="14655" y="14291"/>
                  </a:cubicBezTo>
                  <a:cubicBezTo>
                    <a:pt x="14033" y="14291"/>
                    <a:pt x="13632" y="14901"/>
                    <a:pt x="13539" y="14901"/>
                  </a:cubicBezTo>
                  <a:cubicBezTo>
                    <a:pt x="13457" y="14901"/>
                    <a:pt x="13084" y="14291"/>
                    <a:pt x="12433" y="142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1" name="Freeform: Shape 148"/>
            <p:cNvSpPr/>
            <p:nvPr/>
          </p:nvSpPr>
          <p:spPr>
            <a:xfrm>
              <a:off x="5695656" y="2322948"/>
              <a:ext cx="154289" cy="143767"/>
            </a:xfrm>
            <a:custGeom>
              <a:avLst/>
              <a:gdLst/>
              <a:ahLst/>
              <a:cxnLst>
                <a:cxn ang="0">
                  <a:pos x="wd2" y="hd2"/>
                </a:cxn>
                <a:cxn ang="5400000">
                  <a:pos x="wd2" y="hd2"/>
                </a:cxn>
                <a:cxn ang="10800000">
                  <a:pos x="wd2" y="hd2"/>
                </a:cxn>
                <a:cxn ang="16200000">
                  <a:pos x="wd2" y="hd2"/>
                </a:cxn>
              </a:cxnLst>
              <a:rect l="0" t="0" r="r" b="b"/>
              <a:pathLst>
                <a:path w="19522" h="21183" extrusionOk="0">
                  <a:moveTo>
                    <a:pt x="9528" y="0"/>
                  </a:moveTo>
                  <a:cubicBezTo>
                    <a:pt x="7271" y="5"/>
                    <a:pt x="5023" y="847"/>
                    <a:pt x="3269" y="2527"/>
                  </a:cubicBezTo>
                  <a:cubicBezTo>
                    <a:pt x="-317" y="5978"/>
                    <a:pt x="-1180" y="11967"/>
                    <a:pt x="1822" y="16234"/>
                  </a:cubicBezTo>
                  <a:cubicBezTo>
                    <a:pt x="5175" y="21047"/>
                    <a:pt x="11030" y="21594"/>
                    <a:pt x="15787" y="19732"/>
                  </a:cubicBezTo>
                  <a:lnTo>
                    <a:pt x="15826" y="19732"/>
                  </a:lnTo>
                  <a:cubicBezTo>
                    <a:pt x="16410" y="20096"/>
                    <a:pt x="17034" y="20413"/>
                    <a:pt x="17619" y="20730"/>
                  </a:cubicBezTo>
                  <a:cubicBezTo>
                    <a:pt x="18087" y="21002"/>
                    <a:pt x="18707" y="21459"/>
                    <a:pt x="19176" y="20959"/>
                  </a:cubicBezTo>
                  <a:cubicBezTo>
                    <a:pt x="19644" y="20506"/>
                    <a:pt x="19409" y="19782"/>
                    <a:pt x="19254" y="19192"/>
                  </a:cubicBezTo>
                  <a:cubicBezTo>
                    <a:pt x="19019" y="18284"/>
                    <a:pt x="18788" y="17417"/>
                    <a:pt x="18555" y="16555"/>
                  </a:cubicBezTo>
                  <a:cubicBezTo>
                    <a:pt x="18671" y="16464"/>
                    <a:pt x="18744" y="16325"/>
                    <a:pt x="18783" y="16189"/>
                  </a:cubicBezTo>
                  <a:cubicBezTo>
                    <a:pt x="20420" y="11468"/>
                    <a:pt x="19296" y="5707"/>
                    <a:pt x="15826" y="2481"/>
                  </a:cubicBezTo>
                  <a:cubicBezTo>
                    <a:pt x="14052" y="824"/>
                    <a:pt x="11784" y="-6"/>
                    <a:pt x="9528" y="0"/>
                  </a:cubicBezTo>
                  <a:close/>
                  <a:moveTo>
                    <a:pt x="9968" y="1620"/>
                  </a:moveTo>
                  <a:cubicBezTo>
                    <a:pt x="11806" y="1723"/>
                    <a:pt x="13617" y="2460"/>
                    <a:pt x="15040" y="3800"/>
                  </a:cubicBezTo>
                  <a:cubicBezTo>
                    <a:pt x="18042" y="6660"/>
                    <a:pt x="18866" y="11608"/>
                    <a:pt x="17462" y="15740"/>
                  </a:cubicBezTo>
                  <a:cubicBezTo>
                    <a:pt x="17423" y="15786"/>
                    <a:pt x="17422" y="15877"/>
                    <a:pt x="17422" y="15923"/>
                  </a:cubicBezTo>
                  <a:cubicBezTo>
                    <a:pt x="17267" y="16059"/>
                    <a:pt x="17187" y="16327"/>
                    <a:pt x="17265" y="16601"/>
                  </a:cubicBezTo>
                  <a:cubicBezTo>
                    <a:pt x="17420" y="17235"/>
                    <a:pt x="17612" y="17870"/>
                    <a:pt x="17768" y="18505"/>
                  </a:cubicBezTo>
                  <a:cubicBezTo>
                    <a:pt x="17846" y="18732"/>
                    <a:pt x="17965" y="19048"/>
                    <a:pt x="18043" y="19366"/>
                  </a:cubicBezTo>
                  <a:cubicBezTo>
                    <a:pt x="17809" y="19320"/>
                    <a:pt x="17576" y="19192"/>
                    <a:pt x="17304" y="19101"/>
                  </a:cubicBezTo>
                  <a:cubicBezTo>
                    <a:pt x="16914" y="18919"/>
                    <a:pt x="16483" y="18733"/>
                    <a:pt x="16093" y="18597"/>
                  </a:cubicBezTo>
                  <a:cubicBezTo>
                    <a:pt x="15976" y="18369"/>
                    <a:pt x="15745" y="18185"/>
                    <a:pt x="15394" y="18276"/>
                  </a:cubicBezTo>
                  <a:cubicBezTo>
                    <a:pt x="11340" y="19411"/>
                    <a:pt x="6819" y="19730"/>
                    <a:pt x="3583" y="16097"/>
                  </a:cubicBezTo>
                  <a:cubicBezTo>
                    <a:pt x="192" y="12330"/>
                    <a:pt x="887" y="6247"/>
                    <a:pt x="4747" y="3250"/>
                  </a:cubicBezTo>
                  <a:cubicBezTo>
                    <a:pt x="6268" y="2047"/>
                    <a:pt x="8131" y="1518"/>
                    <a:pt x="9968" y="1620"/>
                  </a:cubicBezTo>
                  <a:close/>
                  <a:moveTo>
                    <a:pt x="11368" y="7032"/>
                  </a:moveTo>
                  <a:cubicBezTo>
                    <a:pt x="11133" y="7036"/>
                    <a:pt x="10886" y="7086"/>
                    <a:pt x="10652" y="7188"/>
                  </a:cubicBezTo>
                  <a:cubicBezTo>
                    <a:pt x="10029" y="7460"/>
                    <a:pt x="9643" y="8008"/>
                    <a:pt x="9371" y="8644"/>
                  </a:cubicBezTo>
                  <a:cubicBezTo>
                    <a:pt x="9059" y="8189"/>
                    <a:pt x="8666" y="7828"/>
                    <a:pt x="8199" y="7646"/>
                  </a:cubicBezTo>
                  <a:cubicBezTo>
                    <a:pt x="7185" y="7282"/>
                    <a:pt x="6325" y="8048"/>
                    <a:pt x="5974" y="9138"/>
                  </a:cubicBezTo>
                  <a:cubicBezTo>
                    <a:pt x="5156" y="11770"/>
                    <a:pt x="7147" y="13866"/>
                    <a:pt x="9213" y="14183"/>
                  </a:cubicBezTo>
                  <a:cubicBezTo>
                    <a:pt x="9759" y="14320"/>
                    <a:pt x="10302" y="14357"/>
                    <a:pt x="10770" y="14220"/>
                  </a:cubicBezTo>
                  <a:cubicBezTo>
                    <a:pt x="12837" y="13631"/>
                    <a:pt x="14440" y="10547"/>
                    <a:pt x="13153" y="8186"/>
                  </a:cubicBezTo>
                  <a:cubicBezTo>
                    <a:pt x="12743" y="7437"/>
                    <a:pt x="12073" y="7021"/>
                    <a:pt x="11368" y="703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49"/>
            <p:cNvSpPr/>
            <p:nvPr/>
          </p:nvSpPr>
          <p:spPr>
            <a:xfrm>
              <a:off x="5198535" y="2547669"/>
              <a:ext cx="101047" cy="108877"/>
            </a:xfrm>
            <a:custGeom>
              <a:avLst/>
              <a:gdLst/>
              <a:ahLst/>
              <a:cxnLst>
                <a:cxn ang="0">
                  <a:pos x="wd2" y="hd2"/>
                </a:cxn>
                <a:cxn ang="5400000">
                  <a:pos x="wd2" y="hd2"/>
                </a:cxn>
                <a:cxn ang="10800000">
                  <a:pos x="wd2" y="hd2"/>
                </a:cxn>
                <a:cxn ang="16200000">
                  <a:pos x="wd2" y="hd2"/>
                </a:cxn>
              </a:cxnLst>
              <a:rect l="0" t="0" r="r" b="b"/>
              <a:pathLst>
                <a:path w="21600" h="21600" extrusionOk="0">
                  <a:moveTo>
                    <a:pt x="4982" y="0"/>
                  </a:moveTo>
                  <a:lnTo>
                    <a:pt x="4982" y="3082"/>
                  </a:lnTo>
                  <a:lnTo>
                    <a:pt x="0" y="3082"/>
                  </a:lnTo>
                  <a:lnTo>
                    <a:pt x="0" y="4623"/>
                  </a:lnTo>
                  <a:lnTo>
                    <a:pt x="1661" y="4623"/>
                  </a:lnTo>
                  <a:lnTo>
                    <a:pt x="1661" y="21600"/>
                  </a:lnTo>
                  <a:lnTo>
                    <a:pt x="19939" y="21600"/>
                  </a:lnTo>
                  <a:lnTo>
                    <a:pt x="19939" y="4623"/>
                  </a:lnTo>
                  <a:lnTo>
                    <a:pt x="21600" y="4623"/>
                  </a:lnTo>
                  <a:lnTo>
                    <a:pt x="21600" y="3082"/>
                  </a:lnTo>
                  <a:cubicBezTo>
                    <a:pt x="21600" y="3082"/>
                    <a:pt x="16618" y="3082"/>
                    <a:pt x="16618" y="3082"/>
                  </a:cubicBezTo>
                  <a:lnTo>
                    <a:pt x="16618" y="0"/>
                  </a:lnTo>
                  <a:lnTo>
                    <a:pt x="4982" y="0"/>
                  </a:lnTo>
                  <a:close/>
                  <a:moveTo>
                    <a:pt x="6642" y="1541"/>
                  </a:moveTo>
                  <a:lnTo>
                    <a:pt x="14958" y="1541"/>
                  </a:lnTo>
                  <a:lnTo>
                    <a:pt x="14958" y="3082"/>
                  </a:lnTo>
                  <a:lnTo>
                    <a:pt x="6642" y="3082"/>
                  </a:lnTo>
                  <a:cubicBezTo>
                    <a:pt x="6642" y="3082"/>
                    <a:pt x="6642" y="1541"/>
                    <a:pt x="6642" y="1541"/>
                  </a:cubicBezTo>
                  <a:close/>
                  <a:moveTo>
                    <a:pt x="3321" y="4623"/>
                  </a:moveTo>
                  <a:lnTo>
                    <a:pt x="18279" y="4623"/>
                  </a:lnTo>
                  <a:cubicBezTo>
                    <a:pt x="18279" y="4623"/>
                    <a:pt x="18279" y="20059"/>
                    <a:pt x="18279" y="20059"/>
                  </a:cubicBezTo>
                  <a:lnTo>
                    <a:pt x="3321" y="20059"/>
                  </a:lnTo>
                  <a:lnTo>
                    <a:pt x="3321" y="4623"/>
                  </a:lnTo>
                  <a:close/>
                  <a:moveTo>
                    <a:pt x="6801" y="7890"/>
                  </a:moveTo>
                  <a:cubicBezTo>
                    <a:pt x="6801" y="7890"/>
                    <a:pt x="6801" y="17149"/>
                    <a:pt x="6801" y="17149"/>
                  </a:cubicBezTo>
                  <a:lnTo>
                    <a:pt x="8462" y="17149"/>
                  </a:lnTo>
                  <a:lnTo>
                    <a:pt x="8462" y="7890"/>
                  </a:lnTo>
                  <a:lnTo>
                    <a:pt x="6801" y="7890"/>
                  </a:lnTo>
                  <a:close/>
                  <a:moveTo>
                    <a:pt x="9777" y="7890"/>
                  </a:moveTo>
                  <a:cubicBezTo>
                    <a:pt x="9777" y="7890"/>
                    <a:pt x="9777" y="17149"/>
                    <a:pt x="9777" y="17149"/>
                  </a:cubicBezTo>
                  <a:lnTo>
                    <a:pt x="11438" y="17149"/>
                  </a:lnTo>
                  <a:lnTo>
                    <a:pt x="11438" y="7890"/>
                  </a:lnTo>
                  <a:lnTo>
                    <a:pt x="9777" y="7890"/>
                  </a:lnTo>
                  <a:close/>
                  <a:moveTo>
                    <a:pt x="13178" y="7890"/>
                  </a:moveTo>
                  <a:cubicBezTo>
                    <a:pt x="13178" y="7890"/>
                    <a:pt x="13178" y="17149"/>
                    <a:pt x="13178" y="17149"/>
                  </a:cubicBezTo>
                  <a:lnTo>
                    <a:pt x="14838" y="17149"/>
                  </a:lnTo>
                  <a:lnTo>
                    <a:pt x="14838" y="7890"/>
                  </a:lnTo>
                  <a:lnTo>
                    <a:pt x="13178" y="789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3" name="Freeform: Shape 150"/>
            <p:cNvSpPr/>
            <p:nvPr/>
          </p:nvSpPr>
          <p:spPr>
            <a:xfrm>
              <a:off x="5341685" y="2599364"/>
              <a:ext cx="146419" cy="130153"/>
            </a:xfrm>
            <a:custGeom>
              <a:avLst/>
              <a:gdLst/>
              <a:ahLst/>
              <a:cxnLst>
                <a:cxn ang="0">
                  <a:pos x="wd2" y="hd2"/>
                </a:cxn>
                <a:cxn ang="5400000">
                  <a:pos x="wd2" y="hd2"/>
                </a:cxn>
                <a:cxn ang="10800000">
                  <a:pos x="wd2" y="hd2"/>
                </a:cxn>
                <a:cxn ang="16200000">
                  <a:pos x="wd2" y="hd2"/>
                </a:cxn>
              </a:cxnLst>
              <a:rect l="0" t="0" r="r" b="b"/>
              <a:pathLst>
                <a:path w="21600" h="21600" extrusionOk="0">
                  <a:moveTo>
                    <a:pt x="19201" y="18226"/>
                  </a:moveTo>
                  <a:cubicBezTo>
                    <a:pt x="19201" y="18599"/>
                    <a:pt x="18931" y="18897"/>
                    <a:pt x="18600" y="18897"/>
                  </a:cubicBezTo>
                  <a:lnTo>
                    <a:pt x="3000" y="18897"/>
                  </a:lnTo>
                  <a:cubicBezTo>
                    <a:pt x="2669" y="18897"/>
                    <a:pt x="2400" y="18599"/>
                    <a:pt x="2400" y="18226"/>
                  </a:cubicBezTo>
                  <a:lnTo>
                    <a:pt x="2400" y="12148"/>
                  </a:lnTo>
                  <a:lnTo>
                    <a:pt x="6158" y="12148"/>
                  </a:lnTo>
                  <a:cubicBezTo>
                    <a:pt x="6692" y="14478"/>
                    <a:pt x="8564" y="16199"/>
                    <a:pt x="10798" y="16199"/>
                  </a:cubicBezTo>
                  <a:cubicBezTo>
                    <a:pt x="13037" y="16199"/>
                    <a:pt x="14909" y="14478"/>
                    <a:pt x="15443" y="12148"/>
                  </a:cubicBezTo>
                  <a:lnTo>
                    <a:pt x="19201" y="12148"/>
                  </a:lnTo>
                  <a:cubicBezTo>
                    <a:pt x="19201" y="12148"/>
                    <a:pt x="19201" y="18226"/>
                    <a:pt x="19201" y="18226"/>
                  </a:cubicBezTo>
                  <a:close/>
                  <a:moveTo>
                    <a:pt x="6879" y="2700"/>
                  </a:moveTo>
                  <a:lnTo>
                    <a:pt x="14721" y="2700"/>
                  </a:lnTo>
                  <a:lnTo>
                    <a:pt x="18149" y="9449"/>
                  </a:lnTo>
                  <a:lnTo>
                    <a:pt x="13798" y="9449"/>
                  </a:lnTo>
                  <a:cubicBezTo>
                    <a:pt x="13468" y="9449"/>
                    <a:pt x="13201" y="9752"/>
                    <a:pt x="13201" y="10125"/>
                  </a:cubicBezTo>
                  <a:lnTo>
                    <a:pt x="13201" y="10678"/>
                  </a:lnTo>
                  <a:cubicBezTo>
                    <a:pt x="13201" y="12088"/>
                    <a:pt x="12287" y="13351"/>
                    <a:pt x="11039" y="13486"/>
                  </a:cubicBezTo>
                  <a:cubicBezTo>
                    <a:pt x="9609" y="13645"/>
                    <a:pt x="8399" y="12376"/>
                    <a:pt x="8399" y="10800"/>
                  </a:cubicBezTo>
                  <a:lnTo>
                    <a:pt x="8399" y="10125"/>
                  </a:lnTo>
                  <a:cubicBezTo>
                    <a:pt x="8399" y="9752"/>
                    <a:pt x="8130" y="9449"/>
                    <a:pt x="7799" y="9449"/>
                  </a:cubicBezTo>
                  <a:lnTo>
                    <a:pt x="3451" y="9449"/>
                  </a:lnTo>
                  <a:cubicBezTo>
                    <a:pt x="3451" y="9449"/>
                    <a:pt x="6879" y="2700"/>
                    <a:pt x="6879" y="2700"/>
                  </a:cubicBezTo>
                  <a:close/>
                  <a:moveTo>
                    <a:pt x="16798" y="1352"/>
                  </a:moveTo>
                  <a:cubicBezTo>
                    <a:pt x="16798" y="603"/>
                    <a:pt x="16263" y="0"/>
                    <a:pt x="15600" y="0"/>
                  </a:cubicBezTo>
                  <a:lnTo>
                    <a:pt x="6000" y="0"/>
                  </a:lnTo>
                  <a:cubicBezTo>
                    <a:pt x="5338" y="0"/>
                    <a:pt x="4799" y="603"/>
                    <a:pt x="4799" y="1352"/>
                  </a:cubicBezTo>
                  <a:lnTo>
                    <a:pt x="0" y="10800"/>
                  </a:lnTo>
                  <a:lnTo>
                    <a:pt x="0" y="20248"/>
                  </a:lnTo>
                  <a:cubicBezTo>
                    <a:pt x="0" y="20995"/>
                    <a:pt x="536" y="21600"/>
                    <a:pt x="1202" y="21600"/>
                  </a:cubicBezTo>
                  <a:lnTo>
                    <a:pt x="20399" y="21600"/>
                  </a:lnTo>
                  <a:cubicBezTo>
                    <a:pt x="21064" y="21600"/>
                    <a:pt x="21600" y="20995"/>
                    <a:pt x="21600" y="20248"/>
                  </a:cubicBezTo>
                  <a:lnTo>
                    <a:pt x="21600" y="10800"/>
                  </a:lnTo>
                  <a:cubicBezTo>
                    <a:pt x="21600" y="10800"/>
                    <a:pt x="16798" y="1352"/>
                    <a:pt x="16798" y="135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51"/>
            <p:cNvSpPr/>
            <p:nvPr/>
          </p:nvSpPr>
          <p:spPr>
            <a:xfrm>
              <a:off x="5196517" y="3068673"/>
              <a:ext cx="99322" cy="99314"/>
            </a:xfrm>
            <a:custGeom>
              <a:avLst/>
              <a:gdLst/>
              <a:ahLst/>
              <a:cxnLst>
                <a:cxn ang="0">
                  <a:pos x="wd2" y="hd2"/>
                </a:cxn>
                <a:cxn ang="5400000">
                  <a:pos x="wd2" y="hd2"/>
                </a:cxn>
                <a:cxn ang="10800000">
                  <a:pos x="wd2" y="hd2"/>
                </a:cxn>
                <a:cxn ang="16200000">
                  <a:pos x="wd2" y="hd2"/>
                </a:cxn>
              </a:cxnLst>
              <a:rect l="0" t="0" r="r" b="b"/>
              <a:pathLst>
                <a:path w="21600" h="21600" extrusionOk="0">
                  <a:moveTo>
                    <a:pt x="8100" y="18897"/>
                  </a:moveTo>
                  <a:cubicBezTo>
                    <a:pt x="8100" y="20391"/>
                    <a:pt x="9307" y="21600"/>
                    <a:pt x="10800" y="21600"/>
                  </a:cubicBezTo>
                  <a:cubicBezTo>
                    <a:pt x="12290" y="21600"/>
                    <a:pt x="13499" y="20391"/>
                    <a:pt x="13499" y="18897"/>
                  </a:cubicBezTo>
                  <a:lnTo>
                    <a:pt x="13499" y="17549"/>
                  </a:lnTo>
                  <a:lnTo>
                    <a:pt x="8100" y="17549"/>
                  </a:lnTo>
                  <a:cubicBezTo>
                    <a:pt x="8100" y="17549"/>
                    <a:pt x="8100" y="18897"/>
                    <a:pt x="8100" y="18897"/>
                  </a:cubicBezTo>
                  <a:close/>
                  <a:moveTo>
                    <a:pt x="16198" y="13499"/>
                  </a:moveTo>
                  <a:lnTo>
                    <a:pt x="5399" y="13499"/>
                  </a:lnTo>
                  <a:lnTo>
                    <a:pt x="5399" y="8100"/>
                  </a:lnTo>
                  <a:cubicBezTo>
                    <a:pt x="5399" y="5121"/>
                    <a:pt x="7822" y="2698"/>
                    <a:pt x="10800" y="2698"/>
                  </a:cubicBezTo>
                  <a:cubicBezTo>
                    <a:pt x="13777" y="2698"/>
                    <a:pt x="16198" y="5121"/>
                    <a:pt x="16198" y="8100"/>
                  </a:cubicBezTo>
                  <a:cubicBezTo>
                    <a:pt x="16198" y="8100"/>
                    <a:pt x="16198" y="13499"/>
                    <a:pt x="16198" y="13499"/>
                  </a:cubicBezTo>
                  <a:close/>
                  <a:moveTo>
                    <a:pt x="20249" y="13499"/>
                  </a:moveTo>
                  <a:lnTo>
                    <a:pt x="18897" y="13499"/>
                  </a:lnTo>
                  <a:lnTo>
                    <a:pt x="18897" y="8100"/>
                  </a:lnTo>
                  <a:cubicBezTo>
                    <a:pt x="18897" y="3625"/>
                    <a:pt x="15273" y="0"/>
                    <a:pt x="10800" y="0"/>
                  </a:cubicBezTo>
                  <a:cubicBezTo>
                    <a:pt x="6328" y="0"/>
                    <a:pt x="2700" y="3625"/>
                    <a:pt x="2700" y="8100"/>
                  </a:cubicBezTo>
                  <a:lnTo>
                    <a:pt x="2700" y="13499"/>
                  </a:lnTo>
                  <a:lnTo>
                    <a:pt x="1351" y="13499"/>
                  </a:lnTo>
                  <a:cubicBezTo>
                    <a:pt x="603" y="13499"/>
                    <a:pt x="0" y="14102"/>
                    <a:pt x="0" y="14851"/>
                  </a:cubicBezTo>
                  <a:cubicBezTo>
                    <a:pt x="0" y="15596"/>
                    <a:pt x="603" y="16199"/>
                    <a:pt x="1351" y="16199"/>
                  </a:cubicBezTo>
                  <a:lnTo>
                    <a:pt x="20249" y="16199"/>
                  </a:lnTo>
                  <a:cubicBezTo>
                    <a:pt x="20994" y="16199"/>
                    <a:pt x="21600" y="15596"/>
                    <a:pt x="21600" y="14851"/>
                  </a:cubicBezTo>
                  <a:cubicBezTo>
                    <a:pt x="21600" y="14102"/>
                    <a:pt x="20994" y="13499"/>
                    <a:pt x="20249" y="13499"/>
                  </a:cubicBezTo>
                  <a:cubicBezTo>
                    <a:pt x="20249" y="13499"/>
                    <a:pt x="20249" y="13499"/>
                    <a:pt x="20249" y="134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5" name="Freeform: Shape 152"/>
            <p:cNvSpPr/>
            <p:nvPr/>
          </p:nvSpPr>
          <p:spPr>
            <a:xfrm>
              <a:off x="7147334" y="3537983"/>
              <a:ext cx="100790" cy="100782"/>
            </a:xfrm>
            <a:custGeom>
              <a:avLst/>
              <a:gdLst/>
              <a:ahLst/>
              <a:cxnLst>
                <a:cxn ang="0">
                  <a:pos x="wd2" y="hd2"/>
                </a:cxn>
                <a:cxn ang="5400000">
                  <a:pos x="wd2" y="hd2"/>
                </a:cxn>
                <a:cxn ang="10800000">
                  <a:pos x="wd2" y="hd2"/>
                </a:cxn>
                <a:cxn ang="16200000">
                  <a:pos x="wd2" y="hd2"/>
                </a:cxn>
              </a:cxnLst>
              <a:rect l="0" t="0" r="r" b="b"/>
              <a:pathLst>
                <a:path w="21600" h="21600" extrusionOk="0">
                  <a:moveTo>
                    <a:pt x="10800" y="6525"/>
                  </a:moveTo>
                  <a:cubicBezTo>
                    <a:pt x="8443" y="6525"/>
                    <a:pt x="6525" y="8443"/>
                    <a:pt x="6525" y="10801"/>
                  </a:cubicBezTo>
                  <a:cubicBezTo>
                    <a:pt x="6525" y="13158"/>
                    <a:pt x="8443" y="15076"/>
                    <a:pt x="10800" y="15076"/>
                  </a:cubicBezTo>
                  <a:cubicBezTo>
                    <a:pt x="13157" y="15076"/>
                    <a:pt x="15074" y="13158"/>
                    <a:pt x="15074" y="10801"/>
                  </a:cubicBezTo>
                  <a:cubicBezTo>
                    <a:pt x="15074" y="8443"/>
                    <a:pt x="13157" y="6525"/>
                    <a:pt x="10800" y="6525"/>
                  </a:cubicBezTo>
                  <a:cubicBezTo>
                    <a:pt x="10800" y="6525"/>
                    <a:pt x="10800" y="6525"/>
                    <a:pt x="10800" y="6525"/>
                  </a:cubicBezTo>
                  <a:close/>
                  <a:moveTo>
                    <a:pt x="10800" y="15750"/>
                  </a:moveTo>
                  <a:cubicBezTo>
                    <a:pt x="8071" y="15750"/>
                    <a:pt x="5851" y="13529"/>
                    <a:pt x="5851" y="10801"/>
                  </a:cubicBezTo>
                  <a:cubicBezTo>
                    <a:pt x="5851" y="8073"/>
                    <a:pt x="8071" y="5851"/>
                    <a:pt x="10800" y="5851"/>
                  </a:cubicBezTo>
                  <a:cubicBezTo>
                    <a:pt x="13529" y="5851"/>
                    <a:pt x="15749" y="8073"/>
                    <a:pt x="15749" y="10801"/>
                  </a:cubicBezTo>
                  <a:cubicBezTo>
                    <a:pt x="15749" y="13529"/>
                    <a:pt x="13529" y="15750"/>
                    <a:pt x="10800" y="15750"/>
                  </a:cubicBezTo>
                  <a:cubicBezTo>
                    <a:pt x="10800" y="15750"/>
                    <a:pt x="10800" y="15750"/>
                    <a:pt x="10800" y="15750"/>
                  </a:cubicBezTo>
                  <a:close/>
                  <a:moveTo>
                    <a:pt x="6570" y="17256"/>
                  </a:moveTo>
                  <a:lnTo>
                    <a:pt x="6795" y="17394"/>
                  </a:lnTo>
                  <a:cubicBezTo>
                    <a:pt x="7469" y="17808"/>
                    <a:pt x="8201" y="18112"/>
                    <a:pt x="8968" y="18299"/>
                  </a:cubicBezTo>
                  <a:lnTo>
                    <a:pt x="9227" y="18360"/>
                  </a:lnTo>
                  <a:lnTo>
                    <a:pt x="9227" y="20794"/>
                  </a:lnTo>
                  <a:cubicBezTo>
                    <a:pt x="9227" y="20865"/>
                    <a:pt x="9286" y="20926"/>
                    <a:pt x="9359" y="20926"/>
                  </a:cubicBezTo>
                  <a:lnTo>
                    <a:pt x="12238" y="20926"/>
                  </a:lnTo>
                  <a:cubicBezTo>
                    <a:pt x="12313" y="20926"/>
                    <a:pt x="12371" y="20867"/>
                    <a:pt x="12371" y="20794"/>
                  </a:cubicBezTo>
                  <a:lnTo>
                    <a:pt x="12371" y="18350"/>
                  </a:lnTo>
                  <a:lnTo>
                    <a:pt x="12628" y="18287"/>
                  </a:lnTo>
                  <a:cubicBezTo>
                    <a:pt x="13386" y="18095"/>
                    <a:pt x="14110" y="17786"/>
                    <a:pt x="14778" y="17373"/>
                  </a:cubicBezTo>
                  <a:lnTo>
                    <a:pt x="15006" y="17231"/>
                  </a:lnTo>
                  <a:lnTo>
                    <a:pt x="16753" y="18978"/>
                  </a:lnTo>
                  <a:cubicBezTo>
                    <a:pt x="16786" y="19012"/>
                    <a:pt x="16826" y="19017"/>
                    <a:pt x="16848" y="19017"/>
                  </a:cubicBezTo>
                  <a:cubicBezTo>
                    <a:pt x="16867" y="19017"/>
                    <a:pt x="16907" y="19012"/>
                    <a:pt x="16939" y="18979"/>
                  </a:cubicBezTo>
                  <a:lnTo>
                    <a:pt x="18978" y="16942"/>
                  </a:lnTo>
                  <a:cubicBezTo>
                    <a:pt x="19030" y="16892"/>
                    <a:pt x="19030" y="16805"/>
                    <a:pt x="18976" y="16754"/>
                  </a:cubicBezTo>
                  <a:lnTo>
                    <a:pt x="17198" y="14975"/>
                  </a:lnTo>
                  <a:lnTo>
                    <a:pt x="17330" y="14749"/>
                  </a:lnTo>
                  <a:cubicBezTo>
                    <a:pt x="17716" y="14092"/>
                    <a:pt x="17999" y="13382"/>
                    <a:pt x="18171" y="12636"/>
                  </a:cubicBezTo>
                  <a:lnTo>
                    <a:pt x="18231" y="12374"/>
                  </a:lnTo>
                  <a:lnTo>
                    <a:pt x="20788" y="12374"/>
                  </a:lnTo>
                  <a:cubicBezTo>
                    <a:pt x="20864" y="12374"/>
                    <a:pt x="20924" y="12315"/>
                    <a:pt x="20924" y="12242"/>
                  </a:cubicBezTo>
                  <a:lnTo>
                    <a:pt x="20924" y="9362"/>
                  </a:lnTo>
                  <a:cubicBezTo>
                    <a:pt x="20924" y="9287"/>
                    <a:pt x="20864" y="9228"/>
                    <a:pt x="20788" y="9228"/>
                  </a:cubicBezTo>
                  <a:lnTo>
                    <a:pt x="18182" y="9228"/>
                  </a:lnTo>
                  <a:lnTo>
                    <a:pt x="18117" y="8977"/>
                  </a:lnTo>
                  <a:cubicBezTo>
                    <a:pt x="17927" y="8261"/>
                    <a:pt x="17635" y="7578"/>
                    <a:pt x="17245" y="6945"/>
                  </a:cubicBezTo>
                  <a:lnTo>
                    <a:pt x="17108" y="6716"/>
                  </a:lnTo>
                  <a:lnTo>
                    <a:pt x="18976" y="4846"/>
                  </a:lnTo>
                  <a:cubicBezTo>
                    <a:pt x="19028" y="4796"/>
                    <a:pt x="19028" y="4712"/>
                    <a:pt x="18976" y="4660"/>
                  </a:cubicBezTo>
                  <a:lnTo>
                    <a:pt x="16939" y="2622"/>
                  </a:lnTo>
                  <a:cubicBezTo>
                    <a:pt x="16907" y="2590"/>
                    <a:pt x="16867" y="2585"/>
                    <a:pt x="16847" y="2585"/>
                  </a:cubicBezTo>
                  <a:cubicBezTo>
                    <a:pt x="16826" y="2585"/>
                    <a:pt x="16786" y="2590"/>
                    <a:pt x="16753" y="2624"/>
                  </a:cubicBezTo>
                  <a:lnTo>
                    <a:pt x="14863" y="4513"/>
                  </a:lnTo>
                  <a:lnTo>
                    <a:pt x="14636" y="4379"/>
                  </a:lnTo>
                  <a:cubicBezTo>
                    <a:pt x="14009" y="4007"/>
                    <a:pt x="13332" y="3728"/>
                    <a:pt x="12625" y="3549"/>
                  </a:cubicBezTo>
                  <a:lnTo>
                    <a:pt x="12371" y="3486"/>
                  </a:lnTo>
                  <a:lnTo>
                    <a:pt x="12371" y="807"/>
                  </a:lnTo>
                  <a:cubicBezTo>
                    <a:pt x="12371" y="733"/>
                    <a:pt x="12313" y="674"/>
                    <a:pt x="12238" y="674"/>
                  </a:cubicBezTo>
                  <a:lnTo>
                    <a:pt x="9359" y="674"/>
                  </a:lnTo>
                  <a:cubicBezTo>
                    <a:pt x="9286" y="674"/>
                    <a:pt x="9227" y="736"/>
                    <a:pt x="9227" y="807"/>
                  </a:cubicBezTo>
                  <a:lnTo>
                    <a:pt x="9227" y="3475"/>
                  </a:lnTo>
                  <a:lnTo>
                    <a:pt x="8968" y="3538"/>
                  </a:lnTo>
                  <a:cubicBezTo>
                    <a:pt x="8257" y="3711"/>
                    <a:pt x="7573" y="3986"/>
                    <a:pt x="6939" y="4358"/>
                  </a:cubicBezTo>
                  <a:lnTo>
                    <a:pt x="6715" y="4490"/>
                  </a:lnTo>
                  <a:lnTo>
                    <a:pt x="4846" y="2622"/>
                  </a:lnTo>
                  <a:cubicBezTo>
                    <a:pt x="4814" y="2590"/>
                    <a:pt x="4772" y="2585"/>
                    <a:pt x="4752" y="2585"/>
                  </a:cubicBezTo>
                  <a:cubicBezTo>
                    <a:pt x="4731" y="2585"/>
                    <a:pt x="4691" y="2590"/>
                    <a:pt x="4656" y="2624"/>
                  </a:cubicBezTo>
                  <a:lnTo>
                    <a:pt x="2622" y="4660"/>
                  </a:lnTo>
                  <a:cubicBezTo>
                    <a:pt x="2589" y="4695"/>
                    <a:pt x="2584" y="4732"/>
                    <a:pt x="2584" y="4753"/>
                  </a:cubicBezTo>
                  <a:cubicBezTo>
                    <a:pt x="2584" y="4773"/>
                    <a:pt x="2589" y="4812"/>
                    <a:pt x="2622" y="4845"/>
                  </a:cubicBezTo>
                  <a:lnTo>
                    <a:pt x="4457" y="6680"/>
                  </a:lnTo>
                  <a:lnTo>
                    <a:pt x="4315" y="6909"/>
                  </a:lnTo>
                  <a:cubicBezTo>
                    <a:pt x="3915" y="7552"/>
                    <a:pt x="3614" y="8248"/>
                    <a:pt x="3423" y="8975"/>
                  </a:cubicBezTo>
                  <a:lnTo>
                    <a:pt x="3356" y="9228"/>
                  </a:lnTo>
                  <a:lnTo>
                    <a:pt x="807" y="9228"/>
                  </a:lnTo>
                  <a:cubicBezTo>
                    <a:pt x="734" y="9228"/>
                    <a:pt x="674" y="9287"/>
                    <a:pt x="674" y="9362"/>
                  </a:cubicBezTo>
                  <a:lnTo>
                    <a:pt x="674" y="12242"/>
                  </a:lnTo>
                  <a:cubicBezTo>
                    <a:pt x="674" y="12314"/>
                    <a:pt x="734" y="12374"/>
                    <a:pt x="807" y="12374"/>
                  </a:cubicBezTo>
                  <a:lnTo>
                    <a:pt x="3309" y="12374"/>
                  </a:lnTo>
                  <a:lnTo>
                    <a:pt x="3369" y="12636"/>
                  </a:lnTo>
                  <a:cubicBezTo>
                    <a:pt x="3544" y="13394"/>
                    <a:pt x="3834" y="14118"/>
                    <a:pt x="4230" y="14787"/>
                  </a:cubicBezTo>
                  <a:lnTo>
                    <a:pt x="4363" y="15012"/>
                  </a:lnTo>
                  <a:lnTo>
                    <a:pt x="2624" y="16754"/>
                  </a:lnTo>
                  <a:cubicBezTo>
                    <a:pt x="2589" y="16789"/>
                    <a:pt x="2585" y="16828"/>
                    <a:pt x="2585" y="16847"/>
                  </a:cubicBezTo>
                  <a:cubicBezTo>
                    <a:pt x="2585" y="16868"/>
                    <a:pt x="2589" y="16908"/>
                    <a:pt x="2622" y="16942"/>
                  </a:cubicBezTo>
                  <a:lnTo>
                    <a:pt x="4658" y="18978"/>
                  </a:lnTo>
                  <a:cubicBezTo>
                    <a:pt x="4692" y="19012"/>
                    <a:pt x="4732" y="19017"/>
                    <a:pt x="4752" y="19017"/>
                  </a:cubicBezTo>
                  <a:cubicBezTo>
                    <a:pt x="4772" y="19017"/>
                    <a:pt x="4814" y="19012"/>
                    <a:pt x="4847" y="18978"/>
                  </a:cubicBezTo>
                  <a:cubicBezTo>
                    <a:pt x="4847" y="18978"/>
                    <a:pt x="6570" y="17256"/>
                    <a:pt x="6570" y="17256"/>
                  </a:cubicBezTo>
                  <a:close/>
                  <a:moveTo>
                    <a:pt x="12238" y="21600"/>
                  </a:moveTo>
                  <a:lnTo>
                    <a:pt x="9359" y="21600"/>
                  </a:lnTo>
                  <a:cubicBezTo>
                    <a:pt x="8915" y="21600"/>
                    <a:pt x="8550" y="21239"/>
                    <a:pt x="8550" y="20791"/>
                  </a:cubicBezTo>
                  <a:lnTo>
                    <a:pt x="8550" y="18887"/>
                  </a:lnTo>
                  <a:cubicBezTo>
                    <a:pt x="7894" y="18705"/>
                    <a:pt x="7265" y="18443"/>
                    <a:pt x="6672" y="18105"/>
                  </a:cubicBezTo>
                  <a:lnTo>
                    <a:pt x="5324" y="19454"/>
                  </a:lnTo>
                  <a:cubicBezTo>
                    <a:pt x="5017" y="19761"/>
                    <a:pt x="4485" y="19761"/>
                    <a:pt x="4180" y="19454"/>
                  </a:cubicBezTo>
                  <a:lnTo>
                    <a:pt x="2145" y="17420"/>
                  </a:lnTo>
                  <a:cubicBezTo>
                    <a:pt x="1993" y="17266"/>
                    <a:pt x="1909" y="17063"/>
                    <a:pt x="1909" y="16847"/>
                  </a:cubicBezTo>
                  <a:cubicBezTo>
                    <a:pt x="1909" y="16632"/>
                    <a:pt x="1993" y="16427"/>
                    <a:pt x="2145" y="16276"/>
                  </a:cubicBezTo>
                  <a:lnTo>
                    <a:pt x="3518" y="14902"/>
                  </a:lnTo>
                  <a:cubicBezTo>
                    <a:pt x="3198" y="14317"/>
                    <a:pt x="2948" y="13695"/>
                    <a:pt x="2777" y="13048"/>
                  </a:cubicBezTo>
                  <a:lnTo>
                    <a:pt x="807" y="13048"/>
                  </a:lnTo>
                  <a:cubicBezTo>
                    <a:pt x="362" y="13048"/>
                    <a:pt x="0" y="12686"/>
                    <a:pt x="0" y="12242"/>
                  </a:cubicBezTo>
                  <a:lnTo>
                    <a:pt x="0" y="9362"/>
                  </a:lnTo>
                  <a:cubicBezTo>
                    <a:pt x="0" y="8915"/>
                    <a:pt x="362" y="8553"/>
                    <a:pt x="807" y="8553"/>
                  </a:cubicBezTo>
                  <a:lnTo>
                    <a:pt x="2842" y="8553"/>
                  </a:lnTo>
                  <a:cubicBezTo>
                    <a:pt x="3024" y="7936"/>
                    <a:pt x="3281" y="7344"/>
                    <a:pt x="3604" y="6783"/>
                  </a:cubicBezTo>
                  <a:lnTo>
                    <a:pt x="2145" y="5324"/>
                  </a:lnTo>
                  <a:cubicBezTo>
                    <a:pt x="1994" y="5173"/>
                    <a:pt x="1909" y="4971"/>
                    <a:pt x="1909" y="4757"/>
                  </a:cubicBezTo>
                  <a:cubicBezTo>
                    <a:pt x="1909" y="4538"/>
                    <a:pt x="1993" y="4337"/>
                    <a:pt x="2145" y="4183"/>
                  </a:cubicBezTo>
                  <a:lnTo>
                    <a:pt x="4180" y="2145"/>
                  </a:lnTo>
                  <a:cubicBezTo>
                    <a:pt x="4490" y="1841"/>
                    <a:pt x="5017" y="1841"/>
                    <a:pt x="5324" y="2144"/>
                  </a:cubicBezTo>
                  <a:lnTo>
                    <a:pt x="6827" y="3648"/>
                  </a:lnTo>
                  <a:cubicBezTo>
                    <a:pt x="7374" y="3349"/>
                    <a:pt x="7952" y="3115"/>
                    <a:pt x="8552" y="2949"/>
                  </a:cubicBezTo>
                  <a:lnTo>
                    <a:pt x="8552" y="807"/>
                  </a:lnTo>
                  <a:cubicBezTo>
                    <a:pt x="8550" y="362"/>
                    <a:pt x="8912" y="0"/>
                    <a:pt x="9359" y="0"/>
                  </a:cubicBezTo>
                  <a:lnTo>
                    <a:pt x="12238" y="0"/>
                  </a:lnTo>
                  <a:cubicBezTo>
                    <a:pt x="12684" y="0"/>
                    <a:pt x="13047" y="362"/>
                    <a:pt x="13047" y="807"/>
                  </a:cubicBezTo>
                  <a:lnTo>
                    <a:pt x="13047" y="2964"/>
                  </a:lnTo>
                  <a:cubicBezTo>
                    <a:pt x="13639" y="3134"/>
                    <a:pt x="14212" y="3370"/>
                    <a:pt x="14753" y="3669"/>
                  </a:cubicBezTo>
                  <a:lnTo>
                    <a:pt x="16276" y="2145"/>
                  </a:lnTo>
                  <a:cubicBezTo>
                    <a:pt x="16581" y="1841"/>
                    <a:pt x="17113" y="1841"/>
                    <a:pt x="17417" y="2145"/>
                  </a:cubicBezTo>
                  <a:lnTo>
                    <a:pt x="19454" y="4183"/>
                  </a:lnTo>
                  <a:cubicBezTo>
                    <a:pt x="19769" y="4498"/>
                    <a:pt x="19769" y="5010"/>
                    <a:pt x="19454" y="5324"/>
                  </a:cubicBezTo>
                  <a:lnTo>
                    <a:pt x="17958" y="6820"/>
                  </a:lnTo>
                  <a:cubicBezTo>
                    <a:pt x="18271" y="7369"/>
                    <a:pt x="18520" y="7949"/>
                    <a:pt x="18698" y="8553"/>
                  </a:cubicBezTo>
                  <a:lnTo>
                    <a:pt x="20788" y="8553"/>
                  </a:lnTo>
                  <a:cubicBezTo>
                    <a:pt x="21235" y="8553"/>
                    <a:pt x="21600" y="8915"/>
                    <a:pt x="21600" y="9362"/>
                  </a:cubicBezTo>
                  <a:lnTo>
                    <a:pt x="21600" y="12242"/>
                  </a:lnTo>
                  <a:cubicBezTo>
                    <a:pt x="21600" y="12686"/>
                    <a:pt x="21237" y="13048"/>
                    <a:pt x="20788" y="13048"/>
                  </a:cubicBezTo>
                  <a:lnTo>
                    <a:pt x="18765" y="13048"/>
                  </a:lnTo>
                  <a:cubicBezTo>
                    <a:pt x="18596" y="13680"/>
                    <a:pt x="18354" y="14290"/>
                    <a:pt x="18042" y="14862"/>
                  </a:cubicBezTo>
                  <a:lnTo>
                    <a:pt x="19454" y="16276"/>
                  </a:lnTo>
                  <a:cubicBezTo>
                    <a:pt x="19769" y="16592"/>
                    <a:pt x="19769" y="17104"/>
                    <a:pt x="19455" y="17418"/>
                  </a:cubicBezTo>
                  <a:lnTo>
                    <a:pt x="17417" y="19454"/>
                  </a:lnTo>
                  <a:cubicBezTo>
                    <a:pt x="17115" y="19759"/>
                    <a:pt x="16577" y="19761"/>
                    <a:pt x="16274" y="19454"/>
                  </a:cubicBezTo>
                  <a:lnTo>
                    <a:pt x="14903" y="18083"/>
                  </a:lnTo>
                  <a:cubicBezTo>
                    <a:pt x="14317" y="18423"/>
                    <a:pt x="13694" y="18687"/>
                    <a:pt x="13047" y="18872"/>
                  </a:cubicBezTo>
                  <a:lnTo>
                    <a:pt x="13047" y="20791"/>
                  </a:lnTo>
                  <a:cubicBezTo>
                    <a:pt x="13047" y="21239"/>
                    <a:pt x="12684" y="21600"/>
                    <a:pt x="12238" y="21600"/>
                  </a:cubicBezTo>
                  <a:cubicBezTo>
                    <a:pt x="12238" y="21600"/>
                    <a:pt x="12238" y="21600"/>
                    <a:pt x="12238"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6" name="Freeform: Shape 153"/>
            <p:cNvSpPr/>
            <p:nvPr/>
          </p:nvSpPr>
          <p:spPr>
            <a:xfrm>
              <a:off x="7008132" y="3621504"/>
              <a:ext cx="120867" cy="116077"/>
            </a:xfrm>
            <a:custGeom>
              <a:avLst/>
              <a:gdLst/>
              <a:ahLst/>
              <a:cxnLst>
                <a:cxn ang="0">
                  <a:pos x="wd2" y="hd2"/>
                </a:cxn>
                <a:cxn ang="5400000">
                  <a:pos x="wd2" y="hd2"/>
                </a:cxn>
                <a:cxn ang="10800000">
                  <a:pos x="wd2" y="hd2"/>
                </a:cxn>
                <a:cxn ang="16200000">
                  <a:pos x="wd2" y="hd2"/>
                </a:cxn>
              </a:cxnLst>
              <a:rect l="0" t="0" r="r" b="b"/>
              <a:pathLst>
                <a:path w="21600" h="21600" extrusionOk="0">
                  <a:moveTo>
                    <a:pt x="20387" y="8818"/>
                  </a:moveTo>
                  <a:cubicBezTo>
                    <a:pt x="20253" y="8911"/>
                    <a:pt x="15896" y="12227"/>
                    <a:pt x="15024" y="12890"/>
                  </a:cubicBezTo>
                  <a:lnTo>
                    <a:pt x="14701" y="13135"/>
                  </a:lnTo>
                  <a:lnTo>
                    <a:pt x="14824" y="13530"/>
                  </a:lnTo>
                  <a:cubicBezTo>
                    <a:pt x="15547" y="15839"/>
                    <a:pt x="16744" y="19666"/>
                    <a:pt x="16867" y="20040"/>
                  </a:cubicBezTo>
                  <a:cubicBezTo>
                    <a:pt x="16886" y="20098"/>
                    <a:pt x="16890" y="20137"/>
                    <a:pt x="16890" y="20160"/>
                  </a:cubicBezTo>
                  <a:cubicBezTo>
                    <a:pt x="16890" y="20319"/>
                    <a:pt x="16763" y="20453"/>
                    <a:pt x="16613" y="20453"/>
                  </a:cubicBezTo>
                  <a:cubicBezTo>
                    <a:pt x="16555" y="20453"/>
                    <a:pt x="16502" y="20436"/>
                    <a:pt x="16459" y="20405"/>
                  </a:cubicBezTo>
                  <a:cubicBezTo>
                    <a:pt x="16358" y="20329"/>
                    <a:pt x="12925" y="17726"/>
                    <a:pt x="11126" y="16362"/>
                  </a:cubicBezTo>
                  <a:lnTo>
                    <a:pt x="10801" y="16117"/>
                  </a:lnTo>
                  <a:lnTo>
                    <a:pt x="5150" y="20399"/>
                  </a:lnTo>
                  <a:cubicBezTo>
                    <a:pt x="5100" y="20436"/>
                    <a:pt x="5045" y="20453"/>
                    <a:pt x="4989" y="20453"/>
                  </a:cubicBezTo>
                  <a:cubicBezTo>
                    <a:pt x="4837" y="20453"/>
                    <a:pt x="4712" y="20323"/>
                    <a:pt x="4712" y="20160"/>
                  </a:cubicBezTo>
                  <a:cubicBezTo>
                    <a:pt x="4712" y="20137"/>
                    <a:pt x="4716" y="20098"/>
                    <a:pt x="4735" y="20039"/>
                  </a:cubicBezTo>
                  <a:cubicBezTo>
                    <a:pt x="4857" y="19666"/>
                    <a:pt x="5901" y="16333"/>
                    <a:pt x="6778" y="13530"/>
                  </a:cubicBezTo>
                  <a:lnTo>
                    <a:pt x="6901" y="13135"/>
                  </a:lnTo>
                  <a:lnTo>
                    <a:pt x="6578" y="12890"/>
                  </a:lnTo>
                  <a:cubicBezTo>
                    <a:pt x="5706" y="12227"/>
                    <a:pt x="1349" y="8913"/>
                    <a:pt x="1224" y="8823"/>
                  </a:cubicBezTo>
                  <a:cubicBezTo>
                    <a:pt x="1149" y="8768"/>
                    <a:pt x="1104" y="8679"/>
                    <a:pt x="1104" y="8582"/>
                  </a:cubicBezTo>
                  <a:cubicBezTo>
                    <a:pt x="1104" y="8411"/>
                    <a:pt x="1229" y="8261"/>
                    <a:pt x="1372" y="8261"/>
                  </a:cubicBezTo>
                  <a:lnTo>
                    <a:pt x="8392" y="8261"/>
                  </a:lnTo>
                  <a:lnTo>
                    <a:pt x="10537" y="1360"/>
                  </a:lnTo>
                  <a:cubicBezTo>
                    <a:pt x="10566" y="1255"/>
                    <a:pt x="10657" y="1148"/>
                    <a:pt x="10801" y="1148"/>
                  </a:cubicBezTo>
                  <a:cubicBezTo>
                    <a:pt x="10943" y="1148"/>
                    <a:pt x="11036" y="1255"/>
                    <a:pt x="11063" y="1360"/>
                  </a:cubicBezTo>
                  <a:lnTo>
                    <a:pt x="13219" y="8263"/>
                  </a:lnTo>
                  <a:lnTo>
                    <a:pt x="20238" y="8263"/>
                  </a:lnTo>
                  <a:cubicBezTo>
                    <a:pt x="20380" y="8263"/>
                    <a:pt x="20498" y="8407"/>
                    <a:pt x="20498" y="8578"/>
                  </a:cubicBezTo>
                  <a:cubicBezTo>
                    <a:pt x="20498" y="8676"/>
                    <a:pt x="20453" y="8768"/>
                    <a:pt x="20387" y="8818"/>
                  </a:cubicBezTo>
                  <a:cubicBezTo>
                    <a:pt x="20387" y="8818"/>
                    <a:pt x="20387" y="8818"/>
                    <a:pt x="20387" y="8818"/>
                  </a:cubicBezTo>
                  <a:close/>
                  <a:moveTo>
                    <a:pt x="20238" y="7114"/>
                  </a:moveTo>
                  <a:lnTo>
                    <a:pt x="14020" y="7114"/>
                  </a:lnTo>
                  <a:lnTo>
                    <a:pt x="12121" y="1036"/>
                  </a:lnTo>
                  <a:cubicBezTo>
                    <a:pt x="11953" y="426"/>
                    <a:pt x="11409" y="0"/>
                    <a:pt x="10801" y="0"/>
                  </a:cubicBezTo>
                  <a:cubicBezTo>
                    <a:pt x="10187" y="0"/>
                    <a:pt x="9643" y="431"/>
                    <a:pt x="9481" y="1028"/>
                  </a:cubicBezTo>
                  <a:lnTo>
                    <a:pt x="7590" y="7114"/>
                  </a:lnTo>
                  <a:lnTo>
                    <a:pt x="1372" y="7114"/>
                  </a:lnTo>
                  <a:cubicBezTo>
                    <a:pt x="616" y="7114"/>
                    <a:pt x="0" y="7773"/>
                    <a:pt x="0" y="8583"/>
                  </a:cubicBezTo>
                  <a:cubicBezTo>
                    <a:pt x="0" y="9052"/>
                    <a:pt x="221" y="9495"/>
                    <a:pt x="596" y="9768"/>
                  </a:cubicBezTo>
                  <a:cubicBezTo>
                    <a:pt x="728" y="9863"/>
                    <a:pt x="3550" y="12008"/>
                    <a:pt x="5606" y="13571"/>
                  </a:cubicBezTo>
                  <a:cubicBezTo>
                    <a:pt x="4825" y="16068"/>
                    <a:pt x="3749" y="19497"/>
                    <a:pt x="3698" y="19646"/>
                  </a:cubicBezTo>
                  <a:lnTo>
                    <a:pt x="3688" y="19677"/>
                  </a:lnTo>
                  <a:cubicBezTo>
                    <a:pt x="3636" y="19842"/>
                    <a:pt x="3609" y="20004"/>
                    <a:pt x="3609" y="20160"/>
                  </a:cubicBezTo>
                  <a:cubicBezTo>
                    <a:pt x="3609" y="20954"/>
                    <a:pt x="4228" y="21600"/>
                    <a:pt x="4989" y="21600"/>
                  </a:cubicBezTo>
                  <a:cubicBezTo>
                    <a:pt x="5268" y="21600"/>
                    <a:pt x="5540" y="21513"/>
                    <a:pt x="5787" y="21335"/>
                  </a:cubicBezTo>
                  <a:lnTo>
                    <a:pt x="10801" y="17535"/>
                  </a:lnTo>
                  <a:cubicBezTo>
                    <a:pt x="11953" y="18408"/>
                    <a:pt x="15714" y="21262"/>
                    <a:pt x="15826" y="21344"/>
                  </a:cubicBezTo>
                  <a:cubicBezTo>
                    <a:pt x="16059" y="21512"/>
                    <a:pt x="16332" y="21600"/>
                    <a:pt x="16612" y="21600"/>
                  </a:cubicBezTo>
                  <a:cubicBezTo>
                    <a:pt x="17373" y="21600"/>
                    <a:pt x="17992" y="20954"/>
                    <a:pt x="17992" y="20160"/>
                  </a:cubicBezTo>
                  <a:cubicBezTo>
                    <a:pt x="17992" y="20004"/>
                    <a:pt x="17964" y="19839"/>
                    <a:pt x="17908" y="19659"/>
                  </a:cubicBezTo>
                  <a:cubicBezTo>
                    <a:pt x="17854" y="19501"/>
                    <a:pt x="16777" y="16070"/>
                    <a:pt x="15996" y="13571"/>
                  </a:cubicBezTo>
                  <a:cubicBezTo>
                    <a:pt x="18049" y="12010"/>
                    <a:pt x="20869" y="9865"/>
                    <a:pt x="21011" y="9764"/>
                  </a:cubicBezTo>
                  <a:cubicBezTo>
                    <a:pt x="21379" y="9495"/>
                    <a:pt x="21600" y="9050"/>
                    <a:pt x="21600" y="8578"/>
                  </a:cubicBezTo>
                  <a:cubicBezTo>
                    <a:pt x="21600" y="7771"/>
                    <a:pt x="20990" y="7114"/>
                    <a:pt x="20238" y="7114"/>
                  </a:cubicBezTo>
                  <a:cubicBezTo>
                    <a:pt x="20238" y="7114"/>
                    <a:pt x="20238" y="7114"/>
                    <a:pt x="20238" y="711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7" name="Freeform: Shape 154"/>
            <p:cNvSpPr/>
            <p:nvPr/>
          </p:nvSpPr>
          <p:spPr>
            <a:xfrm>
              <a:off x="6731746" y="2917549"/>
              <a:ext cx="102973" cy="106577"/>
            </a:xfrm>
            <a:custGeom>
              <a:avLst/>
              <a:gdLst/>
              <a:ahLst/>
              <a:cxnLst>
                <a:cxn ang="0">
                  <a:pos x="wd2" y="hd2"/>
                </a:cxn>
                <a:cxn ang="5400000">
                  <a:pos x="wd2" y="hd2"/>
                </a:cxn>
                <a:cxn ang="10800000">
                  <a:pos x="wd2" y="hd2"/>
                </a:cxn>
                <a:cxn ang="16200000">
                  <a:pos x="wd2" y="hd2"/>
                </a:cxn>
              </a:cxnLst>
              <a:rect l="0" t="0" r="r" b="b"/>
              <a:pathLst>
                <a:path w="21600" h="21600" extrusionOk="0">
                  <a:moveTo>
                    <a:pt x="10793" y="0"/>
                  </a:moveTo>
                  <a:cubicBezTo>
                    <a:pt x="4831" y="0"/>
                    <a:pt x="0" y="4227"/>
                    <a:pt x="0" y="9421"/>
                  </a:cubicBezTo>
                  <a:cubicBezTo>
                    <a:pt x="0" y="9940"/>
                    <a:pt x="429" y="10365"/>
                    <a:pt x="991" y="10365"/>
                  </a:cubicBezTo>
                  <a:cubicBezTo>
                    <a:pt x="1406" y="10365"/>
                    <a:pt x="1781" y="10126"/>
                    <a:pt x="1903" y="9748"/>
                  </a:cubicBezTo>
                  <a:cubicBezTo>
                    <a:pt x="1952" y="9630"/>
                    <a:pt x="2439" y="8564"/>
                    <a:pt x="4028" y="8564"/>
                  </a:cubicBezTo>
                  <a:cubicBezTo>
                    <a:pt x="5495" y="8564"/>
                    <a:pt x="6005" y="9460"/>
                    <a:pt x="6127" y="9673"/>
                  </a:cubicBezTo>
                  <a:cubicBezTo>
                    <a:pt x="6151" y="9744"/>
                    <a:pt x="6207" y="9841"/>
                    <a:pt x="6257" y="9912"/>
                  </a:cubicBezTo>
                  <a:cubicBezTo>
                    <a:pt x="6426" y="10172"/>
                    <a:pt x="6735" y="10340"/>
                    <a:pt x="7078" y="10340"/>
                  </a:cubicBezTo>
                  <a:cubicBezTo>
                    <a:pt x="7395" y="10340"/>
                    <a:pt x="7691" y="10198"/>
                    <a:pt x="7887" y="9937"/>
                  </a:cubicBezTo>
                  <a:cubicBezTo>
                    <a:pt x="7935" y="9867"/>
                    <a:pt x="7953" y="9819"/>
                    <a:pt x="7978" y="9748"/>
                  </a:cubicBezTo>
                  <a:cubicBezTo>
                    <a:pt x="8124" y="9536"/>
                    <a:pt x="8837" y="8564"/>
                    <a:pt x="10767" y="8564"/>
                  </a:cubicBezTo>
                  <a:cubicBezTo>
                    <a:pt x="12869" y="8564"/>
                    <a:pt x="13533" y="9680"/>
                    <a:pt x="13583" y="9774"/>
                  </a:cubicBezTo>
                  <a:cubicBezTo>
                    <a:pt x="13607" y="9822"/>
                    <a:pt x="13626" y="9891"/>
                    <a:pt x="13674" y="9937"/>
                  </a:cubicBezTo>
                  <a:cubicBezTo>
                    <a:pt x="13845" y="10198"/>
                    <a:pt x="14167" y="10340"/>
                    <a:pt x="14483" y="10340"/>
                  </a:cubicBezTo>
                  <a:cubicBezTo>
                    <a:pt x="14825" y="10340"/>
                    <a:pt x="15121" y="10172"/>
                    <a:pt x="15317" y="9912"/>
                  </a:cubicBezTo>
                  <a:cubicBezTo>
                    <a:pt x="15364" y="9841"/>
                    <a:pt x="15385" y="9768"/>
                    <a:pt x="15408" y="9698"/>
                  </a:cubicBezTo>
                  <a:cubicBezTo>
                    <a:pt x="15481" y="9556"/>
                    <a:pt x="15980" y="8564"/>
                    <a:pt x="17520" y="8564"/>
                  </a:cubicBezTo>
                  <a:cubicBezTo>
                    <a:pt x="19084" y="8564"/>
                    <a:pt x="19570" y="9605"/>
                    <a:pt x="19619" y="9723"/>
                  </a:cubicBezTo>
                  <a:cubicBezTo>
                    <a:pt x="19765" y="10101"/>
                    <a:pt x="20127" y="10340"/>
                    <a:pt x="20518" y="10340"/>
                  </a:cubicBezTo>
                  <a:lnTo>
                    <a:pt x="20622" y="10340"/>
                  </a:lnTo>
                  <a:cubicBezTo>
                    <a:pt x="21160" y="10340"/>
                    <a:pt x="21600" y="9915"/>
                    <a:pt x="21600" y="9396"/>
                  </a:cubicBezTo>
                  <a:cubicBezTo>
                    <a:pt x="21600" y="4226"/>
                    <a:pt x="16755" y="0"/>
                    <a:pt x="10793" y="0"/>
                  </a:cubicBezTo>
                  <a:close/>
                  <a:moveTo>
                    <a:pt x="10793" y="1889"/>
                  </a:moveTo>
                  <a:cubicBezTo>
                    <a:pt x="14679" y="1889"/>
                    <a:pt x="17976" y="4016"/>
                    <a:pt x="19149" y="6990"/>
                  </a:cubicBezTo>
                  <a:cubicBezTo>
                    <a:pt x="18685" y="6825"/>
                    <a:pt x="18154" y="6700"/>
                    <a:pt x="17494" y="6700"/>
                  </a:cubicBezTo>
                  <a:cubicBezTo>
                    <a:pt x="15978" y="6700"/>
                    <a:pt x="15001" y="7296"/>
                    <a:pt x="14391" y="7884"/>
                  </a:cubicBezTo>
                  <a:cubicBezTo>
                    <a:pt x="13683" y="7296"/>
                    <a:pt x="12526" y="6700"/>
                    <a:pt x="10741" y="6700"/>
                  </a:cubicBezTo>
                  <a:cubicBezTo>
                    <a:pt x="8957" y="6700"/>
                    <a:pt x="7812" y="7296"/>
                    <a:pt x="7104" y="7884"/>
                  </a:cubicBezTo>
                  <a:cubicBezTo>
                    <a:pt x="6493" y="7296"/>
                    <a:pt x="5516" y="6700"/>
                    <a:pt x="4002" y="6700"/>
                  </a:cubicBezTo>
                  <a:cubicBezTo>
                    <a:pt x="3391" y="6700"/>
                    <a:pt x="2878" y="6798"/>
                    <a:pt x="2438" y="6940"/>
                  </a:cubicBezTo>
                  <a:cubicBezTo>
                    <a:pt x="3635" y="4013"/>
                    <a:pt x="6932" y="1889"/>
                    <a:pt x="10793" y="1889"/>
                  </a:cubicBezTo>
                  <a:close/>
                  <a:moveTo>
                    <a:pt x="10572" y="10076"/>
                  </a:moveTo>
                  <a:cubicBezTo>
                    <a:pt x="10034" y="10076"/>
                    <a:pt x="9594" y="10500"/>
                    <a:pt x="9594" y="11020"/>
                  </a:cubicBezTo>
                  <a:lnTo>
                    <a:pt x="9594" y="18199"/>
                  </a:lnTo>
                  <a:cubicBezTo>
                    <a:pt x="9594" y="20065"/>
                    <a:pt x="11171" y="21600"/>
                    <a:pt x="13101" y="21600"/>
                  </a:cubicBezTo>
                  <a:cubicBezTo>
                    <a:pt x="15032" y="21600"/>
                    <a:pt x="16620" y="20065"/>
                    <a:pt x="16620" y="18199"/>
                  </a:cubicBezTo>
                  <a:cubicBezTo>
                    <a:pt x="16620" y="17680"/>
                    <a:pt x="16180" y="17255"/>
                    <a:pt x="15643" y="17255"/>
                  </a:cubicBezTo>
                  <a:cubicBezTo>
                    <a:pt x="15107" y="17255"/>
                    <a:pt x="14678" y="17680"/>
                    <a:pt x="14678" y="18199"/>
                  </a:cubicBezTo>
                  <a:cubicBezTo>
                    <a:pt x="14678" y="19026"/>
                    <a:pt x="13956" y="19711"/>
                    <a:pt x="13101" y="19711"/>
                  </a:cubicBezTo>
                  <a:cubicBezTo>
                    <a:pt x="12246" y="19711"/>
                    <a:pt x="11550" y="19026"/>
                    <a:pt x="11550" y="18174"/>
                  </a:cubicBezTo>
                  <a:lnTo>
                    <a:pt x="11550" y="11020"/>
                  </a:lnTo>
                  <a:cubicBezTo>
                    <a:pt x="11550" y="10500"/>
                    <a:pt x="11110" y="10076"/>
                    <a:pt x="10572" y="100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55"/>
            <p:cNvSpPr/>
            <p:nvPr/>
          </p:nvSpPr>
          <p:spPr>
            <a:xfrm>
              <a:off x="7010150" y="2501932"/>
              <a:ext cx="107945" cy="172201"/>
            </a:xfrm>
            <a:custGeom>
              <a:avLst/>
              <a:gdLst/>
              <a:ahLst/>
              <a:cxnLst>
                <a:cxn ang="0">
                  <a:pos x="wd2" y="hd2"/>
                </a:cxn>
                <a:cxn ang="5400000">
                  <a:pos x="wd2" y="hd2"/>
                </a:cxn>
                <a:cxn ang="10800000">
                  <a:pos x="wd2" y="hd2"/>
                </a:cxn>
                <a:cxn ang="16200000">
                  <a:pos x="wd2" y="hd2"/>
                </a:cxn>
              </a:cxnLst>
              <a:rect l="0" t="0" r="r" b="b"/>
              <a:pathLst>
                <a:path w="21600" h="21600" extrusionOk="0">
                  <a:moveTo>
                    <a:pt x="10781" y="0"/>
                  </a:moveTo>
                  <a:cubicBezTo>
                    <a:pt x="7009" y="0"/>
                    <a:pt x="776" y="380"/>
                    <a:pt x="62" y="1769"/>
                  </a:cubicBezTo>
                  <a:lnTo>
                    <a:pt x="0" y="1777"/>
                  </a:lnTo>
                  <a:lnTo>
                    <a:pt x="25" y="1933"/>
                  </a:lnTo>
                  <a:cubicBezTo>
                    <a:pt x="23" y="1968"/>
                    <a:pt x="0" y="2007"/>
                    <a:pt x="0" y="2042"/>
                  </a:cubicBezTo>
                  <a:cubicBezTo>
                    <a:pt x="0" y="2150"/>
                    <a:pt x="30" y="2248"/>
                    <a:pt x="87" y="2346"/>
                  </a:cubicBezTo>
                  <a:lnTo>
                    <a:pt x="2798" y="19792"/>
                  </a:lnTo>
                  <a:cubicBezTo>
                    <a:pt x="2796" y="19810"/>
                    <a:pt x="2773" y="19827"/>
                    <a:pt x="2773" y="19846"/>
                  </a:cubicBezTo>
                  <a:cubicBezTo>
                    <a:pt x="2773" y="21232"/>
                    <a:pt x="7781" y="21600"/>
                    <a:pt x="10732" y="21600"/>
                  </a:cubicBezTo>
                  <a:cubicBezTo>
                    <a:pt x="13651" y="21600"/>
                    <a:pt x="18560" y="21240"/>
                    <a:pt x="18665" y="19893"/>
                  </a:cubicBezTo>
                  <a:lnTo>
                    <a:pt x="21600" y="1777"/>
                  </a:lnTo>
                  <a:cubicBezTo>
                    <a:pt x="21600" y="1777"/>
                    <a:pt x="21488" y="1769"/>
                    <a:pt x="21488" y="1769"/>
                  </a:cubicBezTo>
                  <a:cubicBezTo>
                    <a:pt x="20772" y="381"/>
                    <a:pt x="14552" y="0"/>
                    <a:pt x="10781" y="0"/>
                  </a:cubicBezTo>
                  <a:close/>
                  <a:moveTo>
                    <a:pt x="10781" y="873"/>
                  </a:moveTo>
                  <a:cubicBezTo>
                    <a:pt x="17001" y="873"/>
                    <a:pt x="20041" y="1713"/>
                    <a:pt x="20170" y="2035"/>
                  </a:cubicBezTo>
                  <a:cubicBezTo>
                    <a:pt x="20170" y="2035"/>
                    <a:pt x="20158" y="2042"/>
                    <a:pt x="20158" y="2042"/>
                  </a:cubicBezTo>
                  <a:cubicBezTo>
                    <a:pt x="19992" y="2442"/>
                    <a:pt x="16578" y="3212"/>
                    <a:pt x="10781" y="3212"/>
                  </a:cubicBezTo>
                  <a:cubicBezTo>
                    <a:pt x="5315" y="3212"/>
                    <a:pt x="1951" y="2530"/>
                    <a:pt x="1442" y="2120"/>
                  </a:cubicBezTo>
                  <a:lnTo>
                    <a:pt x="1430" y="1988"/>
                  </a:lnTo>
                  <a:cubicBezTo>
                    <a:pt x="1810" y="1634"/>
                    <a:pt x="4851" y="873"/>
                    <a:pt x="10781" y="873"/>
                  </a:cubicBezTo>
                  <a:close/>
                  <a:moveTo>
                    <a:pt x="19971" y="3188"/>
                  </a:moveTo>
                  <a:cubicBezTo>
                    <a:pt x="19971" y="3188"/>
                    <a:pt x="17447" y="18833"/>
                    <a:pt x="17447" y="18833"/>
                  </a:cubicBezTo>
                  <a:cubicBezTo>
                    <a:pt x="15776" y="18267"/>
                    <a:pt x="12769" y="18092"/>
                    <a:pt x="10732" y="18092"/>
                  </a:cubicBezTo>
                  <a:cubicBezTo>
                    <a:pt x="8709" y="18092"/>
                    <a:pt x="5716" y="18269"/>
                    <a:pt x="4041" y="18825"/>
                  </a:cubicBezTo>
                  <a:lnTo>
                    <a:pt x="1617" y="3204"/>
                  </a:lnTo>
                  <a:cubicBezTo>
                    <a:pt x="3871" y="3874"/>
                    <a:pt x="7997" y="4085"/>
                    <a:pt x="10781" y="4085"/>
                  </a:cubicBezTo>
                  <a:cubicBezTo>
                    <a:pt x="13584" y="4085"/>
                    <a:pt x="17727" y="3866"/>
                    <a:pt x="19971" y="3188"/>
                  </a:cubicBezTo>
                  <a:close/>
                  <a:moveTo>
                    <a:pt x="5795" y="6984"/>
                  </a:moveTo>
                  <a:cubicBezTo>
                    <a:pt x="5414" y="7006"/>
                    <a:pt x="5140" y="7219"/>
                    <a:pt x="5173" y="7460"/>
                  </a:cubicBezTo>
                  <a:lnTo>
                    <a:pt x="6242" y="15122"/>
                  </a:lnTo>
                  <a:cubicBezTo>
                    <a:pt x="6273" y="15350"/>
                    <a:pt x="6572" y="15520"/>
                    <a:pt x="6926" y="15520"/>
                  </a:cubicBezTo>
                  <a:cubicBezTo>
                    <a:pt x="6946" y="15520"/>
                    <a:pt x="6970" y="15520"/>
                    <a:pt x="6989" y="15520"/>
                  </a:cubicBezTo>
                  <a:cubicBezTo>
                    <a:pt x="7373" y="15499"/>
                    <a:pt x="7656" y="15291"/>
                    <a:pt x="7623" y="15052"/>
                  </a:cubicBezTo>
                  <a:lnTo>
                    <a:pt x="6553" y="7382"/>
                  </a:lnTo>
                  <a:cubicBezTo>
                    <a:pt x="6518" y="7141"/>
                    <a:pt x="6176" y="6965"/>
                    <a:pt x="5795" y="6984"/>
                  </a:cubicBezTo>
                  <a:close/>
                  <a:moveTo>
                    <a:pt x="10732" y="18965"/>
                  </a:moveTo>
                  <a:cubicBezTo>
                    <a:pt x="15031" y="18965"/>
                    <a:pt x="17161" y="19604"/>
                    <a:pt x="17285" y="19838"/>
                  </a:cubicBezTo>
                  <a:cubicBezTo>
                    <a:pt x="17161" y="20093"/>
                    <a:pt x="15031" y="20727"/>
                    <a:pt x="10732" y="20727"/>
                  </a:cubicBezTo>
                  <a:cubicBezTo>
                    <a:pt x="6434" y="20727"/>
                    <a:pt x="4291" y="20090"/>
                    <a:pt x="4166" y="19854"/>
                  </a:cubicBezTo>
                  <a:cubicBezTo>
                    <a:pt x="4291" y="19602"/>
                    <a:pt x="6431" y="18965"/>
                    <a:pt x="10732" y="1896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9" name="Freeform: Shape 156"/>
            <p:cNvSpPr/>
            <p:nvPr/>
          </p:nvSpPr>
          <p:spPr>
            <a:xfrm>
              <a:off x="6383712" y="3868091"/>
              <a:ext cx="135915" cy="98949"/>
            </a:xfrm>
            <a:custGeom>
              <a:avLst/>
              <a:gdLst/>
              <a:ahLst/>
              <a:cxnLst>
                <a:cxn ang="0">
                  <a:pos x="wd2" y="hd2"/>
                </a:cxn>
                <a:cxn ang="5400000">
                  <a:pos x="wd2" y="hd2"/>
                </a:cxn>
                <a:cxn ang="10800000">
                  <a:pos x="wd2" y="hd2"/>
                </a:cxn>
                <a:cxn ang="16200000">
                  <a:pos x="wd2" y="hd2"/>
                </a:cxn>
              </a:cxnLst>
              <a:rect l="0" t="0" r="r" b="b"/>
              <a:pathLst>
                <a:path w="21188" h="21600" extrusionOk="0">
                  <a:moveTo>
                    <a:pt x="20240" y="11975"/>
                  </a:moveTo>
                  <a:cubicBezTo>
                    <a:pt x="19916" y="12922"/>
                    <a:pt x="19327" y="13644"/>
                    <a:pt x="18491" y="14137"/>
                  </a:cubicBezTo>
                  <a:cubicBezTo>
                    <a:pt x="18527" y="13778"/>
                    <a:pt x="18544" y="13411"/>
                    <a:pt x="18553" y="13045"/>
                  </a:cubicBezTo>
                  <a:cubicBezTo>
                    <a:pt x="18556" y="13042"/>
                    <a:pt x="18562" y="13040"/>
                    <a:pt x="18565" y="13038"/>
                  </a:cubicBezTo>
                  <a:cubicBezTo>
                    <a:pt x="19962" y="11758"/>
                    <a:pt x="19767" y="9450"/>
                    <a:pt x="19469" y="8414"/>
                  </a:cubicBezTo>
                  <a:cubicBezTo>
                    <a:pt x="19063" y="6961"/>
                    <a:pt x="18522" y="6094"/>
                    <a:pt x="17864" y="5837"/>
                  </a:cubicBezTo>
                  <a:cubicBezTo>
                    <a:pt x="17372" y="5643"/>
                    <a:pt x="16952" y="5840"/>
                    <a:pt x="16676" y="6045"/>
                  </a:cubicBezTo>
                  <a:cubicBezTo>
                    <a:pt x="16531" y="5825"/>
                    <a:pt x="16378" y="5613"/>
                    <a:pt x="16220" y="5413"/>
                  </a:cubicBezTo>
                  <a:cubicBezTo>
                    <a:pt x="16544" y="5121"/>
                    <a:pt x="17406" y="4458"/>
                    <a:pt x="18306" y="4789"/>
                  </a:cubicBezTo>
                  <a:cubicBezTo>
                    <a:pt x="19107" y="5089"/>
                    <a:pt x="19767" y="6105"/>
                    <a:pt x="20269" y="7809"/>
                  </a:cubicBezTo>
                  <a:cubicBezTo>
                    <a:pt x="20276" y="7829"/>
                    <a:pt x="20896" y="10049"/>
                    <a:pt x="20240" y="11975"/>
                  </a:cubicBezTo>
                  <a:cubicBezTo>
                    <a:pt x="20240" y="11975"/>
                    <a:pt x="20240" y="11975"/>
                    <a:pt x="20240" y="11975"/>
                  </a:cubicBezTo>
                  <a:close/>
                  <a:moveTo>
                    <a:pt x="18528" y="11909"/>
                  </a:moveTo>
                  <a:cubicBezTo>
                    <a:pt x="18411" y="9986"/>
                    <a:pt x="17897" y="8217"/>
                    <a:pt x="17105" y="6763"/>
                  </a:cubicBezTo>
                  <a:cubicBezTo>
                    <a:pt x="17265" y="6676"/>
                    <a:pt x="17468" y="6620"/>
                    <a:pt x="17691" y="6710"/>
                  </a:cubicBezTo>
                  <a:cubicBezTo>
                    <a:pt x="18137" y="6883"/>
                    <a:pt x="18544" y="7587"/>
                    <a:pt x="18870" y="8745"/>
                  </a:cubicBezTo>
                  <a:cubicBezTo>
                    <a:pt x="18876" y="8766"/>
                    <a:pt x="19397" y="10663"/>
                    <a:pt x="18528" y="11909"/>
                  </a:cubicBezTo>
                  <a:cubicBezTo>
                    <a:pt x="18528" y="11909"/>
                    <a:pt x="18528" y="11909"/>
                    <a:pt x="18528" y="11909"/>
                  </a:cubicBezTo>
                  <a:close/>
                  <a:moveTo>
                    <a:pt x="14538" y="20694"/>
                  </a:moveTo>
                  <a:lnTo>
                    <a:pt x="8400" y="20694"/>
                  </a:lnTo>
                  <a:cubicBezTo>
                    <a:pt x="6315" y="19112"/>
                    <a:pt x="5024" y="16081"/>
                    <a:pt x="5024" y="12760"/>
                  </a:cubicBezTo>
                  <a:cubicBezTo>
                    <a:pt x="5024" y="9983"/>
                    <a:pt x="5925" y="7498"/>
                    <a:pt x="7338" y="5840"/>
                  </a:cubicBezTo>
                  <a:cubicBezTo>
                    <a:pt x="7341" y="5842"/>
                    <a:pt x="7343" y="5847"/>
                    <a:pt x="7348" y="5850"/>
                  </a:cubicBezTo>
                  <a:cubicBezTo>
                    <a:pt x="7458" y="5923"/>
                    <a:pt x="9220" y="7057"/>
                    <a:pt x="11632" y="7057"/>
                  </a:cubicBezTo>
                  <a:cubicBezTo>
                    <a:pt x="12851" y="7057"/>
                    <a:pt x="14230" y="6764"/>
                    <a:pt x="15650" y="5906"/>
                  </a:cubicBezTo>
                  <a:cubicBezTo>
                    <a:pt x="17032" y="7561"/>
                    <a:pt x="17913" y="10017"/>
                    <a:pt x="17913" y="12760"/>
                  </a:cubicBezTo>
                  <a:cubicBezTo>
                    <a:pt x="17913" y="16081"/>
                    <a:pt x="16622" y="19112"/>
                    <a:pt x="14538" y="20694"/>
                  </a:cubicBezTo>
                  <a:cubicBezTo>
                    <a:pt x="14538" y="20694"/>
                    <a:pt x="14538" y="20694"/>
                    <a:pt x="14538" y="20694"/>
                  </a:cubicBezTo>
                  <a:close/>
                  <a:moveTo>
                    <a:pt x="2370" y="8372"/>
                  </a:moveTo>
                  <a:cubicBezTo>
                    <a:pt x="2373" y="8307"/>
                    <a:pt x="2421" y="6807"/>
                    <a:pt x="1758" y="5884"/>
                  </a:cubicBezTo>
                  <a:cubicBezTo>
                    <a:pt x="1467" y="5479"/>
                    <a:pt x="1095" y="5251"/>
                    <a:pt x="646" y="5202"/>
                  </a:cubicBezTo>
                  <a:lnTo>
                    <a:pt x="646" y="4097"/>
                  </a:lnTo>
                  <a:cubicBezTo>
                    <a:pt x="984" y="3948"/>
                    <a:pt x="1707" y="3715"/>
                    <a:pt x="2383" y="4097"/>
                  </a:cubicBezTo>
                  <a:cubicBezTo>
                    <a:pt x="2915" y="4399"/>
                    <a:pt x="3327" y="5035"/>
                    <a:pt x="3595" y="5950"/>
                  </a:cubicBezTo>
                  <a:cubicBezTo>
                    <a:pt x="3614" y="6033"/>
                    <a:pt x="4040" y="7877"/>
                    <a:pt x="5081" y="8485"/>
                  </a:cubicBezTo>
                  <a:cubicBezTo>
                    <a:pt x="4636" y="9779"/>
                    <a:pt x="4379" y="11227"/>
                    <a:pt x="4379" y="12760"/>
                  </a:cubicBezTo>
                  <a:cubicBezTo>
                    <a:pt x="4379" y="13157"/>
                    <a:pt x="4399" y="13549"/>
                    <a:pt x="4431" y="13939"/>
                  </a:cubicBezTo>
                  <a:cubicBezTo>
                    <a:pt x="3681" y="13471"/>
                    <a:pt x="2223" y="12078"/>
                    <a:pt x="2370" y="8372"/>
                  </a:cubicBezTo>
                  <a:cubicBezTo>
                    <a:pt x="2370" y="8372"/>
                    <a:pt x="2370" y="8372"/>
                    <a:pt x="2370" y="8372"/>
                  </a:cubicBezTo>
                  <a:close/>
                  <a:moveTo>
                    <a:pt x="11392" y="906"/>
                  </a:moveTo>
                  <a:cubicBezTo>
                    <a:pt x="11685" y="906"/>
                    <a:pt x="11923" y="1238"/>
                    <a:pt x="11923" y="1650"/>
                  </a:cubicBezTo>
                  <a:cubicBezTo>
                    <a:pt x="11923" y="2060"/>
                    <a:pt x="11685" y="2396"/>
                    <a:pt x="11392" y="2396"/>
                  </a:cubicBezTo>
                  <a:cubicBezTo>
                    <a:pt x="11096" y="2396"/>
                    <a:pt x="10858" y="2060"/>
                    <a:pt x="10858" y="1650"/>
                  </a:cubicBezTo>
                  <a:cubicBezTo>
                    <a:pt x="10858" y="1238"/>
                    <a:pt x="11096" y="906"/>
                    <a:pt x="11392" y="906"/>
                  </a:cubicBezTo>
                  <a:cubicBezTo>
                    <a:pt x="11392" y="906"/>
                    <a:pt x="11392" y="906"/>
                    <a:pt x="11392" y="906"/>
                  </a:cubicBezTo>
                  <a:close/>
                  <a:moveTo>
                    <a:pt x="15058" y="5267"/>
                  </a:moveTo>
                  <a:cubicBezTo>
                    <a:pt x="11890" y="6980"/>
                    <a:pt x="8904" y="5718"/>
                    <a:pt x="7945" y="5214"/>
                  </a:cubicBezTo>
                  <a:cubicBezTo>
                    <a:pt x="8958" y="4282"/>
                    <a:pt x="10168" y="3735"/>
                    <a:pt x="11468" y="3735"/>
                  </a:cubicBezTo>
                  <a:cubicBezTo>
                    <a:pt x="12796" y="3735"/>
                    <a:pt x="14031" y="4300"/>
                    <a:pt x="15058" y="5267"/>
                  </a:cubicBezTo>
                  <a:cubicBezTo>
                    <a:pt x="15058" y="5267"/>
                    <a:pt x="15058" y="5267"/>
                    <a:pt x="15058" y="5267"/>
                  </a:cubicBezTo>
                  <a:close/>
                  <a:moveTo>
                    <a:pt x="20869" y="7466"/>
                  </a:moveTo>
                  <a:cubicBezTo>
                    <a:pt x="20282" y="5479"/>
                    <a:pt x="19474" y="4285"/>
                    <a:pt x="18465" y="3914"/>
                  </a:cubicBezTo>
                  <a:cubicBezTo>
                    <a:pt x="17081" y="3405"/>
                    <a:pt x="15844" y="4662"/>
                    <a:pt x="15703" y="4814"/>
                  </a:cubicBezTo>
                  <a:cubicBezTo>
                    <a:pt x="14694" y="3760"/>
                    <a:pt x="13487" y="3062"/>
                    <a:pt x="12170" y="2881"/>
                  </a:cubicBezTo>
                  <a:cubicBezTo>
                    <a:pt x="12413" y="2576"/>
                    <a:pt x="12569" y="2140"/>
                    <a:pt x="12569" y="1650"/>
                  </a:cubicBezTo>
                  <a:cubicBezTo>
                    <a:pt x="12569" y="739"/>
                    <a:pt x="12041" y="0"/>
                    <a:pt x="11392" y="0"/>
                  </a:cubicBezTo>
                  <a:cubicBezTo>
                    <a:pt x="10742" y="0"/>
                    <a:pt x="10211" y="739"/>
                    <a:pt x="10211" y="1650"/>
                  </a:cubicBezTo>
                  <a:cubicBezTo>
                    <a:pt x="10211" y="2155"/>
                    <a:pt x="10380" y="2601"/>
                    <a:pt x="10637" y="2906"/>
                  </a:cubicBezTo>
                  <a:cubicBezTo>
                    <a:pt x="8406" y="3273"/>
                    <a:pt x="6493" y="5097"/>
                    <a:pt x="5389" y="7677"/>
                  </a:cubicBezTo>
                  <a:cubicBezTo>
                    <a:pt x="4588" y="7280"/>
                    <a:pt x="4215" y="5693"/>
                    <a:pt x="4203" y="5643"/>
                  </a:cubicBezTo>
                  <a:cubicBezTo>
                    <a:pt x="3856" y="4453"/>
                    <a:pt x="3323" y="3651"/>
                    <a:pt x="2619" y="3257"/>
                  </a:cubicBezTo>
                  <a:cubicBezTo>
                    <a:pt x="1447" y="2600"/>
                    <a:pt x="241" y="3337"/>
                    <a:pt x="191" y="3369"/>
                  </a:cubicBezTo>
                  <a:cubicBezTo>
                    <a:pt x="76" y="3444"/>
                    <a:pt x="0" y="3603"/>
                    <a:pt x="0" y="3781"/>
                  </a:cubicBezTo>
                  <a:lnTo>
                    <a:pt x="0" y="5652"/>
                  </a:lnTo>
                  <a:cubicBezTo>
                    <a:pt x="0" y="5776"/>
                    <a:pt x="38" y="5893"/>
                    <a:pt x="101" y="5979"/>
                  </a:cubicBezTo>
                  <a:cubicBezTo>
                    <a:pt x="167" y="6066"/>
                    <a:pt x="254" y="6111"/>
                    <a:pt x="341" y="6101"/>
                  </a:cubicBezTo>
                  <a:cubicBezTo>
                    <a:pt x="753" y="6069"/>
                    <a:pt x="1073" y="6208"/>
                    <a:pt x="1300" y="6523"/>
                  </a:cubicBezTo>
                  <a:cubicBezTo>
                    <a:pt x="1760" y="7158"/>
                    <a:pt x="1726" y="8314"/>
                    <a:pt x="1726" y="8324"/>
                  </a:cubicBezTo>
                  <a:cubicBezTo>
                    <a:pt x="1532" y="13237"/>
                    <a:pt x="3914" y="14670"/>
                    <a:pt x="4559" y="14968"/>
                  </a:cubicBezTo>
                  <a:cubicBezTo>
                    <a:pt x="5011" y="17760"/>
                    <a:pt x="6306" y="20174"/>
                    <a:pt x="8167" y="21545"/>
                  </a:cubicBezTo>
                  <a:cubicBezTo>
                    <a:pt x="8215" y="21580"/>
                    <a:pt x="8266" y="21600"/>
                    <a:pt x="8319" y="21600"/>
                  </a:cubicBezTo>
                  <a:lnTo>
                    <a:pt x="14618" y="21600"/>
                  </a:lnTo>
                  <a:cubicBezTo>
                    <a:pt x="14671" y="21600"/>
                    <a:pt x="14724" y="21580"/>
                    <a:pt x="14769" y="21545"/>
                  </a:cubicBezTo>
                  <a:cubicBezTo>
                    <a:pt x="16582" y="20208"/>
                    <a:pt x="17859" y="17881"/>
                    <a:pt x="18344" y="15180"/>
                  </a:cubicBezTo>
                  <a:cubicBezTo>
                    <a:pt x="19541" y="14612"/>
                    <a:pt x="20376" y="13671"/>
                    <a:pt x="20823" y="12367"/>
                  </a:cubicBezTo>
                  <a:cubicBezTo>
                    <a:pt x="21600" y="10086"/>
                    <a:pt x="20899" y="7576"/>
                    <a:pt x="20869" y="7466"/>
                  </a:cubicBezTo>
                  <a:cubicBezTo>
                    <a:pt x="20869" y="7466"/>
                    <a:pt x="20869" y="7466"/>
                    <a:pt x="20869" y="74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57"/>
            <p:cNvSpPr/>
            <p:nvPr/>
          </p:nvSpPr>
          <p:spPr>
            <a:xfrm>
              <a:off x="6419536" y="2263299"/>
              <a:ext cx="163190" cy="125718"/>
            </a:xfrm>
            <a:custGeom>
              <a:avLst/>
              <a:gdLst/>
              <a:ahLst/>
              <a:cxnLst>
                <a:cxn ang="0">
                  <a:pos x="wd2" y="hd2"/>
                </a:cxn>
                <a:cxn ang="5400000">
                  <a:pos x="wd2" y="hd2"/>
                </a:cxn>
                <a:cxn ang="10800000">
                  <a:pos x="wd2" y="hd2"/>
                </a:cxn>
                <a:cxn ang="16200000">
                  <a:pos x="wd2" y="hd2"/>
                </a:cxn>
              </a:cxnLst>
              <a:rect l="0" t="0" r="r" b="b"/>
              <a:pathLst>
                <a:path w="21597" h="21596" extrusionOk="0">
                  <a:moveTo>
                    <a:pt x="16572" y="0"/>
                  </a:moveTo>
                  <a:cubicBezTo>
                    <a:pt x="16441" y="-4"/>
                    <a:pt x="16298" y="125"/>
                    <a:pt x="16260" y="288"/>
                  </a:cubicBezTo>
                  <a:lnTo>
                    <a:pt x="16153" y="769"/>
                  </a:lnTo>
                  <a:cubicBezTo>
                    <a:pt x="16114" y="933"/>
                    <a:pt x="15982" y="1109"/>
                    <a:pt x="15857" y="1164"/>
                  </a:cubicBezTo>
                  <a:lnTo>
                    <a:pt x="15536" y="1334"/>
                  </a:lnTo>
                  <a:cubicBezTo>
                    <a:pt x="15417" y="1408"/>
                    <a:pt x="15222" y="1400"/>
                    <a:pt x="15108" y="1313"/>
                  </a:cubicBezTo>
                  <a:lnTo>
                    <a:pt x="14829" y="1089"/>
                  </a:lnTo>
                  <a:cubicBezTo>
                    <a:pt x="14715" y="1002"/>
                    <a:pt x="14546" y="1033"/>
                    <a:pt x="14450" y="1153"/>
                  </a:cubicBezTo>
                  <a:lnTo>
                    <a:pt x="13537" y="2285"/>
                  </a:lnTo>
                  <a:cubicBezTo>
                    <a:pt x="13443" y="2403"/>
                    <a:pt x="13417" y="2626"/>
                    <a:pt x="13480" y="2776"/>
                  </a:cubicBezTo>
                  <a:lnTo>
                    <a:pt x="13653" y="3192"/>
                  </a:lnTo>
                  <a:cubicBezTo>
                    <a:pt x="13714" y="3343"/>
                    <a:pt x="13718" y="3583"/>
                    <a:pt x="13661" y="3736"/>
                  </a:cubicBezTo>
                  <a:cubicBezTo>
                    <a:pt x="13603" y="3890"/>
                    <a:pt x="13378" y="4356"/>
                    <a:pt x="13250" y="4398"/>
                  </a:cubicBezTo>
                  <a:lnTo>
                    <a:pt x="12888" y="4516"/>
                  </a:lnTo>
                  <a:cubicBezTo>
                    <a:pt x="12760" y="4557"/>
                    <a:pt x="12661" y="4730"/>
                    <a:pt x="12657" y="4900"/>
                  </a:cubicBezTo>
                  <a:lnTo>
                    <a:pt x="12633" y="6544"/>
                  </a:lnTo>
                  <a:cubicBezTo>
                    <a:pt x="12630" y="6715"/>
                    <a:pt x="12728" y="6890"/>
                    <a:pt x="12855" y="6939"/>
                  </a:cubicBezTo>
                  <a:lnTo>
                    <a:pt x="13208" y="7078"/>
                  </a:lnTo>
                  <a:cubicBezTo>
                    <a:pt x="13335" y="7126"/>
                    <a:pt x="13479" y="7300"/>
                    <a:pt x="13521" y="7462"/>
                  </a:cubicBezTo>
                  <a:lnTo>
                    <a:pt x="13620" y="7793"/>
                  </a:lnTo>
                  <a:cubicBezTo>
                    <a:pt x="13674" y="7949"/>
                    <a:pt x="13663" y="8202"/>
                    <a:pt x="13595" y="8348"/>
                  </a:cubicBezTo>
                  <a:lnTo>
                    <a:pt x="13422" y="8722"/>
                  </a:lnTo>
                  <a:cubicBezTo>
                    <a:pt x="13354" y="8870"/>
                    <a:pt x="13381" y="9089"/>
                    <a:pt x="13472" y="9213"/>
                  </a:cubicBezTo>
                  <a:lnTo>
                    <a:pt x="14343" y="10398"/>
                  </a:lnTo>
                  <a:cubicBezTo>
                    <a:pt x="14435" y="10522"/>
                    <a:pt x="14607" y="10554"/>
                    <a:pt x="14722" y="10472"/>
                  </a:cubicBezTo>
                  <a:lnTo>
                    <a:pt x="15001" y="10270"/>
                  </a:lnTo>
                  <a:cubicBezTo>
                    <a:pt x="15117" y="10190"/>
                    <a:pt x="15304" y="10192"/>
                    <a:pt x="15421" y="10270"/>
                  </a:cubicBezTo>
                  <a:lnTo>
                    <a:pt x="15725" y="10440"/>
                  </a:lnTo>
                  <a:cubicBezTo>
                    <a:pt x="15849" y="10500"/>
                    <a:pt x="15972" y="10679"/>
                    <a:pt x="16005" y="10846"/>
                  </a:cubicBezTo>
                  <a:lnTo>
                    <a:pt x="16095" y="11305"/>
                  </a:lnTo>
                  <a:cubicBezTo>
                    <a:pt x="16128" y="11471"/>
                    <a:pt x="16260" y="11612"/>
                    <a:pt x="16391" y="11615"/>
                  </a:cubicBezTo>
                  <a:lnTo>
                    <a:pt x="17658" y="11647"/>
                  </a:lnTo>
                  <a:cubicBezTo>
                    <a:pt x="17790" y="11651"/>
                    <a:pt x="17933" y="11511"/>
                    <a:pt x="17970" y="11348"/>
                  </a:cubicBezTo>
                  <a:lnTo>
                    <a:pt x="18069" y="10899"/>
                  </a:lnTo>
                  <a:cubicBezTo>
                    <a:pt x="18107" y="10736"/>
                    <a:pt x="18240" y="10558"/>
                    <a:pt x="18365" y="10504"/>
                  </a:cubicBezTo>
                  <a:lnTo>
                    <a:pt x="18645" y="10366"/>
                  </a:lnTo>
                  <a:cubicBezTo>
                    <a:pt x="18765" y="10295"/>
                    <a:pt x="18958" y="10310"/>
                    <a:pt x="19073" y="10398"/>
                  </a:cubicBezTo>
                  <a:lnTo>
                    <a:pt x="19360" y="10622"/>
                  </a:lnTo>
                  <a:cubicBezTo>
                    <a:pt x="19473" y="10710"/>
                    <a:pt x="19643" y="10677"/>
                    <a:pt x="19739" y="10558"/>
                  </a:cubicBezTo>
                  <a:lnTo>
                    <a:pt x="20652" y="9426"/>
                  </a:lnTo>
                  <a:cubicBezTo>
                    <a:pt x="20747" y="9308"/>
                    <a:pt x="20772" y="9085"/>
                    <a:pt x="20709" y="8935"/>
                  </a:cubicBezTo>
                  <a:lnTo>
                    <a:pt x="20545" y="8551"/>
                  </a:lnTo>
                  <a:cubicBezTo>
                    <a:pt x="20482" y="8401"/>
                    <a:pt x="20485" y="8148"/>
                    <a:pt x="20545" y="7996"/>
                  </a:cubicBezTo>
                  <a:lnTo>
                    <a:pt x="20660" y="7643"/>
                  </a:lnTo>
                  <a:cubicBezTo>
                    <a:pt x="20706" y="7483"/>
                    <a:pt x="20853" y="7323"/>
                    <a:pt x="20981" y="7281"/>
                  </a:cubicBezTo>
                  <a:lnTo>
                    <a:pt x="21342" y="7152"/>
                  </a:lnTo>
                  <a:cubicBezTo>
                    <a:pt x="21470" y="7111"/>
                    <a:pt x="21570" y="6939"/>
                    <a:pt x="21573" y="6768"/>
                  </a:cubicBezTo>
                  <a:lnTo>
                    <a:pt x="21597" y="5124"/>
                  </a:lnTo>
                  <a:cubicBezTo>
                    <a:pt x="21600" y="4954"/>
                    <a:pt x="21502" y="4778"/>
                    <a:pt x="21375" y="4729"/>
                  </a:cubicBezTo>
                  <a:lnTo>
                    <a:pt x="21022" y="4590"/>
                  </a:lnTo>
                  <a:cubicBezTo>
                    <a:pt x="20895" y="4541"/>
                    <a:pt x="20751" y="4367"/>
                    <a:pt x="20709" y="4206"/>
                  </a:cubicBezTo>
                  <a:lnTo>
                    <a:pt x="20619" y="3896"/>
                  </a:lnTo>
                  <a:cubicBezTo>
                    <a:pt x="20565" y="3742"/>
                    <a:pt x="20576" y="3488"/>
                    <a:pt x="20643" y="3341"/>
                  </a:cubicBezTo>
                  <a:lnTo>
                    <a:pt x="20833" y="2936"/>
                  </a:lnTo>
                  <a:cubicBezTo>
                    <a:pt x="20899" y="2790"/>
                    <a:pt x="20882" y="2567"/>
                    <a:pt x="20791" y="2445"/>
                  </a:cubicBezTo>
                  <a:lnTo>
                    <a:pt x="19911" y="1260"/>
                  </a:lnTo>
                  <a:cubicBezTo>
                    <a:pt x="19820" y="1136"/>
                    <a:pt x="19649" y="1103"/>
                    <a:pt x="19533" y="1185"/>
                  </a:cubicBezTo>
                  <a:lnTo>
                    <a:pt x="19229" y="1398"/>
                  </a:lnTo>
                  <a:cubicBezTo>
                    <a:pt x="19113" y="1481"/>
                    <a:pt x="18927" y="1477"/>
                    <a:pt x="18809" y="1398"/>
                  </a:cubicBezTo>
                  <a:lnTo>
                    <a:pt x="18513" y="1238"/>
                  </a:lnTo>
                  <a:cubicBezTo>
                    <a:pt x="18391" y="1178"/>
                    <a:pt x="18258" y="987"/>
                    <a:pt x="18225" y="822"/>
                  </a:cubicBezTo>
                  <a:lnTo>
                    <a:pt x="18135" y="342"/>
                  </a:lnTo>
                  <a:cubicBezTo>
                    <a:pt x="18102" y="177"/>
                    <a:pt x="17971" y="35"/>
                    <a:pt x="17839" y="32"/>
                  </a:cubicBezTo>
                  <a:lnTo>
                    <a:pt x="16572" y="0"/>
                  </a:lnTo>
                  <a:close/>
                  <a:moveTo>
                    <a:pt x="17156" y="2818"/>
                  </a:moveTo>
                  <a:cubicBezTo>
                    <a:pt x="18435" y="2851"/>
                    <a:pt x="19451" y="4221"/>
                    <a:pt x="19426" y="5882"/>
                  </a:cubicBezTo>
                  <a:cubicBezTo>
                    <a:pt x="19401" y="7540"/>
                    <a:pt x="18345" y="8860"/>
                    <a:pt x="17066" y="8828"/>
                  </a:cubicBezTo>
                  <a:cubicBezTo>
                    <a:pt x="15787" y="8795"/>
                    <a:pt x="14779" y="7424"/>
                    <a:pt x="14804" y="5765"/>
                  </a:cubicBezTo>
                  <a:cubicBezTo>
                    <a:pt x="14829" y="4105"/>
                    <a:pt x="15877" y="2786"/>
                    <a:pt x="17156" y="2818"/>
                  </a:cubicBezTo>
                  <a:close/>
                  <a:moveTo>
                    <a:pt x="5955" y="3758"/>
                  </a:moveTo>
                  <a:cubicBezTo>
                    <a:pt x="5583" y="3758"/>
                    <a:pt x="5231" y="4105"/>
                    <a:pt x="5132" y="4569"/>
                  </a:cubicBezTo>
                  <a:lnTo>
                    <a:pt x="4984" y="5263"/>
                  </a:lnTo>
                  <a:cubicBezTo>
                    <a:pt x="4968" y="5340"/>
                    <a:pt x="4870" y="5482"/>
                    <a:pt x="4811" y="5508"/>
                  </a:cubicBezTo>
                  <a:lnTo>
                    <a:pt x="4326" y="5765"/>
                  </a:lnTo>
                  <a:lnTo>
                    <a:pt x="4310" y="5786"/>
                  </a:lnTo>
                  <a:cubicBezTo>
                    <a:pt x="4297" y="5794"/>
                    <a:pt x="4260" y="5807"/>
                    <a:pt x="4203" y="5807"/>
                  </a:cubicBezTo>
                  <a:cubicBezTo>
                    <a:pt x="4137" y="5807"/>
                    <a:pt x="4089" y="5787"/>
                    <a:pt x="4071" y="5775"/>
                  </a:cubicBezTo>
                  <a:lnTo>
                    <a:pt x="3660" y="5466"/>
                  </a:lnTo>
                  <a:cubicBezTo>
                    <a:pt x="3539" y="5377"/>
                    <a:pt x="3397" y="5338"/>
                    <a:pt x="3249" y="5338"/>
                  </a:cubicBezTo>
                  <a:cubicBezTo>
                    <a:pt x="3014" y="5338"/>
                    <a:pt x="2786" y="5446"/>
                    <a:pt x="2632" y="5647"/>
                  </a:cubicBezTo>
                  <a:lnTo>
                    <a:pt x="1341" y="7334"/>
                  </a:lnTo>
                  <a:cubicBezTo>
                    <a:pt x="1078" y="7674"/>
                    <a:pt x="1018" y="8240"/>
                    <a:pt x="1201" y="8658"/>
                  </a:cubicBezTo>
                  <a:lnTo>
                    <a:pt x="1456" y="9245"/>
                  </a:lnTo>
                  <a:cubicBezTo>
                    <a:pt x="1487" y="9315"/>
                    <a:pt x="1498" y="9503"/>
                    <a:pt x="1472" y="9576"/>
                  </a:cubicBezTo>
                  <a:cubicBezTo>
                    <a:pt x="1401" y="9776"/>
                    <a:pt x="1198" y="10159"/>
                    <a:pt x="1102" y="10270"/>
                  </a:cubicBezTo>
                  <a:lnTo>
                    <a:pt x="625" y="10440"/>
                  </a:lnTo>
                  <a:cubicBezTo>
                    <a:pt x="269" y="10568"/>
                    <a:pt x="0" y="11028"/>
                    <a:pt x="0" y="11508"/>
                  </a:cubicBezTo>
                  <a:lnTo>
                    <a:pt x="0" y="13888"/>
                  </a:lnTo>
                  <a:cubicBezTo>
                    <a:pt x="0" y="14369"/>
                    <a:pt x="269" y="14828"/>
                    <a:pt x="625" y="14956"/>
                  </a:cubicBezTo>
                  <a:lnTo>
                    <a:pt x="1143" y="15137"/>
                  </a:lnTo>
                  <a:cubicBezTo>
                    <a:pt x="1202" y="15159"/>
                    <a:pt x="1303" y="15286"/>
                    <a:pt x="1324" y="15362"/>
                  </a:cubicBezTo>
                  <a:lnTo>
                    <a:pt x="1489" y="15863"/>
                  </a:lnTo>
                  <a:lnTo>
                    <a:pt x="1497" y="15885"/>
                  </a:lnTo>
                  <a:cubicBezTo>
                    <a:pt x="1523" y="15958"/>
                    <a:pt x="1511" y="16135"/>
                    <a:pt x="1480" y="16205"/>
                  </a:cubicBezTo>
                  <a:lnTo>
                    <a:pt x="1250" y="16749"/>
                  </a:lnTo>
                  <a:cubicBezTo>
                    <a:pt x="1067" y="17166"/>
                    <a:pt x="1120" y="17744"/>
                    <a:pt x="1382" y="18084"/>
                  </a:cubicBezTo>
                  <a:lnTo>
                    <a:pt x="2681" y="19760"/>
                  </a:lnTo>
                  <a:cubicBezTo>
                    <a:pt x="2836" y="19961"/>
                    <a:pt x="3056" y="20080"/>
                    <a:pt x="3290" y="20080"/>
                  </a:cubicBezTo>
                  <a:cubicBezTo>
                    <a:pt x="3438" y="20080"/>
                    <a:pt x="3580" y="20029"/>
                    <a:pt x="3701" y="19941"/>
                  </a:cubicBezTo>
                  <a:lnTo>
                    <a:pt x="4104" y="19642"/>
                  </a:lnTo>
                  <a:cubicBezTo>
                    <a:pt x="4121" y="19630"/>
                    <a:pt x="4177" y="19610"/>
                    <a:pt x="4244" y="19610"/>
                  </a:cubicBezTo>
                  <a:cubicBezTo>
                    <a:pt x="4301" y="19610"/>
                    <a:pt x="4339" y="19624"/>
                    <a:pt x="4351" y="19632"/>
                  </a:cubicBezTo>
                  <a:lnTo>
                    <a:pt x="4803" y="19888"/>
                  </a:lnTo>
                  <a:lnTo>
                    <a:pt x="4828" y="19888"/>
                  </a:lnTo>
                  <a:cubicBezTo>
                    <a:pt x="4886" y="19916"/>
                    <a:pt x="4975" y="20056"/>
                    <a:pt x="4992" y="20133"/>
                  </a:cubicBezTo>
                  <a:lnTo>
                    <a:pt x="5132" y="20785"/>
                  </a:lnTo>
                  <a:cubicBezTo>
                    <a:pt x="5231" y="21249"/>
                    <a:pt x="5583" y="21596"/>
                    <a:pt x="5955" y="21596"/>
                  </a:cubicBezTo>
                  <a:lnTo>
                    <a:pt x="7789" y="21596"/>
                  </a:lnTo>
                  <a:cubicBezTo>
                    <a:pt x="8159" y="21596"/>
                    <a:pt x="8513" y="21249"/>
                    <a:pt x="8611" y="20785"/>
                  </a:cubicBezTo>
                  <a:lnTo>
                    <a:pt x="8751" y="20133"/>
                  </a:lnTo>
                  <a:cubicBezTo>
                    <a:pt x="8767" y="20056"/>
                    <a:pt x="8858" y="19925"/>
                    <a:pt x="8915" y="19899"/>
                  </a:cubicBezTo>
                  <a:lnTo>
                    <a:pt x="9335" y="19674"/>
                  </a:lnTo>
                  <a:lnTo>
                    <a:pt x="9359" y="19664"/>
                  </a:lnTo>
                  <a:cubicBezTo>
                    <a:pt x="9371" y="19656"/>
                    <a:pt x="9409" y="19632"/>
                    <a:pt x="9466" y="19632"/>
                  </a:cubicBezTo>
                  <a:cubicBezTo>
                    <a:pt x="9535" y="19632"/>
                    <a:pt x="9589" y="19660"/>
                    <a:pt x="9606" y="19674"/>
                  </a:cubicBezTo>
                  <a:lnTo>
                    <a:pt x="10026" y="19984"/>
                  </a:lnTo>
                  <a:cubicBezTo>
                    <a:pt x="10147" y="20073"/>
                    <a:pt x="10289" y="20123"/>
                    <a:pt x="10437" y="20123"/>
                  </a:cubicBezTo>
                  <a:cubicBezTo>
                    <a:pt x="10671" y="20123"/>
                    <a:pt x="10899" y="20003"/>
                    <a:pt x="11054" y="19803"/>
                  </a:cubicBezTo>
                  <a:lnTo>
                    <a:pt x="12345" y="18127"/>
                  </a:lnTo>
                  <a:cubicBezTo>
                    <a:pt x="12607" y="17786"/>
                    <a:pt x="12667" y="17211"/>
                    <a:pt x="12485" y="16792"/>
                  </a:cubicBezTo>
                  <a:lnTo>
                    <a:pt x="12246" y="16248"/>
                  </a:lnTo>
                  <a:cubicBezTo>
                    <a:pt x="12216" y="16179"/>
                    <a:pt x="12212" y="15989"/>
                    <a:pt x="12238" y="15917"/>
                  </a:cubicBezTo>
                  <a:lnTo>
                    <a:pt x="12411" y="15383"/>
                  </a:lnTo>
                  <a:lnTo>
                    <a:pt x="12419" y="15362"/>
                  </a:lnTo>
                  <a:cubicBezTo>
                    <a:pt x="12440" y="15286"/>
                    <a:pt x="12541" y="15158"/>
                    <a:pt x="12600" y="15137"/>
                  </a:cubicBezTo>
                  <a:lnTo>
                    <a:pt x="13118" y="14956"/>
                  </a:lnTo>
                  <a:cubicBezTo>
                    <a:pt x="13476" y="14828"/>
                    <a:pt x="13743" y="14369"/>
                    <a:pt x="13743" y="13888"/>
                  </a:cubicBezTo>
                  <a:lnTo>
                    <a:pt x="13743" y="11508"/>
                  </a:lnTo>
                  <a:cubicBezTo>
                    <a:pt x="13743" y="11028"/>
                    <a:pt x="13475" y="10568"/>
                    <a:pt x="13118" y="10440"/>
                  </a:cubicBezTo>
                  <a:lnTo>
                    <a:pt x="12600" y="10259"/>
                  </a:lnTo>
                  <a:cubicBezTo>
                    <a:pt x="12541" y="10238"/>
                    <a:pt x="12439" y="10111"/>
                    <a:pt x="12419" y="10035"/>
                  </a:cubicBezTo>
                  <a:lnTo>
                    <a:pt x="12271" y="9565"/>
                  </a:lnTo>
                  <a:lnTo>
                    <a:pt x="12263" y="9544"/>
                  </a:lnTo>
                  <a:cubicBezTo>
                    <a:pt x="12236" y="9472"/>
                    <a:pt x="12240" y="9283"/>
                    <a:pt x="12271" y="9213"/>
                  </a:cubicBezTo>
                  <a:lnTo>
                    <a:pt x="12534" y="8615"/>
                  </a:lnTo>
                  <a:cubicBezTo>
                    <a:pt x="12717" y="8196"/>
                    <a:pt x="12656" y="7621"/>
                    <a:pt x="12394" y="7281"/>
                  </a:cubicBezTo>
                  <a:lnTo>
                    <a:pt x="11103" y="5604"/>
                  </a:lnTo>
                  <a:cubicBezTo>
                    <a:pt x="10947" y="5404"/>
                    <a:pt x="10721" y="5284"/>
                    <a:pt x="10486" y="5284"/>
                  </a:cubicBezTo>
                  <a:cubicBezTo>
                    <a:pt x="10338" y="5284"/>
                    <a:pt x="10196" y="5335"/>
                    <a:pt x="10075" y="5423"/>
                  </a:cubicBezTo>
                  <a:lnTo>
                    <a:pt x="9639" y="5743"/>
                  </a:lnTo>
                  <a:cubicBezTo>
                    <a:pt x="9622" y="5757"/>
                    <a:pt x="9566" y="5786"/>
                    <a:pt x="9499" y="5786"/>
                  </a:cubicBezTo>
                  <a:cubicBezTo>
                    <a:pt x="9441" y="5786"/>
                    <a:pt x="9405" y="5762"/>
                    <a:pt x="9392" y="5754"/>
                  </a:cubicBezTo>
                  <a:lnTo>
                    <a:pt x="8948" y="5508"/>
                  </a:lnTo>
                  <a:lnTo>
                    <a:pt x="8924" y="5498"/>
                  </a:lnTo>
                  <a:cubicBezTo>
                    <a:pt x="8866" y="5471"/>
                    <a:pt x="8776" y="5340"/>
                    <a:pt x="8759" y="5263"/>
                  </a:cubicBezTo>
                  <a:lnTo>
                    <a:pt x="8611" y="4569"/>
                  </a:lnTo>
                  <a:cubicBezTo>
                    <a:pt x="8513" y="4105"/>
                    <a:pt x="8159" y="3758"/>
                    <a:pt x="7789" y="3758"/>
                  </a:cubicBezTo>
                  <a:lnTo>
                    <a:pt x="5955" y="3758"/>
                  </a:lnTo>
                  <a:close/>
                  <a:moveTo>
                    <a:pt x="5955" y="4793"/>
                  </a:moveTo>
                  <a:lnTo>
                    <a:pt x="7780" y="4793"/>
                  </a:lnTo>
                  <a:cubicBezTo>
                    <a:pt x="7799" y="4796"/>
                    <a:pt x="7832" y="4829"/>
                    <a:pt x="7838" y="4847"/>
                  </a:cubicBezTo>
                  <a:lnTo>
                    <a:pt x="7986" y="5540"/>
                  </a:lnTo>
                  <a:cubicBezTo>
                    <a:pt x="8070" y="5937"/>
                    <a:pt x="8347" y="6324"/>
                    <a:pt x="8644" y="6469"/>
                  </a:cubicBezTo>
                  <a:lnTo>
                    <a:pt x="9055" y="6693"/>
                  </a:lnTo>
                  <a:cubicBezTo>
                    <a:pt x="9217" y="6791"/>
                    <a:pt x="9385" y="6811"/>
                    <a:pt x="9499" y="6811"/>
                  </a:cubicBezTo>
                  <a:cubicBezTo>
                    <a:pt x="9693" y="6811"/>
                    <a:pt x="9887" y="6759"/>
                    <a:pt x="10034" y="6651"/>
                  </a:cubicBezTo>
                  <a:lnTo>
                    <a:pt x="10462" y="6330"/>
                  </a:lnTo>
                  <a:cubicBezTo>
                    <a:pt x="10463" y="6330"/>
                    <a:pt x="10474" y="6320"/>
                    <a:pt x="10486" y="6320"/>
                  </a:cubicBezTo>
                  <a:cubicBezTo>
                    <a:pt x="10512" y="6320"/>
                    <a:pt x="10532" y="6338"/>
                    <a:pt x="10536" y="6341"/>
                  </a:cubicBezTo>
                  <a:lnTo>
                    <a:pt x="11827" y="8017"/>
                  </a:lnTo>
                  <a:cubicBezTo>
                    <a:pt x="11838" y="8035"/>
                    <a:pt x="11849" y="8084"/>
                    <a:pt x="11843" y="8103"/>
                  </a:cubicBezTo>
                  <a:lnTo>
                    <a:pt x="11580" y="8711"/>
                  </a:lnTo>
                  <a:cubicBezTo>
                    <a:pt x="11424" y="9067"/>
                    <a:pt x="11407" y="9584"/>
                    <a:pt x="11539" y="9960"/>
                  </a:cubicBezTo>
                  <a:lnTo>
                    <a:pt x="11671" y="10398"/>
                  </a:lnTo>
                  <a:cubicBezTo>
                    <a:pt x="11782" y="10785"/>
                    <a:pt x="12081" y="11143"/>
                    <a:pt x="12386" y="11252"/>
                  </a:cubicBezTo>
                  <a:lnTo>
                    <a:pt x="12904" y="11433"/>
                  </a:lnTo>
                  <a:cubicBezTo>
                    <a:pt x="12921" y="11441"/>
                    <a:pt x="12943" y="11488"/>
                    <a:pt x="12945" y="11508"/>
                  </a:cubicBezTo>
                  <a:lnTo>
                    <a:pt x="12945" y="13878"/>
                  </a:lnTo>
                  <a:cubicBezTo>
                    <a:pt x="12943" y="13901"/>
                    <a:pt x="12918" y="13944"/>
                    <a:pt x="12904" y="13953"/>
                  </a:cubicBezTo>
                  <a:lnTo>
                    <a:pt x="12386" y="14145"/>
                  </a:lnTo>
                  <a:cubicBezTo>
                    <a:pt x="12081" y="14255"/>
                    <a:pt x="11782" y="14613"/>
                    <a:pt x="11671" y="14999"/>
                  </a:cubicBezTo>
                  <a:lnTo>
                    <a:pt x="11514" y="15490"/>
                  </a:lnTo>
                  <a:cubicBezTo>
                    <a:pt x="11382" y="15865"/>
                    <a:pt x="11399" y="16391"/>
                    <a:pt x="11555" y="16749"/>
                  </a:cubicBezTo>
                  <a:lnTo>
                    <a:pt x="11794" y="17305"/>
                  </a:lnTo>
                  <a:cubicBezTo>
                    <a:pt x="11802" y="17327"/>
                    <a:pt x="11795" y="17373"/>
                    <a:pt x="11786" y="17390"/>
                  </a:cubicBezTo>
                  <a:lnTo>
                    <a:pt x="10494" y="19077"/>
                  </a:lnTo>
                  <a:cubicBezTo>
                    <a:pt x="10489" y="19081"/>
                    <a:pt x="10462" y="19087"/>
                    <a:pt x="10437" y="19087"/>
                  </a:cubicBezTo>
                  <a:cubicBezTo>
                    <a:pt x="10425" y="19087"/>
                    <a:pt x="10420" y="19087"/>
                    <a:pt x="10420" y="19087"/>
                  </a:cubicBezTo>
                  <a:lnTo>
                    <a:pt x="9993" y="18778"/>
                  </a:lnTo>
                  <a:cubicBezTo>
                    <a:pt x="9846" y="18670"/>
                    <a:pt x="9662" y="18607"/>
                    <a:pt x="9466" y="18607"/>
                  </a:cubicBezTo>
                  <a:cubicBezTo>
                    <a:pt x="9354" y="18607"/>
                    <a:pt x="9182" y="18630"/>
                    <a:pt x="9022" y="18724"/>
                  </a:cubicBezTo>
                  <a:lnTo>
                    <a:pt x="8636" y="18927"/>
                  </a:lnTo>
                  <a:cubicBezTo>
                    <a:pt x="8338" y="19071"/>
                    <a:pt x="8063" y="19460"/>
                    <a:pt x="7978" y="19856"/>
                  </a:cubicBezTo>
                  <a:lnTo>
                    <a:pt x="7838" y="20507"/>
                  </a:lnTo>
                  <a:cubicBezTo>
                    <a:pt x="7832" y="20527"/>
                    <a:pt x="7799" y="20567"/>
                    <a:pt x="7780" y="20571"/>
                  </a:cubicBezTo>
                  <a:lnTo>
                    <a:pt x="5955" y="20571"/>
                  </a:lnTo>
                  <a:cubicBezTo>
                    <a:pt x="5936" y="20569"/>
                    <a:pt x="5904" y="20536"/>
                    <a:pt x="5897" y="20518"/>
                  </a:cubicBezTo>
                  <a:lnTo>
                    <a:pt x="5757" y="19856"/>
                  </a:lnTo>
                  <a:cubicBezTo>
                    <a:pt x="5673" y="19460"/>
                    <a:pt x="5405" y="19072"/>
                    <a:pt x="5107" y="18927"/>
                  </a:cubicBezTo>
                  <a:lnTo>
                    <a:pt x="4680" y="18703"/>
                  </a:lnTo>
                  <a:cubicBezTo>
                    <a:pt x="4519" y="18606"/>
                    <a:pt x="4358" y="18575"/>
                    <a:pt x="4244" y="18575"/>
                  </a:cubicBezTo>
                  <a:cubicBezTo>
                    <a:pt x="4050" y="18575"/>
                    <a:pt x="3857" y="18638"/>
                    <a:pt x="3709" y="18746"/>
                  </a:cubicBezTo>
                  <a:lnTo>
                    <a:pt x="3314" y="19045"/>
                  </a:lnTo>
                  <a:cubicBezTo>
                    <a:pt x="3313" y="19046"/>
                    <a:pt x="3302" y="19045"/>
                    <a:pt x="3290" y="19045"/>
                  </a:cubicBezTo>
                  <a:cubicBezTo>
                    <a:pt x="3264" y="19045"/>
                    <a:pt x="3244" y="19038"/>
                    <a:pt x="3240" y="19034"/>
                  </a:cubicBezTo>
                  <a:lnTo>
                    <a:pt x="1949" y="17358"/>
                  </a:lnTo>
                  <a:cubicBezTo>
                    <a:pt x="1938" y="17340"/>
                    <a:pt x="1936" y="17281"/>
                    <a:pt x="1941" y="17262"/>
                  </a:cubicBezTo>
                  <a:lnTo>
                    <a:pt x="2171" y="16717"/>
                  </a:lnTo>
                  <a:cubicBezTo>
                    <a:pt x="2328" y="16360"/>
                    <a:pt x="2353" y="15834"/>
                    <a:pt x="2221" y="15458"/>
                  </a:cubicBezTo>
                  <a:lnTo>
                    <a:pt x="2073" y="14999"/>
                  </a:lnTo>
                  <a:cubicBezTo>
                    <a:pt x="1962" y="14611"/>
                    <a:pt x="1662" y="14254"/>
                    <a:pt x="1357" y="14145"/>
                  </a:cubicBezTo>
                  <a:lnTo>
                    <a:pt x="839" y="13953"/>
                  </a:lnTo>
                  <a:cubicBezTo>
                    <a:pt x="822" y="13943"/>
                    <a:pt x="792" y="13908"/>
                    <a:pt x="790" y="13888"/>
                  </a:cubicBezTo>
                  <a:lnTo>
                    <a:pt x="790" y="11508"/>
                  </a:lnTo>
                  <a:cubicBezTo>
                    <a:pt x="792" y="11485"/>
                    <a:pt x="816" y="11441"/>
                    <a:pt x="831" y="11433"/>
                  </a:cubicBezTo>
                  <a:lnTo>
                    <a:pt x="1357" y="11252"/>
                  </a:lnTo>
                  <a:cubicBezTo>
                    <a:pt x="1793" y="11096"/>
                    <a:pt x="2184" y="10025"/>
                    <a:pt x="2188" y="10013"/>
                  </a:cubicBezTo>
                  <a:cubicBezTo>
                    <a:pt x="2322" y="9638"/>
                    <a:pt x="2304" y="9105"/>
                    <a:pt x="2147" y="8743"/>
                  </a:cubicBezTo>
                  <a:lnTo>
                    <a:pt x="1892" y="8156"/>
                  </a:lnTo>
                  <a:cubicBezTo>
                    <a:pt x="1885" y="8134"/>
                    <a:pt x="1891" y="8076"/>
                    <a:pt x="1900" y="8060"/>
                  </a:cubicBezTo>
                  <a:lnTo>
                    <a:pt x="3191" y="6384"/>
                  </a:lnTo>
                  <a:cubicBezTo>
                    <a:pt x="3197" y="6378"/>
                    <a:pt x="3223" y="6362"/>
                    <a:pt x="3249" y="6362"/>
                  </a:cubicBezTo>
                  <a:cubicBezTo>
                    <a:pt x="3261" y="6362"/>
                    <a:pt x="3265" y="6373"/>
                    <a:pt x="3265" y="6373"/>
                  </a:cubicBezTo>
                  <a:lnTo>
                    <a:pt x="3676" y="6672"/>
                  </a:lnTo>
                  <a:cubicBezTo>
                    <a:pt x="3821" y="6780"/>
                    <a:pt x="4009" y="6832"/>
                    <a:pt x="4203" y="6832"/>
                  </a:cubicBezTo>
                  <a:cubicBezTo>
                    <a:pt x="4317" y="6832"/>
                    <a:pt x="4484" y="6815"/>
                    <a:pt x="4647" y="6715"/>
                  </a:cubicBezTo>
                  <a:lnTo>
                    <a:pt x="5099" y="6469"/>
                  </a:lnTo>
                  <a:cubicBezTo>
                    <a:pt x="5395" y="6322"/>
                    <a:pt x="5666" y="5935"/>
                    <a:pt x="5749" y="5540"/>
                  </a:cubicBezTo>
                  <a:lnTo>
                    <a:pt x="5897" y="4847"/>
                  </a:lnTo>
                  <a:cubicBezTo>
                    <a:pt x="5903" y="4826"/>
                    <a:pt x="5938" y="4796"/>
                    <a:pt x="5955" y="4793"/>
                  </a:cubicBezTo>
                  <a:close/>
                  <a:moveTo>
                    <a:pt x="6900" y="7857"/>
                  </a:moveTo>
                  <a:cubicBezTo>
                    <a:pt x="4832" y="7857"/>
                    <a:pt x="3158" y="10041"/>
                    <a:pt x="3158" y="12725"/>
                  </a:cubicBezTo>
                  <a:cubicBezTo>
                    <a:pt x="3158" y="15408"/>
                    <a:pt x="4832" y="17593"/>
                    <a:pt x="6900" y="17593"/>
                  </a:cubicBezTo>
                  <a:cubicBezTo>
                    <a:pt x="8968" y="17593"/>
                    <a:pt x="10651" y="15408"/>
                    <a:pt x="10651" y="12725"/>
                  </a:cubicBezTo>
                  <a:cubicBezTo>
                    <a:pt x="10651" y="10041"/>
                    <a:pt x="8968" y="7857"/>
                    <a:pt x="6900" y="7857"/>
                  </a:cubicBezTo>
                  <a:close/>
                  <a:moveTo>
                    <a:pt x="6900" y="8882"/>
                  </a:moveTo>
                  <a:cubicBezTo>
                    <a:pt x="8529" y="8882"/>
                    <a:pt x="9853" y="10611"/>
                    <a:pt x="9853" y="12725"/>
                  </a:cubicBezTo>
                  <a:cubicBezTo>
                    <a:pt x="9853" y="14840"/>
                    <a:pt x="8529" y="16557"/>
                    <a:pt x="6900" y="16557"/>
                  </a:cubicBezTo>
                  <a:cubicBezTo>
                    <a:pt x="5271" y="16557"/>
                    <a:pt x="3948" y="14840"/>
                    <a:pt x="3948" y="12725"/>
                  </a:cubicBezTo>
                  <a:cubicBezTo>
                    <a:pt x="3948" y="10611"/>
                    <a:pt x="5271" y="8882"/>
                    <a:pt x="6900" y="888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1" name="Freeform: Shape 158"/>
            <p:cNvSpPr/>
            <p:nvPr/>
          </p:nvSpPr>
          <p:spPr>
            <a:xfrm>
              <a:off x="5198506" y="2873791"/>
              <a:ext cx="130906" cy="130889"/>
            </a:xfrm>
            <a:custGeom>
              <a:avLst/>
              <a:gdLst/>
              <a:ahLst/>
              <a:cxnLst>
                <a:cxn ang="0">
                  <a:pos x="wd2" y="hd2"/>
                </a:cxn>
                <a:cxn ang="5400000">
                  <a:pos x="wd2" y="hd2"/>
                </a:cxn>
                <a:cxn ang="10800000">
                  <a:pos x="wd2" y="hd2"/>
                </a:cxn>
                <a:cxn ang="16200000">
                  <a:pos x="wd2" y="hd2"/>
                </a:cxn>
              </a:cxnLst>
              <a:rect l="0" t="0" r="r" b="b"/>
              <a:pathLst>
                <a:path w="21516" h="21545" extrusionOk="0">
                  <a:moveTo>
                    <a:pt x="15285" y="19120"/>
                  </a:moveTo>
                  <a:lnTo>
                    <a:pt x="10593" y="14422"/>
                  </a:lnTo>
                  <a:lnTo>
                    <a:pt x="17385" y="4970"/>
                  </a:lnTo>
                  <a:lnTo>
                    <a:pt x="6797" y="12542"/>
                  </a:lnTo>
                  <a:lnTo>
                    <a:pt x="2946" y="11387"/>
                  </a:lnTo>
                  <a:lnTo>
                    <a:pt x="19448" y="2435"/>
                  </a:lnTo>
                  <a:cubicBezTo>
                    <a:pt x="19448" y="2435"/>
                    <a:pt x="15285" y="19120"/>
                    <a:pt x="15285" y="19120"/>
                  </a:cubicBezTo>
                  <a:close/>
                  <a:moveTo>
                    <a:pt x="21198" y="174"/>
                  </a:moveTo>
                  <a:cubicBezTo>
                    <a:pt x="20944" y="-27"/>
                    <a:pt x="20593" y="-55"/>
                    <a:pt x="20306" y="97"/>
                  </a:cubicBezTo>
                  <a:lnTo>
                    <a:pt x="431" y="10884"/>
                  </a:lnTo>
                  <a:cubicBezTo>
                    <a:pt x="139" y="11041"/>
                    <a:pt x="-30" y="11357"/>
                    <a:pt x="4" y="11688"/>
                  </a:cubicBezTo>
                  <a:cubicBezTo>
                    <a:pt x="38" y="12019"/>
                    <a:pt x="266" y="12297"/>
                    <a:pt x="583" y="12390"/>
                  </a:cubicBezTo>
                  <a:lnTo>
                    <a:pt x="5879" y="13982"/>
                  </a:lnTo>
                  <a:cubicBezTo>
                    <a:pt x="6079" y="15561"/>
                    <a:pt x="6548" y="19282"/>
                    <a:pt x="6641" y="20002"/>
                  </a:cubicBezTo>
                  <a:cubicBezTo>
                    <a:pt x="6741" y="20826"/>
                    <a:pt x="7313" y="20962"/>
                    <a:pt x="7867" y="20205"/>
                  </a:cubicBezTo>
                  <a:cubicBezTo>
                    <a:pt x="8238" y="19695"/>
                    <a:pt x="10368" y="16670"/>
                    <a:pt x="10432" y="16584"/>
                  </a:cubicBezTo>
                  <a:lnTo>
                    <a:pt x="15149" y="21310"/>
                  </a:lnTo>
                  <a:cubicBezTo>
                    <a:pt x="15301" y="21466"/>
                    <a:pt x="15513" y="21545"/>
                    <a:pt x="15728" y="21545"/>
                  </a:cubicBezTo>
                  <a:cubicBezTo>
                    <a:pt x="15800" y="21545"/>
                    <a:pt x="15873" y="21539"/>
                    <a:pt x="15948" y="21517"/>
                  </a:cubicBezTo>
                  <a:cubicBezTo>
                    <a:pt x="16231" y="21435"/>
                    <a:pt x="16451" y="21213"/>
                    <a:pt x="16523" y="20925"/>
                  </a:cubicBezTo>
                  <a:lnTo>
                    <a:pt x="21490" y="1022"/>
                  </a:lnTo>
                  <a:cubicBezTo>
                    <a:pt x="21570" y="707"/>
                    <a:pt x="21456" y="371"/>
                    <a:pt x="21198" y="174"/>
                  </a:cubicBezTo>
                  <a:cubicBezTo>
                    <a:pt x="21198" y="174"/>
                    <a:pt x="21198" y="174"/>
                    <a:pt x="21198" y="17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59"/>
            <p:cNvSpPr/>
            <p:nvPr/>
          </p:nvSpPr>
          <p:spPr>
            <a:xfrm>
              <a:off x="5807018" y="4822619"/>
              <a:ext cx="136615" cy="136616"/>
            </a:xfrm>
            <a:custGeom>
              <a:avLst/>
              <a:gdLst/>
              <a:ahLst/>
              <a:cxnLst>
                <a:cxn ang="0">
                  <a:pos x="wd2" y="hd2"/>
                </a:cxn>
                <a:cxn ang="5400000">
                  <a:pos x="wd2" y="hd2"/>
                </a:cxn>
                <a:cxn ang="10800000">
                  <a:pos x="wd2" y="hd2"/>
                </a:cxn>
                <a:cxn ang="16200000">
                  <a:pos x="wd2" y="hd2"/>
                </a:cxn>
              </a:cxnLst>
              <a:rect l="0" t="0" r="r" b="b"/>
              <a:pathLst>
                <a:path w="20657" h="21600" extrusionOk="0">
                  <a:moveTo>
                    <a:pt x="19649" y="1888"/>
                  </a:moveTo>
                  <a:cubicBezTo>
                    <a:pt x="19556" y="1791"/>
                    <a:pt x="19404" y="1791"/>
                    <a:pt x="19310" y="1888"/>
                  </a:cubicBezTo>
                  <a:lnTo>
                    <a:pt x="17715" y="3553"/>
                  </a:lnTo>
                  <a:cubicBezTo>
                    <a:pt x="17621" y="3650"/>
                    <a:pt x="17621" y="3809"/>
                    <a:pt x="17715" y="3906"/>
                  </a:cubicBezTo>
                  <a:cubicBezTo>
                    <a:pt x="17762" y="3955"/>
                    <a:pt x="17824" y="3980"/>
                    <a:pt x="17886" y="3980"/>
                  </a:cubicBezTo>
                  <a:cubicBezTo>
                    <a:pt x="17948" y="3980"/>
                    <a:pt x="18007" y="3955"/>
                    <a:pt x="18053" y="3906"/>
                  </a:cubicBezTo>
                  <a:lnTo>
                    <a:pt x="19649" y="2241"/>
                  </a:lnTo>
                  <a:cubicBezTo>
                    <a:pt x="19743" y="2144"/>
                    <a:pt x="19743" y="1986"/>
                    <a:pt x="19649" y="1888"/>
                  </a:cubicBezTo>
                  <a:cubicBezTo>
                    <a:pt x="19649" y="1888"/>
                    <a:pt x="19649" y="1888"/>
                    <a:pt x="19649" y="1888"/>
                  </a:cubicBezTo>
                  <a:close/>
                  <a:moveTo>
                    <a:pt x="17256" y="3073"/>
                  </a:moveTo>
                  <a:lnTo>
                    <a:pt x="18852" y="1408"/>
                  </a:lnTo>
                  <a:cubicBezTo>
                    <a:pt x="18945" y="1310"/>
                    <a:pt x="18945" y="1151"/>
                    <a:pt x="18852" y="1054"/>
                  </a:cubicBezTo>
                  <a:cubicBezTo>
                    <a:pt x="18758" y="957"/>
                    <a:pt x="18606" y="957"/>
                    <a:pt x="18513" y="1054"/>
                  </a:cubicBezTo>
                  <a:lnTo>
                    <a:pt x="16921" y="2718"/>
                  </a:lnTo>
                  <a:cubicBezTo>
                    <a:pt x="16828" y="2816"/>
                    <a:pt x="16828" y="2975"/>
                    <a:pt x="16921" y="3073"/>
                  </a:cubicBezTo>
                  <a:cubicBezTo>
                    <a:pt x="16968" y="3122"/>
                    <a:pt x="17026" y="3145"/>
                    <a:pt x="17088" y="3145"/>
                  </a:cubicBezTo>
                  <a:cubicBezTo>
                    <a:pt x="17150" y="3145"/>
                    <a:pt x="17213" y="3122"/>
                    <a:pt x="17256" y="3073"/>
                  </a:cubicBezTo>
                  <a:cubicBezTo>
                    <a:pt x="17256" y="3073"/>
                    <a:pt x="17256" y="3073"/>
                    <a:pt x="17256" y="3073"/>
                  </a:cubicBezTo>
                  <a:close/>
                  <a:moveTo>
                    <a:pt x="13520" y="9234"/>
                  </a:moveTo>
                  <a:lnTo>
                    <a:pt x="10842" y="12034"/>
                  </a:lnTo>
                  <a:cubicBezTo>
                    <a:pt x="10846" y="12094"/>
                    <a:pt x="10857" y="12152"/>
                    <a:pt x="10857" y="12215"/>
                  </a:cubicBezTo>
                  <a:cubicBezTo>
                    <a:pt x="10857" y="13302"/>
                    <a:pt x="10013" y="14186"/>
                    <a:pt x="8974" y="14186"/>
                  </a:cubicBezTo>
                  <a:cubicBezTo>
                    <a:pt x="7930" y="14186"/>
                    <a:pt x="7090" y="13302"/>
                    <a:pt x="7090" y="12215"/>
                  </a:cubicBezTo>
                  <a:cubicBezTo>
                    <a:pt x="7090" y="11125"/>
                    <a:pt x="7930" y="10243"/>
                    <a:pt x="8974" y="10243"/>
                  </a:cubicBezTo>
                  <a:cubicBezTo>
                    <a:pt x="9036" y="10243"/>
                    <a:pt x="9091" y="10255"/>
                    <a:pt x="9153" y="10263"/>
                  </a:cubicBezTo>
                  <a:lnTo>
                    <a:pt x="11826" y="7464"/>
                  </a:lnTo>
                  <a:cubicBezTo>
                    <a:pt x="11208" y="6913"/>
                    <a:pt x="10391" y="6382"/>
                    <a:pt x="9628" y="6382"/>
                  </a:cubicBezTo>
                  <a:cubicBezTo>
                    <a:pt x="9285" y="6382"/>
                    <a:pt x="8969" y="6486"/>
                    <a:pt x="8659" y="6711"/>
                  </a:cubicBezTo>
                  <a:cubicBezTo>
                    <a:pt x="8296" y="6967"/>
                    <a:pt x="8180" y="7277"/>
                    <a:pt x="7989" y="7846"/>
                  </a:cubicBezTo>
                  <a:cubicBezTo>
                    <a:pt x="7822" y="8342"/>
                    <a:pt x="7616" y="8957"/>
                    <a:pt x="7109" y="9466"/>
                  </a:cubicBezTo>
                  <a:cubicBezTo>
                    <a:pt x="6548" y="10027"/>
                    <a:pt x="5821" y="10166"/>
                    <a:pt x="5047" y="10313"/>
                  </a:cubicBezTo>
                  <a:cubicBezTo>
                    <a:pt x="4074" y="10495"/>
                    <a:pt x="2976" y="10704"/>
                    <a:pt x="1929" y="11798"/>
                  </a:cubicBezTo>
                  <a:cubicBezTo>
                    <a:pt x="1377" y="12380"/>
                    <a:pt x="1108" y="13018"/>
                    <a:pt x="1116" y="13751"/>
                  </a:cubicBezTo>
                  <a:cubicBezTo>
                    <a:pt x="1128" y="15012"/>
                    <a:pt x="1945" y="16518"/>
                    <a:pt x="3412" y="17995"/>
                  </a:cubicBezTo>
                  <a:cubicBezTo>
                    <a:pt x="3424" y="18008"/>
                    <a:pt x="3436" y="18015"/>
                    <a:pt x="3444" y="18028"/>
                  </a:cubicBezTo>
                  <a:cubicBezTo>
                    <a:pt x="4872" y="19577"/>
                    <a:pt x="6319" y="20432"/>
                    <a:pt x="7530" y="20432"/>
                  </a:cubicBezTo>
                  <a:cubicBezTo>
                    <a:pt x="8223" y="20432"/>
                    <a:pt x="8822" y="20152"/>
                    <a:pt x="9370" y="19577"/>
                  </a:cubicBezTo>
                  <a:cubicBezTo>
                    <a:pt x="10418" y="18487"/>
                    <a:pt x="10616" y="17336"/>
                    <a:pt x="10791" y="16323"/>
                  </a:cubicBezTo>
                  <a:cubicBezTo>
                    <a:pt x="10931" y="15513"/>
                    <a:pt x="11064" y="14748"/>
                    <a:pt x="11601" y="14161"/>
                  </a:cubicBezTo>
                  <a:cubicBezTo>
                    <a:pt x="12091" y="13633"/>
                    <a:pt x="12690" y="13417"/>
                    <a:pt x="13170" y="13246"/>
                  </a:cubicBezTo>
                  <a:cubicBezTo>
                    <a:pt x="13715" y="13051"/>
                    <a:pt x="14009" y="12933"/>
                    <a:pt x="14255" y="12562"/>
                  </a:cubicBezTo>
                  <a:cubicBezTo>
                    <a:pt x="15005" y="11415"/>
                    <a:pt x="14209" y="10072"/>
                    <a:pt x="13520" y="9234"/>
                  </a:cubicBezTo>
                  <a:cubicBezTo>
                    <a:pt x="13520" y="9234"/>
                    <a:pt x="13520" y="9234"/>
                    <a:pt x="13520" y="9234"/>
                  </a:cubicBezTo>
                  <a:close/>
                  <a:moveTo>
                    <a:pt x="20657" y="2011"/>
                  </a:moveTo>
                  <a:lnTo>
                    <a:pt x="20657" y="2014"/>
                  </a:lnTo>
                  <a:cubicBezTo>
                    <a:pt x="20657" y="2226"/>
                    <a:pt x="20579" y="2437"/>
                    <a:pt x="20424" y="2600"/>
                  </a:cubicBezTo>
                  <a:lnTo>
                    <a:pt x="20089" y="2950"/>
                  </a:lnTo>
                  <a:lnTo>
                    <a:pt x="20217" y="3089"/>
                  </a:lnTo>
                  <a:cubicBezTo>
                    <a:pt x="20381" y="3260"/>
                    <a:pt x="20381" y="3536"/>
                    <a:pt x="20217" y="3707"/>
                  </a:cubicBezTo>
                  <a:cubicBezTo>
                    <a:pt x="20136" y="3793"/>
                    <a:pt x="20030" y="3837"/>
                    <a:pt x="19922" y="3837"/>
                  </a:cubicBezTo>
                  <a:cubicBezTo>
                    <a:pt x="19812" y="3837"/>
                    <a:pt x="19707" y="3793"/>
                    <a:pt x="19626" y="3707"/>
                  </a:cubicBezTo>
                  <a:lnTo>
                    <a:pt x="19494" y="3573"/>
                  </a:lnTo>
                  <a:lnTo>
                    <a:pt x="19291" y="3784"/>
                  </a:lnTo>
                  <a:lnTo>
                    <a:pt x="19420" y="3922"/>
                  </a:lnTo>
                  <a:cubicBezTo>
                    <a:pt x="19583" y="4094"/>
                    <a:pt x="19583" y="4370"/>
                    <a:pt x="19420" y="4542"/>
                  </a:cubicBezTo>
                  <a:cubicBezTo>
                    <a:pt x="19342" y="4628"/>
                    <a:pt x="19233" y="4668"/>
                    <a:pt x="19124" y="4668"/>
                  </a:cubicBezTo>
                  <a:cubicBezTo>
                    <a:pt x="19018" y="4668"/>
                    <a:pt x="18910" y="4628"/>
                    <a:pt x="18828" y="4542"/>
                  </a:cubicBezTo>
                  <a:lnTo>
                    <a:pt x="18695" y="4407"/>
                  </a:lnTo>
                  <a:lnTo>
                    <a:pt x="18540" y="4570"/>
                  </a:lnTo>
                  <a:cubicBezTo>
                    <a:pt x="18334" y="4786"/>
                    <a:pt x="18045" y="4846"/>
                    <a:pt x="17781" y="4773"/>
                  </a:cubicBezTo>
                  <a:lnTo>
                    <a:pt x="14310" y="8408"/>
                  </a:lnTo>
                  <a:cubicBezTo>
                    <a:pt x="15220" y="9499"/>
                    <a:pt x="16361" y="11407"/>
                    <a:pt x="15173" y="13218"/>
                  </a:cubicBezTo>
                  <a:cubicBezTo>
                    <a:pt x="14368" y="14454"/>
                    <a:pt x="13115" y="14199"/>
                    <a:pt x="12407" y="14972"/>
                  </a:cubicBezTo>
                  <a:cubicBezTo>
                    <a:pt x="11609" y="15837"/>
                    <a:pt x="12247" y="18223"/>
                    <a:pt x="10160" y="20405"/>
                  </a:cubicBezTo>
                  <a:cubicBezTo>
                    <a:pt x="9375" y="21227"/>
                    <a:pt x="8480" y="21600"/>
                    <a:pt x="7530" y="21600"/>
                  </a:cubicBezTo>
                  <a:cubicBezTo>
                    <a:pt x="5954" y="21600"/>
                    <a:pt x="4233" y="20571"/>
                    <a:pt x="2642" y="18838"/>
                  </a:cubicBezTo>
                  <a:cubicBezTo>
                    <a:pt x="-16" y="16168"/>
                    <a:pt x="-943" y="13153"/>
                    <a:pt x="1143" y="10975"/>
                  </a:cubicBezTo>
                  <a:cubicBezTo>
                    <a:pt x="3229" y="8789"/>
                    <a:pt x="5506" y="9458"/>
                    <a:pt x="6335" y="8623"/>
                  </a:cubicBezTo>
                  <a:cubicBezTo>
                    <a:pt x="7074" y="7882"/>
                    <a:pt x="6849" y="6593"/>
                    <a:pt x="8028" y="5745"/>
                  </a:cubicBezTo>
                  <a:cubicBezTo>
                    <a:pt x="8561" y="5368"/>
                    <a:pt x="9102" y="5214"/>
                    <a:pt x="9628" y="5214"/>
                  </a:cubicBezTo>
                  <a:cubicBezTo>
                    <a:pt x="10808" y="5214"/>
                    <a:pt x="11896" y="5981"/>
                    <a:pt x="12616" y="6637"/>
                  </a:cubicBezTo>
                  <a:lnTo>
                    <a:pt x="16092" y="3007"/>
                  </a:lnTo>
                  <a:cubicBezTo>
                    <a:pt x="16022" y="2731"/>
                    <a:pt x="16080" y="2429"/>
                    <a:pt x="16287" y="2214"/>
                  </a:cubicBezTo>
                  <a:lnTo>
                    <a:pt x="16442" y="2046"/>
                  </a:lnTo>
                  <a:lnTo>
                    <a:pt x="16313" y="1912"/>
                  </a:lnTo>
                  <a:cubicBezTo>
                    <a:pt x="16151" y="1742"/>
                    <a:pt x="16151" y="1465"/>
                    <a:pt x="16313" y="1290"/>
                  </a:cubicBezTo>
                  <a:cubicBezTo>
                    <a:pt x="16477" y="1119"/>
                    <a:pt x="16743" y="1119"/>
                    <a:pt x="16905" y="1290"/>
                  </a:cubicBezTo>
                  <a:lnTo>
                    <a:pt x="17038" y="1430"/>
                  </a:lnTo>
                  <a:lnTo>
                    <a:pt x="17240" y="1217"/>
                  </a:lnTo>
                  <a:lnTo>
                    <a:pt x="17112" y="1078"/>
                  </a:lnTo>
                  <a:cubicBezTo>
                    <a:pt x="16948" y="907"/>
                    <a:pt x="16948" y="631"/>
                    <a:pt x="17112" y="461"/>
                  </a:cubicBezTo>
                  <a:cubicBezTo>
                    <a:pt x="17275" y="289"/>
                    <a:pt x="17540" y="289"/>
                    <a:pt x="17704" y="461"/>
                  </a:cubicBezTo>
                  <a:lnTo>
                    <a:pt x="17832" y="594"/>
                  </a:lnTo>
                  <a:lnTo>
                    <a:pt x="18170" y="244"/>
                  </a:lnTo>
                  <a:cubicBezTo>
                    <a:pt x="18326" y="81"/>
                    <a:pt x="18528" y="0"/>
                    <a:pt x="18735" y="0"/>
                  </a:cubicBezTo>
                  <a:cubicBezTo>
                    <a:pt x="18942" y="0"/>
                    <a:pt x="19142" y="81"/>
                    <a:pt x="19299" y="244"/>
                  </a:cubicBezTo>
                  <a:lnTo>
                    <a:pt x="20424" y="1425"/>
                  </a:lnTo>
                  <a:cubicBezTo>
                    <a:pt x="20579" y="1582"/>
                    <a:pt x="20657" y="1799"/>
                    <a:pt x="20657" y="2011"/>
                  </a:cubicBezTo>
                  <a:cubicBezTo>
                    <a:pt x="20657" y="2011"/>
                    <a:pt x="20657" y="2011"/>
                    <a:pt x="20657" y="2011"/>
                  </a:cubicBezTo>
                  <a:close/>
                  <a:moveTo>
                    <a:pt x="7608" y="16851"/>
                  </a:moveTo>
                  <a:cubicBezTo>
                    <a:pt x="7701" y="16949"/>
                    <a:pt x="7701" y="17112"/>
                    <a:pt x="7608" y="17210"/>
                  </a:cubicBezTo>
                  <a:lnTo>
                    <a:pt x="7098" y="17742"/>
                  </a:lnTo>
                  <a:cubicBezTo>
                    <a:pt x="7005" y="17841"/>
                    <a:pt x="6849" y="17841"/>
                    <a:pt x="6755" y="17742"/>
                  </a:cubicBezTo>
                  <a:lnTo>
                    <a:pt x="3685" y="14536"/>
                  </a:lnTo>
                  <a:cubicBezTo>
                    <a:pt x="3591" y="14435"/>
                    <a:pt x="3591" y="14275"/>
                    <a:pt x="3685" y="14178"/>
                  </a:cubicBezTo>
                  <a:lnTo>
                    <a:pt x="4198" y="13641"/>
                  </a:lnTo>
                  <a:cubicBezTo>
                    <a:pt x="4292" y="13543"/>
                    <a:pt x="4444" y="13543"/>
                    <a:pt x="4537" y="13641"/>
                  </a:cubicBezTo>
                  <a:cubicBezTo>
                    <a:pt x="4537" y="13641"/>
                    <a:pt x="7608" y="16851"/>
                    <a:pt x="7608" y="1685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63" name="Group 209"/>
          <p:cNvGrpSpPr/>
          <p:nvPr/>
        </p:nvGrpSpPr>
        <p:grpSpPr>
          <a:xfrm>
            <a:off x="858408" y="1630847"/>
            <a:ext cx="10561280" cy="4175764"/>
            <a:chOff x="839416" y="1630469"/>
            <a:chExt cx="10562654" cy="4174796"/>
          </a:xfrm>
        </p:grpSpPr>
        <p:grpSp>
          <p:nvGrpSpPr>
            <p:cNvPr id="364" name="Group 210"/>
            <p:cNvGrpSpPr/>
            <p:nvPr/>
          </p:nvGrpSpPr>
          <p:grpSpPr>
            <a:xfrm>
              <a:off x="839416" y="1630469"/>
              <a:ext cx="3194126" cy="4174796"/>
              <a:chOff x="1688669" y="1630469"/>
              <a:chExt cx="3194126" cy="4174796"/>
            </a:xfrm>
          </p:grpSpPr>
          <p:grpSp>
            <p:nvGrpSpPr>
              <p:cNvPr id="397" name="Group 243"/>
              <p:cNvGrpSpPr/>
              <p:nvPr/>
            </p:nvGrpSpPr>
            <p:grpSpPr>
              <a:xfrm>
                <a:off x="4392937" y="1653267"/>
                <a:ext cx="489858" cy="489858"/>
                <a:chOff x="1427243" y="1987229"/>
                <a:chExt cx="1016000" cy="1016000"/>
              </a:xfrm>
              <a:effectLst/>
            </p:grpSpPr>
            <p:sp>
              <p:nvSpPr>
                <p:cNvPr id="410" name="Oval 256"/>
                <p:cNvSpPr/>
                <p:nvPr/>
              </p:nvSpPr>
              <p:spPr>
                <a:xfrm>
                  <a:off x="1427243" y="1987229"/>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11" name="Freeform: Shape 257"/>
                <p:cNvSpPr>
                  <a:spLocks/>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8" name="Group 244"/>
              <p:cNvGrpSpPr/>
              <p:nvPr/>
            </p:nvGrpSpPr>
            <p:grpSpPr>
              <a:xfrm>
                <a:off x="4392937" y="3392284"/>
                <a:ext cx="489858" cy="489858"/>
                <a:chOff x="1427243" y="3314803"/>
                <a:chExt cx="1016000" cy="1016000"/>
              </a:xfrm>
              <a:effectLst/>
            </p:grpSpPr>
            <p:sp>
              <p:nvSpPr>
                <p:cNvPr id="408" name="Oval 254"/>
                <p:cNvSpPr/>
                <p:nvPr/>
              </p:nvSpPr>
              <p:spPr>
                <a:xfrm>
                  <a:off x="1427243" y="3314803"/>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09" name="Freeform: Shape 255"/>
                <p:cNvSpPr>
                  <a:spLocks/>
                </p:cNvSpPr>
                <p:nvPr/>
              </p:nvSpPr>
              <p:spPr bwMode="auto">
                <a:xfrm>
                  <a:off x="1754561" y="3643499"/>
                  <a:ext cx="327256" cy="373276"/>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9" name="Group 245"/>
              <p:cNvGrpSpPr/>
              <p:nvPr/>
            </p:nvGrpSpPr>
            <p:grpSpPr>
              <a:xfrm>
                <a:off x="4392937" y="5074916"/>
                <a:ext cx="489858" cy="489858"/>
                <a:chOff x="1427243" y="4599335"/>
                <a:chExt cx="1016000" cy="1016000"/>
              </a:xfrm>
              <a:effectLst/>
            </p:grpSpPr>
            <p:sp>
              <p:nvSpPr>
                <p:cNvPr id="406" name="Oval 252"/>
                <p:cNvSpPr/>
                <p:nvPr/>
              </p:nvSpPr>
              <p:spPr>
                <a:xfrm>
                  <a:off x="1427243" y="4599335"/>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07" name="Freeform: Shape 253"/>
                <p:cNvSpPr>
                  <a:spLocks/>
                </p:cNvSpPr>
                <p:nvPr/>
              </p:nvSpPr>
              <p:spPr bwMode="auto">
                <a:xfrm>
                  <a:off x="1761388" y="4912675"/>
                  <a:ext cx="347709" cy="37327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400" name="Rectangle 246"/>
              <p:cNvSpPr/>
              <p:nvPr/>
            </p:nvSpPr>
            <p:spPr>
              <a:xfrm>
                <a:off x="1688669" y="1630469"/>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tabLst/>
                  <a:defRPr/>
                </a:pPr>
                <a:r>
                  <a:rPr lang="zh-CN" altLang="en-US" sz="2400" dirty="0">
                    <a:solidFill>
                      <a:schemeClr val="tx1"/>
                    </a:solidFill>
                  </a:rPr>
                  <a:t>代码开发</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1" name="Rectangle 247"/>
              <p:cNvSpPr/>
              <p:nvPr/>
            </p:nvSpPr>
            <p:spPr>
              <a:xfrm>
                <a:off x="1688669" y="1876690"/>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杨越、吴浩淼、海佳磊</a:t>
                </a:r>
              </a:p>
            </p:txBody>
          </p:sp>
          <p:sp>
            <p:nvSpPr>
              <p:cNvPr id="402" name="Rectangle 248"/>
              <p:cNvSpPr/>
              <p:nvPr/>
            </p:nvSpPr>
            <p:spPr>
              <a:xfrm>
                <a:off x="1688669" y="3419006"/>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tabLst/>
                  <a:defRPr/>
                </a:pPr>
                <a:r>
                  <a:rPr lang="zh-CN" altLang="en-US" sz="2400" dirty="0">
                    <a:solidFill>
                      <a:schemeClr val="tx1"/>
                    </a:solidFill>
                  </a:rPr>
                  <a:t>项目文档</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3" name="Rectangle 249"/>
              <p:cNvSpPr/>
              <p:nvPr/>
            </p:nvSpPr>
            <p:spPr>
              <a:xfrm>
                <a:off x="1688669" y="3665227"/>
                <a:ext cx="2587220" cy="536011"/>
              </a:xfrm>
              <a:prstGeom prst="rect">
                <a:avLst/>
              </a:prstGeom>
            </p:spPr>
            <p:txBody>
              <a:bodyPr wrap="square" lIns="144000" tIns="0" rIns="144000" bIns="0">
                <a:normAutofit/>
              </a:bodyPr>
              <a:lstStyle/>
              <a:p>
                <a:pPr marL="0" marR="0" lvl="0" indent="0" algn="r" defTabSz="914400" eaLnBrk="1" fontAlgn="base" latinLnBrk="0" hangingPunct="1">
                  <a:lnSpc>
                    <a:spcPct val="120000"/>
                  </a:lnSpc>
                  <a:spcBef>
                    <a:spcPct val="0"/>
                  </a:spcBef>
                  <a:spcAft>
                    <a:spcPct val="0"/>
                  </a:spcAft>
                  <a:buClrTx/>
                  <a:buSzTx/>
                  <a:buFontTx/>
                  <a:buNone/>
                  <a:tabLst/>
                  <a:defRPr/>
                </a:pPr>
                <a:r>
                  <a:rPr lang="zh-CN" altLang="en-US" sz="1400" dirty="0">
                    <a:solidFill>
                      <a:schemeClr val="tx1"/>
                    </a:solidFill>
                  </a:rPr>
                  <a:t>杨越、海佳磊、韦玉杰</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sp>
            <p:nvSpPr>
              <p:cNvPr id="404" name="Rectangle 250"/>
              <p:cNvSpPr/>
              <p:nvPr/>
            </p:nvSpPr>
            <p:spPr>
              <a:xfrm>
                <a:off x="1688669" y="5023032"/>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tabLst/>
                  <a:defRPr/>
                </a:pPr>
                <a:r>
                  <a:rPr lang="zh-CN" altLang="en-US" sz="2400" dirty="0">
                    <a:solidFill>
                      <a:schemeClr val="tx1"/>
                    </a:solidFill>
                  </a:rPr>
                  <a:t>项目测试</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5" name="Rectangle 251"/>
              <p:cNvSpPr/>
              <p:nvPr/>
            </p:nvSpPr>
            <p:spPr>
              <a:xfrm>
                <a:off x="1688669" y="5269254"/>
                <a:ext cx="2587220" cy="536011"/>
              </a:xfrm>
              <a:prstGeom prst="rect">
                <a:avLst/>
              </a:prstGeom>
            </p:spPr>
            <p:txBody>
              <a:bodyPr wrap="square" lIns="144000" tIns="0" rIns="144000" bIns="0">
                <a:normAutofit/>
              </a:bodyPr>
              <a:lstStyle/>
              <a:p>
                <a:pPr algn="r" fontAlgn="base">
                  <a:lnSpc>
                    <a:spcPct val="120000"/>
                  </a:lnSpc>
                  <a:spcBef>
                    <a:spcPct val="0"/>
                  </a:spcBef>
                  <a:spcAft>
                    <a:spcPct val="0"/>
                  </a:spcAft>
                  <a:defRPr/>
                </a:pPr>
                <a:r>
                  <a:rPr lang="zh-CN" altLang="en-US" sz="1400" dirty="0">
                    <a:solidFill>
                      <a:schemeClr val="tx1"/>
                    </a:solidFill>
                  </a:rPr>
                  <a:t>杨越、韦玉杰、张穗佳颖</a:t>
                </a:r>
              </a:p>
              <a:p>
                <a:pPr marL="0" marR="0" lvl="0" indent="0" algn="r" defTabSz="914400" eaLnBrk="1" fontAlgn="base" latinLnBrk="0" hangingPunct="1">
                  <a:lnSpc>
                    <a:spcPct val="120000"/>
                  </a:lnSpc>
                  <a:spcBef>
                    <a:spcPct val="0"/>
                  </a:spcBef>
                  <a:spcAft>
                    <a:spcPct val="0"/>
                  </a:spcAft>
                  <a:buClrTx/>
                  <a:buSzTx/>
                  <a:buFontTx/>
                  <a:buNone/>
                  <a:tabLst/>
                  <a:defRPr/>
                </a:pP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nvGrpSpPr>
            <p:cNvPr id="365" name="Group 211"/>
            <p:cNvGrpSpPr/>
            <p:nvPr/>
          </p:nvGrpSpPr>
          <p:grpSpPr>
            <a:xfrm>
              <a:off x="8184232" y="1630469"/>
              <a:ext cx="3217838" cy="4174795"/>
              <a:chOff x="8150432" y="1630469"/>
              <a:chExt cx="3217838" cy="4174795"/>
            </a:xfrm>
          </p:grpSpPr>
          <p:grpSp>
            <p:nvGrpSpPr>
              <p:cNvPr id="366" name="Group 212"/>
              <p:cNvGrpSpPr/>
              <p:nvPr/>
            </p:nvGrpSpPr>
            <p:grpSpPr>
              <a:xfrm>
                <a:off x="8150432" y="3392284"/>
                <a:ext cx="489858" cy="489858"/>
                <a:chOff x="6262908" y="3314803"/>
                <a:chExt cx="1016000" cy="1016000"/>
              </a:xfrm>
              <a:effectLst/>
            </p:grpSpPr>
            <p:sp>
              <p:nvSpPr>
                <p:cNvPr id="390" name="Oval 236"/>
                <p:cNvSpPr/>
                <p:nvPr/>
              </p:nvSpPr>
              <p:spPr>
                <a:xfrm>
                  <a:off x="6262908" y="3314803"/>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nvGrpSpPr>
                <p:cNvPr id="391" name="Group 237"/>
                <p:cNvGrpSpPr>
                  <a:grpSpLocks/>
                </p:cNvGrpSpPr>
                <p:nvPr/>
              </p:nvGrpSpPr>
              <p:grpSpPr bwMode="auto">
                <a:xfrm>
                  <a:off x="6582682" y="3643499"/>
                  <a:ext cx="373277" cy="373278"/>
                  <a:chOff x="0" y="0"/>
                  <a:chExt cx="577" cy="574"/>
                </a:xfrm>
                <a:solidFill>
                  <a:srgbClr val="FFFFFF"/>
                </a:solidFill>
              </p:grpSpPr>
              <p:sp>
                <p:nvSpPr>
                  <p:cNvPr id="392" name="Freeform: Shape 238"/>
                  <p:cNvSpPr>
                    <a:spLocks/>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3" name="Freeform: Shape 239"/>
                  <p:cNvSpPr>
                    <a:spLocks/>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4" name="Freeform: Shape 240"/>
                  <p:cNvSpPr>
                    <a:spLocks/>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5" name="Freeform: Shape 241"/>
                  <p:cNvSpPr>
                    <a:spLocks/>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6" name="Freeform: Shape 242"/>
                  <p:cNvSpPr>
                    <a:spLocks/>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7" name="Group 213"/>
              <p:cNvGrpSpPr/>
              <p:nvPr/>
            </p:nvGrpSpPr>
            <p:grpSpPr>
              <a:xfrm>
                <a:off x="8150432" y="1653267"/>
                <a:ext cx="489858" cy="489858"/>
                <a:chOff x="6262908" y="1987229"/>
                <a:chExt cx="1016000" cy="1016000"/>
              </a:xfrm>
              <a:effectLst/>
            </p:grpSpPr>
            <p:sp>
              <p:nvSpPr>
                <p:cNvPr id="380" name="Oval 226"/>
                <p:cNvSpPr/>
                <p:nvPr/>
              </p:nvSpPr>
              <p:spPr>
                <a:xfrm>
                  <a:off x="6262908" y="1987229"/>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nvGrpSpPr>
                <p:cNvPr id="381" name="Group 227"/>
                <p:cNvGrpSpPr>
                  <a:grpSpLocks/>
                </p:cNvGrpSpPr>
                <p:nvPr/>
              </p:nvGrpSpPr>
              <p:grpSpPr bwMode="auto">
                <a:xfrm>
                  <a:off x="6581713" y="2281761"/>
                  <a:ext cx="378392" cy="370722"/>
                  <a:chOff x="0" y="0"/>
                  <a:chExt cx="581" cy="573"/>
                </a:xfrm>
                <a:solidFill>
                  <a:srgbClr val="FFFFFF"/>
                </a:solidFill>
              </p:grpSpPr>
              <p:sp>
                <p:nvSpPr>
                  <p:cNvPr id="382" name="Freeform: Shape 228"/>
                  <p:cNvSpPr>
                    <a:spLocks/>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3" name="Freeform: Shape 229"/>
                  <p:cNvSpPr>
                    <a:spLocks/>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4" name="Freeform: Shape 230"/>
                  <p:cNvSpPr>
                    <a:spLocks/>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5" name="Freeform: Shape 231"/>
                  <p:cNvSpPr>
                    <a:spLocks/>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6" name="Freeform: Shape 232"/>
                  <p:cNvSpPr>
                    <a:spLocks/>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7" name="Freeform: Shape 233"/>
                  <p:cNvSpPr>
                    <a:spLocks/>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8" name="Freeform: Shape 234"/>
                  <p:cNvSpPr>
                    <a:spLocks/>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9" name="Freeform: Shape 235"/>
                  <p:cNvSpPr>
                    <a:spLocks/>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8" name="Group 214"/>
              <p:cNvGrpSpPr/>
              <p:nvPr/>
            </p:nvGrpSpPr>
            <p:grpSpPr>
              <a:xfrm>
                <a:off x="8150432" y="5074916"/>
                <a:ext cx="489858" cy="489858"/>
                <a:chOff x="6262908" y="4599335"/>
                <a:chExt cx="1016000" cy="1016000"/>
              </a:xfrm>
              <a:effectLst/>
            </p:grpSpPr>
            <p:sp>
              <p:nvSpPr>
                <p:cNvPr id="375" name="Oval 221"/>
                <p:cNvSpPr/>
                <p:nvPr/>
              </p:nvSpPr>
              <p:spPr>
                <a:xfrm>
                  <a:off x="6262908" y="4599335"/>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nvGrpSpPr>
                <p:cNvPr id="376" name="Group 222"/>
                <p:cNvGrpSpPr>
                  <a:grpSpLocks/>
                </p:cNvGrpSpPr>
                <p:nvPr/>
              </p:nvGrpSpPr>
              <p:grpSpPr bwMode="auto">
                <a:xfrm>
                  <a:off x="6591562" y="4912675"/>
                  <a:ext cx="373277" cy="373276"/>
                  <a:chOff x="0" y="0"/>
                  <a:chExt cx="571" cy="576"/>
                </a:xfrm>
                <a:solidFill>
                  <a:srgbClr val="FFFFFF"/>
                </a:solidFill>
              </p:grpSpPr>
              <p:sp>
                <p:nvSpPr>
                  <p:cNvPr id="377" name="Freeform: Shape 223"/>
                  <p:cNvSpPr>
                    <a:spLocks/>
                  </p:cNvSpPr>
                  <p:nvPr/>
                </p:nvSpPr>
                <p:spPr bwMode="auto">
                  <a:xfrm>
                    <a:off x="88" y="368"/>
                    <a:ext cx="182"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moveTo>
                          <a:pt x="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8" name="Freeform: Shape 224"/>
                  <p:cNvSpPr>
                    <a:spLocks/>
                  </p:cNvSpPr>
                  <p:nvPr/>
                </p:nvSpPr>
                <p:spPr bwMode="auto">
                  <a:xfrm>
                    <a:off x="176" y="0"/>
                    <a:ext cx="395" cy="4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750"/>
                        </a:moveTo>
                        <a:cubicBezTo>
                          <a:pt x="8522" y="16492"/>
                          <a:pt x="20175" y="20356"/>
                          <a:pt x="21600" y="21600"/>
                        </a:cubicBezTo>
                        <a:lnTo>
                          <a:pt x="21600" y="0"/>
                        </a:lnTo>
                        <a:cubicBezTo>
                          <a:pt x="19877" y="1348"/>
                          <a:pt x="8354" y="5075"/>
                          <a:pt x="0" y="5783"/>
                        </a:cubicBezTo>
                        <a:lnTo>
                          <a:pt x="0" y="15750"/>
                        </a:lnTo>
                        <a:close/>
                        <a:moveTo>
                          <a:pt x="0" y="1575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9" name="Freeform: Shape 225"/>
                  <p:cNvSpPr>
                    <a:spLocks/>
                  </p:cNvSpPr>
                  <p:nvPr/>
                </p:nvSpPr>
                <p:spPr bwMode="auto">
                  <a:xfrm>
                    <a:off x="0" y="120"/>
                    <a:ext cx="114" cy="1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4123" y="761"/>
                          <a:pt x="0" y="7019"/>
                          <a:pt x="0" y="10870"/>
                        </a:cubicBezTo>
                        <a:cubicBezTo>
                          <a:pt x="0" y="15025"/>
                          <a:pt x="3935" y="20934"/>
                          <a:pt x="21600" y="21600"/>
                        </a:cubicBezTo>
                        <a:close/>
                        <a:moveTo>
                          <a:pt x="2160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69" name="Rectangle 215"/>
              <p:cNvSpPr/>
              <p:nvPr/>
            </p:nvSpPr>
            <p:spPr>
              <a:xfrm>
                <a:off x="8693356" y="1630469"/>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2400" dirty="0">
                    <a:solidFill>
                      <a:schemeClr val="tx1"/>
                    </a:solidFill>
                  </a:rPr>
                  <a:t>填写项目报告</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0" name="Rectangle 216"/>
              <p:cNvSpPr/>
              <p:nvPr/>
            </p:nvSpPr>
            <p:spPr>
              <a:xfrm>
                <a:off x="8693356" y="1876690"/>
                <a:ext cx="2674914" cy="536011"/>
              </a:xfrm>
              <a:prstGeom prst="rect">
                <a:avLst/>
              </a:prstGeom>
            </p:spPr>
            <p:txBody>
              <a:bodyPr wrap="square" lIns="144000" tIns="0" rIns="144000" bIns="0">
                <a:normAutofit fontScale="92500" lnSpcReduction="10000"/>
              </a:bodyPr>
              <a:lstStyle/>
              <a:p>
                <a:pPr>
                  <a:lnSpc>
                    <a:spcPct val="150000"/>
                  </a:lnSpc>
                </a:pPr>
                <a:r>
                  <a:rPr lang="zh-CN" altLang="en-US" sz="1400" dirty="0">
                    <a:solidFill>
                      <a:schemeClr val="tx1"/>
                    </a:solidFill>
                  </a:rPr>
                  <a:t>杨越、海佳磊、吴浩淼、韦玉杰、张穗佳颖</a:t>
                </a:r>
              </a:p>
            </p:txBody>
          </p:sp>
          <p:sp>
            <p:nvSpPr>
              <p:cNvPr id="371" name="Rectangle 217"/>
              <p:cNvSpPr/>
              <p:nvPr/>
            </p:nvSpPr>
            <p:spPr>
              <a:xfrm>
                <a:off x="8693356" y="3419006"/>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2400" dirty="0">
                    <a:solidFill>
                      <a:schemeClr val="tx1"/>
                    </a:solidFill>
                  </a:rPr>
                  <a:t>产品设计</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2" name="Rectangle 218"/>
              <p:cNvSpPr/>
              <p:nvPr/>
            </p:nvSpPr>
            <p:spPr>
              <a:xfrm>
                <a:off x="8693356" y="3665227"/>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吴浩淼、张穗佳颖</a:t>
                </a:r>
              </a:p>
            </p:txBody>
          </p:sp>
          <p:sp>
            <p:nvSpPr>
              <p:cNvPr id="373" name="Rectangle 219"/>
              <p:cNvSpPr/>
              <p:nvPr/>
            </p:nvSpPr>
            <p:spPr>
              <a:xfrm>
                <a:off x="8693356" y="5023032"/>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2400" dirty="0">
                    <a:solidFill>
                      <a:schemeClr val="tx1"/>
                    </a:solidFill>
                  </a:rPr>
                  <a:t>PPT</a:t>
                </a:r>
                <a:r>
                  <a:rPr lang="zh-CN" altLang="en-US" sz="2400" dirty="0"/>
                  <a:t>制作</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4" name="Rectangle 220"/>
              <p:cNvSpPr/>
              <p:nvPr/>
            </p:nvSpPr>
            <p:spPr>
              <a:xfrm>
                <a:off x="8693356" y="5269253"/>
                <a:ext cx="2587220" cy="536011"/>
              </a:xfrm>
              <a:prstGeom prst="rect">
                <a:avLst/>
              </a:prstGeom>
            </p:spPr>
            <p:txBody>
              <a:bodyPr wrap="square" lIns="144000" tIns="0" rIns="144000" bIns="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lang="zh-CN" altLang="en-US" sz="1400" dirty="0">
                    <a:solidFill>
                      <a:schemeClr val="tx1"/>
                    </a:solidFill>
                  </a:rPr>
                  <a:t>韦玉杰、张穗佳颖</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grpSp>
        <p:nvGrpSpPr>
          <p:cNvPr id="412" name="组合 411"/>
          <p:cNvGrpSpPr/>
          <p:nvPr/>
        </p:nvGrpSpPr>
        <p:grpSpPr>
          <a:xfrm>
            <a:off x="10140902" y="88685"/>
            <a:ext cx="2660707" cy="669859"/>
            <a:chOff x="10140902" y="88685"/>
            <a:chExt cx="2660707" cy="669859"/>
          </a:xfrm>
        </p:grpSpPr>
        <p:cxnSp>
          <p:nvCxnSpPr>
            <p:cNvPr id="413" name="直接连接符 41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414" name="组合 413"/>
            <p:cNvGrpSpPr/>
            <p:nvPr/>
          </p:nvGrpSpPr>
          <p:grpSpPr>
            <a:xfrm>
              <a:off x="10140902" y="88685"/>
              <a:ext cx="1938217" cy="669859"/>
              <a:chOff x="10140902" y="88685"/>
              <a:chExt cx="1938217" cy="669859"/>
            </a:xfrm>
          </p:grpSpPr>
          <p:sp>
            <p:nvSpPr>
              <p:cNvPr id="41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416" name="文本框 10"/>
              <p:cNvSpPr txBox="1"/>
              <p:nvPr/>
            </p:nvSpPr>
            <p:spPr>
              <a:xfrm>
                <a:off x="10140902" y="504628"/>
                <a:ext cx="1870483" cy="253916"/>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THREE</a:t>
                </a:r>
                <a:endParaRPr lang="zh-CN" altLang="en-US" sz="1050" dirty="0">
                  <a:solidFill>
                    <a:schemeClr val="tx1">
                      <a:alpha val="30000"/>
                    </a:schemeClr>
                  </a:solidFill>
                  <a:latin typeface="+mn-lt"/>
                  <a:ea typeface="+mn-ea"/>
                  <a:cs typeface="+mn-ea"/>
                  <a:sym typeface="+mn-lt"/>
                </a:endParaRPr>
              </a:p>
            </p:txBody>
          </p:sp>
        </p:grpSp>
      </p:grpSp>
    </p:spTree>
    <p:extLst>
      <p:ext uri="{BB962C8B-B14F-4D97-AF65-F5344CB8AC3E}">
        <p14:creationId xmlns:p14="http://schemas.microsoft.com/office/powerpoint/2010/main" val="35944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anim calcmode="lin" valueType="num">
                                      <p:cBhvr>
                                        <p:cTn id="8" dur="1000" fill="hold"/>
                                        <p:tgtEl>
                                          <p:spTgt spid="208"/>
                                        </p:tgtEl>
                                        <p:attrNameLst>
                                          <p:attrName>ppt_x</p:attrName>
                                        </p:attrNameLst>
                                      </p:cBhvr>
                                      <p:tavLst>
                                        <p:tav tm="0">
                                          <p:val>
                                            <p:strVal val="#ppt_x"/>
                                          </p:val>
                                        </p:tav>
                                        <p:tav tm="100000">
                                          <p:val>
                                            <p:strVal val="#ppt_x"/>
                                          </p:val>
                                        </p:tav>
                                      </p:tavLst>
                                    </p:anim>
                                    <p:anim calcmode="lin" valueType="num">
                                      <p:cBhvr>
                                        <p:cTn id="9" dur="1000" fill="hold"/>
                                        <p:tgtEl>
                                          <p:spTgt spid="20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63"/>
                                        </p:tgtEl>
                                        <p:attrNameLst>
                                          <p:attrName>style.visibility</p:attrName>
                                        </p:attrNameLst>
                                      </p:cBhvr>
                                      <p:to>
                                        <p:strVal val="visible"/>
                                      </p:to>
                                    </p:set>
                                    <p:anim calcmode="lin" valueType="num">
                                      <p:cBhvr>
                                        <p:cTn id="13" dur="500" fill="hold"/>
                                        <p:tgtEl>
                                          <p:spTgt spid="363"/>
                                        </p:tgtEl>
                                        <p:attrNameLst>
                                          <p:attrName>ppt_w</p:attrName>
                                        </p:attrNameLst>
                                      </p:cBhvr>
                                      <p:tavLst>
                                        <p:tav tm="0">
                                          <p:val>
                                            <p:fltVal val="0"/>
                                          </p:val>
                                        </p:tav>
                                        <p:tav tm="100000">
                                          <p:val>
                                            <p:strVal val="#ppt_w"/>
                                          </p:val>
                                        </p:tav>
                                      </p:tavLst>
                                    </p:anim>
                                    <p:anim calcmode="lin" valueType="num">
                                      <p:cBhvr>
                                        <p:cTn id="14" dur="500" fill="hold"/>
                                        <p:tgtEl>
                                          <p:spTgt spid="363"/>
                                        </p:tgtEl>
                                        <p:attrNameLst>
                                          <p:attrName>ppt_h</p:attrName>
                                        </p:attrNameLst>
                                      </p:cBhvr>
                                      <p:tavLst>
                                        <p:tav tm="0">
                                          <p:val>
                                            <p:fltVal val="0"/>
                                          </p:val>
                                        </p:tav>
                                        <p:tav tm="100000">
                                          <p:val>
                                            <p:strVal val="#ppt_h"/>
                                          </p:val>
                                        </p:tav>
                                      </p:tavLst>
                                    </p:anim>
                                    <p:animEffect transition="in" filter="fade">
                                      <p:cBhvr>
                                        <p:cTn id="15"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669971" y="2967870"/>
            <a:ext cx="29718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项目参考</a:t>
            </a:r>
          </a:p>
        </p:txBody>
      </p:sp>
      <p:sp>
        <p:nvSpPr>
          <p:cNvPr id="5" name="文本框 4"/>
          <p:cNvSpPr txBox="1"/>
          <p:nvPr/>
        </p:nvSpPr>
        <p:spPr>
          <a:xfrm>
            <a:off x="4793190" y="3737311"/>
            <a:ext cx="2628196"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200" dirty="0">
                <a:solidFill>
                  <a:schemeClr val="tx1">
                    <a:alpha val="30000"/>
                  </a:schemeClr>
                </a:solidFill>
                <a:latin typeface="+mn-lt"/>
                <a:ea typeface="+mn-ea"/>
                <a:cs typeface="+mn-ea"/>
                <a:sym typeface="+mn-lt"/>
              </a:rPr>
              <a:t>PART FOUR</a:t>
            </a:r>
            <a:endParaRPr lang="zh-CN" altLang="en-US" sz="1200" spc="1200" dirty="0">
              <a:solidFill>
                <a:schemeClr val="tx1">
                  <a:alpha val="30000"/>
                </a:schemeClr>
              </a:solidFill>
              <a:latin typeface="+mn-lt"/>
              <a:ea typeface="+mn-ea"/>
              <a:cs typeface="+mn-ea"/>
              <a:sym typeface="+mn-lt"/>
            </a:endParaRPr>
          </a:p>
        </p:txBody>
      </p:sp>
    </p:spTree>
    <p:extLst>
      <p:ext uri="{BB962C8B-B14F-4D97-AF65-F5344CB8AC3E}">
        <p14:creationId xmlns:p14="http://schemas.microsoft.com/office/powerpoint/2010/main" val="395601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0351920" y="496711"/>
            <a:ext cx="2449689" cy="269527"/>
            <a:chOff x="10351920" y="496711"/>
            <a:chExt cx="2449689" cy="26952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FOUR</a:t>
              </a:r>
              <a:endParaRPr lang="zh-CN" altLang="en-US" sz="1050" dirty="0">
                <a:solidFill>
                  <a:schemeClr val="tx1">
                    <a:alpha val="30000"/>
                  </a:schemeClr>
                </a:solidFill>
                <a:latin typeface="+mn-lt"/>
                <a:ea typeface="+mn-ea"/>
                <a:cs typeface="+mn-ea"/>
                <a:sym typeface="+mn-lt"/>
              </a:endParaRPr>
            </a:p>
          </p:txBody>
        </p:sp>
      </p:grpSp>
      <p:sp>
        <p:nvSpPr>
          <p:cNvPr id="4" name="矩形 3"/>
          <p:cNvSpPr/>
          <p:nvPr/>
        </p:nvSpPr>
        <p:spPr>
          <a:xfrm>
            <a:off x="0" y="3692170"/>
            <a:ext cx="12192000" cy="316583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7358950" y="2278813"/>
            <a:ext cx="3002844" cy="3002844"/>
          </a:xfrm>
          <a:prstGeom prst="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358950" y="3700086"/>
            <a:ext cx="3002844" cy="523220"/>
          </a:xfrm>
          <a:prstGeom prst="rect">
            <a:avLst/>
          </a:prstGeom>
          <a:noFill/>
        </p:spPr>
        <p:txBody>
          <a:bodyPr wrap="square" rtlCol="0">
            <a:spAutoFit/>
          </a:bodyPr>
          <a:lstStyle/>
          <a:p>
            <a:pPr algn="ctr"/>
            <a:r>
              <a:rPr lang="en-US" altLang="zh-CN" sz="2800" spc="600" dirty="0">
                <a:solidFill>
                  <a:schemeClr val="tx1">
                    <a:alpha val="80000"/>
                  </a:schemeClr>
                </a:solidFill>
                <a:cs typeface="+mn-ea"/>
                <a:sym typeface="+mn-lt"/>
              </a:rPr>
              <a:t>PYTHON</a:t>
            </a:r>
            <a:r>
              <a:rPr lang="zh-CN" altLang="en-US" sz="2800" spc="600" dirty="0">
                <a:solidFill>
                  <a:schemeClr val="tx1">
                    <a:alpha val="80000"/>
                  </a:schemeClr>
                </a:solidFill>
                <a:cs typeface="+mn-ea"/>
                <a:sym typeface="+mn-lt"/>
              </a:rPr>
              <a:t>语言</a:t>
            </a:r>
          </a:p>
        </p:txBody>
      </p:sp>
      <p:sp>
        <p:nvSpPr>
          <p:cNvPr id="26" name="文本框 25"/>
          <p:cNvSpPr txBox="1"/>
          <p:nvPr/>
        </p:nvSpPr>
        <p:spPr>
          <a:xfrm>
            <a:off x="7485190" y="3414880"/>
            <a:ext cx="2750363"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200" dirty="0">
                <a:solidFill>
                  <a:schemeClr val="tx1">
                    <a:alpha val="30000"/>
                  </a:schemeClr>
                </a:solidFill>
                <a:latin typeface="+mn-lt"/>
                <a:ea typeface="+mn-ea"/>
                <a:cs typeface="+mn-ea"/>
                <a:sym typeface="+mn-lt"/>
              </a:rPr>
              <a:t>TITLE HERE</a:t>
            </a:r>
            <a:endParaRPr lang="zh-CN" altLang="en-US" sz="1200" spc="1200" dirty="0">
              <a:solidFill>
                <a:schemeClr val="tx1">
                  <a:alpha val="30000"/>
                </a:schemeClr>
              </a:solidFill>
              <a:latin typeface="+mn-lt"/>
              <a:ea typeface="+mn-ea"/>
              <a:cs typeface="+mn-ea"/>
              <a:sym typeface="+mn-lt"/>
            </a:endParaRPr>
          </a:p>
        </p:txBody>
      </p:sp>
      <p:sp>
        <p:nvSpPr>
          <p:cNvPr id="15" name="Rectangle 188">
            <a:extLst>
              <a:ext uri="{FF2B5EF4-FFF2-40B4-BE49-F238E27FC236}">
                <a16:creationId xmlns:a16="http://schemas.microsoft.com/office/drawing/2014/main" id="{3A01D222-CD0A-5A23-0992-D34E1652F99E}"/>
              </a:ext>
            </a:extLst>
          </p:cNvPr>
          <p:cNvSpPr/>
          <p:nvPr/>
        </p:nvSpPr>
        <p:spPr>
          <a:xfrm>
            <a:off x="1042176" y="1487315"/>
            <a:ext cx="5810562" cy="4948762"/>
          </a:xfrm>
          <a:prstGeom prst="rect">
            <a:avLst/>
          </a:prstGeom>
        </p:spPr>
        <p:txBody>
          <a:bodyPr wrap="square" rIns="360000">
            <a:normAutofit/>
          </a:bodyPr>
          <a:lstStyle/>
          <a:p>
            <a:pPr algn="l">
              <a:lnSpc>
                <a:spcPct val="150000"/>
              </a:lnSpc>
            </a:pPr>
            <a:r>
              <a:rPr kumimoji="0" lang="zh-CN" altLang="en-US" sz="1600" b="0" i="0" u="none" strike="noStrike" kern="0" cap="none" spc="0" normalizeH="0" baseline="0" noProof="0" dirty="0">
                <a:ln>
                  <a:noFill/>
                </a:ln>
                <a:solidFill>
                  <a:srgbClr val="000000"/>
                </a:solidFill>
                <a:effectLst/>
                <a:uLnTx/>
                <a:uFillTx/>
                <a:cs typeface="+mn-ea"/>
                <a:sym typeface="+mn-lt"/>
              </a:rPr>
              <a:t>        </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由荷兰数学和计算机科学研究学会的吉多</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范罗苏姆 于</a:t>
            </a:r>
            <a:r>
              <a:rPr lang="en-US" altLang="zh-CN" sz="1600" b="0" i="0" dirty="0">
                <a:solidFill>
                  <a:srgbClr val="4D4D4D"/>
                </a:solidFill>
                <a:effectLst/>
                <a:latin typeface="-apple-system"/>
              </a:rPr>
              <a:t>1990 </a:t>
            </a:r>
            <a:r>
              <a:rPr lang="zh-CN" altLang="en-US" sz="1600" b="0" i="0" dirty="0">
                <a:solidFill>
                  <a:srgbClr val="4D4D4D"/>
                </a:solidFill>
                <a:effectLst/>
                <a:latin typeface="-apple-system"/>
              </a:rPr>
              <a:t>年代初设计。</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提供了高效的高级数据结构，还能简单有效地面向对象编程。</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语法和动态类型，以及解释型语言的本质，使它成为多数平台上写脚本和快速开发应用的编程语言，</a:t>
            </a:r>
            <a:r>
              <a:rPr lang="en-US" altLang="zh-CN" sz="1600" b="0" i="0" dirty="0">
                <a:solidFill>
                  <a:srgbClr val="4D4D4D"/>
                </a:solidFill>
                <a:effectLst/>
                <a:latin typeface="-apple-system"/>
              </a:rPr>
              <a:t> </a:t>
            </a:r>
            <a:r>
              <a:rPr lang="zh-CN" altLang="en-US" sz="1600" b="0" i="0" dirty="0">
                <a:solidFill>
                  <a:srgbClr val="4D4D4D"/>
                </a:solidFill>
                <a:effectLst/>
                <a:latin typeface="-apple-system"/>
              </a:rPr>
              <a:t>随着版本的不断更新和语言新功能的添加，逐渐被用于独立的、大型项目的开发。</a:t>
            </a:r>
            <a:endParaRPr lang="en-US" altLang="zh-CN" sz="1600" b="0" i="0" dirty="0">
              <a:solidFill>
                <a:srgbClr val="4D4D4D"/>
              </a:solidFill>
              <a:effectLst/>
              <a:latin typeface="-apple-system"/>
            </a:endParaRPr>
          </a:p>
          <a:p>
            <a:pPr algn="l">
              <a:lnSpc>
                <a:spcPct val="150000"/>
              </a:lnSpc>
            </a:pPr>
            <a:r>
              <a:rPr lang="en-US" altLang="zh-CN" sz="1600" b="0" i="0" dirty="0">
                <a:solidFill>
                  <a:srgbClr val="4D4D4D"/>
                </a:solidFill>
                <a:effectLst/>
                <a:latin typeface="-apple-system"/>
              </a:rPr>
              <a:t>          </a:t>
            </a:r>
            <a:r>
              <a:rPr lang="zh-CN" altLang="en-US" sz="1600" b="0" i="0" dirty="0">
                <a:solidFill>
                  <a:srgbClr val="4D4D4D"/>
                </a:solidFill>
                <a:effectLst/>
                <a:latin typeface="-apple-system"/>
              </a:rPr>
              <a:t>此次项目以</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为主要语言进行开发，运用</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中的</a:t>
            </a:r>
            <a:r>
              <a:rPr lang="en-US" altLang="zh-CN" sz="1600" b="0" i="0" dirty="0">
                <a:solidFill>
                  <a:srgbClr val="4D4D4D"/>
                </a:solidFill>
                <a:effectLst/>
                <a:latin typeface="-apple-system"/>
              </a:rPr>
              <a:t>K-means</a:t>
            </a:r>
            <a:r>
              <a:rPr lang="zh-CN" altLang="en-US" sz="1600" b="0" i="0" dirty="0">
                <a:solidFill>
                  <a:srgbClr val="4D4D4D"/>
                </a:solidFill>
                <a:effectLst/>
                <a:latin typeface="-apple-system"/>
              </a:rPr>
              <a:t>和</a:t>
            </a:r>
            <a:r>
              <a:rPr lang="en-US" altLang="zh-CN" sz="1600" b="0" i="0" dirty="0">
                <a:solidFill>
                  <a:srgbClr val="4D4D4D"/>
                </a:solidFill>
                <a:effectLst/>
                <a:latin typeface="-apple-system"/>
              </a:rPr>
              <a:t>KNN</a:t>
            </a:r>
            <a:r>
              <a:rPr lang="zh-CN" altLang="en-US" sz="1600" b="0" i="0" dirty="0">
                <a:solidFill>
                  <a:srgbClr val="4D4D4D"/>
                </a:solidFill>
                <a:effectLst/>
                <a:latin typeface="-apple-system"/>
              </a:rPr>
              <a:t>库实现手写汉字的识别。</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369767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10351920" y="496711"/>
            <a:ext cx="2449689" cy="269527"/>
            <a:chOff x="10351920" y="496711"/>
            <a:chExt cx="2449689" cy="26952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FOUR</a:t>
              </a:r>
              <a:endParaRPr lang="zh-CN" altLang="en-US" sz="1050" dirty="0">
                <a:solidFill>
                  <a:schemeClr val="tx1">
                    <a:alpha val="30000"/>
                  </a:schemeClr>
                </a:solidFill>
                <a:latin typeface="+mn-lt"/>
                <a:ea typeface="+mn-ea"/>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a:cxnSpLocks/>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algn="ctr"/>
              <a:r>
                <a:rPr lang="en-US" altLang="zh-CN" sz="2000" b="1" spc="300" dirty="0">
                  <a:solidFill>
                    <a:schemeClr val="tx1">
                      <a:alpha val="80000"/>
                    </a:schemeClr>
                  </a:solidFill>
                  <a:cs typeface="+mn-ea"/>
                  <a:sym typeface="+mn-lt"/>
                </a:rPr>
                <a:t>K-means</a:t>
              </a:r>
              <a:r>
                <a:rPr lang="zh-CN" altLang="en-US" sz="2000" b="1" spc="300" dirty="0">
                  <a:solidFill>
                    <a:schemeClr val="tx1">
                      <a:alpha val="80000"/>
                    </a:schemeClr>
                  </a:solidFill>
                  <a:cs typeface="+mn-ea"/>
                  <a:sym typeface="+mn-lt"/>
                </a:rPr>
                <a:t>算法</a:t>
              </a: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a:extLst>
              <a:ext uri="{FF2B5EF4-FFF2-40B4-BE49-F238E27FC236}">
                <a16:creationId xmlns:a16="http://schemas.microsoft.com/office/drawing/2014/main" id="{57D03EA8-0F19-154D-C1C7-FCA9D596D698}"/>
              </a:ext>
            </a:extLst>
          </p:cNvPr>
          <p:cNvSpPr/>
          <p:nvPr/>
        </p:nvSpPr>
        <p:spPr>
          <a:xfrm>
            <a:off x="845732" y="766238"/>
            <a:ext cx="3816475" cy="2451394"/>
          </a:xfrm>
          <a:prstGeom prst="rect">
            <a:avLst/>
          </a:prstGeom>
        </p:spPr>
        <p:txBody>
          <a:bodyPr wrap="square" rIns="360000">
            <a:normAutofit/>
          </a:bodyPr>
          <a:lstStyle/>
          <a:p>
            <a:pPr algn="l">
              <a:lnSpc>
                <a:spcPct val="150000"/>
              </a:lnSpc>
            </a:pPr>
            <a:r>
              <a:rPr kumimoji="0" lang="zh-CN" altLang="en-US" sz="1400" b="0" i="0" u="none" strike="noStrike" kern="0" cap="none" spc="0" normalizeH="0" baseline="0" noProof="0" dirty="0">
                <a:ln>
                  <a:noFill/>
                </a:ln>
                <a:solidFill>
                  <a:srgbClr val="000000"/>
                </a:solidFill>
                <a:effectLst/>
                <a:uLnTx/>
                <a:uFillTx/>
                <a:cs typeface="+mn-ea"/>
                <a:sym typeface="+mn-lt"/>
              </a:rPr>
              <a:t>        </a:t>
            </a:r>
            <a:r>
              <a:rPr lang="en-US" altLang="zh-CN" sz="1400" b="0" i="0" dirty="0">
                <a:solidFill>
                  <a:srgbClr val="4D4D4D"/>
                </a:solidFill>
                <a:effectLst/>
                <a:latin typeface="-apple-system"/>
              </a:rPr>
              <a:t>K-means</a:t>
            </a:r>
            <a:r>
              <a:rPr lang="zh-CN" altLang="en-US" sz="1400" b="0" i="0" dirty="0">
                <a:solidFill>
                  <a:srgbClr val="4D4D4D"/>
                </a:solidFill>
                <a:effectLst/>
                <a:latin typeface="-apple-system"/>
              </a:rPr>
              <a:t>算法是集简单和经典于一身的</a:t>
            </a:r>
            <a:r>
              <a:rPr lang="zh-CN" altLang="en-US" sz="1400" i="0" dirty="0">
                <a:solidFill>
                  <a:srgbClr val="4D4D4D"/>
                </a:solidFill>
                <a:effectLst/>
                <a:latin typeface="-apple-system"/>
              </a:rPr>
              <a:t>基于距离的聚类算法。</a:t>
            </a:r>
            <a:r>
              <a:rPr lang="zh-CN" altLang="en-US" sz="1400" b="0" i="0" dirty="0">
                <a:solidFill>
                  <a:srgbClr val="4D4D4D"/>
                </a:solidFill>
                <a:effectLst/>
                <a:latin typeface="-apple-system"/>
              </a:rPr>
              <a:t>采用距离作为相似性的评价指标，即认为两个对象的距离越近，其相似度就越大。</a:t>
            </a:r>
          </a:p>
          <a:p>
            <a:pPr algn="l">
              <a:lnSpc>
                <a:spcPct val="150000"/>
              </a:lnSpc>
            </a:pPr>
            <a:r>
              <a:rPr lang="zh-CN" altLang="en-US" sz="1400" b="0" i="0" dirty="0">
                <a:solidFill>
                  <a:srgbClr val="4D4D4D"/>
                </a:solidFill>
                <a:effectLst/>
                <a:latin typeface="-apple-system"/>
              </a:rPr>
              <a:t>        该算法认为类簇是由距离靠近的对象组成的，因此把得到紧凑且独立的簇作为最终目标。</a:t>
            </a:r>
          </a:p>
          <a:p>
            <a:pPr marL="0" marR="0" lvl="0" indent="0" defTabSz="914400" eaLnBrk="1" fontAlgn="base" latinLnBrk="0" hangingPunct="1">
              <a:lnSpc>
                <a:spcPct val="150000"/>
              </a:lnSpc>
              <a:spcBef>
                <a:spcPct val="0"/>
              </a:spcBef>
              <a:spcAft>
                <a:spcPct val="0"/>
              </a:spcAft>
              <a:buClrTx/>
              <a:buSzTx/>
              <a:buFontTx/>
              <a:buNone/>
              <a:tabLst/>
              <a:defRPr/>
            </a:pPr>
            <a:endParaRPr kumimoji="0" lang="zh-CN" altLang="en-US" sz="1300" b="0" i="0" u="none" strike="noStrike" kern="0" cap="none" spc="0" normalizeH="0" baseline="0" noProof="0" dirty="0">
              <a:ln>
                <a:noFill/>
              </a:ln>
              <a:solidFill>
                <a:srgbClr val="000000"/>
              </a:solidFill>
              <a:effectLst/>
              <a:uLnTx/>
              <a:uFillTx/>
              <a:cs typeface="+mn-ea"/>
              <a:sym typeface="+mn-lt"/>
            </a:endParaRPr>
          </a:p>
        </p:txBody>
      </p:sp>
      <p:sp>
        <p:nvSpPr>
          <p:cNvPr id="46" name="Rectangle 188">
            <a:extLst>
              <a:ext uri="{FF2B5EF4-FFF2-40B4-BE49-F238E27FC236}">
                <a16:creationId xmlns:a16="http://schemas.microsoft.com/office/drawing/2014/main" id="{5F3E12F6-2853-73DE-1814-C9BD1AADA71C}"/>
              </a:ext>
            </a:extLst>
          </p:cNvPr>
          <p:cNvSpPr/>
          <p:nvPr/>
        </p:nvSpPr>
        <p:spPr>
          <a:xfrm>
            <a:off x="798080" y="3058195"/>
            <a:ext cx="3816475" cy="4902787"/>
          </a:xfrm>
          <a:prstGeom prst="rect">
            <a:avLst/>
          </a:prstGeom>
        </p:spPr>
        <p:txBody>
          <a:bodyPr wrap="square" rIns="360000">
            <a:normAutofit/>
          </a:bodyPr>
          <a:lstStyle/>
          <a:p>
            <a:pPr algn="l"/>
            <a:r>
              <a:rPr lang="zh-CN" altLang="en-US" b="1" i="0" dirty="0">
                <a:solidFill>
                  <a:srgbClr val="4F4F4F"/>
                </a:solidFill>
                <a:effectLst/>
                <a:latin typeface="PingFang SC"/>
              </a:rPr>
              <a:t>算法图示</a:t>
            </a:r>
          </a:p>
          <a:p>
            <a:pPr algn="l">
              <a:lnSpc>
                <a:spcPct val="150000"/>
              </a:lnSpc>
            </a:pPr>
            <a:r>
              <a:rPr lang="zh-CN" altLang="en-US" sz="1400" b="0" i="0" dirty="0">
                <a:solidFill>
                  <a:srgbClr val="4D4D4D"/>
                </a:solidFill>
                <a:effectLst/>
                <a:latin typeface="-apple-system"/>
              </a:rPr>
              <a:t>         假设我们的</a:t>
            </a:r>
            <a:r>
              <a:rPr lang="en-US" altLang="zh-CN" sz="1400" b="0" i="0" dirty="0">
                <a:solidFill>
                  <a:srgbClr val="4D4D4D"/>
                </a:solidFill>
                <a:effectLst/>
                <a:latin typeface="-apple-system"/>
              </a:rPr>
              <a:t>n</a:t>
            </a:r>
            <a:r>
              <a:rPr lang="zh-CN" altLang="en-US" sz="1400" b="0" i="0" dirty="0">
                <a:solidFill>
                  <a:srgbClr val="4D4D4D"/>
                </a:solidFill>
                <a:effectLst/>
                <a:latin typeface="-apple-system"/>
              </a:rPr>
              <a:t>个样本点分布在图中所示的二维空间。</a:t>
            </a:r>
          </a:p>
          <a:p>
            <a:pPr algn="l">
              <a:lnSpc>
                <a:spcPct val="150000"/>
              </a:lnSpc>
            </a:pPr>
            <a:r>
              <a:rPr lang="zh-CN" altLang="en-US" sz="1400" b="0" i="0" dirty="0">
                <a:solidFill>
                  <a:srgbClr val="4D4D4D"/>
                </a:solidFill>
                <a:effectLst/>
                <a:latin typeface="-apple-system"/>
              </a:rPr>
              <a:t>        从数据点的大致形状可以看出它们大致聚为三个</a:t>
            </a:r>
            <a:r>
              <a:rPr lang="en-US" altLang="zh-CN" sz="1400" b="0" i="0" dirty="0">
                <a:solidFill>
                  <a:srgbClr val="4D4D4D"/>
                </a:solidFill>
                <a:effectLst/>
                <a:latin typeface="-apple-system"/>
              </a:rPr>
              <a:t>cluster</a:t>
            </a:r>
            <a:r>
              <a:rPr lang="zh-CN" altLang="en-US" sz="1400" b="0" i="0" dirty="0">
                <a:solidFill>
                  <a:srgbClr val="4D4D4D"/>
                </a:solidFill>
                <a:effectLst/>
                <a:latin typeface="-apple-system"/>
              </a:rPr>
              <a:t>，其中两个紧凑一些，剩下那个松散一些，如图所示：</a:t>
            </a:r>
          </a:p>
          <a:p>
            <a:pPr marL="0" marR="0" lvl="0" indent="0" defTabSz="914400" eaLnBrk="1" fontAlgn="base" latinLnBrk="0" hangingPunct="1">
              <a:lnSpc>
                <a:spcPct val="150000"/>
              </a:lnSpc>
              <a:spcBef>
                <a:spcPct val="0"/>
              </a:spcBef>
              <a:spcAft>
                <a:spcPct val="0"/>
              </a:spcAft>
              <a:buClrTx/>
              <a:buSzTx/>
              <a:buFontTx/>
              <a:buNone/>
              <a:tabLst/>
              <a:defRPr/>
            </a:pPr>
            <a:endParaRPr kumimoji="0" lang="zh-CN" altLang="en-US" sz="1300" b="0" i="0" u="none" strike="noStrike" kern="0" cap="none" spc="0" normalizeH="0" baseline="0" noProof="0" dirty="0">
              <a:ln>
                <a:noFill/>
              </a:ln>
              <a:solidFill>
                <a:srgbClr val="000000"/>
              </a:solidFill>
              <a:effectLst/>
              <a:uLnTx/>
              <a:uFillTx/>
              <a:cs typeface="+mn-ea"/>
              <a:sym typeface="+mn-lt"/>
            </a:endParaRPr>
          </a:p>
        </p:txBody>
      </p:sp>
      <p:pic>
        <p:nvPicPr>
          <p:cNvPr id="4" name="图片 3">
            <a:extLst>
              <a:ext uri="{FF2B5EF4-FFF2-40B4-BE49-F238E27FC236}">
                <a16:creationId xmlns:a16="http://schemas.microsoft.com/office/drawing/2014/main" id="{5F8E6F00-D04F-894F-38B3-E4BA7D4AB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392" y="4646045"/>
            <a:ext cx="2213800" cy="1793871"/>
          </a:xfrm>
          <a:prstGeom prst="rect">
            <a:avLst/>
          </a:prstGeom>
        </p:spPr>
      </p:pic>
      <p:sp>
        <p:nvSpPr>
          <p:cNvPr id="48" name="Rectangle 188">
            <a:extLst>
              <a:ext uri="{FF2B5EF4-FFF2-40B4-BE49-F238E27FC236}">
                <a16:creationId xmlns:a16="http://schemas.microsoft.com/office/drawing/2014/main" id="{0C057868-F586-2DC4-78DA-A672394F43C8}"/>
              </a:ext>
            </a:extLst>
          </p:cNvPr>
          <p:cNvSpPr/>
          <p:nvPr/>
        </p:nvSpPr>
        <p:spPr>
          <a:xfrm>
            <a:off x="7580479" y="1886338"/>
            <a:ext cx="3816475" cy="2451394"/>
          </a:xfrm>
          <a:prstGeom prst="rect">
            <a:avLst/>
          </a:prstGeom>
        </p:spPr>
        <p:txBody>
          <a:bodyPr wrap="square" rIns="360000">
            <a:normAutofit/>
          </a:bodyPr>
          <a:lstStyle/>
          <a:p>
            <a:pPr algn="l">
              <a:lnSpc>
                <a:spcPct val="150000"/>
              </a:lnSpc>
            </a:pPr>
            <a:r>
              <a:rPr lang="zh-CN" altLang="en-US" sz="1400" b="0" i="0" dirty="0">
                <a:solidFill>
                  <a:srgbClr val="4D4D4D"/>
                </a:solidFill>
                <a:effectLst/>
                <a:latin typeface="-apple-system"/>
              </a:rPr>
              <a:t>         我们的目的是为这些数据分组，以便能区分出属于不同的簇的数据，给它们标上不同的颜色，如图：</a:t>
            </a:r>
            <a:endParaRPr kumimoji="0" lang="zh-CN" altLang="en-US" sz="1300" b="0" i="0" u="none" strike="noStrike" kern="0" cap="none" spc="0" normalizeH="0" baseline="0" noProof="0" dirty="0">
              <a:ln>
                <a:noFill/>
              </a:ln>
              <a:solidFill>
                <a:srgbClr val="000000"/>
              </a:solidFill>
              <a:effectLst/>
              <a:uLnTx/>
              <a:uFillTx/>
              <a:cs typeface="+mn-ea"/>
              <a:sym typeface="+mn-lt"/>
            </a:endParaRPr>
          </a:p>
        </p:txBody>
      </p:sp>
      <p:pic>
        <p:nvPicPr>
          <p:cNvPr id="12" name="图片 11">
            <a:extLst>
              <a:ext uri="{FF2B5EF4-FFF2-40B4-BE49-F238E27FC236}">
                <a16:creationId xmlns:a16="http://schemas.microsoft.com/office/drawing/2014/main" id="{09A6CA9D-CBFA-EBB1-08B1-24670FE9B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8894" y="3058195"/>
            <a:ext cx="2206900" cy="1808662"/>
          </a:xfrm>
          <a:prstGeom prst="rect">
            <a:avLst/>
          </a:prstGeom>
        </p:spPr>
      </p:pic>
    </p:spTree>
    <p:extLst>
      <p:ext uri="{BB962C8B-B14F-4D97-AF65-F5344CB8AC3E}">
        <p14:creationId xmlns:p14="http://schemas.microsoft.com/office/powerpoint/2010/main" val="34368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22" name="矩形 21"/>
          <p:cNvSpPr/>
          <p:nvPr/>
        </p:nvSpPr>
        <p:spPr>
          <a:xfrm>
            <a:off x="0" y="-153564"/>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F0502020204030204"/>
              <a:ea typeface="微软雅黑"/>
              <a:cs typeface="+mn-ea"/>
              <a:sym typeface="+mn-lt"/>
            </a:endParaRPr>
          </a:p>
        </p:txBody>
      </p:sp>
      <p:grpSp>
        <p:nvGrpSpPr>
          <p:cNvPr id="17" name="组合 16"/>
          <p:cNvGrpSpPr/>
          <p:nvPr/>
        </p:nvGrpSpPr>
        <p:grpSpPr>
          <a:xfrm>
            <a:off x="10351920" y="496711"/>
            <a:ext cx="2449689" cy="269527"/>
            <a:chOff x="10351920" y="496711"/>
            <a:chExt cx="2449689" cy="26952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600" normalizeH="0" baseline="0" noProof="0" dirty="0">
                  <a:ln>
                    <a:noFill/>
                  </a:ln>
                  <a:solidFill>
                    <a:prstClr val="black">
                      <a:alpha val="30000"/>
                    </a:prstClr>
                  </a:solidFill>
                  <a:effectLst/>
                  <a:uLnTx/>
                  <a:uFillTx/>
                  <a:latin typeface="Arial" panose="020F0502020204030204"/>
                  <a:ea typeface="微软雅黑"/>
                  <a:cs typeface="+mn-ea"/>
                  <a:sym typeface="+mn-lt"/>
                </a:rPr>
                <a:t>PART FOUR</a:t>
              </a:r>
              <a:endParaRPr kumimoji="0" lang="zh-CN" altLang="en-US" sz="1050" b="0" i="0" u="none" strike="noStrike" kern="1200" cap="none" spc="600" normalizeH="0" baseline="0" noProof="0" dirty="0">
                <a:ln>
                  <a:noFill/>
                </a:ln>
                <a:solidFill>
                  <a:prstClr val="black">
                    <a:alpha val="30000"/>
                  </a:prstClr>
                </a:solidFill>
                <a:effectLst/>
                <a:uLnTx/>
                <a:uFillTx/>
                <a:latin typeface="Arial" panose="020F0502020204030204"/>
                <a:ea typeface="微软雅黑"/>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a:cxnSpLocks/>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300" normalizeH="0" baseline="0" noProof="0" dirty="0">
                  <a:ln>
                    <a:noFill/>
                  </a:ln>
                  <a:solidFill>
                    <a:prstClr val="black">
                      <a:alpha val="80000"/>
                    </a:prstClr>
                  </a:solidFill>
                  <a:effectLst/>
                  <a:uLnTx/>
                  <a:uFillTx/>
                  <a:latin typeface="Arial" panose="020F0502020204030204"/>
                  <a:ea typeface="微软雅黑"/>
                  <a:cs typeface="+mn-ea"/>
                  <a:sym typeface="+mn-lt"/>
                </a:rPr>
                <a:t>KNN</a:t>
              </a:r>
              <a:r>
                <a:rPr kumimoji="0" lang="zh-CN" altLang="en-US" sz="2000" b="1" i="0" u="none" strike="noStrike" kern="1200" cap="none" spc="300" normalizeH="0" baseline="0" noProof="0" dirty="0">
                  <a:ln>
                    <a:noFill/>
                  </a:ln>
                  <a:solidFill>
                    <a:prstClr val="black">
                      <a:alpha val="80000"/>
                    </a:prstClr>
                  </a:solidFill>
                  <a:effectLst/>
                  <a:uLnTx/>
                  <a:uFillTx/>
                  <a:latin typeface="Arial" panose="020F0502020204030204"/>
                  <a:ea typeface="微软雅黑"/>
                  <a:cs typeface="+mn-ea"/>
                  <a:sym typeface="+mn-lt"/>
                </a:rPr>
                <a:t>算法</a:t>
              </a: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a:extLst>
              <a:ext uri="{FF2B5EF4-FFF2-40B4-BE49-F238E27FC236}">
                <a16:creationId xmlns:a16="http://schemas.microsoft.com/office/drawing/2014/main" id="{57D03EA8-0F19-154D-C1C7-FCA9D596D698}"/>
              </a:ext>
            </a:extLst>
          </p:cNvPr>
          <p:cNvSpPr/>
          <p:nvPr/>
        </p:nvSpPr>
        <p:spPr>
          <a:xfrm>
            <a:off x="774387" y="1442357"/>
            <a:ext cx="3816475" cy="3973286"/>
          </a:xfrm>
          <a:prstGeom prst="rect">
            <a:avLst/>
          </a:prstGeom>
        </p:spPr>
        <p:txBody>
          <a:bodyPr wrap="square" rIns="360000">
            <a:noAutofit/>
          </a:bodyPr>
          <a:lstStyle/>
          <a:p>
            <a:pPr>
              <a:lnSpc>
                <a:spcPct val="150000"/>
              </a:lnSpc>
            </a:pPr>
            <a:r>
              <a:rPr kumimoji="0" lang="zh-CN" altLang="en-US"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rPr>
              <a:t>        </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近邻法（</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k-nearest neighbor</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k-NN</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）是一种基本的分类和回归方法，是监督学习方法里的一种常用方法。</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近邻算法假设给定一个训练数据集，其中的实例类别已定。分类时，对新的实例，根据其</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个最近邻的训练实例类别，通过多数表决等方式进行预测。</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k</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近邻算法用一句通俗的古语来说就是：“物以类聚，人以群分”。你要看一个实例的类别，你就可以看它附近是什么类别。</a:t>
            </a:r>
            <a:endParaRPr kumimoji="0" lang="zh-CN" altLang="en-US"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endParaRPr>
          </a:p>
        </p:txBody>
      </p:sp>
      <p:sp>
        <p:nvSpPr>
          <p:cNvPr id="46" name="Rectangle 188">
            <a:extLst>
              <a:ext uri="{FF2B5EF4-FFF2-40B4-BE49-F238E27FC236}">
                <a16:creationId xmlns:a16="http://schemas.microsoft.com/office/drawing/2014/main" id="{5F3E12F6-2853-73DE-1814-C9BD1AADA71C}"/>
              </a:ext>
            </a:extLst>
          </p:cNvPr>
          <p:cNvSpPr/>
          <p:nvPr/>
        </p:nvSpPr>
        <p:spPr>
          <a:xfrm>
            <a:off x="7496223" y="4596348"/>
            <a:ext cx="3768823" cy="1071647"/>
          </a:xfrm>
          <a:prstGeom prst="rect">
            <a:avLst/>
          </a:prstGeom>
        </p:spPr>
        <p:txBody>
          <a:bodyPr wrap="square" rIns="360000">
            <a:norm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rPr>
              <a:t>        k</a:t>
            </a:r>
            <a:r>
              <a:rPr kumimoji="0" lang="zh-CN" altLang="en-US"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rPr>
              <a:t>近邻法三要素：距离度量、</a:t>
            </a:r>
            <a:r>
              <a:rPr kumimoji="0" lang="en-US" altLang="zh-CN"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rPr>
              <a:t>k</a:t>
            </a:r>
            <a:r>
              <a:rPr kumimoji="0" lang="zh-CN" altLang="en-US" sz="14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rPr>
              <a:t>值的选择和分类决策规则。</a:t>
            </a:r>
          </a:p>
        </p:txBody>
      </p:sp>
      <p:sp>
        <p:nvSpPr>
          <p:cNvPr id="48" name="Rectangle 188">
            <a:extLst>
              <a:ext uri="{FF2B5EF4-FFF2-40B4-BE49-F238E27FC236}">
                <a16:creationId xmlns:a16="http://schemas.microsoft.com/office/drawing/2014/main" id="{0C057868-F586-2DC4-78DA-A672394F43C8}"/>
              </a:ext>
            </a:extLst>
          </p:cNvPr>
          <p:cNvSpPr/>
          <p:nvPr/>
        </p:nvSpPr>
        <p:spPr>
          <a:xfrm>
            <a:off x="7416982" y="1409140"/>
            <a:ext cx="3816475" cy="2451394"/>
          </a:xfrm>
          <a:prstGeom prst="rect">
            <a:avLst/>
          </a:prstGeom>
        </p:spPr>
        <p:txBody>
          <a:bodyPr wrap="square" rIns="360000">
            <a:normAutofit/>
          </a:bodyPr>
          <a:lstStyle/>
          <a:p>
            <a:pPr>
              <a:lnSpc>
                <a:spcPct val="150000"/>
              </a:lnSpc>
            </a:pP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         如下图所示，当要判断绿色实例的类别的时候，我们可以看看它的附近有哪些类，然后采取多数表决的决策规则（红色</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2</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个多于蓝色</a:t>
            </a:r>
            <a:r>
              <a:rPr kumimoji="0" lang="en-US" altLang="zh-CN" sz="1400" b="0" i="0" u="none" strike="noStrike" kern="1200" cap="none" spc="0" normalizeH="0" baseline="0" noProof="0" dirty="0">
                <a:ln>
                  <a:noFill/>
                </a:ln>
                <a:solidFill>
                  <a:srgbClr val="4D4D4D"/>
                </a:solidFill>
                <a:effectLst/>
                <a:uLnTx/>
                <a:uFillTx/>
                <a:latin typeface="-apple-system"/>
                <a:ea typeface="微软雅黑"/>
                <a:cs typeface="+mn-cs"/>
              </a:rPr>
              <a:t>1</a:t>
            </a:r>
            <a:r>
              <a:rPr kumimoji="0" lang="zh-CN" altLang="en-US" sz="1400" b="0" i="0" u="none" strike="noStrike" kern="1200" cap="none" spc="0" normalizeH="0" baseline="0" noProof="0" dirty="0">
                <a:ln>
                  <a:noFill/>
                </a:ln>
                <a:solidFill>
                  <a:srgbClr val="4D4D4D"/>
                </a:solidFill>
                <a:effectLst/>
                <a:uLnTx/>
                <a:uFillTx/>
                <a:latin typeface="-apple-system"/>
                <a:ea typeface="微软雅黑"/>
                <a:cs typeface="+mn-cs"/>
              </a:rPr>
              <a:t>个），于是把绿色实例也分类为红色那一类。</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rgbClr val="000000"/>
              </a:solidFill>
              <a:effectLst/>
              <a:uLnTx/>
              <a:uFillTx/>
              <a:latin typeface="Arial" panose="020F0502020204030204"/>
              <a:ea typeface="微软雅黑"/>
              <a:cs typeface="+mn-ea"/>
              <a:sym typeface="+mn-lt"/>
            </a:endParaRPr>
          </a:p>
        </p:txBody>
      </p:sp>
      <p:pic>
        <p:nvPicPr>
          <p:cNvPr id="5" name="图片 4">
            <a:extLst>
              <a:ext uri="{FF2B5EF4-FFF2-40B4-BE49-F238E27FC236}">
                <a16:creationId xmlns:a16="http://schemas.microsoft.com/office/drawing/2014/main" id="{BCF96BBE-32B0-0998-924E-2E77BCB3E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219" y="2825853"/>
            <a:ext cx="1837605" cy="1622885"/>
          </a:xfrm>
          <a:prstGeom prst="rect">
            <a:avLst/>
          </a:prstGeom>
        </p:spPr>
      </p:pic>
    </p:spTree>
    <p:extLst>
      <p:ext uri="{BB962C8B-B14F-4D97-AF65-F5344CB8AC3E}">
        <p14:creationId xmlns:p14="http://schemas.microsoft.com/office/powerpoint/2010/main" val="157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912534" y="2785814"/>
            <a:ext cx="6366933" cy="830997"/>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800" b="1" dirty="0">
                <a:latin typeface="楷体" panose="02010609060101010101" pitchFamily="49" charset="-122"/>
                <a:ea typeface="楷体" panose="02010609060101010101" pitchFamily="49" charset="-122"/>
                <a:sym typeface="+mn-lt"/>
              </a:rPr>
              <a:t>谢谢观赏</a:t>
            </a:r>
          </a:p>
        </p:txBody>
      </p:sp>
      <p:sp>
        <p:nvSpPr>
          <p:cNvPr id="4" name="文本框 3"/>
          <p:cNvSpPr txBox="1"/>
          <p:nvPr/>
        </p:nvSpPr>
        <p:spPr>
          <a:xfrm>
            <a:off x="3005666" y="3666383"/>
            <a:ext cx="6180668"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2000" dirty="0">
                <a:solidFill>
                  <a:schemeClr val="tx1">
                    <a:alpha val="30000"/>
                  </a:schemeClr>
                </a:solidFill>
                <a:latin typeface="+mn-lt"/>
                <a:ea typeface="+mn-ea"/>
                <a:cs typeface="+mn-ea"/>
                <a:sym typeface="+mn-lt"/>
              </a:rPr>
              <a:t>THANK YOU</a:t>
            </a:r>
            <a:endParaRPr lang="zh-CN" altLang="en-US" sz="1200" spc="2000" dirty="0">
              <a:solidFill>
                <a:schemeClr val="tx1">
                  <a:alpha val="30000"/>
                </a:schemeClr>
              </a:solidFill>
              <a:latin typeface="+mn-lt"/>
              <a:ea typeface="+mn-ea"/>
              <a:cs typeface="+mn-ea"/>
              <a:sym typeface="+mn-lt"/>
            </a:endParaRPr>
          </a:p>
        </p:txBody>
      </p:sp>
    </p:spTree>
    <p:extLst>
      <p:ext uri="{BB962C8B-B14F-4D97-AF65-F5344CB8AC3E}">
        <p14:creationId xmlns:p14="http://schemas.microsoft.com/office/powerpoint/2010/main" val="147303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5046711" y="2967870"/>
            <a:ext cx="2098578" cy="1012232"/>
            <a:chOff x="5046710" y="2433781"/>
            <a:chExt cx="2098578" cy="1012232"/>
          </a:xfrm>
        </p:grpSpPr>
        <p:sp>
          <p:nvSpPr>
            <p:cNvPr id="9" name="文本框 8"/>
            <p:cNvSpPr txBox="1"/>
            <p:nvPr/>
          </p:nvSpPr>
          <p:spPr>
            <a:xfrm>
              <a:off x="5127978" y="2433781"/>
              <a:ext cx="1936044" cy="769441"/>
            </a:xfrm>
            <a:prstGeom prst="rect">
              <a:avLst/>
            </a:prstGeom>
            <a:noFill/>
          </p:spPr>
          <p:txBody>
            <a:bodyPr wrap="square" rtlCol="0">
              <a:spAutoFit/>
            </a:bodyPr>
            <a:lstStyle/>
            <a:p>
              <a:pPr algn="ctr"/>
              <a:r>
                <a:rPr lang="zh-CN" altLang="en-US" sz="4400" b="1" spc="600" dirty="0">
                  <a:solidFill>
                    <a:schemeClr val="tx1">
                      <a:alpha val="80000"/>
                    </a:schemeClr>
                  </a:solidFill>
                  <a:latin typeface="楷体" panose="02010609060101010101" pitchFamily="49" charset="-122"/>
                  <a:ea typeface="楷体" panose="02010609060101010101" pitchFamily="49" charset="-122"/>
                  <a:cs typeface="+mn-ea"/>
                  <a:sym typeface="+mn-lt"/>
                </a:rPr>
                <a:t>目 录</a:t>
              </a:r>
            </a:p>
          </p:txBody>
        </p:sp>
        <p:sp>
          <p:nvSpPr>
            <p:cNvPr id="10" name="文本框 9"/>
            <p:cNvSpPr txBox="1"/>
            <p:nvPr/>
          </p:nvSpPr>
          <p:spPr>
            <a:xfrm>
              <a:off x="5046710" y="3169014"/>
              <a:ext cx="2098578"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000" dirty="0">
                  <a:solidFill>
                    <a:schemeClr val="tx1">
                      <a:alpha val="30000"/>
                    </a:schemeClr>
                  </a:solidFill>
                  <a:latin typeface="+mn-lt"/>
                  <a:ea typeface="+mn-ea"/>
                  <a:cs typeface="+mn-ea"/>
                  <a:sym typeface="+mn-lt"/>
                </a:rPr>
                <a:t>CONTENTS</a:t>
              </a:r>
              <a:endParaRPr lang="zh-CN" altLang="en-US" sz="1200" spc="1000" dirty="0">
                <a:solidFill>
                  <a:schemeClr val="tx1">
                    <a:alpha val="30000"/>
                  </a:schemeClr>
                </a:solidFill>
                <a:latin typeface="+mn-lt"/>
                <a:ea typeface="+mn-ea"/>
                <a:cs typeface="+mn-ea"/>
                <a:sym typeface="+mn-lt"/>
              </a:endParaRPr>
            </a:p>
          </p:txBody>
        </p:sp>
      </p:grpSp>
      <p:grpSp>
        <p:nvGrpSpPr>
          <p:cNvPr id="21" name="组合 20"/>
          <p:cNvGrpSpPr/>
          <p:nvPr/>
        </p:nvGrpSpPr>
        <p:grpSpPr>
          <a:xfrm>
            <a:off x="1682045" y="2099732"/>
            <a:ext cx="3457223" cy="1060946"/>
            <a:chOff x="1682045" y="2099732"/>
            <a:chExt cx="3457223" cy="1060946"/>
          </a:xfrm>
        </p:grpSpPr>
        <p:cxnSp>
          <p:nvCxnSpPr>
            <p:cNvPr id="13" name="直接连接符 12"/>
            <p:cNvCxnSpPr>
              <a:cxnSpLocks/>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flipV="1">
            <a:off x="1682045" y="3825614"/>
            <a:ext cx="3457223" cy="1060946"/>
            <a:chOff x="1682045" y="2099732"/>
            <a:chExt cx="3457223" cy="1060946"/>
          </a:xfrm>
        </p:grpSpPr>
        <p:cxnSp>
          <p:nvCxnSpPr>
            <p:cNvPr id="23" name="直接连接符 22"/>
            <p:cNvCxnSpPr>
              <a:cxnSpLocks/>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flipH="1">
            <a:off x="6937022" y="2085765"/>
            <a:ext cx="3457223" cy="1060946"/>
            <a:chOff x="1682045" y="2099732"/>
            <a:chExt cx="3457223" cy="1060946"/>
          </a:xfrm>
        </p:grpSpPr>
        <p:cxnSp>
          <p:nvCxnSpPr>
            <p:cNvPr id="26" name="直接连接符 25"/>
            <p:cNvCxnSpPr>
              <a:cxnSpLocks/>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flipH="1" flipV="1">
            <a:off x="6937022" y="3818361"/>
            <a:ext cx="3457223" cy="1060946"/>
            <a:chOff x="1682045" y="2099732"/>
            <a:chExt cx="3457223" cy="1060946"/>
          </a:xfrm>
        </p:grpSpPr>
        <p:cxnSp>
          <p:nvCxnSpPr>
            <p:cNvPr id="29" name="直接连接符 28"/>
            <p:cNvCxnSpPr>
              <a:cxnSpLocks/>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664221" y="1584429"/>
            <a:ext cx="1752601" cy="800219"/>
            <a:chOff x="8782755" y="615889"/>
            <a:chExt cx="1752601" cy="800219"/>
          </a:xfrm>
        </p:grpSpPr>
        <p:sp>
          <p:nvSpPr>
            <p:cNvPr id="32" name="文本框 31"/>
            <p:cNvSpPr txBox="1"/>
            <p:nvPr/>
          </p:nvSpPr>
          <p:spPr>
            <a:xfrm>
              <a:off x="8782755" y="615889"/>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项目简介</a:t>
              </a:r>
            </a:p>
          </p:txBody>
        </p:sp>
        <p:sp>
          <p:nvSpPr>
            <p:cNvPr id="33" name="文本框 32"/>
            <p:cNvSpPr txBox="1"/>
            <p:nvPr/>
          </p:nvSpPr>
          <p:spPr>
            <a:xfrm>
              <a:off x="8834259" y="1139109"/>
              <a:ext cx="1649591"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dirty="0">
                  <a:solidFill>
                    <a:schemeClr val="tx1">
                      <a:alpha val="30000"/>
                    </a:schemeClr>
                  </a:solidFill>
                  <a:latin typeface="+mn-lt"/>
                  <a:ea typeface="+mn-ea"/>
                  <a:cs typeface="+mn-ea"/>
                  <a:sym typeface="+mn-lt"/>
                </a:rPr>
                <a:t>PART TWO</a:t>
              </a:r>
              <a:endParaRPr lang="zh-CN" altLang="en-US" sz="1200" dirty="0">
                <a:solidFill>
                  <a:schemeClr val="tx1">
                    <a:alpha val="30000"/>
                  </a:schemeClr>
                </a:solidFill>
                <a:latin typeface="+mn-lt"/>
                <a:ea typeface="+mn-ea"/>
                <a:cs typeface="+mn-ea"/>
                <a:sym typeface="+mn-lt"/>
              </a:endParaRPr>
            </a:p>
          </p:txBody>
        </p:sp>
      </p:grpSp>
      <p:grpSp>
        <p:nvGrpSpPr>
          <p:cNvPr id="35" name="组合 34"/>
          <p:cNvGrpSpPr/>
          <p:nvPr/>
        </p:nvGrpSpPr>
        <p:grpSpPr>
          <a:xfrm>
            <a:off x="1733548" y="4356087"/>
            <a:ext cx="1845030" cy="984885"/>
            <a:chOff x="1682044" y="1576512"/>
            <a:chExt cx="1845030" cy="984885"/>
          </a:xfrm>
        </p:grpSpPr>
        <p:sp>
          <p:nvSpPr>
            <p:cNvPr id="36" name="文本框 35"/>
            <p:cNvSpPr txBox="1"/>
            <p:nvPr/>
          </p:nvSpPr>
          <p:spPr>
            <a:xfrm>
              <a:off x="1682044" y="1576512"/>
              <a:ext cx="1752601" cy="46166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小组分工</a:t>
              </a:r>
            </a:p>
          </p:txBody>
        </p:sp>
        <p:sp>
          <p:nvSpPr>
            <p:cNvPr id="37" name="文本框 36"/>
            <p:cNvSpPr txBox="1"/>
            <p:nvPr/>
          </p:nvSpPr>
          <p:spPr>
            <a:xfrm>
              <a:off x="1733548" y="2099732"/>
              <a:ext cx="1793526" cy="46166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dirty="0">
                  <a:solidFill>
                    <a:schemeClr val="tx1">
                      <a:alpha val="30000"/>
                    </a:schemeClr>
                  </a:solidFill>
                  <a:latin typeface="+mn-lt"/>
                  <a:ea typeface="+mn-ea"/>
                  <a:cs typeface="+mn-ea"/>
                  <a:sym typeface="+mn-lt"/>
                </a:rPr>
                <a:t>PART THREE</a:t>
              </a:r>
              <a:endParaRPr lang="zh-CN" altLang="en-US" sz="1200" dirty="0">
                <a:solidFill>
                  <a:schemeClr val="tx1">
                    <a:alpha val="30000"/>
                  </a:schemeClr>
                </a:solidFill>
                <a:latin typeface="+mn-lt"/>
                <a:ea typeface="+mn-ea"/>
                <a:cs typeface="+mn-ea"/>
                <a:sym typeface="+mn-lt"/>
              </a:endParaRPr>
            </a:p>
          </p:txBody>
        </p:sp>
      </p:grpSp>
      <p:grpSp>
        <p:nvGrpSpPr>
          <p:cNvPr id="38" name="组合 37"/>
          <p:cNvGrpSpPr/>
          <p:nvPr/>
        </p:nvGrpSpPr>
        <p:grpSpPr>
          <a:xfrm>
            <a:off x="1789288" y="1584429"/>
            <a:ext cx="2342444" cy="800219"/>
            <a:chOff x="1682044" y="1576512"/>
            <a:chExt cx="2342444" cy="800219"/>
          </a:xfrm>
        </p:grpSpPr>
        <p:sp>
          <p:nvSpPr>
            <p:cNvPr id="39" name="文本框 38"/>
            <p:cNvSpPr txBox="1"/>
            <p:nvPr/>
          </p:nvSpPr>
          <p:spPr>
            <a:xfrm>
              <a:off x="1682044" y="1576512"/>
              <a:ext cx="2342444" cy="46166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p>
          </p:txBody>
        </p:sp>
        <p:sp>
          <p:nvSpPr>
            <p:cNvPr id="40" name="文本框 39"/>
            <p:cNvSpPr txBox="1"/>
            <p:nvPr/>
          </p:nvSpPr>
          <p:spPr>
            <a:xfrm>
              <a:off x="1733548" y="2099732"/>
              <a:ext cx="1649591"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dirty="0">
                  <a:solidFill>
                    <a:schemeClr val="tx1">
                      <a:alpha val="30000"/>
                    </a:schemeClr>
                  </a:solidFill>
                  <a:latin typeface="+mn-lt"/>
                  <a:ea typeface="+mn-ea"/>
                  <a:cs typeface="+mn-ea"/>
                  <a:sym typeface="+mn-lt"/>
                </a:rPr>
                <a:t>PART ONE</a:t>
              </a:r>
              <a:endParaRPr lang="zh-CN" altLang="en-US" sz="1200" dirty="0">
                <a:solidFill>
                  <a:schemeClr val="tx1">
                    <a:alpha val="30000"/>
                  </a:schemeClr>
                </a:solidFill>
                <a:latin typeface="+mn-lt"/>
                <a:ea typeface="+mn-ea"/>
                <a:cs typeface="+mn-ea"/>
                <a:sym typeface="+mn-lt"/>
              </a:endParaRPr>
            </a:p>
          </p:txBody>
        </p:sp>
      </p:grpSp>
      <p:grpSp>
        <p:nvGrpSpPr>
          <p:cNvPr id="42" name="组合 41"/>
          <p:cNvGrpSpPr/>
          <p:nvPr/>
        </p:nvGrpSpPr>
        <p:grpSpPr>
          <a:xfrm>
            <a:off x="8715725" y="4356087"/>
            <a:ext cx="1752601" cy="984885"/>
            <a:chOff x="8782755" y="615889"/>
            <a:chExt cx="1752601" cy="984885"/>
          </a:xfrm>
        </p:grpSpPr>
        <p:sp>
          <p:nvSpPr>
            <p:cNvPr id="43" name="文本框 42"/>
            <p:cNvSpPr txBox="1"/>
            <p:nvPr/>
          </p:nvSpPr>
          <p:spPr>
            <a:xfrm>
              <a:off x="8782755" y="615889"/>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项目参考</a:t>
              </a:r>
            </a:p>
          </p:txBody>
        </p:sp>
        <p:sp>
          <p:nvSpPr>
            <p:cNvPr id="44" name="文本框 43"/>
            <p:cNvSpPr txBox="1"/>
            <p:nvPr/>
          </p:nvSpPr>
          <p:spPr>
            <a:xfrm>
              <a:off x="8834259" y="1139109"/>
              <a:ext cx="1649591" cy="46166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dirty="0">
                  <a:solidFill>
                    <a:schemeClr val="tx1">
                      <a:alpha val="30000"/>
                    </a:schemeClr>
                  </a:solidFill>
                  <a:latin typeface="+mn-lt"/>
                  <a:ea typeface="+mn-ea"/>
                  <a:cs typeface="+mn-ea"/>
                  <a:sym typeface="+mn-lt"/>
                </a:rPr>
                <a:t>PART FOUR</a:t>
              </a:r>
              <a:endParaRPr lang="zh-CN" altLang="en-US" sz="1200" dirty="0">
                <a:solidFill>
                  <a:schemeClr val="tx1">
                    <a:alpha val="30000"/>
                  </a:schemeClr>
                </a:solidFill>
                <a:latin typeface="+mn-lt"/>
                <a:ea typeface="+mn-ea"/>
                <a:cs typeface="+mn-ea"/>
                <a:sym typeface="+mn-lt"/>
              </a:endParaRPr>
            </a:p>
          </p:txBody>
        </p:sp>
      </p:grpSp>
    </p:spTree>
    <p:extLst>
      <p:ext uri="{BB962C8B-B14F-4D97-AF65-F5344CB8AC3E}">
        <p14:creationId xmlns:p14="http://schemas.microsoft.com/office/powerpoint/2010/main" val="194898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261757" y="2967870"/>
            <a:ext cx="3559629" cy="707886"/>
          </a:xfrm>
          <a:prstGeom prst="rect">
            <a:avLst/>
          </a:prstGeom>
          <a:noFill/>
        </p:spPr>
        <p:txBody>
          <a:bodyPr wrap="square" rtlCol="0">
            <a:spAutoFit/>
          </a:bodyPr>
          <a:lstStyle/>
          <a:p>
            <a:pPr algn="ctr"/>
            <a:r>
              <a:rPr lang="zh-CN" altLang="en-US" sz="4000" b="1" spc="6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p>
        </p:txBody>
      </p:sp>
      <p:sp>
        <p:nvSpPr>
          <p:cNvPr id="45" name="文本框 44"/>
          <p:cNvSpPr txBox="1"/>
          <p:nvPr/>
        </p:nvSpPr>
        <p:spPr>
          <a:xfrm>
            <a:off x="4924779" y="3703444"/>
            <a:ext cx="2342442" cy="46166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400" dirty="0">
                <a:solidFill>
                  <a:schemeClr val="tx1">
                    <a:alpha val="30000"/>
                  </a:schemeClr>
                </a:solidFill>
                <a:latin typeface="+mn-lt"/>
                <a:ea typeface="+mn-ea"/>
                <a:cs typeface="+mn-ea"/>
                <a:sym typeface="+mn-lt"/>
              </a:rPr>
              <a:t>PART ONE</a:t>
            </a:r>
            <a:endParaRPr lang="zh-CN" altLang="en-US" sz="1200" spc="1400" dirty="0">
              <a:solidFill>
                <a:schemeClr val="tx1">
                  <a:alpha val="30000"/>
                </a:schemeClr>
              </a:solidFill>
              <a:latin typeface="+mn-lt"/>
              <a:ea typeface="+mn-ea"/>
              <a:cs typeface="+mn-ea"/>
              <a:sym typeface="+mn-lt"/>
            </a:endParaRPr>
          </a:p>
        </p:txBody>
      </p:sp>
    </p:spTree>
    <p:extLst>
      <p:ext uri="{BB962C8B-B14F-4D97-AF65-F5344CB8AC3E}">
        <p14:creationId xmlns:p14="http://schemas.microsoft.com/office/powerpoint/2010/main" val="362513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a:off x="5081284" y="4000016"/>
            <a:ext cx="2191424" cy="1722005"/>
            <a:chOff x="3497643" y="2537479"/>
            <a:chExt cx="2282775" cy="1735412"/>
          </a:xfrm>
        </p:grpSpPr>
        <p:grpSp>
          <p:nvGrpSpPr>
            <p:cNvPr id="191" name="Group 3"/>
            <p:cNvGrpSpPr/>
            <p:nvPr/>
          </p:nvGrpSpPr>
          <p:grpSpPr>
            <a:xfrm rot="19385170">
              <a:off x="4341892" y="2586507"/>
              <a:ext cx="153388" cy="220155"/>
              <a:chOff x="18561758" y="2385889"/>
              <a:chExt cx="2160750" cy="3102509"/>
            </a:xfrm>
          </p:grpSpPr>
          <p:sp>
            <p:nvSpPr>
              <p:cNvPr id="285" name="Freeform: Shape 4"/>
              <p:cNvSpPr>
                <a:spLocks/>
              </p:cNvSpPr>
              <p:nvPr/>
            </p:nvSpPr>
            <p:spPr bwMode="auto">
              <a:xfrm>
                <a:off x="18561758" y="2385889"/>
                <a:ext cx="2160750" cy="3102509"/>
              </a:xfrm>
              <a:custGeom>
                <a:avLst/>
                <a:gdLst>
                  <a:gd name="T0" fmla="*/ 0 w 366"/>
                  <a:gd name="T1" fmla="*/ 494 h 527"/>
                  <a:gd name="T2" fmla="*/ 34 w 366"/>
                  <a:gd name="T3" fmla="*/ 527 h 527"/>
                  <a:gd name="T4" fmla="*/ 333 w 366"/>
                  <a:gd name="T5" fmla="*/ 527 h 527"/>
                  <a:gd name="T6" fmla="*/ 366 w 366"/>
                  <a:gd name="T7" fmla="*/ 494 h 527"/>
                  <a:gd name="T8" fmla="*/ 366 w 366"/>
                  <a:gd name="T9" fmla="*/ 34 h 527"/>
                  <a:gd name="T10" fmla="*/ 333 w 366"/>
                  <a:gd name="T11" fmla="*/ 0 h 527"/>
                  <a:gd name="T12" fmla="*/ 34 w 366"/>
                  <a:gd name="T13" fmla="*/ 0 h 527"/>
                  <a:gd name="T14" fmla="*/ 0 w 366"/>
                  <a:gd name="T15" fmla="*/ 34 h 527"/>
                  <a:gd name="T16" fmla="*/ 0 w 366"/>
                  <a:gd name="T17" fmla="*/ 49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527">
                    <a:moveTo>
                      <a:pt x="0" y="494"/>
                    </a:moveTo>
                    <a:cubicBezTo>
                      <a:pt x="0" y="512"/>
                      <a:pt x="15" y="527"/>
                      <a:pt x="34" y="527"/>
                    </a:cubicBezTo>
                    <a:cubicBezTo>
                      <a:pt x="333" y="527"/>
                      <a:pt x="333" y="527"/>
                      <a:pt x="333" y="527"/>
                    </a:cubicBezTo>
                    <a:cubicBezTo>
                      <a:pt x="351" y="527"/>
                      <a:pt x="366" y="512"/>
                      <a:pt x="366" y="494"/>
                    </a:cubicBezTo>
                    <a:cubicBezTo>
                      <a:pt x="366" y="34"/>
                      <a:pt x="366" y="34"/>
                      <a:pt x="366" y="34"/>
                    </a:cubicBezTo>
                    <a:cubicBezTo>
                      <a:pt x="366" y="15"/>
                      <a:pt x="351" y="0"/>
                      <a:pt x="333" y="0"/>
                    </a:cubicBezTo>
                    <a:cubicBezTo>
                      <a:pt x="34" y="0"/>
                      <a:pt x="34" y="0"/>
                      <a:pt x="34" y="0"/>
                    </a:cubicBezTo>
                    <a:cubicBezTo>
                      <a:pt x="15" y="0"/>
                      <a:pt x="0" y="15"/>
                      <a:pt x="0" y="34"/>
                    </a:cubicBezTo>
                    <a:lnTo>
                      <a:pt x="0" y="494"/>
                    </a:lnTo>
                    <a:close/>
                  </a:path>
                </a:pathLst>
              </a:custGeom>
              <a:solidFill>
                <a:srgbClr val="2D35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Rectangle 5"/>
              <p:cNvSpPr>
                <a:spLocks/>
              </p:cNvSpPr>
              <p:nvPr/>
            </p:nvSpPr>
            <p:spPr bwMode="auto">
              <a:xfrm>
                <a:off x="18721666" y="2532620"/>
                <a:ext cx="1842254" cy="27204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6"/>
              <p:cNvSpPr>
                <a:spLocks/>
              </p:cNvSpPr>
              <p:nvPr/>
            </p:nvSpPr>
            <p:spPr bwMode="auto">
              <a:xfrm>
                <a:off x="18815497" y="3457953"/>
                <a:ext cx="1671773" cy="1718475"/>
              </a:xfrm>
              <a:custGeom>
                <a:avLst/>
                <a:gdLst>
                  <a:gd name="T0" fmla="*/ 278 w 283"/>
                  <a:gd name="T1" fmla="*/ 292 h 292"/>
                  <a:gd name="T2" fmla="*/ 5 w 283"/>
                  <a:gd name="T3" fmla="*/ 292 h 292"/>
                  <a:gd name="T4" fmla="*/ 0 w 283"/>
                  <a:gd name="T5" fmla="*/ 287 h 292"/>
                  <a:gd name="T6" fmla="*/ 5 w 283"/>
                  <a:gd name="T7" fmla="*/ 283 h 292"/>
                  <a:gd name="T8" fmla="*/ 274 w 283"/>
                  <a:gd name="T9" fmla="*/ 283 h 292"/>
                  <a:gd name="T10" fmla="*/ 274 w 283"/>
                  <a:gd name="T11" fmla="*/ 5 h 292"/>
                  <a:gd name="T12" fmla="*/ 278 w 283"/>
                  <a:gd name="T13" fmla="*/ 0 h 292"/>
                  <a:gd name="T14" fmla="*/ 283 w 283"/>
                  <a:gd name="T15" fmla="*/ 5 h 292"/>
                  <a:gd name="T16" fmla="*/ 283 w 283"/>
                  <a:gd name="T17" fmla="*/ 287 h 292"/>
                  <a:gd name="T18" fmla="*/ 278 w 283"/>
                  <a:gd name="T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92">
                    <a:moveTo>
                      <a:pt x="278" y="292"/>
                    </a:moveTo>
                    <a:cubicBezTo>
                      <a:pt x="5" y="292"/>
                      <a:pt x="5" y="292"/>
                      <a:pt x="5" y="292"/>
                    </a:cubicBezTo>
                    <a:cubicBezTo>
                      <a:pt x="2" y="292"/>
                      <a:pt x="0" y="290"/>
                      <a:pt x="0" y="287"/>
                    </a:cubicBezTo>
                    <a:cubicBezTo>
                      <a:pt x="0" y="285"/>
                      <a:pt x="2" y="283"/>
                      <a:pt x="5" y="283"/>
                    </a:cubicBezTo>
                    <a:cubicBezTo>
                      <a:pt x="274" y="283"/>
                      <a:pt x="274" y="283"/>
                      <a:pt x="274" y="283"/>
                    </a:cubicBezTo>
                    <a:cubicBezTo>
                      <a:pt x="274" y="5"/>
                      <a:pt x="274" y="5"/>
                      <a:pt x="274" y="5"/>
                    </a:cubicBezTo>
                    <a:cubicBezTo>
                      <a:pt x="274" y="2"/>
                      <a:pt x="276" y="0"/>
                      <a:pt x="278" y="0"/>
                    </a:cubicBezTo>
                    <a:cubicBezTo>
                      <a:pt x="281" y="0"/>
                      <a:pt x="283" y="2"/>
                      <a:pt x="283" y="5"/>
                    </a:cubicBezTo>
                    <a:cubicBezTo>
                      <a:pt x="283" y="287"/>
                      <a:pt x="283" y="287"/>
                      <a:pt x="283" y="287"/>
                    </a:cubicBezTo>
                    <a:cubicBezTo>
                      <a:pt x="283" y="290"/>
                      <a:pt x="281" y="292"/>
                      <a:pt x="278" y="292"/>
                    </a:cubicBez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7"/>
              <p:cNvSpPr>
                <a:spLocks/>
              </p:cNvSpPr>
              <p:nvPr/>
            </p:nvSpPr>
            <p:spPr bwMode="auto">
              <a:xfrm>
                <a:off x="18857787" y="282211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0" y="12"/>
                      <a:pt x="237" y="12"/>
                    </a:cubicBezTo>
                    <a:cubicBezTo>
                      <a:pt x="6" y="12"/>
                      <a:pt x="6" y="12"/>
                      <a:pt x="6" y="12"/>
                    </a:cubicBezTo>
                    <a:cubicBezTo>
                      <a:pt x="2" y="12"/>
                      <a:pt x="0" y="10"/>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
              <p:cNvSpPr>
                <a:spLocks/>
              </p:cNvSpPr>
              <p:nvPr/>
            </p:nvSpPr>
            <p:spPr bwMode="auto">
              <a:xfrm>
                <a:off x="18851179" y="2939767"/>
                <a:ext cx="796900" cy="70061"/>
              </a:xfrm>
              <a:custGeom>
                <a:avLst/>
                <a:gdLst>
                  <a:gd name="T0" fmla="*/ 129 w 135"/>
                  <a:gd name="T1" fmla="*/ 0 h 12"/>
                  <a:gd name="T2" fmla="*/ 6 w 135"/>
                  <a:gd name="T3" fmla="*/ 0 h 12"/>
                  <a:gd name="T4" fmla="*/ 0 w 135"/>
                  <a:gd name="T5" fmla="*/ 6 h 12"/>
                  <a:gd name="T6" fmla="*/ 6 w 135"/>
                  <a:gd name="T7" fmla="*/ 12 h 12"/>
                  <a:gd name="T8" fmla="*/ 129 w 135"/>
                  <a:gd name="T9" fmla="*/ 12 h 12"/>
                  <a:gd name="T10" fmla="*/ 135 w 135"/>
                  <a:gd name="T11" fmla="*/ 6 h 12"/>
                  <a:gd name="T12" fmla="*/ 129 w 13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5" h="12">
                    <a:moveTo>
                      <a:pt x="129" y="0"/>
                    </a:moveTo>
                    <a:cubicBezTo>
                      <a:pt x="6" y="0"/>
                      <a:pt x="6" y="0"/>
                      <a:pt x="6" y="0"/>
                    </a:cubicBezTo>
                    <a:cubicBezTo>
                      <a:pt x="3" y="0"/>
                      <a:pt x="0" y="3"/>
                      <a:pt x="0" y="6"/>
                    </a:cubicBezTo>
                    <a:cubicBezTo>
                      <a:pt x="0" y="9"/>
                      <a:pt x="3" y="12"/>
                      <a:pt x="6" y="12"/>
                    </a:cubicBezTo>
                    <a:cubicBezTo>
                      <a:pt x="129" y="12"/>
                      <a:pt x="129" y="12"/>
                      <a:pt x="129" y="12"/>
                    </a:cubicBezTo>
                    <a:cubicBezTo>
                      <a:pt x="132" y="12"/>
                      <a:pt x="135" y="9"/>
                      <a:pt x="135" y="6"/>
                    </a:cubicBezTo>
                    <a:cubicBezTo>
                      <a:pt x="135" y="3"/>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9"/>
              <p:cNvSpPr>
                <a:spLocks/>
              </p:cNvSpPr>
              <p:nvPr/>
            </p:nvSpPr>
            <p:spPr bwMode="auto">
              <a:xfrm>
                <a:off x="19712836" y="2945054"/>
                <a:ext cx="377966" cy="64773"/>
              </a:xfrm>
              <a:custGeom>
                <a:avLst/>
                <a:gdLst>
                  <a:gd name="T0" fmla="*/ 59 w 64"/>
                  <a:gd name="T1" fmla="*/ 0 h 11"/>
                  <a:gd name="T2" fmla="*/ 6 w 64"/>
                  <a:gd name="T3" fmla="*/ 0 h 11"/>
                  <a:gd name="T4" fmla="*/ 0 w 64"/>
                  <a:gd name="T5" fmla="*/ 5 h 11"/>
                  <a:gd name="T6" fmla="*/ 6 w 64"/>
                  <a:gd name="T7" fmla="*/ 11 h 11"/>
                  <a:gd name="T8" fmla="*/ 59 w 64"/>
                  <a:gd name="T9" fmla="*/ 11 h 11"/>
                  <a:gd name="T10" fmla="*/ 64 w 64"/>
                  <a:gd name="T11" fmla="*/ 5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2"/>
                      <a:pt x="0" y="5"/>
                    </a:cubicBezTo>
                    <a:cubicBezTo>
                      <a:pt x="0" y="8"/>
                      <a:pt x="3" y="11"/>
                      <a:pt x="6" y="11"/>
                    </a:cubicBezTo>
                    <a:cubicBezTo>
                      <a:pt x="59" y="11"/>
                      <a:pt x="59" y="11"/>
                      <a:pt x="59" y="11"/>
                    </a:cubicBezTo>
                    <a:cubicBezTo>
                      <a:pt x="62" y="11"/>
                      <a:pt x="64" y="8"/>
                      <a:pt x="64" y="5"/>
                    </a:cubicBezTo>
                    <a:cubicBezTo>
                      <a:pt x="64" y="2"/>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10"/>
              <p:cNvSpPr>
                <a:spLocks/>
              </p:cNvSpPr>
              <p:nvPr/>
            </p:nvSpPr>
            <p:spPr bwMode="auto">
              <a:xfrm>
                <a:off x="18857787" y="3057417"/>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1" y="12"/>
                      <a:pt x="237" y="12"/>
                    </a:cubicBezTo>
                    <a:cubicBezTo>
                      <a:pt x="6" y="12"/>
                      <a:pt x="6" y="12"/>
                      <a:pt x="6" y="12"/>
                    </a:cubicBezTo>
                    <a:cubicBezTo>
                      <a:pt x="3" y="12"/>
                      <a:pt x="0" y="10"/>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11"/>
              <p:cNvSpPr>
                <a:spLocks/>
              </p:cNvSpPr>
              <p:nvPr/>
            </p:nvSpPr>
            <p:spPr bwMode="auto">
              <a:xfrm>
                <a:off x="19282008" y="3192251"/>
                <a:ext cx="377966" cy="59485"/>
              </a:xfrm>
              <a:custGeom>
                <a:avLst/>
                <a:gdLst>
                  <a:gd name="T0" fmla="*/ 64 w 64"/>
                  <a:gd name="T1" fmla="*/ 5 h 10"/>
                  <a:gd name="T2" fmla="*/ 58 w 64"/>
                  <a:gd name="T3" fmla="*/ 10 h 10"/>
                  <a:gd name="T4" fmla="*/ 6 w 64"/>
                  <a:gd name="T5" fmla="*/ 10 h 10"/>
                  <a:gd name="T6" fmla="*/ 0 w 64"/>
                  <a:gd name="T7" fmla="*/ 5 h 10"/>
                  <a:gd name="T8" fmla="*/ 0 w 64"/>
                  <a:gd name="T9" fmla="*/ 5 h 10"/>
                  <a:gd name="T10" fmla="*/ 6 w 64"/>
                  <a:gd name="T11" fmla="*/ 0 h 10"/>
                  <a:gd name="T12" fmla="*/ 58 w 64"/>
                  <a:gd name="T13" fmla="*/ 0 h 10"/>
                  <a:gd name="T14" fmla="*/ 64 w 6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0">
                    <a:moveTo>
                      <a:pt x="64" y="5"/>
                    </a:moveTo>
                    <a:cubicBezTo>
                      <a:pt x="64" y="8"/>
                      <a:pt x="61" y="10"/>
                      <a:pt x="58" y="10"/>
                    </a:cubicBezTo>
                    <a:cubicBezTo>
                      <a:pt x="6" y="10"/>
                      <a:pt x="6" y="10"/>
                      <a:pt x="6" y="10"/>
                    </a:cubicBezTo>
                    <a:cubicBezTo>
                      <a:pt x="3" y="10"/>
                      <a:pt x="0" y="8"/>
                      <a:pt x="0" y="5"/>
                    </a:cubicBezTo>
                    <a:cubicBezTo>
                      <a:pt x="0" y="5"/>
                      <a:pt x="0" y="5"/>
                      <a:pt x="0" y="5"/>
                    </a:cubicBezTo>
                    <a:cubicBezTo>
                      <a:pt x="0" y="2"/>
                      <a:pt x="3" y="0"/>
                      <a:pt x="6" y="0"/>
                    </a:cubicBezTo>
                    <a:cubicBezTo>
                      <a:pt x="58" y="0"/>
                      <a:pt x="58" y="0"/>
                      <a:pt x="58" y="0"/>
                    </a:cubicBezTo>
                    <a:cubicBezTo>
                      <a:pt x="61" y="0"/>
                      <a:pt x="64" y="2"/>
                      <a:pt x="64" y="5"/>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12"/>
              <p:cNvSpPr>
                <a:spLocks/>
              </p:cNvSpPr>
              <p:nvPr/>
            </p:nvSpPr>
            <p:spPr bwMode="auto">
              <a:xfrm>
                <a:off x="18857787" y="3192251"/>
                <a:ext cx="371358" cy="59485"/>
              </a:xfrm>
              <a:custGeom>
                <a:avLst/>
                <a:gdLst>
                  <a:gd name="T0" fmla="*/ 58 w 63"/>
                  <a:gd name="T1" fmla="*/ 0 h 10"/>
                  <a:gd name="T2" fmla="*/ 5 w 63"/>
                  <a:gd name="T3" fmla="*/ 0 h 10"/>
                  <a:gd name="T4" fmla="*/ 0 w 63"/>
                  <a:gd name="T5" fmla="*/ 5 h 10"/>
                  <a:gd name="T6" fmla="*/ 5 w 63"/>
                  <a:gd name="T7" fmla="*/ 10 h 10"/>
                  <a:gd name="T8" fmla="*/ 58 w 63"/>
                  <a:gd name="T9" fmla="*/ 10 h 10"/>
                  <a:gd name="T10" fmla="*/ 63 w 63"/>
                  <a:gd name="T11" fmla="*/ 5 h 10"/>
                  <a:gd name="T12" fmla="*/ 58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8" y="0"/>
                    </a:moveTo>
                    <a:cubicBezTo>
                      <a:pt x="5" y="0"/>
                      <a:pt x="5" y="0"/>
                      <a:pt x="5" y="0"/>
                    </a:cubicBez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13"/>
              <p:cNvSpPr>
                <a:spLocks/>
              </p:cNvSpPr>
              <p:nvPr/>
            </p:nvSpPr>
            <p:spPr bwMode="auto">
              <a:xfrm>
                <a:off x="18845893" y="335748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14"/>
              <p:cNvSpPr>
                <a:spLocks/>
              </p:cNvSpPr>
              <p:nvPr/>
            </p:nvSpPr>
            <p:spPr bwMode="auto">
              <a:xfrm>
                <a:off x="18839286" y="3475138"/>
                <a:ext cx="796900" cy="64773"/>
              </a:xfrm>
              <a:custGeom>
                <a:avLst/>
                <a:gdLst>
                  <a:gd name="T0" fmla="*/ 130 w 135"/>
                  <a:gd name="T1" fmla="*/ 0 h 11"/>
                  <a:gd name="T2" fmla="*/ 6 w 135"/>
                  <a:gd name="T3" fmla="*/ 0 h 11"/>
                  <a:gd name="T4" fmla="*/ 0 w 135"/>
                  <a:gd name="T5" fmla="*/ 6 h 11"/>
                  <a:gd name="T6" fmla="*/ 6 w 135"/>
                  <a:gd name="T7" fmla="*/ 11 h 11"/>
                  <a:gd name="T8" fmla="*/ 130 w 135"/>
                  <a:gd name="T9" fmla="*/ 11 h 11"/>
                  <a:gd name="T10" fmla="*/ 135 w 135"/>
                  <a:gd name="T11" fmla="*/ 6 h 11"/>
                  <a:gd name="T12" fmla="*/ 130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30" y="0"/>
                    </a:moveTo>
                    <a:cubicBezTo>
                      <a:pt x="6" y="0"/>
                      <a:pt x="6" y="0"/>
                      <a:pt x="6" y="0"/>
                    </a:cubicBezTo>
                    <a:cubicBezTo>
                      <a:pt x="3" y="0"/>
                      <a:pt x="0" y="2"/>
                      <a:pt x="0" y="6"/>
                    </a:cubicBezTo>
                    <a:cubicBezTo>
                      <a:pt x="0" y="9"/>
                      <a:pt x="3" y="11"/>
                      <a:pt x="6" y="11"/>
                    </a:cubicBezTo>
                    <a:cubicBezTo>
                      <a:pt x="130" y="11"/>
                      <a:pt x="130" y="11"/>
                      <a:pt x="130" y="11"/>
                    </a:cubicBezTo>
                    <a:cubicBezTo>
                      <a:pt x="133" y="11"/>
                      <a:pt x="135" y="9"/>
                      <a:pt x="135" y="6"/>
                    </a:cubicBezTo>
                    <a:cubicBezTo>
                      <a:pt x="135" y="2"/>
                      <a:pt x="133" y="0"/>
                      <a:pt x="130"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15"/>
              <p:cNvSpPr>
                <a:spLocks/>
              </p:cNvSpPr>
              <p:nvPr/>
            </p:nvSpPr>
            <p:spPr bwMode="auto">
              <a:xfrm>
                <a:off x="19707550" y="3475138"/>
                <a:ext cx="371358"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16"/>
              <p:cNvSpPr>
                <a:spLocks/>
              </p:cNvSpPr>
              <p:nvPr/>
            </p:nvSpPr>
            <p:spPr bwMode="auto">
              <a:xfrm>
                <a:off x="18851179" y="3592787"/>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17"/>
              <p:cNvSpPr>
                <a:spLocks/>
              </p:cNvSpPr>
              <p:nvPr/>
            </p:nvSpPr>
            <p:spPr bwMode="auto">
              <a:xfrm>
                <a:off x="19276721" y="3722334"/>
                <a:ext cx="371358" cy="64773"/>
              </a:xfrm>
              <a:custGeom>
                <a:avLst/>
                <a:gdLst>
                  <a:gd name="T0" fmla="*/ 63 w 63"/>
                  <a:gd name="T1" fmla="*/ 6 h 11"/>
                  <a:gd name="T2" fmla="*/ 58 w 63"/>
                  <a:gd name="T3" fmla="*/ 11 h 11"/>
                  <a:gd name="T4" fmla="*/ 5 w 63"/>
                  <a:gd name="T5" fmla="*/ 11 h 11"/>
                  <a:gd name="T6" fmla="*/ 0 w 63"/>
                  <a:gd name="T7" fmla="*/ 6 h 11"/>
                  <a:gd name="T8" fmla="*/ 0 w 63"/>
                  <a:gd name="T9" fmla="*/ 6 h 11"/>
                  <a:gd name="T10" fmla="*/ 5 w 63"/>
                  <a:gd name="T11" fmla="*/ 0 h 11"/>
                  <a:gd name="T12" fmla="*/ 58 w 63"/>
                  <a:gd name="T13" fmla="*/ 0 h 11"/>
                  <a:gd name="T14" fmla="*/ 63 w 6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1">
                    <a:moveTo>
                      <a:pt x="63" y="6"/>
                    </a:moveTo>
                    <a:cubicBezTo>
                      <a:pt x="63" y="9"/>
                      <a:pt x="61" y="11"/>
                      <a:pt x="58" y="11"/>
                    </a:cubicBezTo>
                    <a:cubicBezTo>
                      <a:pt x="5" y="11"/>
                      <a:pt x="5" y="11"/>
                      <a:pt x="5" y="11"/>
                    </a:cubicBezTo>
                    <a:cubicBezTo>
                      <a:pt x="2" y="11"/>
                      <a:pt x="0" y="9"/>
                      <a:pt x="0" y="6"/>
                    </a:cubicBezTo>
                    <a:cubicBezTo>
                      <a:pt x="0" y="6"/>
                      <a:pt x="0" y="6"/>
                      <a:pt x="0" y="6"/>
                    </a:cubicBezTo>
                    <a:cubicBezTo>
                      <a:pt x="0" y="3"/>
                      <a:pt x="2" y="0"/>
                      <a:pt x="5" y="0"/>
                    </a:cubicBezTo>
                    <a:cubicBezTo>
                      <a:pt x="58" y="0"/>
                      <a:pt x="58" y="0"/>
                      <a:pt x="58" y="0"/>
                    </a:cubicBezTo>
                    <a:cubicBezTo>
                      <a:pt x="61" y="0"/>
                      <a:pt x="63" y="3"/>
                      <a:pt x="6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18"/>
              <p:cNvSpPr>
                <a:spLocks/>
              </p:cNvSpPr>
              <p:nvPr/>
            </p:nvSpPr>
            <p:spPr bwMode="auto">
              <a:xfrm>
                <a:off x="18845893" y="3722334"/>
                <a:ext cx="377966" cy="64773"/>
              </a:xfrm>
              <a:custGeom>
                <a:avLst/>
                <a:gdLst>
                  <a:gd name="T0" fmla="*/ 58 w 64"/>
                  <a:gd name="T1" fmla="*/ 0 h 11"/>
                  <a:gd name="T2" fmla="*/ 5 w 64"/>
                  <a:gd name="T3" fmla="*/ 0 h 11"/>
                  <a:gd name="T4" fmla="*/ 0 w 64"/>
                  <a:gd name="T5" fmla="*/ 6 h 11"/>
                  <a:gd name="T6" fmla="*/ 5 w 64"/>
                  <a:gd name="T7" fmla="*/ 11 h 11"/>
                  <a:gd name="T8" fmla="*/ 58 w 64"/>
                  <a:gd name="T9" fmla="*/ 11 h 11"/>
                  <a:gd name="T10" fmla="*/ 64 w 64"/>
                  <a:gd name="T11" fmla="*/ 6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4" y="9"/>
                      <a:pt x="64" y="6"/>
                    </a:cubicBezTo>
                    <a:cubicBezTo>
                      <a:pt x="64"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19"/>
              <p:cNvSpPr>
                <a:spLocks/>
              </p:cNvSpPr>
              <p:nvPr/>
            </p:nvSpPr>
            <p:spPr bwMode="auto">
              <a:xfrm>
                <a:off x="18839286" y="4576284"/>
                <a:ext cx="1435214"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2"/>
                      <a:pt x="2" y="0"/>
                      <a:pt x="6" y="0"/>
                    </a:cubicBezTo>
                    <a:cubicBezTo>
                      <a:pt x="237" y="0"/>
                      <a:pt x="237" y="0"/>
                      <a:pt x="237" y="0"/>
                    </a:cubicBezTo>
                    <a:cubicBezTo>
                      <a:pt x="240"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20"/>
              <p:cNvSpPr>
                <a:spLocks/>
              </p:cNvSpPr>
              <p:nvPr/>
            </p:nvSpPr>
            <p:spPr bwMode="auto">
              <a:xfrm>
                <a:off x="18833999" y="4693934"/>
                <a:ext cx="796900" cy="64773"/>
              </a:xfrm>
              <a:custGeom>
                <a:avLst/>
                <a:gdLst>
                  <a:gd name="T0" fmla="*/ 129 w 135"/>
                  <a:gd name="T1" fmla="*/ 0 h 11"/>
                  <a:gd name="T2" fmla="*/ 6 w 135"/>
                  <a:gd name="T3" fmla="*/ 0 h 11"/>
                  <a:gd name="T4" fmla="*/ 0 w 135"/>
                  <a:gd name="T5" fmla="*/ 5 h 11"/>
                  <a:gd name="T6" fmla="*/ 6 w 135"/>
                  <a:gd name="T7" fmla="*/ 11 h 11"/>
                  <a:gd name="T8" fmla="*/ 129 w 135"/>
                  <a:gd name="T9" fmla="*/ 11 h 11"/>
                  <a:gd name="T10" fmla="*/ 135 w 135"/>
                  <a:gd name="T11" fmla="*/ 5 h 11"/>
                  <a:gd name="T12" fmla="*/ 129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29" y="0"/>
                    </a:moveTo>
                    <a:cubicBezTo>
                      <a:pt x="6" y="0"/>
                      <a:pt x="6" y="0"/>
                      <a:pt x="6" y="0"/>
                    </a:cubicBezTo>
                    <a:cubicBezTo>
                      <a:pt x="2" y="0"/>
                      <a:pt x="0" y="2"/>
                      <a:pt x="0" y="5"/>
                    </a:cubicBezTo>
                    <a:cubicBezTo>
                      <a:pt x="0" y="9"/>
                      <a:pt x="2" y="11"/>
                      <a:pt x="6" y="11"/>
                    </a:cubicBezTo>
                    <a:cubicBezTo>
                      <a:pt x="129" y="11"/>
                      <a:pt x="129" y="11"/>
                      <a:pt x="129" y="11"/>
                    </a:cubicBezTo>
                    <a:cubicBezTo>
                      <a:pt x="132" y="11"/>
                      <a:pt x="135" y="9"/>
                      <a:pt x="135" y="5"/>
                    </a:cubicBezTo>
                    <a:cubicBezTo>
                      <a:pt x="135" y="2"/>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21"/>
              <p:cNvSpPr>
                <a:spLocks/>
              </p:cNvSpPr>
              <p:nvPr/>
            </p:nvSpPr>
            <p:spPr bwMode="auto">
              <a:xfrm>
                <a:off x="19695656" y="4693934"/>
                <a:ext cx="377966" cy="64773"/>
              </a:xfrm>
              <a:custGeom>
                <a:avLst/>
                <a:gdLst>
                  <a:gd name="T0" fmla="*/ 59 w 64"/>
                  <a:gd name="T1" fmla="*/ 0 h 11"/>
                  <a:gd name="T2" fmla="*/ 6 w 64"/>
                  <a:gd name="T3" fmla="*/ 0 h 11"/>
                  <a:gd name="T4" fmla="*/ 0 w 64"/>
                  <a:gd name="T5" fmla="*/ 6 h 11"/>
                  <a:gd name="T6" fmla="*/ 6 w 64"/>
                  <a:gd name="T7" fmla="*/ 11 h 11"/>
                  <a:gd name="T8" fmla="*/ 59 w 64"/>
                  <a:gd name="T9" fmla="*/ 11 h 11"/>
                  <a:gd name="T10" fmla="*/ 64 w 64"/>
                  <a:gd name="T11" fmla="*/ 6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3"/>
                      <a:pt x="0" y="6"/>
                    </a:cubicBezTo>
                    <a:cubicBezTo>
                      <a:pt x="0" y="9"/>
                      <a:pt x="3" y="11"/>
                      <a:pt x="6" y="11"/>
                    </a:cubicBezTo>
                    <a:cubicBezTo>
                      <a:pt x="59" y="11"/>
                      <a:pt x="59" y="11"/>
                      <a:pt x="59" y="11"/>
                    </a:cubicBezTo>
                    <a:cubicBezTo>
                      <a:pt x="62" y="11"/>
                      <a:pt x="64" y="9"/>
                      <a:pt x="64" y="6"/>
                    </a:cubicBezTo>
                    <a:cubicBezTo>
                      <a:pt x="64" y="3"/>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22"/>
              <p:cNvSpPr>
                <a:spLocks/>
              </p:cNvSpPr>
              <p:nvPr/>
            </p:nvSpPr>
            <p:spPr bwMode="auto">
              <a:xfrm>
                <a:off x="18839286" y="4811583"/>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2"/>
                      <a:pt x="3" y="0"/>
                      <a:pt x="6" y="0"/>
                    </a:cubicBezTo>
                    <a:cubicBezTo>
                      <a:pt x="237" y="0"/>
                      <a:pt x="237" y="0"/>
                      <a:pt x="237" y="0"/>
                    </a:cubicBezTo>
                    <a:cubicBezTo>
                      <a:pt x="241"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23"/>
              <p:cNvSpPr>
                <a:spLocks/>
              </p:cNvSpPr>
              <p:nvPr/>
            </p:nvSpPr>
            <p:spPr bwMode="auto">
              <a:xfrm>
                <a:off x="19264828" y="4941130"/>
                <a:ext cx="377966" cy="64773"/>
              </a:xfrm>
              <a:custGeom>
                <a:avLst/>
                <a:gdLst>
                  <a:gd name="T0" fmla="*/ 64 w 64"/>
                  <a:gd name="T1" fmla="*/ 6 h 11"/>
                  <a:gd name="T2" fmla="*/ 58 w 64"/>
                  <a:gd name="T3" fmla="*/ 11 h 11"/>
                  <a:gd name="T4" fmla="*/ 6 w 64"/>
                  <a:gd name="T5" fmla="*/ 11 h 11"/>
                  <a:gd name="T6" fmla="*/ 0 w 64"/>
                  <a:gd name="T7" fmla="*/ 6 h 11"/>
                  <a:gd name="T8" fmla="*/ 0 w 64"/>
                  <a:gd name="T9" fmla="*/ 6 h 11"/>
                  <a:gd name="T10" fmla="*/ 6 w 64"/>
                  <a:gd name="T11" fmla="*/ 0 h 11"/>
                  <a:gd name="T12" fmla="*/ 58 w 64"/>
                  <a:gd name="T13" fmla="*/ 0 h 11"/>
                  <a:gd name="T14" fmla="*/ 64 w 6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1">
                    <a:moveTo>
                      <a:pt x="64" y="6"/>
                    </a:moveTo>
                    <a:cubicBezTo>
                      <a:pt x="64" y="9"/>
                      <a:pt x="61" y="11"/>
                      <a:pt x="58" y="11"/>
                    </a:cubicBezTo>
                    <a:cubicBezTo>
                      <a:pt x="6" y="11"/>
                      <a:pt x="6" y="11"/>
                      <a:pt x="6" y="11"/>
                    </a:cubicBezTo>
                    <a:cubicBezTo>
                      <a:pt x="3" y="11"/>
                      <a:pt x="0" y="9"/>
                      <a:pt x="0" y="6"/>
                    </a:cubicBezTo>
                    <a:cubicBezTo>
                      <a:pt x="0" y="6"/>
                      <a:pt x="0" y="6"/>
                      <a:pt x="0" y="6"/>
                    </a:cubicBezTo>
                    <a:cubicBezTo>
                      <a:pt x="0" y="3"/>
                      <a:pt x="3" y="0"/>
                      <a:pt x="6" y="0"/>
                    </a:cubicBezTo>
                    <a:cubicBezTo>
                      <a:pt x="58" y="0"/>
                      <a:pt x="58" y="0"/>
                      <a:pt x="58" y="0"/>
                    </a:cubicBezTo>
                    <a:cubicBezTo>
                      <a:pt x="61" y="0"/>
                      <a:pt x="64" y="3"/>
                      <a:pt x="64" y="6"/>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24"/>
              <p:cNvSpPr>
                <a:spLocks/>
              </p:cNvSpPr>
              <p:nvPr/>
            </p:nvSpPr>
            <p:spPr bwMode="auto">
              <a:xfrm>
                <a:off x="18839286" y="4941130"/>
                <a:ext cx="372680"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25"/>
              <p:cNvSpPr>
                <a:spLocks/>
              </p:cNvSpPr>
              <p:nvPr/>
            </p:nvSpPr>
            <p:spPr bwMode="auto">
              <a:xfrm>
                <a:off x="18869681" y="3875675"/>
                <a:ext cx="1392924" cy="606754"/>
              </a:xfrm>
              <a:custGeom>
                <a:avLst/>
                <a:gdLst>
                  <a:gd name="T0" fmla="*/ 5 w 236"/>
                  <a:gd name="T1" fmla="*/ 103 h 103"/>
                  <a:gd name="T2" fmla="*/ 2 w 236"/>
                  <a:gd name="T3" fmla="*/ 102 h 103"/>
                  <a:gd name="T4" fmla="*/ 2 w 236"/>
                  <a:gd name="T5" fmla="*/ 95 h 103"/>
                  <a:gd name="T6" fmla="*/ 63 w 236"/>
                  <a:gd name="T7" fmla="*/ 29 h 103"/>
                  <a:gd name="T8" fmla="*/ 69 w 236"/>
                  <a:gd name="T9" fmla="*/ 28 h 103"/>
                  <a:gd name="T10" fmla="*/ 145 w 236"/>
                  <a:gd name="T11" fmla="*/ 80 h 103"/>
                  <a:gd name="T12" fmla="*/ 228 w 236"/>
                  <a:gd name="T13" fmla="*/ 1 h 103"/>
                  <a:gd name="T14" fmla="*/ 235 w 236"/>
                  <a:gd name="T15" fmla="*/ 2 h 103"/>
                  <a:gd name="T16" fmla="*/ 235 w 236"/>
                  <a:gd name="T17" fmla="*/ 8 h 103"/>
                  <a:gd name="T18" fmla="*/ 148 w 236"/>
                  <a:gd name="T19" fmla="*/ 90 h 103"/>
                  <a:gd name="T20" fmla="*/ 143 w 236"/>
                  <a:gd name="T21" fmla="*/ 90 h 103"/>
                  <a:gd name="T22" fmla="*/ 67 w 236"/>
                  <a:gd name="T23" fmla="*/ 38 h 103"/>
                  <a:gd name="T24" fmla="*/ 8 w 236"/>
                  <a:gd name="T25" fmla="*/ 101 h 103"/>
                  <a:gd name="T26" fmla="*/ 5 w 236"/>
                  <a:gd name="T27"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03">
                    <a:moveTo>
                      <a:pt x="5" y="103"/>
                    </a:moveTo>
                    <a:cubicBezTo>
                      <a:pt x="4" y="103"/>
                      <a:pt x="3" y="102"/>
                      <a:pt x="2" y="102"/>
                    </a:cubicBezTo>
                    <a:cubicBezTo>
                      <a:pt x="0" y="100"/>
                      <a:pt x="0" y="97"/>
                      <a:pt x="2" y="95"/>
                    </a:cubicBezTo>
                    <a:cubicBezTo>
                      <a:pt x="63" y="29"/>
                      <a:pt x="63" y="29"/>
                      <a:pt x="63" y="29"/>
                    </a:cubicBezTo>
                    <a:cubicBezTo>
                      <a:pt x="65" y="27"/>
                      <a:pt x="68" y="27"/>
                      <a:pt x="69" y="28"/>
                    </a:cubicBezTo>
                    <a:cubicBezTo>
                      <a:pt x="145" y="80"/>
                      <a:pt x="145" y="80"/>
                      <a:pt x="145" y="80"/>
                    </a:cubicBezTo>
                    <a:cubicBezTo>
                      <a:pt x="228" y="1"/>
                      <a:pt x="228" y="1"/>
                      <a:pt x="228" y="1"/>
                    </a:cubicBezTo>
                    <a:cubicBezTo>
                      <a:pt x="230" y="0"/>
                      <a:pt x="233" y="0"/>
                      <a:pt x="235" y="2"/>
                    </a:cubicBezTo>
                    <a:cubicBezTo>
                      <a:pt x="236" y="3"/>
                      <a:pt x="236" y="6"/>
                      <a:pt x="235" y="8"/>
                    </a:cubicBezTo>
                    <a:cubicBezTo>
                      <a:pt x="148" y="90"/>
                      <a:pt x="148" y="90"/>
                      <a:pt x="148" y="90"/>
                    </a:cubicBezTo>
                    <a:cubicBezTo>
                      <a:pt x="147" y="91"/>
                      <a:pt x="145" y="91"/>
                      <a:pt x="143" y="90"/>
                    </a:cubicBezTo>
                    <a:cubicBezTo>
                      <a:pt x="67" y="38"/>
                      <a:pt x="67" y="38"/>
                      <a:pt x="67" y="38"/>
                    </a:cubicBezTo>
                    <a:cubicBezTo>
                      <a:pt x="8" y="101"/>
                      <a:pt x="8" y="101"/>
                      <a:pt x="8" y="101"/>
                    </a:cubicBezTo>
                    <a:cubicBezTo>
                      <a:pt x="7" y="102"/>
                      <a:pt x="6" y="103"/>
                      <a:pt x="5" y="103"/>
                    </a:cubicBezTo>
                    <a:close/>
                  </a:path>
                </a:pathLst>
              </a:custGeom>
              <a:solidFill>
                <a:srgbClr val="FF73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Oval 26"/>
              <p:cNvSpPr>
                <a:spLocks/>
              </p:cNvSpPr>
              <p:nvPr/>
            </p:nvSpPr>
            <p:spPr bwMode="auto">
              <a:xfrm>
                <a:off x="19181569" y="3993325"/>
                <a:ext cx="171803" cy="165238"/>
              </a:xfrm>
              <a:prstGeom prst="ellipse">
                <a:avLst/>
              </a:prstGeom>
              <a:solidFill>
                <a:srgbClr val="FF73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Oval 27"/>
              <p:cNvSpPr>
                <a:spLocks/>
              </p:cNvSpPr>
              <p:nvPr/>
            </p:nvSpPr>
            <p:spPr bwMode="auto">
              <a:xfrm>
                <a:off x="19659974" y="4276212"/>
                <a:ext cx="171803" cy="163916"/>
              </a:xfrm>
              <a:prstGeom prst="ellipse">
                <a:avLst/>
              </a:prstGeom>
              <a:solidFill>
                <a:srgbClr val="FF73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2" name="Group 28"/>
            <p:cNvGrpSpPr/>
            <p:nvPr/>
          </p:nvGrpSpPr>
          <p:grpSpPr>
            <a:xfrm rot="291304">
              <a:off x="3497643" y="3208662"/>
              <a:ext cx="461833" cy="460229"/>
              <a:chOff x="131763" y="111125"/>
              <a:chExt cx="3802063" cy="3789363"/>
            </a:xfrm>
          </p:grpSpPr>
          <p:sp>
            <p:nvSpPr>
              <p:cNvPr id="277" name="Freeform: Shape 29"/>
              <p:cNvSpPr>
                <a:spLocks/>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30"/>
              <p:cNvSpPr>
                <a:spLocks/>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31"/>
              <p:cNvSpPr>
                <a:spLocks/>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32"/>
              <p:cNvSpPr>
                <a:spLocks/>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33"/>
              <p:cNvSpPr>
                <a:spLocks/>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34"/>
              <p:cNvSpPr>
                <a:spLocks/>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35"/>
              <p:cNvSpPr>
                <a:spLocks/>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36"/>
              <p:cNvSpPr>
                <a:spLocks/>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3" name="Group 37"/>
            <p:cNvGrpSpPr/>
            <p:nvPr/>
          </p:nvGrpSpPr>
          <p:grpSpPr>
            <a:xfrm rot="5400000">
              <a:off x="5319389" y="3216663"/>
              <a:ext cx="461649" cy="460408"/>
              <a:chOff x="131763" y="111125"/>
              <a:chExt cx="3802063" cy="3789363"/>
            </a:xfrm>
          </p:grpSpPr>
          <p:sp>
            <p:nvSpPr>
              <p:cNvPr id="269" name="Freeform: Shape 38"/>
              <p:cNvSpPr>
                <a:spLocks/>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39"/>
              <p:cNvSpPr>
                <a:spLocks/>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40"/>
              <p:cNvSpPr>
                <a:spLocks/>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41"/>
              <p:cNvSpPr>
                <a:spLocks/>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42"/>
              <p:cNvSpPr>
                <a:spLocks/>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43"/>
              <p:cNvSpPr>
                <a:spLocks/>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44"/>
              <p:cNvSpPr>
                <a:spLocks/>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45"/>
              <p:cNvSpPr>
                <a:spLocks/>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4" name="Group 46"/>
            <p:cNvGrpSpPr/>
            <p:nvPr/>
          </p:nvGrpSpPr>
          <p:grpSpPr>
            <a:xfrm>
              <a:off x="3775912" y="2794108"/>
              <a:ext cx="1727998" cy="1478783"/>
              <a:chOff x="9724729" y="7787490"/>
              <a:chExt cx="4606783" cy="3943931"/>
            </a:xfrm>
          </p:grpSpPr>
          <p:sp>
            <p:nvSpPr>
              <p:cNvPr id="223" name="Freeform: Shape 47"/>
              <p:cNvSpPr>
                <a:spLocks/>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48"/>
              <p:cNvSpPr>
                <a:spLocks/>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49"/>
              <p:cNvSpPr>
                <a:spLocks/>
              </p:cNvSpPr>
              <p:nvPr/>
            </p:nvSpPr>
            <p:spPr bwMode="auto">
              <a:xfrm>
                <a:off x="11792173" y="8870221"/>
                <a:ext cx="471894" cy="289715"/>
              </a:xfrm>
              <a:custGeom>
                <a:avLst/>
                <a:gdLst>
                  <a:gd name="T0" fmla="*/ 0 w 988"/>
                  <a:gd name="T1" fmla="*/ 0 h 610"/>
                  <a:gd name="T2" fmla="*/ 0 w 988"/>
                  <a:gd name="T3" fmla="*/ 437 h 610"/>
                  <a:gd name="T4" fmla="*/ 267 w 988"/>
                  <a:gd name="T5" fmla="*/ 609 h 610"/>
                  <a:gd name="T6" fmla="*/ 987 w 988"/>
                  <a:gd name="T7" fmla="*/ 163 h 610"/>
                  <a:gd name="T8" fmla="*/ 987 w 988"/>
                  <a:gd name="T9" fmla="*/ 0 h 610"/>
                  <a:gd name="T10" fmla="*/ 0 w 988"/>
                  <a:gd name="T11" fmla="*/ 0 h 610"/>
                </a:gdLst>
                <a:ahLst/>
                <a:cxnLst>
                  <a:cxn ang="0">
                    <a:pos x="T0" y="T1"/>
                  </a:cxn>
                  <a:cxn ang="0">
                    <a:pos x="T2" y="T3"/>
                  </a:cxn>
                  <a:cxn ang="0">
                    <a:pos x="T4" y="T5"/>
                  </a:cxn>
                  <a:cxn ang="0">
                    <a:pos x="T6" y="T7"/>
                  </a:cxn>
                  <a:cxn ang="0">
                    <a:pos x="T8" y="T9"/>
                  </a:cxn>
                  <a:cxn ang="0">
                    <a:pos x="T10" y="T11"/>
                  </a:cxn>
                </a:cxnLst>
                <a:rect l="0" t="0" r="r" b="b"/>
                <a:pathLst>
                  <a:path w="988" h="610">
                    <a:moveTo>
                      <a:pt x="0" y="0"/>
                    </a:moveTo>
                    <a:lnTo>
                      <a:pt x="0" y="437"/>
                    </a:lnTo>
                    <a:lnTo>
                      <a:pt x="267" y="609"/>
                    </a:lnTo>
                    <a:lnTo>
                      <a:pt x="987" y="163"/>
                    </a:lnTo>
                    <a:lnTo>
                      <a:pt x="987" y="0"/>
                    </a:lnTo>
                    <a:lnTo>
                      <a:pt x="0" y="0"/>
                    </a:lnTo>
                  </a:path>
                </a:pathLst>
              </a:custGeom>
              <a:solidFill>
                <a:srgbClr val="F6BF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50"/>
              <p:cNvSpPr>
                <a:spLocks/>
              </p:cNvSpPr>
              <p:nvPr/>
            </p:nvSpPr>
            <p:spPr bwMode="auto">
              <a:xfrm>
                <a:off x="11553052" y="7924946"/>
                <a:ext cx="948020" cy="1125025"/>
              </a:xfrm>
              <a:custGeom>
                <a:avLst/>
                <a:gdLst>
                  <a:gd name="T0" fmla="*/ 1867 w 1979"/>
                  <a:gd name="T1" fmla="*/ 1003 h 2349"/>
                  <a:gd name="T2" fmla="*/ 1867 w 1979"/>
                  <a:gd name="T3" fmla="*/ 1003 h 2349"/>
                  <a:gd name="T4" fmla="*/ 1763 w 1979"/>
                  <a:gd name="T5" fmla="*/ 1010 h 2349"/>
                  <a:gd name="T6" fmla="*/ 991 w 1979"/>
                  <a:gd name="T7" fmla="*/ 0 h 2349"/>
                  <a:gd name="T8" fmla="*/ 214 w 1979"/>
                  <a:gd name="T9" fmla="*/ 1010 h 2349"/>
                  <a:gd name="T10" fmla="*/ 115 w 1979"/>
                  <a:gd name="T11" fmla="*/ 1003 h 2349"/>
                  <a:gd name="T12" fmla="*/ 282 w 1979"/>
                  <a:gd name="T13" fmla="*/ 1552 h 2349"/>
                  <a:gd name="T14" fmla="*/ 541 w 1979"/>
                  <a:gd name="T15" fmla="*/ 2089 h 2349"/>
                  <a:gd name="T16" fmla="*/ 991 w 1979"/>
                  <a:gd name="T17" fmla="*/ 2348 h 2349"/>
                  <a:gd name="T18" fmla="*/ 1449 w 1979"/>
                  <a:gd name="T19" fmla="*/ 2058 h 2349"/>
                  <a:gd name="T20" fmla="*/ 1700 w 1979"/>
                  <a:gd name="T21" fmla="*/ 1552 h 2349"/>
                  <a:gd name="T22" fmla="*/ 1867 w 1979"/>
                  <a:gd name="T23" fmla="*/ 1003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9" h="2349">
                    <a:moveTo>
                      <a:pt x="1867" y="1003"/>
                    </a:moveTo>
                    <a:lnTo>
                      <a:pt x="1867" y="1003"/>
                    </a:lnTo>
                    <a:cubicBezTo>
                      <a:pt x="1867" y="1003"/>
                      <a:pt x="1799" y="923"/>
                      <a:pt x="1763" y="1010"/>
                    </a:cubicBezTo>
                    <a:cubicBezTo>
                      <a:pt x="1763" y="1010"/>
                      <a:pt x="1978" y="0"/>
                      <a:pt x="991" y="0"/>
                    </a:cubicBezTo>
                    <a:cubicBezTo>
                      <a:pt x="0" y="0"/>
                      <a:pt x="214" y="1010"/>
                      <a:pt x="214" y="1010"/>
                    </a:cubicBezTo>
                    <a:cubicBezTo>
                      <a:pt x="183" y="923"/>
                      <a:pt x="115" y="1003"/>
                      <a:pt x="115" y="1003"/>
                    </a:cubicBezTo>
                    <a:cubicBezTo>
                      <a:pt x="60" y="1508"/>
                      <a:pt x="282" y="1552"/>
                      <a:pt x="282" y="1552"/>
                    </a:cubicBezTo>
                    <a:cubicBezTo>
                      <a:pt x="282" y="1552"/>
                      <a:pt x="282" y="1831"/>
                      <a:pt x="541" y="2089"/>
                    </a:cubicBezTo>
                    <a:cubicBezTo>
                      <a:pt x="800" y="2348"/>
                      <a:pt x="991" y="2348"/>
                      <a:pt x="991" y="2348"/>
                    </a:cubicBezTo>
                    <a:cubicBezTo>
                      <a:pt x="991" y="2348"/>
                      <a:pt x="1194" y="2316"/>
                      <a:pt x="1449" y="2058"/>
                    </a:cubicBezTo>
                    <a:cubicBezTo>
                      <a:pt x="1707" y="1799"/>
                      <a:pt x="1700" y="1552"/>
                      <a:pt x="1700" y="1552"/>
                    </a:cubicBezTo>
                    <a:cubicBezTo>
                      <a:pt x="1700" y="1552"/>
                      <a:pt x="1922" y="1508"/>
                      <a:pt x="1867" y="1003"/>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51"/>
              <p:cNvSpPr>
                <a:spLocks/>
              </p:cNvSpPr>
              <p:nvPr/>
            </p:nvSpPr>
            <p:spPr bwMode="auto">
              <a:xfrm>
                <a:off x="11578446" y="7787490"/>
                <a:ext cx="886652" cy="699968"/>
              </a:xfrm>
              <a:custGeom>
                <a:avLst/>
                <a:gdLst>
                  <a:gd name="T0" fmla="*/ 180 w 1853"/>
                  <a:gd name="T1" fmla="*/ 1461 h 1462"/>
                  <a:gd name="T2" fmla="*/ 180 w 1853"/>
                  <a:gd name="T3" fmla="*/ 1461 h 1462"/>
                  <a:gd name="T4" fmla="*/ 247 w 1853"/>
                  <a:gd name="T5" fmla="*/ 1158 h 1462"/>
                  <a:gd name="T6" fmla="*/ 347 w 1853"/>
                  <a:gd name="T7" fmla="*/ 856 h 1462"/>
                  <a:gd name="T8" fmla="*/ 446 w 1853"/>
                  <a:gd name="T9" fmla="*/ 732 h 1462"/>
                  <a:gd name="T10" fmla="*/ 1000 w 1853"/>
                  <a:gd name="T11" fmla="*/ 887 h 1462"/>
                  <a:gd name="T12" fmla="*/ 1461 w 1853"/>
                  <a:gd name="T13" fmla="*/ 955 h 1462"/>
                  <a:gd name="T14" fmla="*/ 1358 w 1853"/>
                  <a:gd name="T15" fmla="*/ 832 h 1462"/>
                  <a:gd name="T16" fmla="*/ 1561 w 1853"/>
                  <a:gd name="T17" fmla="*/ 832 h 1462"/>
                  <a:gd name="T18" fmla="*/ 1628 w 1853"/>
                  <a:gd name="T19" fmla="*/ 1071 h 1462"/>
                  <a:gd name="T20" fmla="*/ 1708 w 1853"/>
                  <a:gd name="T21" fmla="*/ 1461 h 1462"/>
                  <a:gd name="T22" fmla="*/ 1796 w 1853"/>
                  <a:gd name="T23" fmla="*/ 1373 h 1462"/>
                  <a:gd name="T24" fmla="*/ 1852 w 1853"/>
                  <a:gd name="T25" fmla="*/ 1182 h 1462"/>
                  <a:gd name="T26" fmla="*/ 1852 w 1853"/>
                  <a:gd name="T27" fmla="*/ 565 h 1462"/>
                  <a:gd name="T28" fmla="*/ 944 w 1853"/>
                  <a:gd name="T29" fmla="*/ 0 h 1462"/>
                  <a:gd name="T30" fmla="*/ 44 w 1853"/>
                  <a:gd name="T31" fmla="*/ 621 h 1462"/>
                  <a:gd name="T32" fmla="*/ 44 w 1853"/>
                  <a:gd name="T33" fmla="*/ 1202 h 1462"/>
                  <a:gd name="T34" fmla="*/ 180 w 1853"/>
                  <a:gd name="T35" fmla="*/ 1461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3" h="1462">
                    <a:moveTo>
                      <a:pt x="180" y="1461"/>
                    </a:moveTo>
                    <a:lnTo>
                      <a:pt x="180" y="1461"/>
                    </a:lnTo>
                    <a:cubicBezTo>
                      <a:pt x="247" y="1158"/>
                      <a:pt x="247" y="1158"/>
                      <a:pt x="247" y="1158"/>
                    </a:cubicBezTo>
                    <a:cubicBezTo>
                      <a:pt x="247" y="1158"/>
                      <a:pt x="315" y="912"/>
                      <a:pt x="347" y="856"/>
                    </a:cubicBezTo>
                    <a:cubicBezTo>
                      <a:pt x="383" y="800"/>
                      <a:pt x="446" y="732"/>
                      <a:pt x="446" y="732"/>
                    </a:cubicBezTo>
                    <a:cubicBezTo>
                      <a:pt x="446" y="732"/>
                      <a:pt x="629" y="812"/>
                      <a:pt x="1000" y="887"/>
                    </a:cubicBezTo>
                    <a:cubicBezTo>
                      <a:pt x="1370" y="967"/>
                      <a:pt x="1461" y="955"/>
                      <a:pt x="1461" y="955"/>
                    </a:cubicBezTo>
                    <a:cubicBezTo>
                      <a:pt x="1358" y="832"/>
                      <a:pt x="1358" y="832"/>
                      <a:pt x="1358" y="832"/>
                    </a:cubicBezTo>
                    <a:cubicBezTo>
                      <a:pt x="1561" y="832"/>
                      <a:pt x="1561" y="832"/>
                      <a:pt x="1561" y="832"/>
                    </a:cubicBezTo>
                    <a:cubicBezTo>
                      <a:pt x="1561" y="832"/>
                      <a:pt x="1573" y="1011"/>
                      <a:pt x="1628" y="1071"/>
                    </a:cubicBezTo>
                    <a:cubicBezTo>
                      <a:pt x="1684" y="1126"/>
                      <a:pt x="1708" y="1461"/>
                      <a:pt x="1708" y="1461"/>
                    </a:cubicBezTo>
                    <a:cubicBezTo>
                      <a:pt x="1796" y="1373"/>
                      <a:pt x="1796" y="1373"/>
                      <a:pt x="1796" y="1373"/>
                    </a:cubicBezTo>
                    <a:cubicBezTo>
                      <a:pt x="1852" y="1182"/>
                      <a:pt x="1852" y="1182"/>
                      <a:pt x="1852" y="1182"/>
                    </a:cubicBezTo>
                    <a:cubicBezTo>
                      <a:pt x="1852" y="565"/>
                      <a:pt x="1852" y="565"/>
                      <a:pt x="1852" y="565"/>
                    </a:cubicBezTo>
                    <a:cubicBezTo>
                      <a:pt x="1852" y="565"/>
                      <a:pt x="1616" y="0"/>
                      <a:pt x="944" y="0"/>
                    </a:cubicBezTo>
                    <a:cubicBezTo>
                      <a:pt x="271" y="0"/>
                      <a:pt x="44" y="621"/>
                      <a:pt x="44" y="621"/>
                    </a:cubicBezTo>
                    <a:cubicBezTo>
                      <a:pt x="44" y="621"/>
                      <a:pt x="0" y="1146"/>
                      <a:pt x="44" y="1202"/>
                    </a:cubicBezTo>
                    <a:cubicBezTo>
                      <a:pt x="88" y="1258"/>
                      <a:pt x="180" y="1461"/>
                      <a:pt x="180" y="1461"/>
                    </a:cubicBezTo>
                  </a:path>
                </a:pathLst>
              </a:custGeom>
              <a:solidFill>
                <a:srgbClr val="4A484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52"/>
              <p:cNvSpPr>
                <a:spLocks/>
              </p:cNvSpPr>
              <p:nvPr/>
            </p:nvSpPr>
            <p:spPr bwMode="auto">
              <a:xfrm>
                <a:off x="9735309" y="9866248"/>
                <a:ext cx="785079" cy="401795"/>
              </a:xfrm>
              <a:custGeom>
                <a:avLst/>
                <a:gdLst>
                  <a:gd name="T0" fmla="*/ 637 w 1641"/>
                  <a:gd name="T1" fmla="*/ 8 h 841"/>
                  <a:gd name="T2" fmla="*/ 637 w 1641"/>
                  <a:gd name="T3" fmla="*/ 8 h 841"/>
                  <a:gd name="T4" fmla="*/ 1039 w 1641"/>
                  <a:gd name="T5" fmla="*/ 123 h 841"/>
                  <a:gd name="T6" fmla="*/ 1394 w 1641"/>
                  <a:gd name="T7" fmla="*/ 267 h 841"/>
                  <a:gd name="T8" fmla="*/ 1493 w 1641"/>
                  <a:gd name="T9" fmla="*/ 394 h 841"/>
                  <a:gd name="T10" fmla="*/ 1640 w 1641"/>
                  <a:gd name="T11" fmla="*/ 513 h 841"/>
                  <a:gd name="T12" fmla="*/ 1298 w 1641"/>
                  <a:gd name="T13" fmla="*/ 840 h 841"/>
                  <a:gd name="T14" fmla="*/ 1139 w 1641"/>
                  <a:gd name="T15" fmla="*/ 752 h 841"/>
                  <a:gd name="T16" fmla="*/ 482 w 1641"/>
                  <a:gd name="T17" fmla="*/ 597 h 841"/>
                  <a:gd name="T18" fmla="*/ 4 w 1641"/>
                  <a:gd name="T19" fmla="*/ 59 h 841"/>
                  <a:gd name="T20" fmla="*/ 20 w 1641"/>
                  <a:gd name="T21" fmla="*/ 8 h 841"/>
                  <a:gd name="T22" fmla="*/ 195 w 1641"/>
                  <a:gd name="T23" fmla="*/ 95 h 841"/>
                  <a:gd name="T24" fmla="*/ 462 w 1641"/>
                  <a:gd name="T25" fmla="*/ 362 h 841"/>
                  <a:gd name="T26" fmla="*/ 203 w 1641"/>
                  <a:gd name="T27" fmla="*/ 59 h 841"/>
                  <a:gd name="T28" fmla="*/ 203 w 1641"/>
                  <a:gd name="T29" fmla="*/ 8 h 841"/>
                  <a:gd name="T30" fmla="*/ 382 w 1641"/>
                  <a:gd name="T31" fmla="*/ 87 h 841"/>
                  <a:gd name="T32" fmla="*/ 848 w 1641"/>
                  <a:gd name="T33" fmla="*/ 390 h 841"/>
                  <a:gd name="T34" fmla="*/ 940 w 1641"/>
                  <a:gd name="T35" fmla="*/ 263 h 841"/>
                  <a:gd name="T36" fmla="*/ 741 w 1641"/>
                  <a:gd name="T37" fmla="*/ 211 h 841"/>
                  <a:gd name="T38" fmla="*/ 637 w 1641"/>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1" h="841">
                    <a:moveTo>
                      <a:pt x="637" y="8"/>
                    </a:moveTo>
                    <a:lnTo>
                      <a:pt x="637" y="8"/>
                    </a:lnTo>
                    <a:cubicBezTo>
                      <a:pt x="637" y="8"/>
                      <a:pt x="959" y="111"/>
                      <a:pt x="1039" y="123"/>
                    </a:cubicBezTo>
                    <a:cubicBezTo>
                      <a:pt x="1118" y="135"/>
                      <a:pt x="1298" y="159"/>
                      <a:pt x="1394" y="267"/>
                    </a:cubicBezTo>
                    <a:cubicBezTo>
                      <a:pt x="1489" y="374"/>
                      <a:pt x="1457" y="366"/>
                      <a:pt x="1493" y="394"/>
                    </a:cubicBezTo>
                    <a:cubicBezTo>
                      <a:pt x="1525" y="422"/>
                      <a:pt x="1640" y="513"/>
                      <a:pt x="1640" y="513"/>
                    </a:cubicBezTo>
                    <a:cubicBezTo>
                      <a:pt x="1298" y="840"/>
                      <a:pt x="1298" y="840"/>
                      <a:pt x="1298" y="840"/>
                    </a:cubicBezTo>
                    <a:cubicBezTo>
                      <a:pt x="1298" y="840"/>
                      <a:pt x="1179" y="764"/>
                      <a:pt x="1139" y="752"/>
                    </a:cubicBezTo>
                    <a:cubicBezTo>
                      <a:pt x="1103" y="740"/>
                      <a:pt x="526" y="625"/>
                      <a:pt x="482" y="597"/>
                    </a:cubicBezTo>
                    <a:cubicBezTo>
                      <a:pt x="434" y="569"/>
                      <a:pt x="8" y="75"/>
                      <a:pt x="4" y="59"/>
                    </a:cubicBezTo>
                    <a:cubicBezTo>
                      <a:pt x="0" y="43"/>
                      <a:pt x="0" y="16"/>
                      <a:pt x="20" y="8"/>
                    </a:cubicBezTo>
                    <a:cubicBezTo>
                      <a:pt x="40" y="3"/>
                      <a:pt x="115" y="0"/>
                      <a:pt x="195" y="95"/>
                    </a:cubicBezTo>
                    <a:cubicBezTo>
                      <a:pt x="275" y="187"/>
                      <a:pt x="462" y="362"/>
                      <a:pt x="462" y="362"/>
                    </a:cubicBezTo>
                    <a:cubicBezTo>
                      <a:pt x="203" y="59"/>
                      <a:pt x="203" y="59"/>
                      <a:pt x="203" y="59"/>
                    </a:cubicBezTo>
                    <a:cubicBezTo>
                      <a:pt x="203" y="59"/>
                      <a:pt x="195" y="8"/>
                      <a:pt x="203" y="8"/>
                    </a:cubicBezTo>
                    <a:cubicBezTo>
                      <a:pt x="215" y="8"/>
                      <a:pt x="295" y="0"/>
                      <a:pt x="382" y="87"/>
                    </a:cubicBezTo>
                    <a:cubicBezTo>
                      <a:pt x="474" y="179"/>
                      <a:pt x="657" y="406"/>
                      <a:pt x="848"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53"/>
              <p:cNvSpPr>
                <a:spLocks/>
              </p:cNvSpPr>
              <p:nvPr/>
            </p:nvSpPr>
            <p:spPr bwMode="auto">
              <a:xfrm>
                <a:off x="10001940" y="8525523"/>
                <a:ext cx="234889" cy="391221"/>
              </a:xfrm>
              <a:custGeom>
                <a:avLst/>
                <a:gdLst>
                  <a:gd name="T0" fmla="*/ 494 w 495"/>
                  <a:gd name="T1" fmla="*/ 584 h 820"/>
                  <a:gd name="T2" fmla="*/ 494 w 495"/>
                  <a:gd name="T3" fmla="*/ 584 h 820"/>
                  <a:gd name="T4" fmla="*/ 199 w 495"/>
                  <a:gd name="T5" fmla="*/ 477 h 820"/>
                  <a:gd name="T6" fmla="*/ 196 w 495"/>
                  <a:gd name="T7" fmla="*/ 445 h 820"/>
                  <a:gd name="T8" fmla="*/ 327 w 495"/>
                  <a:gd name="T9" fmla="*/ 203 h 820"/>
                  <a:gd name="T10" fmla="*/ 339 w 495"/>
                  <a:gd name="T11" fmla="*/ 119 h 820"/>
                  <a:gd name="T12" fmla="*/ 223 w 495"/>
                  <a:gd name="T13" fmla="*/ 154 h 820"/>
                  <a:gd name="T14" fmla="*/ 223 w 495"/>
                  <a:gd name="T15" fmla="*/ 154 h 820"/>
                  <a:gd name="T16" fmla="*/ 215 w 495"/>
                  <a:gd name="T17" fmla="*/ 166 h 820"/>
                  <a:gd name="T18" fmla="*/ 211 w 495"/>
                  <a:gd name="T19" fmla="*/ 175 h 820"/>
                  <a:gd name="T20" fmla="*/ 152 w 495"/>
                  <a:gd name="T21" fmla="*/ 258 h 820"/>
                  <a:gd name="T22" fmla="*/ 164 w 495"/>
                  <a:gd name="T23" fmla="*/ 75 h 820"/>
                  <a:gd name="T24" fmla="*/ 84 w 495"/>
                  <a:gd name="T25" fmla="*/ 51 h 820"/>
                  <a:gd name="T26" fmla="*/ 0 w 495"/>
                  <a:gd name="T27" fmla="*/ 378 h 820"/>
                  <a:gd name="T28" fmla="*/ 303 w 495"/>
                  <a:gd name="T29" fmla="*/ 776 h 820"/>
                  <a:gd name="T30" fmla="*/ 494 w 495"/>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5" h="820">
                    <a:moveTo>
                      <a:pt x="494" y="584"/>
                    </a:moveTo>
                    <a:lnTo>
                      <a:pt x="494" y="584"/>
                    </a:lnTo>
                    <a:cubicBezTo>
                      <a:pt x="494" y="584"/>
                      <a:pt x="220" y="540"/>
                      <a:pt x="199" y="477"/>
                    </a:cubicBezTo>
                    <a:cubicBezTo>
                      <a:pt x="196" y="469"/>
                      <a:pt x="196" y="457"/>
                      <a:pt x="196" y="445"/>
                    </a:cubicBezTo>
                    <a:cubicBezTo>
                      <a:pt x="196" y="445"/>
                      <a:pt x="311" y="226"/>
                      <a:pt x="327" y="203"/>
                    </a:cubicBezTo>
                    <a:cubicBezTo>
                      <a:pt x="346" y="170"/>
                      <a:pt x="363" y="135"/>
                      <a:pt x="339" y="119"/>
                    </a:cubicBezTo>
                    <a:cubicBezTo>
                      <a:pt x="339" y="119"/>
                      <a:pt x="287" y="59"/>
                      <a:pt x="223" y="154"/>
                    </a:cubicBezTo>
                    <a:lnTo>
                      <a:pt x="223" y="154"/>
                    </a:lnTo>
                    <a:cubicBezTo>
                      <a:pt x="220" y="159"/>
                      <a:pt x="220" y="163"/>
                      <a:pt x="215" y="166"/>
                    </a:cubicBezTo>
                    <a:cubicBezTo>
                      <a:pt x="215" y="170"/>
                      <a:pt x="211" y="170"/>
                      <a:pt x="211" y="175"/>
                    </a:cubicBezTo>
                    <a:cubicBezTo>
                      <a:pt x="187" y="210"/>
                      <a:pt x="168" y="238"/>
                      <a:pt x="152" y="258"/>
                    </a:cubicBezTo>
                    <a:cubicBezTo>
                      <a:pt x="159" y="238"/>
                      <a:pt x="192" y="99"/>
                      <a:pt x="164" y="75"/>
                    </a:cubicBezTo>
                    <a:cubicBezTo>
                      <a:pt x="164" y="75"/>
                      <a:pt x="112" y="0"/>
                      <a:pt x="84" y="51"/>
                    </a:cubicBezTo>
                    <a:cubicBezTo>
                      <a:pt x="56" y="107"/>
                      <a:pt x="0" y="378"/>
                      <a:pt x="0" y="378"/>
                    </a:cubicBezTo>
                    <a:cubicBezTo>
                      <a:pt x="0" y="378"/>
                      <a:pt x="132" y="819"/>
                      <a:pt x="303" y="776"/>
                    </a:cubicBezTo>
                    <a:cubicBezTo>
                      <a:pt x="474" y="736"/>
                      <a:pt x="494" y="584"/>
                      <a:pt x="494" y="584"/>
                    </a:cubicBezTo>
                  </a:path>
                </a:pathLst>
              </a:custGeom>
              <a:solidFill>
                <a:srgbClr val="F6BF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54"/>
              <p:cNvSpPr>
                <a:spLocks/>
              </p:cNvSpPr>
              <p:nvPr/>
            </p:nvSpPr>
            <p:spPr bwMode="auto">
              <a:xfrm>
                <a:off x="9881321" y="8495917"/>
                <a:ext cx="495171" cy="723230"/>
              </a:xfrm>
              <a:custGeom>
                <a:avLst/>
                <a:gdLst>
                  <a:gd name="T0" fmla="*/ 67 w 1036"/>
                  <a:gd name="T1" fmla="*/ 307 h 1514"/>
                  <a:gd name="T2" fmla="*/ 67 w 1036"/>
                  <a:gd name="T3" fmla="*/ 307 h 1514"/>
                  <a:gd name="T4" fmla="*/ 0 w 1036"/>
                  <a:gd name="T5" fmla="*/ 64 h 1514"/>
                  <a:gd name="T6" fmla="*/ 123 w 1036"/>
                  <a:gd name="T7" fmla="*/ 96 h 1514"/>
                  <a:gd name="T8" fmla="*/ 414 w 1036"/>
                  <a:gd name="T9" fmla="*/ 650 h 1514"/>
                  <a:gd name="T10" fmla="*/ 724 w 1036"/>
                  <a:gd name="T11" fmla="*/ 586 h 1514"/>
                  <a:gd name="T12" fmla="*/ 991 w 1036"/>
                  <a:gd name="T13" fmla="*/ 283 h 1514"/>
                  <a:gd name="T14" fmla="*/ 995 w 1036"/>
                  <a:gd name="T15" fmla="*/ 399 h 1514"/>
                  <a:gd name="T16" fmla="*/ 856 w 1036"/>
                  <a:gd name="T17" fmla="*/ 960 h 1514"/>
                  <a:gd name="T18" fmla="*/ 939 w 1036"/>
                  <a:gd name="T19" fmla="*/ 1055 h 1514"/>
                  <a:gd name="T20" fmla="*/ 820 w 1036"/>
                  <a:gd name="T21" fmla="*/ 1513 h 1514"/>
                  <a:gd name="T22" fmla="*/ 390 w 1036"/>
                  <a:gd name="T23" fmla="*/ 1282 h 1514"/>
                  <a:gd name="T24" fmla="*/ 67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67" y="307"/>
                    </a:moveTo>
                    <a:lnTo>
                      <a:pt x="67" y="307"/>
                    </a:lnTo>
                    <a:cubicBezTo>
                      <a:pt x="0" y="64"/>
                      <a:pt x="0" y="64"/>
                      <a:pt x="0" y="64"/>
                    </a:cubicBezTo>
                    <a:cubicBezTo>
                      <a:pt x="0" y="64"/>
                      <a:pt x="72" y="0"/>
                      <a:pt x="123" y="96"/>
                    </a:cubicBezTo>
                    <a:cubicBezTo>
                      <a:pt x="171" y="187"/>
                      <a:pt x="358" y="622"/>
                      <a:pt x="414" y="650"/>
                    </a:cubicBezTo>
                    <a:cubicBezTo>
                      <a:pt x="470" y="673"/>
                      <a:pt x="664" y="693"/>
                      <a:pt x="724" y="586"/>
                    </a:cubicBezTo>
                    <a:cubicBezTo>
                      <a:pt x="780" y="475"/>
                      <a:pt x="844" y="231"/>
                      <a:pt x="991" y="283"/>
                    </a:cubicBezTo>
                    <a:cubicBezTo>
                      <a:pt x="991" y="283"/>
                      <a:pt x="1035" y="311"/>
                      <a:pt x="995" y="399"/>
                    </a:cubicBezTo>
                    <a:cubicBezTo>
                      <a:pt x="951" y="486"/>
                      <a:pt x="820" y="892"/>
                      <a:pt x="856" y="960"/>
                    </a:cubicBezTo>
                    <a:cubicBezTo>
                      <a:pt x="891" y="1024"/>
                      <a:pt x="939" y="1055"/>
                      <a:pt x="939" y="1055"/>
                    </a:cubicBezTo>
                    <a:cubicBezTo>
                      <a:pt x="820" y="1513"/>
                      <a:pt x="820" y="1513"/>
                      <a:pt x="820" y="1513"/>
                    </a:cubicBezTo>
                    <a:cubicBezTo>
                      <a:pt x="820" y="1513"/>
                      <a:pt x="473" y="1457"/>
                      <a:pt x="390" y="1282"/>
                    </a:cubicBezTo>
                    <a:cubicBezTo>
                      <a:pt x="306" y="1103"/>
                      <a:pt x="67" y="307"/>
                      <a:pt x="67" y="307"/>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55"/>
              <p:cNvSpPr>
                <a:spLocks/>
              </p:cNvSpPr>
              <p:nvPr/>
            </p:nvSpPr>
            <p:spPr bwMode="auto">
              <a:xfrm>
                <a:off x="13817296" y="8525523"/>
                <a:ext cx="234889" cy="391221"/>
              </a:xfrm>
              <a:custGeom>
                <a:avLst/>
                <a:gdLst>
                  <a:gd name="T0" fmla="*/ 0 w 494"/>
                  <a:gd name="T1" fmla="*/ 584 h 820"/>
                  <a:gd name="T2" fmla="*/ 0 w 494"/>
                  <a:gd name="T3" fmla="*/ 584 h 820"/>
                  <a:gd name="T4" fmla="*/ 299 w 494"/>
                  <a:gd name="T5" fmla="*/ 477 h 820"/>
                  <a:gd name="T6" fmla="*/ 299 w 494"/>
                  <a:gd name="T7" fmla="*/ 445 h 820"/>
                  <a:gd name="T8" fmla="*/ 171 w 494"/>
                  <a:gd name="T9" fmla="*/ 203 h 820"/>
                  <a:gd name="T10" fmla="*/ 159 w 494"/>
                  <a:gd name="T11" fmla="*/ 119 h 820"/>
                  <a:gd name="T12" fmla="*/ 271 w 494"/>
                  <a:gd name="T13" fmla="*/ 154 h 820"/>
                  <a:gd name="T14" fmla="*/ 271 w 494"/>
                  <a:gd name="T15" fmla="*/ 154 h 820"/>
                  <a:gd name="T16" fmla="*/ 278 w 494"/>
                  <a:gd name="T17" fmla="*/ 166 h 820"/>
                  <a:gd name="T18" fmla="*/ 287 w 494"/>
                  <a:gd name="T19" fmla="*/ 175 h 820"/>
                  <a:gd name="T20" fmla="*/ 342 w 494"/>
                  <a:gd name="T21" fmla="*/ 258 h 820"/>
                  <a:gd name="T22" fmla="*/ 330 w 494"/>
                  <a:gd name="T23" fmla="*/ 75 h 820"/>
                  <a:gd name="T24" fmla="*/ 414 w 494"/>
                  <a:gd name="T25" fmla="*/ 51 h 820"/>
                  <a:gd name="T26" fmla="*/ 493 w 494"/>
                  <a:gd name="T27" fmla="*/ 378 h 820"/>
                  <a:gd name="T28" fmla="*/ 195 w 494"/>
                  <a:gd name="T29" fmla="*/ 776 h 820"/>
                  <a:gd name="T30" fmla="*/ 0 w 494"/>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820">
                    <a:moveTo>
                      <a:pt x="0" y="584"/>
                    </a:moveTo>
                    <a:lnTo>
                      <a:pt x="0" y="584"/>
                    </a:lnTo>
                    <a:cubicBezTo>
                      <a:pt x="0" y="584"/>
                      <a:pt x="274" y="540"/>
                      <a:pt x="299" y="477"/>
                    </a:cubicBezTo>
                    <a:cubicBezTo>
                      <a:pt x="299" y="469"/>
                      <a:pt x="302" y="457"/>
                      <a:pt x="299" y="445"/>
                    </a:cubicBezTo>
                    <a:cubicBezTo>
                      <a:pt x="299" y="445"/>
                      <a:pt x="183" y="226"/>
                      <a:pt x="171" y="203"/>
                    </a:cubicBezTo>
                    <a:cubicBezTo>
                      <a:pt x="147" y="170"/>
                      <a:pt x="131" y="135"/>
                      <a:pt x="159" y="119"/>
                    </a:cubicBezTo>
                    <a:cubicBezTo>
                      <a:pt x="159" y="119"/>
                      <a:pt x="207" y="59"/>
                      <a:pt x="271" y="154"/>
                    </a:cubicBezTo>
                    <a:lnTo>
                      <a:pt x="271" y="154"/>
                    </a:lnTo>
                    <a:cubicBezTo>
                      <a:pt x="274" y="159"/>
                      <a:pt x="278" y="163"/>
                      <a:pt x="278" y="166"/>
                    </a:cubicBezTo>
                    <a:cubicBezTo>
                      <a:pt x="283" y="170"/>
                      <a:pt x="283" y="170"/>
                      <a:pt x="287" y="175"/>
                    </a:cubicBezTo>
                    <a:cubicBezTo>
                      <a:pt x="306" y="210"/>
                      <a:pt x="326" y="238"/>
                      <a:pt x="342" y="258"/>
                    </a:cubicBezTo>
                    <a:cubicBezTo>
                      <a:pt x="339" y="238"/>
                      <a:pt x="306" y="99"/>
                      <a:pt x="330" y="75"/>
                    </a:cubicBezTo>
                    <a:cubicBezTo>
                      <a:pt x="330" y="75"/>
                      <a:pt x="386" y="0"/>
                      <a:pt x="414" y="51"/>
                    </a:cubicBezTo>
                    <a:cubicBezTo>
                      <a:pt x="438" y="107"/>
                      <a:pt x="493" y="378"/>
                      <a:pt x="493" y="378"/>
                    </a:cubicBezTo>
                    <a:cubicBezTo>
                      <a:pt x="493" y="378"/>
                      <a:pt x="366" y="819"/>
                      <a:pt x="195" y="776"/>
                    </a:cubicBezTo>
                    <a:cubicBezTo>
                      <a:pt x="20" y="736"/>
                      <a:pt x="0" y="584"/>
                      <a:pt x="0" y="584"/>
                    </a:cubicBezTo>
                  </a:path>
                </a:pathLst>
              </a:custGeom>
              <a:solidFill>
                <a:srgbClr val="F6BF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56"/>
              <p:cNvSpPr>
                <a:spLocks/>
              </p:cNvSpPr>
              <p:nvPr/>
            </p:nvSpPr>
            <p:spPr bwMode="auto">
              <a:xfrm>
                <a:off x="13679748" y="8495917"/>
                <a:ext cx="495171" cy="723230"/>
              </a:xfrm>
              <a:custGeom>
                <a:avLst/>
                <a:gdLst>
                  <a:gd name="T0" fmla="*/ 963 w 1036"/>
                  <a:gd name="T1" fmla="*/ 307 h 1514"/>
                  <a:gd name="T2" fmla="*/ 963 w 1036"/>
                  <a:gd name="T3" fmla="*/ 307 h 1514"/>
                  <a:gd name="T4" fmla="*/ 1035 w 1036"/>
                  <a:gd name="T5" fmla="*/ 64 h 1514"/>
                  <a:gd name="T6" fmla="*/ 912 w 1036"/>
                  <a:gd name="T7" fmla="*/ 96 h 1514"/>
                  <a:gd name="T8" fmla="*/ 617 w 1036"/>
                  <a:gd name="T9" fmla="*/ 650 h 1514"/>
                  <a:gd name="T10" fmla="*/ 311 w 1036"/>
                  <a:gd name="T11" fmla="*/ 586 h 1514"/>
                  <a:gd name="T12" fmla="*/ 40 w 1036"/>
                  <a:gd name="T13" fmla="*/ 283 h 1514"/>
                  <a:gd name="T14" fmla="*/ 40 w 1036"/>
                  <a:gd name="T15" fmla="*/ 399 h 1514"/>
                  <a:gd name="T16" fmla="*/ 179 w 1036"/>
                  <a:gd name="T17" fmla="*/ 960 h 1514"/>
                  <a:gd name="T18" fmla="*/ 95 w 1036"/>
                  <a:gd name="T19" fmla="*/ 1055 h 1514"/>
                  <a:gd name="T20" fmla="*/ 212 w 1036"/>
                  <a:gd name="T21" fmla="*/ 1513 h 1514"/>
                  <a:gd name="T22" fmla="*/ 641 w 1036"/>
                  <a:gd name="T23" fmla="*/ 1282 h 1514"/>
                  <a:gd name="T24" fmla="*/ 963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963" y="307"/>
                    </a:moveTo>
                    <a:lnTo>
                      <a:pt x="963" y="307"/>
                    </a:lnTo>
                    <a:cubicBezTo>
                      <a:pt x="1035" y="64"/>
                      <a:pt x="1035" y="64"/>
                      <a:pt x="1035" y="64"/>
                    </a:cubicBezTo>
                    <a:cubicBezTo>
                      <a:pt x="1035" y="64"/>
                      <a:pt x="963" y="0"/>
                      <a:pt x="912" y="96"/>
                    </a:cubicBezTo>
                    <a:cubicBezTo>
                      <a:pt x="860" y="187"/>
                      <a:pt x="673" y="622"/>
                      <a:pt x="617" y="650"/>
                    </a:cubicBezTo>
                    <a:cubicBezTo>
                      <a:pt x="561" y="673"/>
                      <a:pt x="371" y="693"/>
                      <a:pt x="311" y="586"/>
                    </a:cubicBezTo>
                    <a:cubicBezTo>
                      <a:pt x="251" y="475"/>
                      <a:pt x="191" y="231"/>
                      <a:pt x="40" y="283"/>
                    </a:cubicBezTo>
                    <a:cubicBezTo>
                      <a:pt x="40" y="283"/>
                      <a:pt x="0" y="311"/>
                      <a:pt x="40" y="399"/>
                    </a:cubicBezTo>
                    <a:cubicBezTo>
                      <a:pt x="80" y="486"/>
                      <a:pt x="215" y="892"/>
                      <a:pt x="179" y="960"/>
                    </a:cubicBezTo>
                    <a:cubicBezTo>
                      <a:pt x="144" y="1024"/>
                      <a:pt x="95" y="1055"/>
                      <a:pt x="95" y="1055"/>
                    </a:cubicBezTo>
                    <a:cubicBezTo>
                      <a:pt x="212" y="1513"/>
                      <a:pt x="212" y="1513"/>
                      <a:pt x="212" y="1513"/>
                    </a:cubicBezTo>
                    <a:cubicBezTo>
                      <a:pt x="212" y="1513"/>
                      <a:pt x="558" y="1457"/>
                      <a:pt x="641" y="1282"/>
                    </a:cubicBezTo>
                    <a:cubicBezTo>
                      <a:pt x="729" y="1103"/>
                      <a:pt x="963" y="307"/>
                      <a:pt x="963" y="307"/>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57"/>
              <p:cNvSpPr>
                <a:spLocks/>
              </p:cNvSpPr>
              <p:nvPr/>
            </p:nvSpPr>
            <p:spPr bwMode="auto">
              <a:xfrm>
                <a:off x="13675516" y="8999218"/>
                <a:ext cx="281443" cy="198783"/>
              </a:xfrm>
              <a:custGeom>
                <a:avLst/>
                <a:gdLst>
                  <a:gd name="T0" fmla="*/ 0 w 591"/>
                  <a:gd name="T1" fmla="*/ 91 h 419"/>
                  <a:gd name="T2" fmla="*/ 103 w 591"/>
                  <a:gd name="T3" fmla="*/ 0 h 419"/>
                  <a:gd name="T4" fmla="*/ 590 w 591"/>
                  <a:gd name="T5" fmla="*/ 310 h 419"/>
                  <a:gd name="T6" fmla="*/ 462 w 591"/>
                  <a:gd name="T7" fmla="*/ 418 h 419"/>
                  <a:gd name="T8" fmla="*/ 0 w 591"/>
                  <a:gd name="T9" fmla="*/ 91 h 419"/>
                </a:gdLst>
                <a:ahLst/>
                <a:cxnLst>
                  <a:cxn ang="0">
                    <a:pos x="T0" y="T1"/>
                  </a:cxn>
                  <a:cxn ang="0">
                    <a:pos x="T2" y="T3"/>
                  </a:cxn>
                  <a:cxn ang="0">
                    <a:pos x="T4" y="T5"/>
                  </a:cxn>
                  <a:cxn ang="0">
                    <a:pos x="T6" y="T7"/>
                  </a:cxn>
                  <a:cxn ang="0">
                    <a:pos x="T8" y="T9"/>
                  </a:cxn>
                </a:cxnLst>
                <a:rect l="0" t="0" r="r" b="b"/>
                <a:pathLst>
                  <a:path w="591" h="419">
                    <a:moveTo>
                      <a:pt x="0" y="91"/>
                    </a:moveTo>
                    <a:lnTo>
                      <a:pt x="103" y="0"/>
                    </a:lnTo>
                    <a:lnTo>
                      <a:pt x="590" y="310"/>
                    </a:lnTo>
                    <a:lnTo>
                      <a:pt x="462" y="418"/>
                    </a:lnTo>
                    <a:lnTo>
                      <a:pt x="0" y="91"/>
                    </a:lnTo>
                  </a:path>
                </a:pathLst>
              </a:custGeom>
              <a:solidFill>
                <a:srgbClr val="FCF6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58"/>
              <p:cNvSpPr>
                <a:spLocks/>
              </p:cNvSpPr>
              <p:nvPr/>
            </p:nvSpPr>
            <p:spPr bwMode="auto">
              <a:xfrm>
                <a:off x="10099281" y="8999218"/>
                <a:ext cx="279327" cy="198783"/>
              </a:xfrm>
              <a:custGeom>
                <a:avLst/>
                <a:gdLst>
                  <a:gd name="T0" fmla="*/ 585 w 586"/>
                  <a:gd name="T1" fmla="*/ 91 h 419"/>
                  <a:gd name="T2" fmla="*/ 482 w 586"/>
                  <a:gd name="T3" fmla="*/ 0 h 419"/>
                  <a:gd name="T4" fmla="*/ 0 w 586"/>
                  <a:gd name="T5" fmla="*/ 310 h 419"/>
                  <a:gd name="T6" fmla="*/ 128 w 586"/>
                  <a:gd name="T7" fmla="*/ 418 h 419"/>
                  <a:gd name="T8" fmla="*/ 585 w 586"/>
                  <a:gd name="T9" fmla="*/ 91 h 419"/>
                </a:gdLst>
                <a:ahLst/>
                <a:cxnLst>
                  <a:cxn ang="0">
                    <a:pos x="T0" y="T1"/>
                  </a:cxn>
                  <a:cxn ang="0">
                    <a:pos x="T2" y="T3"/>
                  </a:cxn>
                  <a:cxn ang="0">
                    <a:pos x="T4" y="T5"/>
                  </a:cxn>
                  <a:cxn ang="0">
                    <a:pos x="T6" y="T7"/>
                  </a:cxn>
                  <a:cxn ang="0">
                    <a:pos x="T8" y="T9"/>
                  </a:cxn>
                </a:cxnLst>
                <a:rect l="0" t="0" r="r" b="b"/>
                <a:pathLst>
                  <a:path w="586" h="419">
                    <a:moveTo>
                      <a:pt x="585" y="91"/>
                    </a:moveTo>
                    <a:lnTo>
                      <a:pt x="482" y="0"/>
                    </a:lnTo>
                    <a:lnTo>
                      <a:pt x="0" y="310"/>
                    </a:lnTo>
                    <a:lnTo>
                      <a:pt x="128" y="418"/>
                    </a:lnTo>
                    <a:lnTo>
                      <a:pt x="585" y="91"/>
                    </a:lnTo>
                  </a:path>
                </a:pathLst>
              </a:custGeom>
              <a:solidFill>
                <a:srgbClr val="FCF6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59"/>
              <p:cNvSpPr>
                <a:spLocks/>
              </p:cNvSpPr>
              <p:nvPr/>
            </p:nvSpPr>
            <p:spPr bwMode="auto">
              <a:xfrm>
                <a:off x="10107746" y="9016136"/>
                <a:ext cx="1695008" cy="752836"/>
              </a:xfrm>
              <a:custGeom>
                <a:avLst/>
                <a:gdLst>
                  <a:gd name="T0" fmla="*/ 3534 w 3535"/>
                  <a:gd name="T1" fmla="*/ 1366 h 1574"/>
                  <a:gd name="T2" fmla="*/ 3534 w 3535"/>
                  <a:gd name="T3" fmla="*/ 1366 h 1574"/>
                  <a:gd name="T4" fmla="*/ 2802 w 3535"/>
                  <a:gd name="T5" fmla="*/ 462 h 1574"/>
                  <a:gd name="T6" fmla="*/ 1480 w 3535"/>
                  <a:gd name="T7" fmla="*/ 721 h 1574"/>
                  <a:gd name="T8" fmla="*/ 561 w 3535"/>
                  <a:gd name="T9" fmla="*/ 0 h 1574"/>
                  <a:gd name="T10" fmla="*/ 0 w 3535"/>
                  <a:gd name="T11" fmla="*/ 358 h 1574"/>
                  <a:gd name="T12" fmla="*/ 1504 w 3535"/>
                  <a:gd name="T13" fmla="*/ 1565 h 1574"/>
                  <a:gd name="T14" fmla="*/ 1516 w 3535"/>
                  <a:gd name="T15" fmla="*/ 1565 h 1574"/>
                  <a:gd name="T16" fmla="*/ 3534 w 3535"/>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5" h="1574">
                    <a:moveTo>
                      <a:pt x="3534" y="1366"/>
                    </a:moveTo>
                    <a:lnTo>
                      <a:pt x="3534" y="1366"/>
                    </a:lnTo>
                    <a:cubicBezTo>
                      <a:pt x="2802" y="462"/>
                      <a:pt x="2802" y="462"/>
                      <a:pt x="2802" y="462"/>
                    </a:cubicBezTo>
                    <a:cubicBezTo>
                      <a:pt x="1480" y="721"/>
                      <a:pt x="1480" y="721"/>
                      <a:pt x="1480" y="721"/>
                    </a:cubicBezTo>
                    <a:cubicBezTo>
                      <a:pt x="561" y="0"/>
                      <a:pt x="561" y="0"/>
                      <a:pt x="561" y="0"/>
                    </a:cubicBezTo>
                    <a:cubicBezTo>
                      <a:pt x="0" y="358"/>
                      <a:pt x="0" y="358"/>
                      <a:pt x="0" y="358"/>
                    </a:cubicBezTo>
                    <a:cubicBezTo>
                      <a:pt x="0" y="358"/>
                      <a:pt x="1277" y="1573"/>
                      <a:pt x="1504" y="1565"/>
                    </a:cubicBezTo>
                    <a:cubicBezTo>
                      <a:pt x="1508" y="1565"/>
                      <a:pt x="1512" y="1565"/>
                      <a:pt x="1516" y="1565"/>
                    </a:cubicBezTo>
                    <a:lnTo>
                      <a:pt x="3534"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60"/>
              <p:cNvSpPr>
                <a:spLocks/>
              </p:cNvSpPr>
              <p:nvPr/>
            </p:nvSpPr>
            <p:spPr bwMode="auto">
              <a:xfrm>
                <a:off x="12253486" y="9016136"/>
                <a:ext cx="1697124" cy="752836"/>
              </a:xfrm>
              <a:custGeom>
                <a:avLst/>
                <a:gdLst>
                  <a:gd name="T0" fmla="*/ 0 w 3539"/>
                  <a:gd name="T1" fmla="*/ 1366 h 1574"/>
                  <a:gd name="T2" fmla="*/ 0 w 3539"/>
                  <a:gd name="T3" fmla="*/ 1366 h 1574"/>
                  <a:gd name="T4" fmla="*/ 736 w 3539"/>
                  <a:gd name="T5" fmla="*/ 462 h 1574"/>
                  <a:gd name="T6" fmla="*/ 2058 w 3539"/>
                  <a:gd name="T7" fmla="*/ 721 h 1574"/>
                  <a:gd name="T8" fmla="*/ 2977 w 3539"/>
                  <a:gd name="T9" fmla="*/ 0 h 1574"/>
                  <a:gd name="T10" fmla="*/ 3538 w 3539"/>
                  <a:gd name="T11" fmla="*/ 358 h 1574"/>
                  <a:gd name="T12" fmla="*/ 2030 w 3539"/>
                  <a:gd name="T13" fmla="*/ 1565 h 1574"/>
                  <a:gd name="T14" fmla="*/ 2018 w 3539"/>
                  <a:gd name="T15" fmla="*/ 1565 h 1574"/>
                  <a:gd name="T16" fmla="*/ 0 w 3539"/>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9" h="1574">
                    <a:moveTo>
                      <a:pt x="0" y="1366"/>
                    </a:moveTo>
                    <a:lnTo>
                      <a:pt x="0" y="1366"/>
                    </a:lnTo>
                    <a:cubicBezTo>
                      <a:pt x="736" y="462"/>
                      <a:pt x="736" y="462"/>
                      <a:pt x="736" y="462"/>
                    </a:cubicBezTo>
                    <a:cubicBezTo>
                      <a:pt x="2058" y="721"/>
                      <a:pt x="2058" y="721"/>
                      <a:pt x="2058" y="721"/>
                    </a:cubicBezTo>
                    <a:cubicBezTo>
                      <a:pt x="2977" y="0"/>
                      <a:pt x="2977" y="0"/>
                      <a:pt x="2977" y="0"/>
                    </a:cubicBezTo>
                    <a:cubicBezTo>
                      <a:pt x="3538" y="358"/>
                      <a:pt x="3538" y="358"/>
                      <a:pt x="3538" y="358"/>
                    </a:cubicBezTo>
                    <a:cubicBezTo>
                      <a:pt x="3538" y="358"/>
                      <a:pt x="2261" y="1573"/>
                      <a:pt x="2030" y="1565"/>
                    </a:cubicBezTo>
                    <a:cubicBezTo>
                      <a:pt x="2026" y="1565"/>
                      <a:pt x="2022" y="1565"/>
                      <a:pt x="2018" y="1565"/>
                    </a:cubicBezTo>
                    <a:lnTo>
                      <a:pt x="0"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61"/>
              <p:cNvSpPr>
                <a:spLocks/>
              </p:cNvSpPr>
              <p:nvPr/>
            </p:nvSpPr>
            <p:spPr bwMode="auto">
              <a:xfrm>
                <a:off x="9724729" y="9866248"/>
                <a:ext cx="785079" cy="401795"/>
              </a:xfrm>
              <a:custGeom>
                <a:avLst/>
                <a:gdLst>
                  <a:gd name="T0" fmla="*/ 637 w 1642"/>
                  <a:gd name="T1" fmla="*/ 8 h 841"/>
                  <a:gd name="T2" fmla="*/ 637 w 1642"/>
                  <a:gd name="T3" fmla="*/ 8 h 841"/>
                  <a:gd name="T4" fmla="*/ 1039 w 1642"/>
                  <a:gd name="T5" fmla="*/ 123 h 841"/>
                  <a:gd name="T6" fmla="*/ 1393 w 1642"/>
                  <a:gd name="T7" fmla="*/ 267 h 841"/>
                  <a:gd name="T8" fmla="*/ 1493 w 1642"/>
                  <a:gd name="T9" fmla="*/ 394 h 841"/>
                  <a:gd name="T10" fmla="*/ 1641 w 1642"/>
                  <a:gd name="T11" fmla="*/ 513 h 841"/>
                  <a:gd name="T12" fmla="*/ 1298 w 1642"/>
                  <a:gd name="T13" fmla="*/ 840 h 841"/>
                  <a:gd name="T14" fmla="*/ 1138 w 1642"/>
                  <a:gd name="T15" fmla="*/ 752 h 841"/>
                  <a:gd name="T16" fmla="*/ 482 w 1642"/>
                  <a:gd name="T17" fmla="*/ 597 h 841"/>
                  <a:gd name="T18" fmla="*/ 4 w 1642"/>
                  <a:gd name="T19" fmla="*/ 59 h 841"/>
                  <a:gd name="T20" fmla="*/ 20 w 1642"/>
                  <a:gd name="T21" fmla="*/ 8 h 841"/>
                  <a:gd name="T22" fmla="*/ 195 w 1642"/>
                  <a:gd name="T23" fmla="*/ 95 h 841"/>
                  <a:gd name="T24" fmla="*/ 462 w 1642"/>
                  <a:gd name="T25" fmla="*/ 362 h 841"/>
                  <a:gd name="T26" fmla="*/ 207 w 1642"/>
                  <a:gd name="T27" fmla="*/ 59 h 841"/>
                  <a:gd name="T28" fmla="*/ 207 w 1642"/>
                  <a:gd name="T29" fmla="*/ 8 h 841"/>
                  <a:gd name="T30" fmla="*/ 386 w 1642"/>
                  <a:gd name="T31" fmla="*/ 87 h 841"/>
                  <a:gd name="T32" fmla="*/ 852 w 1642"/>
                  <a:gd name="T33" fmla="*/ 390 h 841"/>
                  <a:gd name="T34" fmla="*/ 940 w 1642"/>
                  <a:gd name="T35" fmla="*/ 263 h 841"/>
                  <a:gd name="T36" fmla="*/ 741 w 1642"/>
                  <a:gd name="T37" fmla="*/ 211 h 841"/>
                  <a:gd name="T38" fmla="*/ 637 w 1642"/>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841">
                    <a:moveTo>
                      <a:pt x="637" y="8"/>
                    </a:moveTo>
                    <a:lnTo>
                      <a:pt x="637" y="8"/>
                    </a:lnTo>
                    <a:cubicBezTo>
                      <a:pt x="637" y="8"/>
                      <a:pt x="960" y="111"/>
                      <a:pt x="1039" y="123"/>
                    </a:cubicBezTo>
                    <a:cubicBezTo>
                      <a:pt x="1119" y="135"/>
                      <a:pt x="1298" y="159"/>
                      <a:pt x="1393" y="267"/>
                    </a:cubicBezTo>
                    <a:cubicBezTo>
                      <a:pt x="1489" y="374"/>
                      <a:pt x="1457" y="366"/>
                      <a:pt x="1493" y="394"/>
                    </a:cubicBezTo>
                    <a:cubicBezTo>
                      <a:pt x="1529" y="422"/>
                      <a:pt x="1641" y="513"/>
                      <a:pt x="1641" y="513"/>
                    </a:cubicBezTo>
                    <a:cubicBezTo>
                      <a:pt x="1298" y="840"/>
                      <a:pt x="1298" y="840"/>
                      <a:pt x="1298" y="840"/>
                    </a:cubicBezTo>
                    <a:cubicBezTo>
                      <a:pt x="1298" y="840"/>
                      <a:pt x="1178" y="764"/>
                      <a:pt x="1138" y="752"/>
                    </a:cubicBezTo>
                    <a:cubicBezTo>
                      <a:pt x="1103" y="740"/>
                      <a:pt x="526" y="625"/>
                      <a:pt x="482" y="597"/>
                    </a:cubicBezTo>
                    <a:cubicBezTo>
                      <a:pt x="434" y="569"/>
                      <a:pt x="12" y="75"/>
                      <a:pt x="4" y="59"/>
                    </a:cubicBezTo>
                    <a:cubicBezTo>
                      <a:pt x="0" y="43"/>
                      <a:pt x="4" y="16"/>
                      <a:pt x="20" y="8"/>
                    </a:cubicBezTo>
                    <a:cubicBezTo>
                      <a:pt x="40" y="3"/>
                      <a:pt x="116" y="0"/>
                      <a:pt x="195" y="95"/>
                    </a:cubicBezTo>
                    <a:cubicBezTo>
                      <a:pt x="275" y="187"/>
                      <a:pt x="462" y="362"/>
                      <a:pt x="462" y="362"/>
                    </a:cubicBezTo>
                    <a:cubicBezTo>
                      <a:pt x="207" y="59"/>
                      <a:pt x="207" y="59"/>
                      <a:pt x="207" y="59"/>
                    </a:cubicBezTo>
                    <a:cubicBezTo>
                      <a:pt x="207" y="59"/>
                      <a:pt x="195" y="8"/>
                      <a:pt x="207" y="8"/>
                    </a:cubicBezTo>
                    <a:cubicBezTo>
                      <a:pt x="215" y="8"/>
                      <a:pt x="295" y="0"/>
                      <a:pt x="386" y="87"/>
                    </a:cubicBezTo>
                    <a:cubicBezTo>
                      <a:pt x="474" y="179"/>
                      <a:pt x="657" y="406"/>
                      <a:pt x="852"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62"/>
              <p:cNvSpPr>
                <a:spLocks/>
              </p:cNvSpPr>
              <p:nvPr/>
            </p:nvSpPr>
            <p:spPr bwMode="auto">
              <a:xfrm>
                <a:off x="13544317" y="9866248"/>
                <a:ext cx="787195" cy="401795"/>
              </a:xfrm>
              <a:custGeom>
                <a:avLst/>
                <a:gdLst>
                  <a:gd name="T0" fmla="*/ 1003 w 1645"/>
                  <a:gd name="T1" fmla="*/ 8 h 841"/>
                  <a:gd name="T2" fmla="*/ 1003 w 1645"/>
                  <a:gd name="T3" fmla="*/ 8 h 841"/>
                  <a:gd name="T4" fmla="*/ 601 w 1645"/>
                  <a:gd name="T5" fmla="*/ 123 h 841"/>
                  <a:gd name="T6" fmla="*/ 251 w 1645"/>
                  <a:gd name="T7" fmla="*/ 267 h 841"/>
                  <a:gd name="T8" fmla="*/ 151 w 1645"/>
                  <a:gd name="T9" fmla="*/ 394 h 841"/>
                  <a:gd name="T10" fmla="*/ 0 w 1645"/>
                  <a:gd name="T11" fmla="*/ 513 h 841"/>
                  <a:gd name="T12" fmla="*/ 342 w 1645"/>
                  <a:gd name="T13" fmla="*/ 840 h 841"/>
                  <a:gd name="T14" fmla="*/ 501 w 1645"/>
                  <a:gd name="T15" fmla="*/ 752 h 841"/>
                  <a:gd name="T16" fmla="*/ 1162 w 1645"/>
                  <a:gd name="T17" fmla="*/ 597 h 841"/>
                  <a:gd name="T18" fmla="*/ 1636 w 1645"/>
                  <a:gd name="T19" fmla="*/ 59 h 841"/>
                  <a:gd name="T20" fmla="*/ 1619 w 1645"/>
                  <a:gd name="T21" fmla="*/ 8 h 841"/>
                  <a:gd name="T22" fmla="*/ 1449 w 1645"/>
                  <a:gd name="T23" fmla="*/ 95 h 841"/>
                  <a:gd name="T24" fmla="*/ 1178 w 1645"/>
                  <a:gd name="T25" fmla="*/ 362 h 841"/>
                  <a:gd name="T26" fmla="*/ 1437 w 1645"/>
                  <a:gd name="T27" fmla="*/ 59 h 841"/>
                  <a:gd name="T28" fmla="*/ 1437 w 1645"/>
                  <a:gd name="T29" fmla="*/ 8 h 841"/>
                  <a:gd name="T30" fmla="*/ 1257 w 1645"/>
                  <a:gd name="T31" fmla="*/ 87 h 841"/>
                  <a:gd name="T32" fmla="*/ 791 w 1645"/>
                  <a:gd name="T33" fmla="*/ 390 h 841"/>
                  <a:gd name="T34" fmla="*/ 700 w 1645"/>
                  <a:gd name="T35" fmla="*/ 263 h 841"/>
                  <a:gd name="T36" fmla="*/ 903 w 1645"/>
                  <a:gd name="T37" fmla="*/ 211 h 841"/>
                  <a:gd name="T38" fmla="*/ 1003 w 1645"/>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5" h="841">
                    <a:moveTo>
                      <a:pt x="1003" y="8"/>
                    </a:moveTo>
                    <a:lnTo>
                      <a:pt x="1003" y="8"/>
                    </a:lnTo>
                    <a:cubicBezTo>
                      <a:pt x="1003" y="8"/>
                      <a:pt x="681" y="111"/>
                      <a:pt x="601" y="123"/>
                    </a:cubicBezTo>
                    <a:cubicBezTo>
                      <a:pt x="521" y="135"/>
                      <a:pt x="346" y="159"/>
                      <a:pt x="251" y="267"/>
                    </a:cubicBezTo>
                    <a:cubicBezTo>
                      <a:pt x="151" y="374"/>
                      <a:pt x="183" y="366"/>
                      <a:pt x="151" y="394"/>
                    </a:cubicBezTo>
                    <a:cubicBezTo>
                      <a:pt x="115" y="422"/>
                      <a:pt x="0" y="513"/>
                      <a:pt x="0" y="513"/>
                    </a:cubicBezTo>
                    <a:cubicBezTo>
                      <a:pt x="342" y="840"/>
                      <a:pt x="342" y="840"/>
                      <a:pt x="342" y="840"/>
                    </a:cubicBezTo>
                    <a:cubicBezTo>
                      <a:pt x="342" y="840"/>
                      <a:pt x="461" y="764"/>
                      <a:pt x="501" y="752"/>
                    </a:cubicBezTo>
                    <a:cubicBezTo>
                      <a:pt x="541" y="740"/>
                      <a:pt x="1114" y="625"/>
                      <a:pt x="1162" y="597"/>
                    </a:cubicBezTo>
                    <a:cubicBezTo>
                      <a:pt x="1205" y="569"/>
                      <a:pt x="1632" y="75"/>
                      <a:pt x="1636" y="59"/>
                    </a:cubicBezTo>
                    <a:cubicBezTo>
                      <a:pt x="1644" y="43"/>
                      <a:pt x="1640" y="16"/>
                      <a:pt x="1619" y="8"/>
                    </a:cubicBezTo>
                    <a:cubicBezTo>
                      <a:pt x="1604" y="3"/>
                      <a:pt x="1528" y="0"/>
                      <a:pt x="1449" y="95"/>
                    </a:cubicBezTo>
                    <a:cubicBezTo>
                      <a:pt x="1365" y="187"/>
                      <a:pt x="1178" y="362"/>
                      <a:pt x="1178" y="362"/>
                    </a:cubicBezTo>
                    <a:cubicBezTo>
                      <a:pt x="1437" y="59"/>
                      <a:pt x="1437" y="59"/>
                      <a:pt x="1437" y="59"/>
                    </a:cubicBezTo>
                    <a:cubicBezTo>
                      <a:pt x="1437" y="59"/>
                      <a:pt x="1449" y="8"/>
                      <a:pt x="1437" y="8"/>
                    </a:cubicBezTo>
                    <a:cubicBezTo>
                      <a:pt x="1425" y="8"/>
                      <a:pt x="1349" y="0"/>
                      <a:pt x="1257" y="87"/>
                    </a:cubicBezTo>
                    <a:cubicBezTo>
                      <a:pt x="1166" y="179"/>
                      <a:pt x="983" y="406"/>
                      <a:pt x="791" y="390"/>
                    </a:cubicBezTo>
                    <a:cubicBezTo>
                      <a:pt x="601" y="370"/>
                      <a:pt x="700" y="263"/>
                      <a:pt x="700" y="263"/>
                    </a:cubicBezTo>
                    <a:cubicBezTo>
                      <a:pt x="700" y="263"/>
                      <a:pt x="859" y="211"/>
                      <a:pt x="903" y="211"/>
                    </a:cubicBezTo>
                    <a:cubicBezTo>
                      <a:pt x="943" y="211"/>
                      <a:pt x="1055" y="115"/>
                      <a:pt x="1003" y="8"/>
                    </a:cubicBezTo>
                  </a:path>
                </a:pathLst>
              </a:custGeom>
              <a:solidFill>
                <a:srgbClr val="FDD8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63"/>
              <p:cNvSpPr>
                <a:spLocks/>
              </p:cNvSpPr>
              <p:nvPr/>
            </p:nvSpPr>
            <p:spPr bwMode="auto">
              <a:xfrm>
                <a:off x="13432163" y="10026966"/>
                <a:ext cx="315301" cy="342583"/>
              </a:xfrm>
              <a:custGeom>
                <a:avLst/>
                <a:gdLst>
                  <a:gd name="T0" fmla="*/ 0 w 661"/>
                  <a:gd name="T1" fmla="*/ 156 h 718"/>
                  <a:gd name="T2" fmla="*/ 274 w 661"/>
                  <a:gd name="T3" fmla="*/ 0 h 718"/>
                  <a:gd name="T4" fmla="*/ 660 w 661"/>
                  <a:gd name="T5" fmla="*/ 565 h 718"/>
                  <a:gd name="T6" fmla="*/ 402 w 661"/>
                  <a:gd name="T7" fmla="*/ 717 h 718"/>
                  <a:gd name="T8" fmla="*/ 0 w 661"/>
                  <a:gd name="T9" fmla="*/ 156 h 718"/>
                </a:gdLst>
                <a:ahLst/>
                <a:cxnLst>
                  <a:cxn ang="0">
                    <a:pos x="T0" y="T1"/>
                  </a:cxn>
                  <a:cxn ang="0">
                    <a:pos x="T2" y="T3"/>
                  </a:cxn>
                  <a:cxn ang="0">
                    <a:pos x="T4" y="T5"/>
                  </a:cxn>
                  <a:cxn ang="0">
                    <a:pos x="T6" y="T7"/>
                  </a:cxn>
                  <a:cxn ang="0">
                    <a:pos x="T8" y="T9"/>
                  </a:cxn>
                </a:cxnLst>
                <a:rect l="0" t="0" r="r" b="b"/>
                <a:pathLst>
                  <a:path w="661" h="718">
                    <a:moveTo>
                      <a:pt x="0" y="156"/>
                    </a:moveTo>
                    <a:lnTo>
                      <a:pt x="274" y="0"/>
                    </a:lnTo>
                    <a:lnTo>
                      <a:pt x="660" y="565"/>
                    </a:lnTo>
                    <a:lnTo>
                      <a:pt x="402" y="717"/>
                    </a:lnTo>
                    <a:lnTo>
                      <a:pt x="0" y="156"/>
                    </a:lnTo>
                  </a:path>
                </a:pathLst>
              </a:custGeom>
              <a:solidFill>
                <a:srgbClr val="FCF6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64"/>
              <p:cNvSpPr>
                <a:spLocks/>
              </p:cNvSpPr>
              <p:nvPr/>
            </p:nvSpPr>
            <p:spPr bwMode="auto">
              <a:xfrm>
                <a:off x="12029178" y="9079577"/>
                <a:ext cx="1652686" cy="2049152"/>
              </a:xfrm>
              <a:custGeom>
                <a:avLst/>
                <a:gdLst>
                  <a:gd name="T0" fmla="*/ 493 w 3448"/>
                  <a:gd name="T1" fmla="*/ 0 h 4277"/>
                  <a:gd name="T2" fmla="*/ 493 w 3448"/>
                  <a:gd name="T3" fmla="*/ 0 h 4277"/>
                  <a:gd name="T4" fmla="*/ 1696 w 3448"/>
                  <a:gd name="T5" fmla="*/ 518 h 4277"/>
                  <a:gd name="T6" fmla="*/ 2448 w 3448"/>
                  <a:gd name="T7" fmla="*/ 2290 h 4277"/>
                  <a:gd name="T8" fmla="*/ 2997 w 3448"/>
                  <a:gd name="T9" fmla="*/ 1975 h 4277"/>
                  <a:gd name="T10" fmla="*/ 3447 w 3448"/>
                  <a:gd name="T11" fmla="*/ 2683 h 4277"/>
                  <a:gd name="T12" fmla="*/ 2372 w 3448"/>
                  <a:gd name="T13" fmla="*/ 3257 h 4277"/>
                  <a:gd name="T14" fmla="*/ 2182 w 3448"/>
                  <a:gd name="T15" fmla="*/ 3146 h 4277"/>
                  <a:gd name="T16" fmla="*/ 1389 w 3448"/>
                  <a:gd name="T17" fmla="*/ 2182 h 4277"/>
                  <a:gd name="T18" fmla="*/ 1389 w 3448"/>
                  <a:gd name="T19" fmla="*/ 4276 h 4277"/>
                  <a:gd name="T20" fmla="*/ 0 w 3448"/>
                  <a:gd name="T21" fmla="*/ 4276 h 4277"/>
                  <a:gd name="T22" fmla="*/ 0 w 3448"/>
                  <a:gd name="T23" fmla="*/ 1975 h 4277"/>
                  <a:gd name="T24" fmla="*/ 493 w 3448"/>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8" h="4277">
                    <a:moveTo>
                      <a:pt x="493" y="0"/>
                    </a:moveTo>
                    <a:lnTo>
                      <a:pt x="493" y="0"/>
                    </a:lnTo>
                    <a:cubicBezTo>
                      <a:pt x="1696" y="518"/>
                      <a:pt x="1696" y="518"/>
                      <a:pt x="1696" y="518"/>
                    </a:cubicBezTo>
                    <a:cubicBezTo>
                      <a:pt x="2448" y="2290"/>
                      <a:pt x="2448" y="2290"/>
                      <a:pt x="2448" y="2290"/>
                    </a:cubicBezTo>
                    <a:cubicBezTo>
                      <a:pt x="2997" y="1975"/>
                      <a:pt x="2997" y="1975"/>
                      <a:pt x="2997" y="1975"/>
                    </a:cubicBezTo>
                    <a:cubicBezTo>
                      <a:pt x="3447" y="2683"/>
                      <a:pt x="3447" y="2683"/>
                      <a:pt x="3447" y="2683"/>
                    </a:cubicBezTo>
                    <a:cubicBezTo>
                      <a:pt x="3447" y="2683"/>
                      <a:pt x="2424" y="3257"/>
                      <a:pt x="2372" y="3257"/>
                    </a:cubicBezTo>
                    <a:cubicBezTo>
                      <a:pt x="2325" y="3257"/>
                      <a:pt x="2325" y="3281"/>
                      <a:pt x="2182" y="3146"/>
                    </a:cubicBezTo>
                    <a:cubicBezTo>
                      <a:pt x="2034" y="3006"/>
                      <a:pt x="1389" y="2182"/>
                      <a:pt x="1389" y="2182"/>
                    </a:cubicBezTo>
                    <a:cubicBezTo>
                      <a:pt x="1389" y="4276"/>
                      <a:pt x="1389" y="4276"/>
                      <a:pt x="1389" y="4276"/>
                    </a:cubicBezTo>
                    <a:cubicBezTo>
                      <a:pt x="0" y="4276"/>
                      <a:pt x="0" y="4276"/>
                      <a:pt x="0" y="4276"/>
                    </a:cubicBezTo>
                    <a:cubicBezTo>
                      <a:pt x="0" y="1975"/>
                      <a:pt x="0" y="1975"/>
                      <a:pt x="0" y="1975"/>
                    </a:cubicBezTo>
                    <a:cubicBezTo>
                      <a:pt x="493" y="0"/>
                      <a:pt x="493" y="0"/>
                      <a:pt x="493" y="0"/>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65"/>
              <p:cNvSpPr>
                <a:spLocks/>
              </p:cNvSpPr>
              <p:nvPr/>
            </p:nvSpPr>
            <p:spPr bwMode="auto">
              <a:xfrm>
                <a:off x="10310893" y="10026966"/>
                <a:ext cx="317417" cy="342583"/>
              </a:xfrm>
              <a:custGeom>
                <a:avLst/>
                <a:gdLst>
                  <a:gd name="T0" fmla="*/ 665 w 666"/>
                  <a:gd name="T1" fmla="*/ 156 h 718"/>
                  <a:gd name="T2" fmla="*/ 391 w 666"/>
                  <a:gd name="T3" fmla="*/ 0 h 718"/>
                  <a:gd name="T4" fmla="*/ 0 w 666"/>
                  <a:gd name="T5" fmla="*/ 565 h 718"/>
                  <a:gd name="T6" fmla="*/ 259 w 666"/>
                  <a:gd name="T7" fmla="*/ 717 h 718"/>
                  <a:gd name="T8" fmla="*/ 665 w 666"/>
                  <a:gd name="T9" fmla="*/ 156 h 718"/>
                </a:gdLst>
                <a:ahLst/>
                <a:cxnLst>
                  <a:cxn ang="0">
                    <a:pos x="T0" y="T1"/>
                  </a:cxn>
                  <a:cxn ang="0">
                    <a:pos x="T2" y="T3"/>
                  </a:cxn>
                  <a:cxn ang="0">
                    <a:pos x="T4" y="T5"/>
                  </a:cxn>
                  <a:cxn ang="0">
                    <a:pos x="T6" y="T7"/>
                  </a:cxn>
                  <a:cxn ang="0">
                    <a:pos x="T8" y="T9"/>
                  </a:cxn>
                </a:cxnLst>
                <a:rect l="0" t="0" r="r" b="b"/>
                <a:pathLst>
                  <a:path w="666" h="718">
                    <a:moveTo>
                      <a:pt x="665" y="156"/>
                    </a:moveTo>
                    <a:lnTo>
                      <a:pt x="391" y="0"/>
                    </a:lnTo>
                    <a:lnTo>
                      <a:pt x="0" y="565"/>
                    </a:lnTo>
                    <a:lnTo>
                      <a:pt x="259" y="717"/>
                    </a:lnTo>
                    <a:lnTo>
                      <a:pt x="665" y="156"/>
                    </a:lnTo>
                  </a:path>
                </a:pathLst>
              </a:custGeom>
              <a:solidFill>
                <a:srgbClr val="FCF6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66"/>
              <p:cNvSpPr>
                <a:spLocks/>
              </p:cNvSpPr>
              <p:nvPr/>
            </p:nvSpPr>
            <p:spPr bwMode="auto">
              <a:xfrm>
                <a:off x="10378608" y="9079577"/>
                <a:ext cx="1648454" cy="2049152"/>
              </a:xfrm>
              <a:custGeom>
                <a:avLst/>
                <a:gdLst>
                  <a:gd name="T0" fmla="*/ 2945 w 3440"/>
                  <a:gd name="T1" fmla="*/ 0 h 4277"/>
                  <a:gd name="T2" fmla="*/ 2945 w 3440"/>
                  <a:gd name="T3" fmla="*/ 0 h 4277"/>
                  <a:gd name="T4" fmla="*/ 1703 w 3440"/>
                  <a:gd name="T5" fmla="*/ 538 h 4277"/>
                  <a:gd name="T6" fmla="*/ 1003 w 3440"/>
                  <a:gd name="T7" fmla="*/ 2290 h 4277"/>
                  <a:gd name="T8" fmla="*/ 454 w 3440"/>
                  <a:gd name="T9" fmla="*/ 1975 h 4277"/>
                  <a:gd name="T10" fmla="*/ 0 w 3440"/>
                  <a:gd name="T11" fmla="*/ 2683 h 4277"/>
                  <a:gd name="T12" fmla="*/ 1074 w 3440"/>
                  <a:gd name="T13" fmla="*/ 3257 h 4277"/>
                  <a:gd name="T14" fmla="*/ 1269 w 3440"/>
                  <a:gd name="T15" fmla="*/ 3146 h 4277"/>
                  <a:gd name="T16" fmla="*/ 2062 w 3440"/>
                  <a:gd name="T17" fmla="*/ 2182 h 4277"/>
                  <a:gd name="T18" fmla="*/ 2062 w 3440"/>
                  <a:gd name="T19" fmla="*/ 4276 h 4277"/>
                  <a:gd name="T20" fmla="*/ 3439 w 3440"/>
                  <a:gd name="T21" fmla="*/ 4276 h 4277"/>
                  <a:gd name="T22" fmla="*/ 3439 w 3440"/>
                  <a:gd name="T23" fmla="*/ 1975 h 4277"/>
                  <a:gd name="T24" fmla="*/ 2945 w 3440"/>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0" h="4277">
                    <a:moveTo>
                      <a:pt x="2945" y="0"/>
                    </a:moveTo>
                    <a:lnTo>
                      <a:pt x="2945" y="0"/>
                    </a:lnTo>
                    <a:cubicBezTo>
                      <a:pt x="1703" y="538"/>
                      <a:pt x="1703" y="538"/>
                      <a:pt x="1703" y="538"/>
                    </a:cubicBezTo>
                    <a:cubicBezTo>
                      <a:pt x="1003" y="2290"/>
                      <a:pt x="1003" y="2290"/>
                      <a:pt x="1003" y="2290"/>
                    </a:cubicBezTo>
                    <a:cubicBezTo>
                      <a:pt x="454" y="1975"/>
                      <a:pt x="454" y="1975"/>
                      <a:pt x="454" y="1975"/>
                    </a:cubicBezTo>
                    <a:cubicBezTo>
                      <a:pt x="0" y="2683"/>
                      <a:pt x="0" y="2683"/>
                      <a:pt x="0" y="2683"/>
                    </a:cubicBezTo>
                    <a:cubicBezTo>
                      <a:pt x="0" y="2683"/>
                      <a:pt x="1027" y="3257"/>
                      <a:pt x="1074" y="3257"/>
                    </a:cubicBezTo>
                    <a:cubicBezTo>
                      <a:pt x="1122" y="3257"/>
                      <a:pt x="1122" y="3281"/>
                      <a:pt x="1269" y="3146"/>
                    </a:cubicBezTo>
                    <a:cubicBezTo>
                      <a:pt x="1413" y="3006"/>
                      <a:pt x="2062" y="2182"/>
                      <a:pt x="2062" y="2182"/>
                    </a:cubicBezTo>
                    <a:cubicBezTo>
                      <a:pt x="2062" y="4276"/>
                      <a:pt x="2062" y="4276"/>
                      <a:pt x="2062" y="4276"/>
                    </a:cubicBezTo>
                    <a:cubicBezTo>
                      <a:pt x="3439" y="4276"/>
                      <a:pt x="3439" y="4276"/>
                      <a:pt x="3439" y="4276"/>
                    </a:cubicBezTo>
                    <a:cubicBezTo>
                      <a:pt x="3439" y="1975"/>
                      <a:pt x="3439" y="1975"/>
                      <a:pt x="3439" y="1975"/>
                    </a:cubicBezTo>
                    <a:cubicBezTo>
                      <a:pt x="2945" y="0"/>
                      <a:pt x="2945" y="0"/>
                      <a:pt x="2945"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67"/>
              <p:cNvSpPr>
                <a:spLocks/>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68"/>
              <p:cNvSpPr>
                <a:spLocks/>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69"/>
              <p:cNvSpPr>
                <a:spLocks/>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70"/>
              <p:cNvSpPr>
                <a:spLocks/>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71"/>
              <p:cNvSpPr>
                <a:spLocks/>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72"/>
              <p:cNvSpPr>
                <a:spLocks/>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73"/>
              <p:cNvSpPr>
                <a:spLocks/>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74"/>
              <p:cNvSpPr>
                <a:spLocks/>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75"/>
              <p:cNvSpPr>
                <a:spLocks/>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76"/>
              <p:cNvSpPr>
                <a:spLocks/>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77"/>
              <p:cNvSpPr>
                <a:spLocks/>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78"/>
              <p:cNvSpPr>
                <a:spLocks/>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79"/>
              <p:cNvSpPr>
                <a:spLocks/>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80"/>
              <p:cNvSpPr>
                <a:spLocks/>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81"/>
              <p:cNvSpPr>
                <a:spLocks/>
              </p:cNvSpPr>
              <p:nvPr/>
            </p:nvSpPr>
            <p:spPr bwMode="auto">
              <a:xfrm>
                <a:off x="11931837" y="9212804"/>
                <a:ext cx="95225" cy="814163"/>
              </a:xfrm>
              <a:custGeom>
                <a:avLst/>
                <a:gdLst>
                  <a:gd name="T0" fmla="*/ 203 w 204"/>
                  <a:gd name="T1" fmla="*/ 1700 h 1701"/>
                  <a:gd name="T2" fmla="*/ 175 w 204"/>
                  <a:gd name="T3" fmla="*/ 339 h 1701"/>
                  <a:gd name="T4" fmla="*/ 175 w 204"/>
                  <a:gd name="T5" fmla="*/ 0 h 1701"/>
                  <a:gd name="T6" fmla="*/ 0 w 204"/>
                  <a:gd name="T7" fmla="*/ 96 h 1701"/>
                  <a:gd name="T8" fmla="*/ 107 w 204"/>
                  <a:gd name="T9" fmla="*/ 247 h 1701"/>
                  <a:gd name="T10" fmla="*/ 24 w 204"/>
                  <a:gd name="T11" fmla="*/ 1031 h 1701"/>
                  <a:gd name="T12" fmla="*/ 203 w 204"/>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204" h="1701">
                    <a:moveTo>
                      <a:pt x="203" y="1700"/>
                    </a:moveTo>
                    <a:lnTo>
                      <a:pt x="175" y="339"/>
                    </a:lnTo>
                    <a:lnTo>
                      <a:pt x="175" y="0"/>
                    </a:lnTo>
                    <a:lnTo>
                      <a:pt x="0" y="96"/>
                    </a:lnTo>
                    <a:lnTo>
                      <a:pt x="107" y="247"/>
                    </a:lnTo>
                    <a:lnTo>
                      <a:pt x="24" y="1031"/>
                    </a:lnTo>
                    <a:lnTo>
                      <a:pt x="203" y="1700"/>
                    </a:ln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82"/>
              <p:cNvSpPr>
                <a:spLocks/>
              </p:cNvSpPr>
              <p:nvPr/>
            </p:nvSpPr>
            <p:spPr bwMode="auto">
              <a:xfrm>
                <a:off x="12016482" y="9212804"/>
                <a:ext cx="90993" cy="814163"/>
              </a:xfrm>
              <a:custGeom>
                <a:avLst/>
                <a:gdLst>
                  <a:gd name="T0" fmla="*/ 28 w 196"/>
                  <a:gd name="T1" fmla="*/ 1700 h 1701"/>
                  <a:gd name="T2" fmla="*/ 0 w 196"/>
                  <a:gd name="T3" fmla="*/ 339 h 1701"/>
                  <a:gd name="T4" fmla="*/ 0 w 196"/>
                  <a:gd name="T5" fmla="*/ 0 h 1701"/>
                  <a:gd name="T6" fmla="*/ 180 w 196"/>
                  <a:gd name="T7" fmla="*/ 96 h 1701"/>
                  <a:gd name="T8" fmla="*/ 68 w 196"/>
                  <a:gd name="T9" fmla="*/ 247 h 1701"/>
                  <a:gd name="T10" fmla="*/ 195 w 196"/>
                  <a:gd name="T11" fmla="*/ 1059 h 1701"/>
                  <a:gd name="T12" fmla="*/ 28 w 196"/>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196" h="1701">
                    <a:moveTo>
                      <a:pt x="28" y="1700"/>
                    </a:moveTo>
                    <a:lnTo>
                      <a:pt x="0" y="339"/>
                    </a:lnTo>
                    <a:lnTo>
                      <a:pt x="0" y="0"/>
                    </a:lnTo>
                    <a:lnTo>
                      <a:pt x="180" y="96"/>
                    </a:lnTo>
                    <a:lnTo>
                      <a:pt x="68" y="247"/>
                    </a:lnTo>
                    <a:lnTo>
                      <a:pt x="195" y="1059"/>
                    </a:lnTo>
                    <a:lnTo>
                      <a:pt x="28" y="1700"/>
                    </a:lnTo>
                  </a:path>
                </a:pathLst>
              </a:custGeom>
              <a:solidFill>
                <a:srgbClr val="4B4B4B">
                  <a:lumMod val="60000"/>
                  <a:lumOff val="4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83"/>
              <p:cNvSpPr>
                <a:spLocks/>
              </p:cNvSpPr>
              <p:nvPr/>
            </p:nvSpPr>
            <p:spPr bwMode="auto">
              <a:xfrm>
                <a:off x="11942418" y="9212804"/>
                <a:ext cx="84645" cy="814163"/>
              </a:xfrm>
              <a:custGeom>
                <a:avLst/>
                <a:gdLst>
                  <a:gd name="T0" fmla="*/ 179 w 180"/>
                  <a:gd name="T1" fmla="*/ 1680 h 1701"/>
                  <a:gd name="T2" fmla="*/ 179 w 180"/>
                  <a:gd name="T3" fmla="*/ 1700 h 1701"/>
                  <a:gd name="T4" fmla="*/ 0 w 180"/>
                  <a:gd name="T5" fmla="*/ 1031 h 1701"/>
                  <a:gd name="T6" fmla="*/ 151 w 180"/>
                  <a:gd name="T7" fmla="*/ 0 h 1701"/>
                  <a:gd name="T8" fmla="*/ 179 w 180"/>
                  <a:gd name="T9" fmla="*/ 1680 h 1701"/>
                </a:gdLst>
                <a:ahLst/>
                <a:cxnLst>
                  <a:cxn ang="0">
                    <a:pos x="T0" y="T1"/>
                  </a:cxn>
                  <a:cxn ang="0">
                    <a:pos x="T2" y="T3"/>
                  </a:cxn>
                  <a:cxn ang="0">
                    <a:pos x="T4" y="T5"/>
                  </a:cxn>
                  <a:cxn ang="0">
                    <a:pos x="T6" y="T7"/>
                  </a:cxn>
                  <a:cxn ang="0">
                    <a:pos x="T8" y="T9"/>
                  </a:cxn>
                </a:cxnLst>
                <a:rect l="0" t="0" r="r" b="b"/>
                <a:pathLst>
                  <a:path w="180" h="1701">
                    <a:moveTo>
                      <a:pt x="179" y="1680"/>
                    </a:moveTo>
                    <a:lnTo>
                      <a:pt x="179" y="1700"/>
                    </a:lnTo>
                    <a:lnTo>
                      <a:pt x="0" y="1031"/>
                    </a:lnTo>
                    <a:lnTo>
                      <a:pt x="151" y="0"/>
                    </a:lnTo>
                    <a:lnTo>
                      <a:pt x="179" y="168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84"/>
              <p:cNvSpPr>
                <a:spLocks/>
              </p:cNvSpPr>
              <p:nvPr/>
            </p:nvSpPr>
            <p:spPr bwMode="auto">
              <a:xfrm>
                <a:off x="11557285" y="9064774"/>
                <a:ext cx="469778" cy="960078"/>
              </a:xfrm>
              <a:custGeom>
                <a:avLst/>
                <a:gdLst>
                  <a:gd name="T0" fmla="*/ 489 w 984"/>
                  <a:gd name="T1" fmla="*/ 0 h 2007"/>
                  <a:gd name="T2" fmla="*/ 0 w 984"/>
                  <a:gd name="T3" fmla="*/ 227 h 2007"/>
                  <a:gd name="T4" fmla="*/ 294 w 984"/>
                  <a:gd name="T5" fmla="*/ 537 h 2007"/>
                  <a:gd name="T6" fmla="*/ 159 w 984"/>
                  <a:gd name="T7" fmla="*/ 804 h 2007"/>
                  <a:gd name="T8" fmla="*/ 983 w 984"/>
                  <a:gd name="T9" fmla="*/ 2006 h 2007"/>
                  <a:gd name="T10" fmla="*/ 489 w 984"/>
                  <a:gd name="T11" fmla="*/ 0 h 2007"/>
                </a:gdLst>
                <a:ahLst/>
                <a:cxnLst>
                  <a:cxn ang="0">
                    <a:pos x="T0" y="T1"/>
                  </a:cxn>
                  <a:cxn ang="0">
                    <a:pos x="T2" y="T3"/>
                  </a:cxn>
                  <a:cxn ang="0">
                    <a:pos x="T4" y="T5"/>
                  </a:cxn>
                  <a:cxn ang="0">
                    <a:pos x="T6" y="T7"/>
                  </a:cxn>
                  <a:cxn ang="0">
                    <a:pos x="T8" y="T9"/>
                  </a:cxn>
                  <a:cxn ang="0">
                    <a:pos x="T10" y="T11"/>
                  </a:cxn>
                </a:cxnLst>
                <a:rect l="0" t="0" r="r" b="b"/>
                <a:pathLst>
                  <a:path w="984" h="2007">
                    <a:moveTo>
                      <a:pt x="489" y="0"/>
                    </a:moveTo>
                    <a:lnTo>
                      <a:pt x="0" y="227"/>
                    </a:lnTo>
                    <a:lnTo>
                      <a:pt x="294" y="537"/>
                    </a:lnTo>
                    <a:lnTo>
                      <a:pt x="159" y="804"/>
                    </a:lnTo>
                    <a:lnTo>
                      <a:pt x="983" y="2006"/>
                    </a:lnTo>
                    <a:lnTo>
                      <a:pt x="489" y="0"/>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85"/>
              <p:cNvSpPr>
                <a:spLocks/>
              </p:cNvSpPr>
              <p:nvPr/>
            </p:nvSpPr>
            <p:spPr bwMode="auto">
              <a:xfrm>
                <a:off x="12024946" y="9071118"/>
                <a:ext cx="471894" cy="953733"/>
              </a:xfrm>
              <a:custGeom>
                <a:avLst/>
                <a:gdLst>
                  <a:gd name="T0" fmla="*/ 501 w 989"/>
                  <a:gd name="T1" fmla="*/ 0 h 1995"/>
                  <a:gd name="T2" fmla="*/ 988 w 989"/>
                  <a:gd name="T3" fmla="*/ 207 h 1995"/>
                  <a:gd name="T4" fmla="*/ 684 w 989"/>
                  <a:gd name="T5" fmla="*/ 525 h 1995"/>
                  <a:gd name="T6" fmla="*/ 824 w 989"/>
                  <a:gd name="T7" fmla="*/ 792 h 1995"/>
                  <a:gd name="T8" fmla="*/ 0 w 989"/>
                  <a:gd name="T9" fmla="*/ 1994 h 1995"/>
                  <a:gd name="T10" fmla="*/ 501 w 989"/>
                  <a:gd name="T11" fmla="*/ 0 h 1995"/>
                </a:gdLst>
                <a:ahLst/>
                <a:cxnLst>
                  <a:cxn ang="0">
                    <a:pos x="T0" y="T1"/>
                  </a:cxn>
                  <a:cxn ang="0">
                    <a:pos x="T2" y="T3"/>
                  </a:cxn>
                  <a:cxn ang="0">
                    <a:pos x="T4" y="T5"/>
                  </a:cxn>
                  <a:cxn ang="0">
                    <a:pos x="T6" y="T7"/>
                  </a:cxn>
                  <a:cxn ang="0">
                    <a:pos x="T8" y="T9"/>
                  </a:cxn>
                  <a:cxn ang="0">
                    <a:pos x="T10" y="T11"/>
                  </a:cxn>
                </a:cxnLst>
                <a:rect l="0" t="0" r="r" b="b"/>
                <a:pathLst>
                  <a:path w="989" h="1995">
                    <a:moveTo>
                      <a:pt x="501" y="0"/>
                    </a:moveTo>
                    <a:lnTo>
                      <a:pt x="988" y="207"/>
                    </a:lnTo>
                    <a:lnTo>
                      <a:pt x="684" y="525"/>
                    </a:lnTo>
                    <a:lnTo>
                      <a:pt x="824" y="792"/>
                    </a:lnTo>
                    <a:lnTo>
                      <a:pt x="0" y="1994"/>
                    </a:lnTo>
                    <a:lnTo>
                      <a:pt x="501" y="0"/>
                    </a:ln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86"/>
              <p:cNvSpPr>
                <a:spLocks/>
              </p:cNvSpPr>
              <p:nvPr/>
            </p:nvSpPr>
            <p:spPr bwMode="auto">
              <a:xfrm>
                <a:off x="11487453"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87"/>
              <p:cNvSpPr>
                <a:spLocks/>
              </p:cNvSpPr>
              <p:nvPr/>
            </p:nvSpPr>
            <p:spPr bwMode="auto">
              <a:xfrm>
                <a:off x="12276764"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88"/>
              <p:cNvSpPr>
                <a:spLocks/>
              </p:cNvSpPr>
              <p:nvPr/>
            </p:nvSpPr>
            <p:spPr bwMode="auto">
              <a:xfrm>
                <a:off x="10774322" y="10739623"/>
                <a:ext cx="1580738" cy="983339"/>
              </a:xfrm>
              <a:custGeom>
                <a:avLst/>
                <a:gdLst>
                  <a:gd name="T0" fmla="*/ 1027 w 3297"/>
                  <a:gd name="T1" fmla="*/ 0 h 2055"/>
                  <a:gd name="T2" fmla="*/ 1027 w 3297"/>
                  <a:gd name="T3" fmla="*/ 0 h 2055"/>
                  <a:gd name="T4" fmla="*/ 1779 w 3297"/>
                  <a:gd name="T5" fmla="*/ 330 h 2055"/>
                  <a:gd name="T6" fmla="*/ 2086 w 3297"/>
                  <a:gd name="T7" fmla="*/ 203 h 2055"/>
                  <a:gd name="T8" fmla="*/ 2512 w 3297"/>
                  <a:gd name="T9" fmla="*/ 629 h 2055"/>
                  <a:gd name="T10" fmla="*/ 2512 w 3297"/>
                  <a:gd name="T11" fmla="*/ 669 h 2055"/>
                  <a:gd name="T12" fmla="*/ 2603 w 3297"/>
                  <a:gd name="T13" fmla="*/ 664 h 2055"/>
                  <a:gd name="T14" fmla="*/ 3296 w 3297"/>
                  <a:gd name="T15" fmla="*/ 1357 h 2055"/>
                  <a:gd name="T16" fmla="*/ 2603 w 3297"/>
                  <a:gd name="T17" fmla="*/ 2054 h 2055"/>
                  <a:gd name="T18" fmla="*/ 1027 w 3297"/>
                  <a:gd name="T19" fmla="*/ 2054 h 2055"/>
                  <a:gd name="T20" fmla="*/ 0 w 3297"/>
                  <a:gd name="T21" fmla="*/ 1027 h 2055"/>
                  <a:gd name="T22" fmla="*/ 1027 w 3297"/>
                  <a:gd name="T23"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5">
                    <a:moveTo>
                      <a:pt x="1027" y="0"/>
                    </a:moveTo>
                    <a:lnTo>
                      <a:pt x="1027" y="0"/>
                    </a:lnTo>
                    <a:cubicBezTo>
                      <a:pt x="1321" y="0"/>
                      <a:pt x="1592" y="127"/>
                      <a:pt x="1779" y="330"/>
                    </a:cubicBezTo>
                    <a:cubicBezTo>
                      <a:pt x="1855" y="250"/>
                      <a:pt x="1966" y="203"/>
                      <a:pt x="2086" y="203"/>
                    </a:cubicBezTo>
                    <a:cubicBezTo>
                      <a:pt x="2320" y="203"/>
                      <a:pt x="2512" y="394"/>
                      <a:pt x="2512" y="629"/>
                    </a:cubicBezTo>
                    <a:cubicBezTo>
                      <a:pt x="2512" y="645"/>
                      <a:pt x="2512" y="657"/>
                      <a:pt x="2512" y="669"/>
                    </a:cubicBezTo>
                    <a:cubicBezTo>
                      <a:pt x="2540" y="664"/>
                      <a:pt x="2571" y="664"/>
                      <a:pt x="2603" y="664"/>
                    </a:cubicBezTo>
                    <a:cubicBezTo>
                      <a:pt x="2985" y="664"/>
                      <a:pt x="3296" y="975"/>
                      <a:pt x="3296" y="1357"/>
                    </a:cubicBezTo>
                    <a:cubicBezTo>
                      <a:pt x="3296" y="1743"/>
                      <a:pt x="2985" y="2054"/>
                      <a:pt x="2603" y="2054"/>
                    </a:cubicBezTo>
                    <a:cubicBezTo>
                      <a:pt x="1027" y="2054"/>
                      <a:pt x="1027" y="2054"/>
                      <a:pt x="1027" y="2054"/>
                    </a:cubicBezTo>
                    <a:cubicBezTo>
                      <a:pt x="458" y="2054"/>
                      <a:pt x="0" y="1592"/>
                      <a:pt x="0" y="1027"/>
                    </a:cubicBezTo>
                    <a:cubicBezTo>
                      <a:pt x="0" y="462"/>
                      <a:pt x="458" y="0"/>
                      <a:pt x="1027" y="0"/>
                    </a:cubicBezTo>
                  </a:path>
                </a:pathLst>
              </a:custGeom>
              <a:solidFill>
                <a:srgbClr val="D2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89"/>
              <p:cNvSpPr>
                <a:spLocks/>
              </p:cNvSpPr>
              <p:nvPr/>
            </p:nvSpPr>
            <p:spPr bwMode="auto">
              <a:xfrm>
                <a:off x="10774322" y="10724820"/>
                <a:ext cx="1580738" cy="981225"/>
              </a:xfrm>
              <a:custGeom>
                <a:avLst/>
                <a:gdLst>
                  <a:gd name="T0" fmla="*/ 1027 w 3297"/>
                  <a:gd name="T1" fmla="*/ 0 h 2051"/>
                  <a:gd name="T2" fmla="*/ 1027 w 3297"/>
                  <a:gd name="T3" fmla="*/ 0 h 2051"/>
                  <a:gd name="T4" fmla="*/ 1779 w 3297"/>
                  <a:gd name="T5" fmla="*/ 331 h 2051"/>
                  <a:gd name="T6" fmla="*/ 2086 w 3297"/>
                  <a:gd name="T7" fmla="*/ 199 h 2051"/>
                  <a:gd name="T8" fmla="*/ 2512 w 3297"/>
                  <a:gd name="T9" fmla="*/ 625 h 2051"/>
                  <a:gd name="T10" fmla="*/ 2512 w 3297"/>
                  <a:gd name="T11" fmla="*/ 669 h 2051"/>
                  <a:gd name="T12" fmla="*/ 2603 w 3297"/>
                  <a:gd name="T13" fmla="*/ 661 h 2051"/>
                  <a:gd name="T14" fmla="*/ 3296 w 3297"/>
                  <a:gd name="T15" fmla="*/ 1353 h 2051"/>
                  <a:gd name="T16" fmla="*/ 2603 w 3297"/>
                  <a:gd name="T17" fmla="*/ 2050 h 2051"/>
                  <a:gd name="T18" fmla="*/ 1027 w 3297"/>
                  <a:gd name="T19" fmla="*/ 2050 h 2051"/>
                  <a:gd name="T20" fmla="*/ 0 w 3297"/>
                  <a:gd name="T21" fmla="*/ 1023 h 2051"/>
                  <a:gd name="T22" fmla="*/ 1027 w 3297"/>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1">
                    <a:moveTo>
                      <a:pt x="1027" y="0"/>
                    </a:moveTo>
                    <a:lnTo>
                      <a:pt x="1027" y="0"/>
                    </a:lnTo>
                    <a:cubicBezTo>
                      <a:pt x="1321" y="0"/>
                      <a:pt x="1592" y="128"/>
                      <a:pt x="1779" y="331"/>
                    </a:cubicBezTo>
                    <a:cubicBezTo>
                      <a:pt x="1855" y="251"/>
                      <a:pt x="1966" y="199"/>
                      <a:pt x="2086" y="199"/>
                    </a:cubicBezTo>
                    <a:cubicBezTo>
                      <a:pt x="2320" y="199"/>
                      <a:pt x="2512" y="390"/>
                      <a:pt x="2512" y="625"/>
                    </a:cubicBezTo>
                    <a:cubicBezTo>
                      <a:pt x="2512" y="641"/>
                      <a:pt x="2512" y="653"/>
                      <a:pt x="2512" y="669"/>
                    </a:cubicBezTo>
                    <a:cubicBezTo>
                      <a:pt x="2540" y="665"/>
                      <a:pt x="2571" y="661"/>
                      <a:pt x="2603" y="661"/>
                    </a:cubicBezTo>
                    <a:cubicBezTo>
                      <a:pt x="2985" y="661"/>
                      <a:pt x="3296" y="972"/>
                      <a:pt x="3296" y="1353"/>
                    </a:cubicBezTo>
                    <a:cubicBezTo>
                      <a:pt x="3296" y="1739"/>
                      <a:pt x="2985" y="2050"/>
                      <a:pt x="2603" y="2050"/>
                    </a:cubicBezTo>
                    <a:cubicBezTo>
                      <a:pt x="1027" y="2050"/>
                      <a:pt x="1027" y="2050"/>
                      <a:pt x="1027" y="2050"/>
                    </a:cubicBezTo>
                    <a:cubicBezTo>
                      <a:pt x="458" y="2050"/>
                      <a:pt x="0" y="1592"/>
                      <a:pt x="0" y="1023"/>
                    </a:cubicBezTo>
                    <a:cubicBezTo>
                      <a:pt x="0" y="458"/>
                      <a:pt x="458" y="0"/>
                      <a:pt x="1027"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90"/>
              <p:cNvSpPr>
                <a:spLocks/>
              </p:cNvSpPr>
              <p:nvPr/>
            </p:nvSpPr>
            <p:spPr bwMode="auto">
              <a:xfrm>
                <a:off x="11701180" y="10750196"/>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5 h 2051"/>
                  <a:gd name="T10" fmla="*/ 788 w 3301"/>
                  <a:gd name="T11" fmla="*/ 669 h 2051"/>
                  <a:gd name="T12" fmla="*/ 697 w 3301"/>
                  <a:gd name="T13" fmla="*/ 660 h 2051"/>
                  <a:gd name="T14" fmla="*/ 0 w 3301"/>
                  <a:gd name="T15" fmla="*/ 1357 h 2051"/>
                  <a:gd name="T16" fmla="*/ 697 w 3301"/>
                  <a:gd name="T17" fmla="*/ 2050 h 2051"/>
                  <a:gd name="T18" fmla="*/ 2273 w 3301"/>
                  <a:gd name="T19" fmla="*/ 2050 h 2051"/>
                  <a:gd name="T20" fmla="*/ 3300 w 3301"/>
                  <a:gd name="T21" fmla="*/ 1023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7"/>
                      <a:pt x="1521" y="330"/>
                    </a:cubicBezTo>
                    <a:cubicBezTo>
                      <a:pt x="1441" y="251"/>
                      <a:pt x="1334" y="199"/>
                      <a:pt x="1214" y="199"/>
                    </a:cubicBezTo>
                    <a:cubicBezTo>
                      <a:pt x="975" y="199"/>
                      <a:pt x="785" y="390"/>
                      <a:pt x="785" y="625"/>
                    </a:cubicBezTo>
                    <a:cubicBezTo>
                      <a:pt x="785" y="641"/>
                      <a:pt x="785" y="653"/>
                      <a:pt x="788" y="669"/>
                    </a:cubicBezTo>
                    <a:cubicBezTo>
                      <a:pt x="757" y="665"/>
                      <a:pt x="729" y="660"/>
                      <a:pt x="697" y="660"/>
                    </a:cubicBezTo>
                    <a:cubicBezTo>
                      <a:pt x="311" y="660"/>
                      <a:pt x="0" y="971"/>
                      <a:pt x="0" y="1357"/>
                    </a:cubicBezTo>
                    <a:cubicBezTo>
                      <a:pt x="0" y="1739"/>
                      <a:pt x="311" y="2050"/>
                      <a:pt x="697" y="2050"/>
                    </a:cubicBezTo>
                    <a:cubicBezTo>
                      <a:pt x="2273" y="2050"/>
                      <a:pt x="2273" y="2050"/>
                      <a:pt x="2273" y="2050"/>
                    </a:cubicBezTo>
                    <a:cubicBezTo>
                      <a:pt x="2839" y="2050"/>
                      <a:pt x="3300" y="1592"/>
                      <a:pt x="3300" y="1023"/>
                    </a:cubicBezTo>
                    <a:cubicBezTo>
                      <a:pt x="3300" y="457"/>
                      <a:pt x="2839" y="0"/>
                      <a:pt x="2273" y="0"/>
                    </a:cubicBezTo>
                  </a:path>
                </a:pathLst>
              </a:custGeom>
              <a:solidFill>
                <a:srgbClr val="D2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91"/>
              <p:cNvSpPr>
                <a:spLocks/>
              </p:cNvSpPr>
              <p:nvPr/>
            </p:nvSpPr>
            <p:spPr bwMode="auto">
              <a:xfrm>
                <a:off x="11701180" y="10731164"/>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9 h 2051"/>
                  <a:gd name="T10" fmla="*/ 788 w 3301"/>
                  <a:gd name="T11" fmla="*/ 669 h 2051"/>
                  <a:gd name="T12" fmla="*/ 697 w 3301"/>
                  <a:gd name="T13" fmla="*/ 661 h 2051"/>
                  <a:gd name="T14" fmla="*/ 0 w 3301"/>
                  <a:gd name="T15" fmla="*/ 1358 h 2051"/>
                  <a:gd name="T16" fmla="*/ 697 w 3301"/>
                  <a:gd name="T17" fmla="*/ 2050 h 2051"/>
                  <a:gd name="T18" fmla="*/ 2273 w 3301"/>
                  <a:gd name="T19" fmla="*/ 2050 h 2051"/>
                  <a:gd name="T20" fmla="*/ 3300 w 3301"/>
                  <a:gd name="T21" fmla="*/ 1027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8"/>
                      <a:pt x="1521" y="330"/>
                    </a:cubicBezTo>
                    <a:cubicBezTo>
                      <a:pt x="1441" y="251"/>
                      <a:pt x="1334" y="199"/>
                      <a:pt x="1214" y="199"/>
                    </a:cubicBezTo>
                    <a:cubicBezTo>
                      <a:pt x="975" y="199"/>
                      <a:pt x="785" y="390"/>
                      <a:pt x="785" y="629"/>
                    </a:cubicBezTo>
                    <a:cubicBezTo>
                      <a:pt x="785" y="641"/>
                      <a:pt x="785" y="657"/>
                      <a:pt x="788" y="669"/>
                    </a:cubicBezTo>
                    <a:cubicBezTo>
                      <a:pt x="757" y="665"/>
                      <a:pt x="729" y="661"/>
                      <a:pt x="697" y="661"/>
                    </a:cubicBezTo>
                    <a:cubicBezTo>
                      <a:pt x="311" y="661"/>
                      <a:pt x="0" y="975"/>
                      <a:pt x="0" y="1358"/>
                    </a:cubicBezTo>
                    <a:cubicBezTo>
                      <a:pt x="0" y="1739"/>
                      <a:pt x="311" y="2050"/>
                      <a:pt x="697" y="2050"/>
                    </a:cubicBezTo>
                    <a:cubicBezTo>
                      <a:pt x="2273" y="2050"/>
                      <a:pt x="2273" y="2050"/>
                      <a:pt x="2273" y="2050"/>
                    </a:cubicBezTo>
                    <a:cubicBezTo>
                      <a:pt x="2839" y="2050"/>
                      <a:pt x="3300" y="1592"/>
                      <a:pt x="3300" y="1027"/>
                    </a:cubicBezTo>
                    <a:cubicBezTo>
                      <a:pt x="3300" y="458"/>
                      <a:pt x="2839" y="0"/>
                      <a:pt x="2273"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92"/>
              <p:cNvSpPr>
                <a:spLocks/>
              </p:cNvSpPr>
              <p:nvPr/>
            </p:nvSpPr>
            <p:spPr bwMode="auto">
              <a:xfrm>
                <a:off x="11646161" y="8394411"/>
                <a:ext cx="789311" cy="304518"/>
              </a:xfrm>
              <a:custGeom>
                <a:avLst/>
                <a:gdLst>
                  <a:gd name="T0" fmla="*/ 1521 w 1649"/>
                  <a:gd name="T1" fmla="*/ 31 h 641"/>
                  <a:gd name="T2" fmla="*/ 1521 w 1649"/>
                  <a:gd name="T3" fmla="*/ 31 h 641"/>
                  <a:gd name="T4" fmla="*/ 1170 w 1649"/>
                  <a:gd name="T5" fmla="*/ 24 h 641"/>
                  <a:gd name="T6" fmla="*/ 868 w 1649"/>
                  <a:gd name="T7" fmla="*/ 71 h 641"/>
                  <a:gd name="T8" fmla="*/ 824 w 1649"/>
                  <a:gd name="T9" fmla="*/ 71 h 641"/>
                  <a:gd name="T10" fmla="*/ 780 w 1649"/>
                  <a:gd name="T11" fmla="*/ 71 h 641"/>
                  <a:gd name="T12" fmla="*/ 478 w 1649"/>
                  <a:gd name="T13" fmla="*/ 24 h 641"/>
                  <a:gd name="T14" fmla="*/ 127 w 1649"/>
                  <a:gd name="T15" fmla="*/ 31 h 641"/>
                  <a:gd name="T16" fmla="*/ 0 w 1649"/>
                  <a:gd name="T17" fmla="*/ 47 h 641"/>
                  <a:gd name="T18" fmla="*/ 0 w 1649"/>
                  <a:gd name="T19" fmla="*/ 171 h 641"/>
                  <a:gd name="T20" fmla="*/ 40 w 1649"/>
                  <a:gd name="T21" fmla="*/ 211 h 641"/>
                  <a:gd name="T22" fmla="*/ 123 w 1649"/>
                  <a:gd name="T23" fmla="*/ 469 h 641"/>
                  <a:gd name="T24" fmla="*/ 494 w 1649"/>
                  <a:gd name="T25" fmla="*/ 597 h 641"/>
                  <a:gd name="T26" fmla="*/ 780 w 1649"/>
                  <a:gd name="T27" fmla="*/ 235 h 641"/>
                  <a:gd name="T28" fmla="*/ 824 w 1649"/>
                  <a:gd name="T29" fmla="*/ 214 h 641"/>
                  <a:gd name="T30" fmla="*/ 868 w 1649"/>
                  <a:gd name="T31" fmla="*/ 235 h 641"/>
                  <a:gd name="T32" fmla="*/ 1154 w 1649"/>
                  <a:gd name="T33" fmla="*/ 597 h 641"/>
                  <a:gd name="T34" fmla="*/ 1524 w 1649"/>
                  <a:gd name="T35" fmla="*/ 469 h 641"/>
                  <a:gd name="T36" fmla="*/ 1608 w 1649"/>
                  <a:gd name="T37" fmla="*/ 211 h 641"/>
                  <a:gd name="T38" fmla="*/ 1648 w 1649"/>
                  <a:gd name="T39" fmla="*/ 171 h 641"/>
                  <a:gd name="T40" fmla="*/ 1648 w 1649"/>
                  <a:gd name="T41" fmla="*/ 47 h 641"/>
                  <a:gd name="T42" fmla="*/ 1521 w 1649"/>
                  <a:gd name="T43" fmla="*/ 31 h 641"/>
                  <a:gd name="T44" fmla="*/ 577 w 1649"/>
                  <a:gd name="T45" fmla="*/ 537 h 641"/>
                  <a:gd name="T46" fmla="*/ 577 w 1649"/>
                  <a:gd name="T47" fmla="*/ 537 h 641"/>
                  <a:gd name="T48" fmla="*/ 366 w 1649"/>
                  <a:gd name="T49" fmla="*/ 569 h 641"/>
                  <a:gd name="T50" fmla="*/ 115 w 1649"/>
                  <a:gd name="T51" fmla="*/ 374 h 641"/>
                  <a:gd name="T52" fmla="*/ 111 w 1649"/>
                  <a:gd name="T53" fmla="*/ 139 h 641"/>
                  <a:gd name="T54" fmla="*/ 386 w 1649"/>
                  <a:gd name="T55" fmla="*/ 64 h 641"/>
                  <a:gd name="T56" fmla="*/ 700 w 1649"/>
                  <a:gd name="T57" fmla="*/ 167 h 641"/>
                  <a:gd name="T58" fmla="*/ 577 w 1649"/>
                  <a:gd name="T59" fmla="*/ 537 h 641"/>
                  <a:gd name="T60" fmla="*/ 1533 w 1649"/>
                  <a:gd name="T61" fmla="*/ 374 h 641"/>
                  <a:gd name="T62" fmla="*/ 1533 w 1649"/>
                  <a:gd name="T63" fmla="*/ 374 h 641"/>
                  <a:gd name="T64" fmla="*/ 1282 w 1649"/>
                  <a:gd name="T65" fmla="*/ 569 h 641"/>
                  <a:gd name="T66" fmla="*/ 1071 w 1649"/>
                  <a:gd name="T67" fmla="*/ 537 h 641"/>
                  <a:gd name="T68" fmla="*/ 948 w 1649"/>
                  <a:gd name="T69" fmla="*/ 167 h 641"/>
                  <a:gd name="T70" fmla="*/ 1262 w 1649"/>
                  <a:gd name="T71" fmla="*/ 64 h 641"/>
                  <a:gd name="T72" fmla="*/ 1536 w 1649"/>
                  <a:gd name="T73" fmla="*/ 139 h 641"/>
                  <a:gd name="T74" fmla="*/ 1533 w 1649"/>
                  <a:gd name="T75" fmla="*/ 37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49" h="641">
                    <a:moveTo>
                      <a:pt x="1521" y="31"/>
                    </a:moveTo>
                    <a:lnTo>
                      <a:pt x="1521" y="31"/>
                    </a:lnTo>
                    <a:cubicBezTo>
                      <a:pt x="1521" y="31"/>
                      <a:pt x="1313" y="0"/>
                      <a:pt x="1170" y="24"/>
                    </a:cubicBezTo>
                    <a:cubicBezTo>
                      <a:pt x="1027" y="43"/>
                      <a:pt x="908" y="75"/>
                      <a:pt x="868" y="71"/>
                    </a:cubicBezTo>
                    <a:cubicBezTo>
                      <a:pt x="832" y="71"/>
                      <a:pt x="824" y="71"/>
                      <a:pt x="824" y="71"/>
                    </a:cubicBezTo>
                    <a:cubicBezTo>
                      <a:pt x="824" y="71"/>
                      <a:pt x="816" y="71"/>
                      <a:pt x="780" y="71"/>
                    </a:cubicBezTo>
                    <a:cubicBezTo>
                      <a:pt x="740" y="75"/>
                      <a:pt x="621" y="43"/>
                      <a:pt x="478" y="24"/>
                    </a:cubicBezTo>
                    <a:cubicBezTo>
                      <a:pt x="334" y="0"/>
                      <a:pt x="127" y="31"/>
                      <a:pt x="127" y="31"/>
                    </a:cubicBezTo>
                    <a:cubicBezTo>
                      <a:pt x="0" y="47"/>
                      <a:pt x="0" y="47"/>
                      <a:pt x="0" y="47"/>
                    </a:cubicBezTo>
                    <a:cubicBezTo>
                      <a:pt x="0" y="171"/>
                      <a:pt x="0" y="171"/>
                      <a:pt x="0" y="171"/>
                    </a:cubicBezTo>
                    <a:cubicBezTo>
                      <a:pt x="0" y="171"/>
                      <a:pt x="31" y="199"/>
                      <a:pt x="40" y="211"/>
                    </a:cubicBezTo>
                    <a:cubicBezTo>
                      <a:pt x="47" y="226"/>
                      <a:pt x="95" y="398"/>
                      <a:pt x="123" y="469"/>
                    </a:cubicBezTo>
                    <a:cubicBezTo>
                      <a:pt x="151" y="537"/>
                      <a:pt x="251" y="640"/>
                      <a:pt x="494" y="597"/>
                    </a:cubicBezTo>
                    <a:cubicBezTo>
                      <a:pt x="736" y="553"/>
                      <a:pt x="764" y="254"/>
                      <a:pt x="780" y="235"/>
                    </a:cubicBezTo>
                    <a:cubicBezTo>
                      <a:pt x="796" y="219"/>
                      <a:pt x="824" y="214"/>
                      <a:pt x="824" y="214"/>
                    </a:cubicBezTo>
                    <a:cubicBezTo>
                      <a:pt x="824" y="214"/>
                      <a:pt x="852" y="219"/>
                      <a:pt x="868" y="235"/>
                    </a:cubicBezTo>
                    <a:cubicBezTo>
                      <a:pt x="883" y="254"/>
                      <a:pt x="911" y="553"/>
                      <a:pt x="1154" y="597"/>
                    </a:cubicBezTo>
                    <a:cubicBezTo>
                      <a:pt x="1397" y="640"/>
                      <a:pt x="1497" y="537"/>
                      <a:pt x="1524" y="469"/>
                    </a:cubicBezTo>
                    <a:cubicBezTo>
                      <a:pt x="1552" y="398"/>
                      <a:pt x="1600" y="226"/>
                      <a:pt x="1608" y="211"/>
                    </a:cubicBezTo>
                    <a:cubicBezTo>
                      <a:pt x="1616" y="199"/>
                      <a:pt x="1648" y="171"/>
                      <a:pt x="1648" y="171"/>
                    </a:cubicBezTo>
                    <a:cubicBezTo>
                      <a:pt x="1648" y="47"/>
                      <a:pt x="1648" y="47"/>
                      <a:pt x="1648" y="47"/>
                    </a:cubicBezTo>
                    <a:lnTo>
                      <a:pt x="1521" y="31"/>
                    </a:lnTo>
                    <a:close/>
                    <a:moveTo>
                      <a:pt x="577" y="537"/>
                    </a:moveTo>
                    <a:lnTo>
                      <a:pt x="577" y="537"/>
                    </a:lnTo>
                    <a:cubicBezTo>
                      <a:pt x="577" y="537"/>
                      <a:pt x="485" y="585"/>
                      <a:pt x="366" y="569"/>
                    </a:cubicBezTo>
                    <a:cubicBezTo>
                      <a:pt x="251" y="553"/>
                      <a:pt x="179" y="565"/>
                      <a:pt x="115" y="374"/>
                    </a:cubicBezTo>
                    <a:cubicBezTo>
                      <a:pt x="115" y="374"/>
                      <a:pt x="68" y="226"/>
                      <a:pt x="111" y="139"/>
                    </a:cubicBezTo>
                    <a:cubicBezTo>
                      <a:pt x="111" y="139"/>
                      <a:pt x="147" y="64"/>
                      <a:pt x="386" y="64"/>
                    </a:cubicBezTo>
                    <a:cubicBezTo>
                      <a:pt x="629" y="64"/>
                      <a:pt x="677" y="123"/>
                      <a:pt x="700" y="167"/>
                    </a:cubicBezTo>
                    <a:cubicBezTo>
                      <a:pt x="724" y="211"/>
                      <a:pt x="736" y="429"/>
                      <a:pt x="577" y="537"/>
                    </a:cubicBezTo>
                    <a:close/>
                    <a:moveTo>
                      <a:pt x="1533" y="374"/>
                    </a:moveTo>
                    <a:lnTo>
                      <a:pt x="1533" y="374"/>
                    </a:lnTo>
                    <a:cubicBezTo>
                      <a:pt x="1469" y="565"/>
                      <a:pt x="1397" y="553"/>
                      <a:pt x="1282" y="569"/>
                    </a:cubicBezTo>
                    <a:cubicBezTo>
                      <a:pt x="1162" y="585"/>
                      <a:pt x="1071" y="537"/>
                      <a:pt x="1071" y="537"/>
                    </a:cubicBezTo>
                    <a:cubicBezTo>
                      <a:pt x="911" y="429"/>
                      <a:pt x="923" y="211"/>
                      <a:pt x="948" y="167"/>
                    </a:cubicBezTo>
                    <a:cubicBezTo>
                      <a:pt x="971" y="123"/>
                      <a:pt x="1019" y="64"/>
                      <a:pt x="1262" y="64"/>
                    </a:cubicBezTo>
                    <a:cubicBezTo>
                      <a:pt x="1500" y="64"/>
                      <a:pt x="1536" y="139"/>
                      <a:pt x="1536" y="139"/>
                    </a:cubicBezTo>
                    <a:cubicBezTo>
                      <a:pt x="1580" y="226"/>
                      <a:pt x="1533" y="374"/>
                      <a:pt x="1533" y="374"/>
                    </a:cubicBezTo>
                    <a:close/>
                  </a:path>
                </a:pathLst>
              </a:custGeom>
              <a:solidFill>
                <a:srgbClr val="31313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5" name="Group 103"/>
            <p:cNvGrpSpPr/>
            <p:nvPr/>
          </p:nvGrpSpPr>
          <p:grpSpPr>
            <a:xfrm>
              <a:off x="3892445" y="2669624"/>
              <a:ext cx="309562" cy="325095"/>
              <a:chOff x="9809373" y="7518922"/>
              <a:chExt cx="825285" cy="867030"/>
            </a:xfrm>
          </p:grpSpPr>
          <p:sp>
            <p:nvSpPr>
              <p:cNvPr id="211" name="Freeform: Shape 104"/>
              <p:cNvSpPr>
                <a:spLocks/>
              </p:cNvSpPr>
              <p:nvPr/>
            </p:nvSpPr>
            <p:spPr bwMode="auto">
              <a:xfrm>
                <a:off x="10480182" y="7776917"/>
                <a:ext cx="154476" cy="152259"/>
              </a:xfrm>
              <a:custGeom>
                <a:avLst/>
                <a:gdLst>
                  <a:gd name="T0" fmla="*/ 306 w 327"/>
                  <a:gd name="T1" fmla="*/ 131 h 323"/>
                  <a:gd name="T2" fmla="*/ 306 w 327"/>
                  <a:gd name="T3" fmla="*/ 131 h 323"/>
                  <a:gd name="T4" fmla="*/ 191 w 327"/>
                  <a:gd name="T5" fmla="*/ 307 h 323"/>
                  <a:gd name="T6" fmla="*/ 16 w 327"/>
                  <a:gd name="T7" fmla="*/ 187 h 323"/>
                  <a:gd name="T8" fmla="*/ 135 w 327"/>
                  <a:gd name="T9" fmla="*/ 16 h 323"/>
                  <a:gd name="T10" fmla="*/ 306 w 327"/>
                  <a:gd name="T11" fmla="*/ 131 h 323"/>
                </a:gdLst>
                <a:ahLst/>
                <a:cxnLst>
                  <a:cxn ang="0">
                    <a:pos x="T0" y="T1"/>
                  </a:cxn>
                  <a:cxn ang="0">
                    <a:pos x="T2" y="T3"/>
                  </a:cxn>
                  <a:cxn ang="0">
                    <a:pos x="T4" y="T5"/>
                  </a:cxn>
                  <a:cxn ang="0">
                    <a:pos x="T6" y="T7"/>
                  </a:cxn>
                  <a:cxn ang="0">
                    <a:pos x="T8" y="T9"/>
                  </a:cxn>
                  <a:cxn ang="0">
                    <a:pos x="T10" y="T11"/>
                  </a:cxn>
                </a:cxnLst>
                <a:rect l="0" t="0" r="r" b="b"/>
                <a:pathLst>
                  <a:path w="327" h="323">
                    <a:moveTo>
                      <a:pt x="306" y="131"/>
                    </a:moveTo>
                    <a:lnTo>
                      <a:pt x="306" y="131"/>
                    </a:lnTo>
                    <a:cubicBezTo>
                      <a:pt x="326" y="211"/>
                      <a:pt x="270" y="291"/>
                      <a:pt x="191" y="307"/>
                    </a:cubicBezTo>
                    <a:cubicBezTo>
                      <a:pt x="111" y="322"/>
                      <a:pt x="35" y="270"/>
                      <a:pt x="16" y="187"/>
                    </a:cubicBezTo>
                    <a:cubicBezTo>
                      <a:pt x="0" y="108"/>
                      <a:pt x="52" y="32"/>
                      <a:pt x="135" y="16"/>
                    </a:cubicBezTo>
                    <a:cubicBezTo>
                      <a:pt x="215" y="0"/>
                      <a:pt x="290" y="52"/>
                      <a:pt x="306" y="131"/>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105"/>
              <p:cNvSpPr>
                <a:spLocks/>
              </p:cNvSpPr>
              <p:nvPr/>
            </p:nvSpPr>
            <p:spPr bwMode="auto">
              <a:xfrm>
                <a:off x="10078120" y="8142761"/>
                <a:ext cx="35974" cy="31721"/>
              </a:xfrm>
              <a:custGeom>
                <a:avLst/>
                <a:gdLst>
                  <a:gd name="T0" fmla="*/ 49 w 78"/>
                  <a:gd name="T1" fmla="*/ 60 h 69"/>
                  <a:gd name="T2" fmla="*/ 49 w 78"/>
                  <a:gd name="T3" fmla="*/ 60 h 69"/>
                  <a:gd name="T4" fmla="*/ 40 w 78"/>
                  <a:gd name="T5" fmla="*/ 64 h 69"/>
                  <a:gd name="T6" fmla="*/ 5 w 78"/>
                  <a:gd name="T7" fmla="*/ 40 h 69"/>
                  <a:gd name="T8" fmla="*/ 28 w 78"/>
                  <a:gd name="T9" fmla="*/ 4 h 69"/>
                  <a:gd name="T10" fmla="*/ 37 w 78"/>
                  <a:gd name="T11" fmla="*/ 0 h 69"/>
                  <a:gd name="T12" fmla="*/ 72 w 78"/>
                  <a:gd name="T13" fmla="*/ 24 h 69"/>
                  <a:gd name="T14" fmla="*/ 49 w 78"/>
                  <a:gd name="T15" fmla="*/ 6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49" y="60"/>
                    </a:moveTo>
                    <a:lnTo>
                      <a:pt x="49" y="60"/>
                    </a:lnTo>
                    <a:cubicBezTo>
                      <a:pt x="40" y="64"/>
                      <a:pt x="40" y="64"/>
                      <a:pt x="40" y="64"/>
                    </a:cubicBezTo>
                    <a:cubicBezTo>
                      <a:pt x="25" y="68"/>
                      <a:pt x="9" y="56"/>
                      <a:pt x="5" y="40"/>
                    </a:cubicBezTo>
                    <a:cubicBezTo>
                      <a:pt x="0" y="24"/>
                      <a:pt x="13" y="8"/>
                      <a:pt x="28" y="4"/>
                    </a:cubicBezTo>
                    <a:cubicBezTo>
                      <a:pt x="37" y="0"/>
                      <a:pt x="37" y="0"/>
                      <a:pt x="37" y="0"/>
                    </a:cubicBezTo>
                    <a:cubicBezTo>
                      <a:pt x="52" y="0"/>
                      <a:pt x="68" y="8"/>
                      <a:pt x="72" y="24"/>
                    </a:cubicBezTo>
                    <a:cubicBezTo>
                      <a:pt x="77" y="44"/>
                      <a:pt x="64" y="60"/>
                      <a:pt x="49" y="60"/>
                    </a:cubicBezTo>
                  </a:path>
                </a:pathLst>
              </a:custGeom>
              <a:solidFill>
                <a:srgbClr val="38557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6"/>
              <p:cNvSpPr>
                <a:spLocks/>
              </p:cNvSpPr>
              <p:nvPr/>
            </p:nvSpPr>
            <p:spPr bwMode="auto">
              <a:xfrm>
                <a:off x="10099281" y="8178711"/>
                <a:ext cx="33858" cy="29606"/>
              </a:xfrm>
              <a:custGeom>
                <a:avLst/>
                <a:gdLst>
                  <a:gd name="T0" fmla="*/ 48 w 77"/>
                  <a:gd name="T1" fmla="*/ 60 h 68"/>
                  <a:gd name="T2" fmla="*/ 48 w 77"/>
                  <a:gd name="T3" fmla="*/ 60 h 68"/>
                  <a:gd name="T4" fmla="*/ 40 w 77"/>
                  <a:gd name="T5" fmla="*/ 63 h 68"/>
                  <a:gd name="T6" fmla="*/ 5 w 77"/>
                  <a:gd name="T7" fmla="*/ 40 h 68"/>
                  <a:gd name="T8" fmla="*/ 5 w 77"/>
                  <a:gd name="T9" fmla="*/ 40 h 68"/>
                  <a:gd name="T10" fmla="*/ 28 w 77"/>
                  <a:gd name="T11" fmla="*/ 4 h 68"/>
                  <a:gd name="T12" fmla="*/ 36 w 77"/>
                  <a:gd name="T13" fmla="*/ 0 h 68"/>
                  <a:gd name="T14" fmla="*/ 72 w 77"/>
                  <a:gd name="T15" fmla="*/ 23 h 68"/>
                  <a:gd name="T16" fmla="*/ 48 w 77"/>
                  <a:gd name="T17"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8" y="60"/>
                    </a:moveTo>
                    <a:lnTo>
                      <a:pt x="48" y="60"/>
                    </a:lnTo>
                    <a:cubicBezTo>
                      <a:pt x="40" y="63"/>
                      <a:pt x="40" y="63"/>
                      <a:pt x="40" y="63"/>
                    </a:cubicBezTo>
                    <a:cubicBezTo>
                      <a:pt x="24" y="67"/>
                      <a:pt x="8" y="56"/>
                      <a:pt x="5" y="40"/>
                    </a:cubicBezTo>
                    <a:lnTo>
                      <a:pt x="5" y="40"/>
                    </a:lnTo>
                    <a:cubicBezTo>
                      <a:pt x="0" y="23"/>
                      <a:pt x="12" y="8"/>
                      <a:pt x="28" y="4"/>
                    </a:cubicBezTo>
                    <a:cubicBezTo>
                      <a:pt x="36" y="0"/>
                      <a:pt x="36" y="0"/>
                      <a:pt x="36" y="0"/>
                    </a:cubicBezTo>
                    <a:cubicBezTo>
                      <a:pt x="52" y="0"/>
                      <a:pt x="68" y="8"/>
                      <a:pt x="72" y="23"/>
                    </a:cubicBezTo>
                    <a:cubicBezTo>
                      <a:pt x="76" y="44"/>
                      <a:pt x="64" y="60"/>
                      <a:pt x="48" y="60"/>
                    </a:cubicBezTo>
                  </a:path>
                </a:pathLst>
              </a:custGeom>
              <a:solidFill>
                <a:srgbClr val="38557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07"/>
              <p:cNvSpPr>
                <a:spLocks/>
              </p:cNvSpPr>
              <p:nvPr/>
            </p:nvSpPr>
            <p:spPr bwMode="auto">
              <a:xfrm>
                <a:off x="9938457" y="8053943"/>
                <a:ext cx="275095" cy="332009"/>
              </a:xfrm>
              <a:custGeom>
                <a:avLst/>
                <a:gdLst>
                  <a:gd name="T0" fmla="*/ 514 w 578"/>
                  <a:gd name="T1" fmla="*/ 661 h 697"/>
                  <a:gd name="T2" fmla="*/ 514 w 578"/>
                  <a:gd name="T3" fmla="*/ 661 h 697"/>
                  <a:gd name="T4" fmla="*/ 514 w 578"/>
                  <a:gd name="T5" fmla="*/ 661 h 697"/>
                  <a:gd name="T6" fmla="*/ 354 w 578"/>
                  <a:gd name="T7" fmla="*/ 637 h 697"/>
                  <a:gd name="T8" fmla="*/ 36 w 578"/>
                  <a:gd name="T9" fmla="*/ 195 h 697"/>
                  <a:gd name="T10" fmla="*/ 63 w 578"/>
                  <a:gd name="T11" fmla="*/ 36 h 697"/>
                  <a:gd name="T12" fmla="*/ 63 w 578"/>
                  <a:gd name="T13" fmla="*/ 36 h 697"/>
                  <a:gd name="T14" fmla="*/ 223 w 578"/>
                  <a:gd name="T15" fmla="*/ 60 h 697"/>
                  <a:gd name="T16" fmla="*/ 542 w 578"/>
                  <a:gd name="T17" fmla="*/ 502 h 697"/>
                  <a:gd name="T18" fmla="*/ 514 w 578"/>
                  <a:gd name="T19" fmla="*/ 661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8" h="697">
                    <a:moveTo>
                      <a:pt x="514" y="661"/>
                    </a:moveTo>
                    <a:lnTo>
                      <a:pt x="514" y="661"/>
                    </a:lnTo>
                    <a:lnTo>
                      <a:pt x="514" y="661"/>
                    </a:lnTo>
                    <a:cubicBezTo>
                      <a:pt x="462" y="696"/>
                      <a:pt x="390" y="685"/>
                      <a:pt x="354" y="637"/>
                    </a:cubicBezTo>
                    <a:cubicBezTo>
                      <a:pt x="36" y="195"/>
                      <a:pt x="36" y="195"/>
                      <a:pt x="36" y="195"/>
                    </a:cubicBezTo>
                    <a:cubicBezTo>
                      <a:pt x="0" y="144"/>
                      <a:pt x="12" y="72"/>
                      <a:pt x="63" y="36"/>
                    </a:cubicBezTo>
                    <a:lnTo>
                      <a:pt x="63" y="36"/>
                    </a:lnTo>
                    <a:cubicBezTo>
                      <a:pt x="112" y="0"/>
                      <a:pt x="183" y="12"/>
                      <a:pt x="223" y="60"/>
                    </a:cubicBezTo>
                    <a:cubicBezTo>
                      <a:pt x="542" y="502"/>
                      <a:pt x="542" y="502"/>
                      <a:pt x="542" y="502"/>
                    </a:cubicBezTo>
                    <a:cubicBezTo>
                      <a:pt x="577" y="553"/>
                      <a:pt x="565" y="625"/>
                      <a:pt x="514" y="661"/>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08"/>
              <p:cNvSpPr>
                <a:spLocks/>
              </p:cNvSpPr>
              <p:nvPr/>
            </p:nvSpPr>
            <p:spPr bwMode="auto">
              <a:xfrm>
                <a:off x="10069656" y="7544299"/>
                <a:ext cx="533261" cy="623839"/>
              </a:xfrm>
              <a:custGeom>
                <a:avLst/>
                <a:gdLst>
                  <a:gd name="T0" fmla="*/ 0 w 1115"/>
                  <a:gd name="T1" fmla="*/ 490 h 1307"/>
                  <a:gd name="T2" fmla="*/ 0 w 1115"/>
                  <a:gd name="T3" fmla="*/ 490 h 1307"/>
                  <a:gd name="T4" fmla="*/ 71 w 1115"/>
                  <a:gd name="T5" fmla="*/ 836 h 1307"/>
                  <a:gd name="T6" fmla="*/ 139 w 1115"/>
                  <a:gd name="T7" fmla="*/ 1183 h 1307"/>
                  <a:gd name="T8" fmla="*/ 1114 w 1115"/>
                  <a:gd name="T9" fmla="*/ 1306 h 1307"/>
                  <a:gd name="T10" fmla="*/ 983 w 1115"/>
                  <a:gd name="T11" fmla="*/ 653 h 1307"/>
                  <a:gd name="T12" fmla="*/ 852 w 1115"/>
                  <a:gd name="T13" fmla="*/ 0 h 1307"/>
                  <a:gd name="T14" fmla="*/ 0 w 1115"/>
                  <a:gd name="T15" fmla="*/ 490 h 1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5" h="1307">
                    <a:moveTo>
                      <a:pt x="0" y="490"/>
                    </a:moveTo>
                    <a:lnTo>
                      <a:pt x="0" y="490"/>
                    </a:lnTo>
                    <a:cubicBezTo>
                      <a:pt x="71" y="836"/>
                      <a:pt x="71" y="836"/>
                      <a:pt x="71" y="836"/>
                    </a:cubicBezTo>
                    <a:cubicBezTo>
                      <a:pt x="139" y="1183"/>
                      <a:pt x="139" y="1183"/>
                      <a:pt x="139" y="1183"/>
                    </a:cubicBezTo>
                    <a:cubicBezTo>
                      <a:pt x="139" y="1183"/>
                      <a:pt x="880" y="995"/>
                      <a:pt x="1114" y="1306"/>
                    </a:cubicBezTo>
                    <a:cubicBezTo>
                      <a:pt x="983" y="653"/>
                      <a:pt x="983" y="653"/>
                      <a:pt x="983" y="653"/>
                    </a:cubicBezTo>
                    <a:cubicBezTo>
                      <a:pt x="852" y="0"/>
                      <a:pt x="852" y="0"/>
                      <a:pt x="852" y="0"/>
                    </a:cubicBezTo>
                    <a:cubicBezTo>
                      <a:pt x="756" y="379"/>
                      <a:pt x="0" y="490"/>
                      <a:pt x="0" y="490"/>
                    </a:cubicBezTo>
                  </a:path>
                </a:pathLst>
              </a:custGeom>
              <a:solidFill>
                <a:srgbClr val="4B4B4B">
                  <a:lumMod val="50000"/>
                </a:srgbClr>
              </a:solidFill>
              <a:ln w="9525" cap="flat">
                <a:noFill/>
                <a:bevel/>
                <a:headEnd/>
                <a:tailEn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09"/>
              <p:cNvSpPr>
                <a:spLocks/>
              </p:cNvSpPr>
              <p:nvPr/>
            </p:nvSpPr>
            <p:spPr bwMode="auto">
              <a:xfrm>
                <a:off x="10448440" y="7518922"/>
                <a:ext cx="181986" cy="674592"/>
              </a:xfrm>
              <a:custGeom>
                <a:avLst/>
                <a:gdLst>
                  <a:gd name="T0" fmla="*/ 330 w 383"/>
                  <a:gd name="T1" fmla="*/ 1405 h 1410"/>
                  <a:gd name="T2" fmla="*/ 330 w 383"/>
                  <a:gd name="T3" fmla="*/ 1405 h 1410"/>
                  <a:gd name="T4" fmla="*/ 330 w 383"/>
                  <a:gd name="T5" fmla="*/ 1405 h 1410"/>
                  <a:gd name="T6" fmla="*/ 263 w 383"/>
                  <a:gd name="T7" fmla="*/ 1361 h 1410"/>
                  <a:gd name="T8" fmla="*/ 4 w 383"/>
                  <a:gd name="T9" fmla="*/ 71 h 1410"/>
                  <a:gd name="T10" fmla="*/ 48 w 383"/>
                  <a:gd name="T11" fmla="*/ 4 h 1410"/>
                  <a:gd name="T12" fmla="*/ 116 w 383"/>
                  <a:gd name="T13" fmla="*/ 47 h 1410"/>
                  <a:gd name="T14" fmla="*/ 374 w 383"/>
                  <a:gd name="T15" fmla="*/ 1337 h 1410"/>
                  <a:gd name="T16" fmla="*/ 330 w 383"/>
                  <a:gd name="T17" fmla="*/ 14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1410">
                    <a:moveTo>
                      <a:pt x="330" y="1405"/>
                    </a:moveTo>
                    <a:lnTo>
                      <a:pt x="330" y="1405"/>
                    </a:lnTo>
                    <a:lnTo>
                      <a:pt x="330" y="1405"/>
                    </a:lnTo>
                    <a:cubicBezTo>
                      <a:pt x="298" y="1409"/>
                      <a:pt x="270" y="1389"/>
                      <a:pt x="263" y="1361"/>
                    </a:cubicBezTo>
                    <a:cubicBezTo>
                      <a:pt x="4" y="71"/>
                      <a:pt x="4" y="71"/>
                      <a:pt x="4" y="71"/>
                    </a:cubicBezTo>
                    <a:cubicBezTo>
                      <a:pt x="0" y="39"/>
                      <a:pt x="20" y="11"/>
                      <a:pt x="48" y="4"/>
                    </a:cubicBezTo>
                    <a:cubicBezTo>
                      <a:pt x="80" y="0"/>
                      <a:pt x="107" y="19"/>
                      <a:pt x="116" y="47"/>
                    </a:cubicBezTo>
                    <a:cubicBezTo>
                      <a:pt x="374" y="1337"/>
                      <a:pt x="374" y="1337"/>
                      <a:pt x="374" y="1337"/>
                    </a:cubicBezTo>
                    <a:cubicBezTo>
                      <a:pt x="382" y="1369"/>
                      <a:pt x="362" y="1396"/>
                      <a:pt x="330" y="1405"/>
                    </a:cubicBezTo>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10"/>
              <p:cNvSpPr>
                <a:spLocks/>
              </p:cNvSpPr>
              <p:nvPr/>
            </p:nvSpPr>
            <p:spPr bwMode="auto">
              <a:xfrm>
                <a:off x="9809373" y="7779031"/>
                <a:ext cx="325882" cy="370074"/>
              </a:xfrm>
              <a:custGeom>
                <a:avLst/>
                <a:gdLst>
                  <a:gd name="T0" fmla="*/ 542 w 682"/>
                  <a:gd name="T1" fmla="*/ 0 h 777"/>
                  <a:gd name="T2" fmla="*/ 542 w 682"/>
                  <a:gd name="T3" fmla="*/ 0 h 777"/>
                  <a:gd name="T4" fmla="*/ 124 w 682"/>
                  <a:gd name="T5" fmla="*/ 99 h 777"/>
                  <a:gd name="T6" fmla="*/ 24 w 682"/>
                  <a:gd name="T7" fmla="*/ 310 h 777"/>
                  <a:gd name="T8" fmla="*/ 84 w 682"/>
                  <a:gd name="T9" fmla="*/ 609 h 777"/>
                  <a:gd name="T10" fmla="*/ 259 w 682"/>
                  <a:gd name="T11" fmla="*/ 760 h 777"/>
                  <a:gd name="T12" fmla="*/ 681 w 682"/>
                  <a:gd name="T13" fmla="*/ 693 h 777"/>
                  <a:gd name="T14" fmla="*/ 542 w 682"/>
                  <a:gd name="T15" fmla="*/ 0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777">
                    <a:moveTo>
                      <a:pt x="542" y="0"/>
                    </a:moveTo>
                    <a:lnTo>
                      <a:pt x="542" y="0"/>
                    </a:lnTo>
                    <a:cubicBezTo>
                      <a:pt x="124" y="99"/>
                      <a:pt x="124" y="99"/>
                      <a:pt x="124" y="99"/>
                    </a:cubicBezTo>
                    <a:cubicBezTo>
                      <a:pt x="48" y="116"/>
                      <a:pt x="0" y="211"/>
                      <a:pt x="24" y="310"/>
                    </a:cubicBezTo>
                    <a:cubicBezTo>
                      <a:pt x="84" y="609"/>
                      <a:pt x="84" y="609"/>
                      <a:pt x="84" y="609"/>
                    </a:cubicBezTo>
                    <a:cubicBezTo>
                      <a:pt x="104" y="708"/>
                      <a:pt x="184" y="776"/>
                      <a:pt x="259" y="760"/>
                    </a:cubicBezTo>
                    <a:cubicBezTo>
                      <a:pt x="681" y="693"/>
                      <a:pt x="681" y="693"/>
                      <a:pt x="681" y="693"/>
                    </a:cubicBezTo>
                    <a:lnTo>
                      <a:pt x="542"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11"/>
              <p:cNvSpPr>
                <a:spLocks/>
              </p:cNvSpPr>
              <p:nvPr/>
            </p:nvSpPr>
            <p:spPr bwMode="auto">
              <a:xfrm>
                <a:off x="9815722" y="7897455"/>
                <a:ext cx="99457" cy="38065"/>
              </a:xfrm>
              <a:custGeom>
                <a:avLst/>
                <a:gdLst>
                  <a:gd name="T0" fmla="*/ 183 w 212"/>
                  <a:gd name="T1" fmla="*/ 4 h 85"/>
                  <a:gd name="T2" fmla="*/ 183 w 212"/>
                  <a:gd name="T3" fmla="*/ 4 h 85"/>
                  <a:gd name="T4" fmla="*/ 0 w 212"/>
                  <a:gd name="T5" fmla="*/ 40 h 85"/>
                  <a:gd name="T6" fmla="*/ 12 w 212"/>
                  <a:gd name="T7" fmla="*/ 84 h 85"/>
                  <a:gd name="T8" fmla="*/ 192 w 212"/>
                  <a:gd name="T9" fmla="*/ 47 h 85"/>
                  <a:gd name="T10" fmla="*/ 208 w 212"/>
                  <a:gd name="T11" fmla="*/ 19 h 85"/>
                  <a:gd name="T12" fmla="*/ 183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83" y="4"/>
                    </a:moveTo>
                    <a:lnTo>
                      <a:pt x="183" y="4"/>
                    </a:lnTo>
                    <a:cubicBezTo>
                      <a:pt x="0" y="40"/>
                      <a:pt x="0" y="40"/>
                      <a:pt x="0" y="40"/>
                    </a:cubicBezTo>
                    <a:cubicBezTo>
                      <a:pt x="12" y="84"/>
                      <a:pt x="12" y="84"/>
                      <a:pt x="12" y="84"/>
                    </a:cubicBezTo>
                    <a:cubicBezTo>
                      <a:pt x="192" y="47"/>
                      <a:pt x="192" y="47"/>
                      <a:pt x="192" y="47"/>
                    </a:cubicBezTo>
                    <a:cubicBezTo>
                      <a:pt x="203" y="47"/>
                      <a:pt x="211" y="32"/>
                      <a:pt x="208" y="19"/>
                    </a:cubicBezTo>
                    <a:cubicBezTo>
                      <a:pt x="208" y="7"/>
                      <a:pt x="195" y="0"/>
                      <a:pt x="183"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12"/>
              <p:cNvSpPr>
                <a:spLocks/>
              </p:cNvSpPr>
              <p:nvPr/>
            </p:nvSpPr>
            <p:spPr bwMode="auto">
              <a:xfrm>
                <a:off x="9824186" y="7933405"/>
                <a:ext cx="99457" cy="38065"/>
              </a:xfrm>
              <a:custGeom>
                <a:avLst/>
                <a:gdLst>
                  <a:gd name="T0" fmla="*/ 179 w 212"/>
                  <a:gd name="T1" fmla="*/ 4 h 85"/>
                  <a:gd name="T2" fmla="*/ 179 w 212"/>
                  <a:gd name="T3" fmla="*/ 4 h 85"/>
                  <a:gd name="T4" fmla="*/ 0 w 212"/>
                  <a:gd name="T5" fmla="*/ 40 h 85"/>
                  <a:gd name="T6" fmla="*/ 8 w 212"/>
                  <a:gd name="T7" fmla="*/ 84 h 85"/>
                  <a:gd name="T8" fmla="*/ 192 w 212"/>
                  <a:gd name="T9" fmla="*/ 48 h 85"/>
                  <a:gd name="T10" fmla="*/ 207 w 212"/>
                  <a:gd name="T11" fmla="*/ 20 h 85"/>
                  <a:gd name="T12" fmla="*/ 179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79" y="4"/>
                    </a:moveTo>
                    <a:lnTo>
                      <a:pt x="179" y="4"/>
                    </a:lnTo>
                    <a:cubicBezTo>
                      <a:pt x="0" y="40"/>
                      <a:pt x="0" y="40"/>
                      <a:pt x="0" y="40"/>
                    </a:cubicBezTo>
                    <a:cubicBezTo>
                      <a:pt x="8" y="84"/>
                      <a:pt x="8" y="84"/>
                      <a:pt x="8" y="84"/>
                    </a:cubicBezTo>
                    <a:cubicBezTo>
                      <a:pt x="192" y="48"/>
                      <a:pt x="192" y="48"/>
                      <a:pt x="192" y="48"/>
                    </a:cubicBezTo>
                    <a:cubicBezTo>
                      <a:pt x="204" y="44"/>
                      <a:pt x="211" y="32"/>
                      <a:pt x="207" y="20"/>
                    </a:cubicBezTo>
                    <a:cubicBezTo>
                      <a:pt x="207" y="9"/>
                      <a:pt x="195"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13"/>
              <p:cNvSpPr>
                <a:spLocks/>
              </p:cNvSpPr>
              <p:nvPr/>
            </p:nvSpPr>
            <p:spPr bwMode="auto">
              <a:xfrm>
                <a:off x="9832651" y="7969355"/>
                <a:ext cx="99457" cy="38065"/>
              </a:xfrm>
              <a:custGeom>
                <a:avLst/>
                <a:gdLst>
                  <a:gd name="T0" fmla="*/ 179 w 212"/>
                  <a:gd name="T1" fmla="*/ 4 h 84"/>
                  <a:gd name="T2" fmla="*/ 179 w 212"/>
                  <a:gd name="T3" fmla="*/ 4 h 84"/>
                  <a:gd name="T4" fmla="*/ 0 w 212"/>
                  <a:gd name="T5" fmla="*/ 40 h 84"/>
                  <a:gd name="T6" fmla="*/ 8 w 212"/>
                  <a:gd name="T7" fmla="*/ 83 h 84"/>
                  <a:gd name="T8" fmla="*/ 191 w 212"/>
                  <a:gd name="T9" fmla="*/ 48 h 84"/>
                  <a:gd name="T10" fmla="*/ 207 w 212"/>
                  <a:gd name="T11" fmla="*/ 20 h 84"/>
                  <a:gd name="T12" fmla="*/ 179 w 212"/>
                  <a:gd name="T13" fmla="*/ 4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4"/>
                    </a:moveTo>
                    <a:lnTo>
                      <a:pt x="179" y="4"/>
                    </a:lnTo>
                    <a:cubicBezTo>
                      <a:pt x="0" y="40"/>
                      <a:pt x="0" y="40"/>
                      <a:pt x="0" y="40"/>
                    </a:cubicBezTo>
                    <a:cubicBezTo>
                      <a:pt x="8" y="83"/>
                      <a:pt x="8" y="83"/>
                      <a:pt x="8" y="83"/>
                    </a:cubicBezTo>
                    <a:cubicBezTo>
                      <a:pt x="191" y="48"/>
                      <a:pt x="191" y="48"/>
                      <a:pt x="191" y="48"/>
                    </a:cubicBezTo>
                    <a:cubicBezTo>
                      <a:pt x="203" y="43"/>
                      <a:pt x="211" y="32"/>
                      <a:pt x="207" y="20"/>
                    </a:cubicBezTo>
                    <a:cubicBezTo>
                      <a:pt x="203" y="8"/>
                      <a:pt x="191"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14"/>
              <p:cNvSpPr>
                <a:spLocks/>
              </p:cNvSpPr>
              <p:nvPr/>
            </p:nvSpPr>
            <p:spPr bwMode="auto">
              <a:xfrm>
                <a:off x="9838999" y="8005305"/>
                <a:ext cx="99457" cy="38065"/>
              </a:xfrm>
              <a:custGeom>
                <a:avLst/>
                <a:gdLst>
                  <a:gd name="T0" fmla="*/ 179 w 212"/>
                  <a:gd name="T1" fmla="*/ 0 h 84"/>
                  <a:gd name="T2" fmla="*/ 179 w 212"/>
                  <a:gd name="T3" fmla="*/ 0 h 84"/>
                  <a:gd name="T4" fmla="*/ 0 w 212"/>
                  <a:gd name="T5" fmla="*/ 39 h 84"/>
                  <a:gd name="T6" fmla="*/ 8 w 212"/>
                  <a:gd name="T7" fmla="*/ 83 h 84"/>
                  <a:gd name="T8" fmla="*/ 187 w 212"/>
                  <a:gd name="T9" fmla="*/ 47 h 84"/>
                  <a:gd name="T10" fmla="*/ 207 w 212"/>
                  <a:gd name="T11" fmla="*/ 19 h 84"/>
                  <a:gd name="T12" fmla="*/ 179 w 212"/>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0"/>
                    </a:moveTo>
                    <a:lnTo>
                      <a:pt x="179" y="0"/>
                    </a:lnTo>
                    <a:cubicBezTo>
                      <a:pt x="0" y="39"/>
                      <a:pt x="0" y="39"/>
                      <a:pt x="0" y="39"/>
                    </a:cubicBezTo>
                    <a:cubicBezTo>
                      <a:pt x="8" y="83"/>
                      <a:pt x="8" y="83"/>
                      <a:pt x="8" y="83"/>
                    </a:cubicBezTo>
                    <a:cubicBezTo>
                      <a:pt x="187" y="47"/>
                      <a:pt x="187" y="47"/>
                      <a:pt x="187" y="47"/>
                    </a:cubicBezTo>
                    <a:cubicBezTo>
                      <a:pt x="199" y="44"/>
                      <a:pt x="211" y="31"/>
                      <a:pt x="207" y="19"/>
                    </a:cubicBezTo>
                    <a:cubicBezTo>
                      <a:pt x="203" y="7"/>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15"/>
              <p:cNvSpPr>
                <a:spLocks/>
              </p:cNvSpPr>
              <p:nvPr/>
            </p:nvSpPr>
            <p:spPr bwMode="auto">
              <a:xfrm>
                <a:off x="9847464" y="8041255"/>
                <a:ext cx="97341" cy="38065"/>
              </a:xfrm>
              <a:custGeom>
                <a:avLst/>
                <a:gdLst>
                  <a:gd name="T0" fmla="*/ 179 w 208"/>
                  <a:gd name="T1" fmla="*/ 0 h 85"/>
                  <a:gd name="T2" fmla="*/ 179 w 208"/>
                  <a:gd name="T3" fmla="*/ 0 h 85"/>
                  <a:gd name="T4" fmla="*/ 0 w 208"/>
                  <a:gd name="T5" fmla="*/ 36 h 85"/>
                  <a:gd name="T6" fmla="*/ 8 w 208"/>
                  <a:gd name="T7" fmla="*/ 84 h 85"/>
                  <a:gd name="T8" fmla="*/ 187 w 208"/>
                  <a:gd name="T9" fmla="*/ 48 h 85"/>
                  <a:gd name="T10" fmla="*/ 207 w 208"/>
                  <a:gd name="T11" fmla="*/ 20 h 85"/>
                  <a:gd name="T12" fmla="*/ 179 w 20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08" h="85">
                    <a:moveTo>
                      <a:pt x="179" y="0"/>
                    </a:moveTo>
                    <a:lnTo>
                      <a:pt x="179" y="0"/>
                    </a:lnTo>
                    <a:cubicBezTo>
                      <a:pt x="0" y="36"/>
                      <a:pt x="0" y="36"/>
                      <a:pt x="0" y="36"/>
                    </a:cubicBezTo>
                    <a:cubicBezTo>
                      <a:pt x="8" y="84"/>
                      <a:pt x="8" y="84"/>
                      <a:pt x="8" y="84"/>
                    </a:cubicBezTo>
                    <a:cubicBezTo>
                      <a:pt x="187" y="48"/>
                      <a:pt x="187" y="48"/>
                      <a:pt x="187" y="48"/>
                    </a:cubicBezTo>
                    <a:cubicBezTo>
                      <a:pt x="199" y="44"/>
                      <a:pt x="207" y="32"/>
                      <a:pt x="207" y="20"/>
                    </a:cubicBezTo>
                    <a:cubicBezTo>
                      <a:pt x="203" y="8"/>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6" name="Group 116"/>
            <p:cNvGrpSpPr/>
            <p:nvPr/>
          </p:nvGrpSpPr>
          <p:grpSpPr>
            <a:xfrm>
              <a:off x="5178458" y="2759216"/>
              <a:ext cx="300831" cy="257696"/>
              <a:chOff x="13463904" y="7694443"/>
              <a:chExt cx="802008" cy="687280"/>
            </a:xfrm>
          </p:grpSpPr>
          <p:sp>
            <p:nvSpPr>
              <p:cNvPr id="204" name="Freeform: Shape 117"/>
              <p:cNvSpPr>
                <a:spLocks/>
              </p:cNvSpPr>
              <p:nvPr/>
            </p:nvSpPr>
            <p:spPr bwMode="auto">
              <a:xfrm>
                <a:off x="13482949" y="7800178"/>
                <a:ext cx="782963" cy="581545"/>
              </a:xfrm>
              <a:custGeom>
                <a:avLst/>
                <a:gdLst>
                  <a:gd name="T0" fmla="*/ 1637 w 1638"/>
                  <a:gd name="T1" fmla="*/ 728 h 1215"/>
                  <a:gd name="T2" fmla="*/ 255 w 1638"/>
                  <a:gd name="T3" fmla="*/ 1214 h 1215"/>
                  <a:gd name="T4" fmla="*/ 0 w 1638"/>
                  <a:gd name="T5" fmla="*/ 481 h 1215"/>
                  <a:gd name="T6" fmla="*/ 1382 w 1638"/>
                  <a:gd name="T7" fmla="*/ 0 h 1215"/>
                  <a:gd name="T8" fmla="*/ 1637 w 1638"/>
                  <a:gd name="T9" fmla="*/ 728 h 1215"/>
                </a:gdLst>
                <a:ahLst/>
                <a:cxnLst>
                  <a:cxn ang="0">
                    <a:pos x="T0" y="T1"/>
                  </a:cxn>
                  <a:cxn ang="0">
                    <a:pos x="T2" y="T3"/>
                  </a:cxn>
                  <a:cxn ang="0">
                    <a:pos x="T4" y="T5"/>
                  </a:cxn>
                  <a:cxn ang="0">
                    <a:pos x="T6" y="T7"/>
                  </a:cxn>
                  <a:cxn ang="0">
                    <a:pos x="T8" y="T9"/>
                  </a:cxn>
                </a:cxnLst>
                <a:rect l="0" t="0" r="r" b="b"/>
                <a:pathLst>
                  <a:path w="1638" h="1215">
                    <a:moveTo>
                      <a:pt x="1637" y="728"/>
                    </a:moveTo>
                    <a:lnTo>
                      <a:pt x="255" y="1214"/>
                    </a:lnTo>
                    <a:lnTo>
                      <a:pt x="0" y="481"/>
                    </a:lnTo>
                    <a:lnTo>
                      <a:pt x="1382" y="0"/>
                    </a:lnTo>
                    <a:lnTo>
                      <a:pt x="1637" y="728"/>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5" name="Freeform: Shape 118"/>
              <p:cNvSpPr>
                <a:spLocks/>
              </p:cNvSpPr>
              <p:nvPr/>
            </p:nvSpPr>
            <p:spPr bwMode="auto">
              <a:xfrm>
                <a:off x="13482949" y="8030682"/>
                <a:ext cx="389365" cy="348927"/>
              </a:xfrm>
              <a:custGeom>
                <a:avLst/>
                <a:gdLst>
                  <a:gd name="T0" fmla="*/ 0 w 817"/>
                  <a:gd name="T1" fmla="*/ 0 h 734"/>
                  <a:gd name="T2" fmla="*/ 816 w 817"/>
                  <a:gd name="T3" fmla="*/ 124 h 734"/>
                  <a:gd name="T4" fmla="*/ 255 w 817"/>
                  <a:gd name="T5" fmla="*/ 733 h 734"/>
                  <a:gd name="T6" fmla="*/ 0 w 817"/>
                  <a:gd name="T7" fmla="*/ 0 h 734"/>
                </a:gdLst>
                <a:ahLst/>
                <a:cxnLst>
                  <a:cxn ang="0">
                    <a:pos x="T0" y="T1"/>
                  </a:cxn>
                  <a:cxn ang="0">
                    <a:pos x="T2" y="T3"/>
                  </a:cxn>
                  <a:cxn ang="0">
                    <a:pos x="T4" y="T5"/>
                  </a:cxn>
                  <a:cxn ang="0">
                    <a:pos x="T6" y="T7"/>
                  </a:cxn>
                </a:cxnLst>
                <a:rect l="0" t="0" r="r" b="b"/>
                <a:pathLst>
                  <a:path w="817" h="734">
                    <a:moveTo>
                      <a:pt x="0" y="0"/>
                    </a:moveTo>
                    <a:lnTo>
                      <a:pt x="816" y="124"/>
                    </a:lnTo>
                    <a:lnTo>
                      <a:pt x="255" y="733"/>
                    </a:lnTo>
                    <a:lnTo>
                      <a:pt x="0"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6" name="Freeform: Shape 119"/>
              <p:cNvSpPr>
                <a:spLocks/>
              </p:cNvSpPr>
              <p:nvPr/>
            </p:nvSpPr>
            <p:spPr bwMode="auto">
              <a:xfrm>
                <a:off x="13874431" y="7800178"/>
                <a:ext cx="391481" cy="346812"/>
              </a:xfrm>
              <a:custGeom>
                <a:avLst/>
                <a:gdLst>
                  <a:gd name="T0" fmla="*/ 566 w 822"/>
                  <a:gd name="T1" fmla="*/ 0 h 729"/>
                  <a:gd name="T2" fmla="*/ 0 w 822"/>
                  <a:gd name="T3" fmla="*/ 605 h 729"/>
                  <a:gd name="T4" fmla="*/ 821 w 822"/>
                  <a:gd name="T5" fmla="*/ 728 h 729"/>
                  <a:gd name="T6" fmla="*/ 566 w 822"/>
                  <a:gd name="T7" fmla="*/ 0 h 729"/>
                </a:gdLst>
                <a:ahLst/>
                <a:cxnLst>
                  <a:cxn ang="0">
                    <a:pos x="T0" y="T1"/>
                  </a:cxn>
                  <a:cxn ang="0">
                    <a:pos x="T2" y="T3"/>
                  </a:cxn>
                  <a:cxn ang="0">
                    <a:pos x="T4" y="T5"/>
                  </a:cxn>
                  <a:cxn ang="0">
                    <a:pos x="T6" y="T7"/>
                  </a:cxn>
                </a:cxnLst>
                <a:rect l="0" t="0" r="r" b="b"/>
                <a:pathLst>
                  <a:path w="822" h="729">
                    <a:moveTo>
                      <a:pt x="566" y="0"/>
                    </a:moveTo>
                    <a:lnTo>
                      <a:pt x="0" y="605"/>
                    </a:lnTo>
                    <a:lnTo>
                      <a:pt x="821" y="728"/>
                    </a:lnTo>
                    <a:lnTo>
                      <a:pt x="566"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7" name="Freeform: Shape 120"/>
              <p:cNvSpPr>
                <a:spLocks/>
              </p:cNvSpPr>
              <p:nvPr/>
            </p:nvSpPr>
            <p:spPr bwMode="auto">
              <a:xfrm>
                <a:off x="13482949" y="7694443"/>
                <a:ext cx="662344" cy="334124"/>
              </a:xfrm>
              <a:custGeom>
                <a:avLst/>
                <a:gdLst>
                  <a:gd name="T0" fmla="*/ 0 w 1383"/>
                  <a:gd name="T1" fmla="*/ 700 h 701"/>
                  <a:gd name="T2" fmla="*/ 530 w 1383"/>
                  <a:gd name="T3" fmla="*/ 0 h 701"/>
                  <a:gd name="T4" fmla="*/ 1382 w 1383"/>
                  <a:gd name="T5" fmla="*/ 219 h 701"/>
                  <a:gd name="T6" fmla="*/ 0 w 1383"/>
                  <a:gd name="T7" fmla="*/ 700 h 701"/>
                </a:gdLst>
                <a:ahLst/>
                <a:cxnLst>
                  <a:cxn ang="0">
                    <a:pos x="T0" y="T1"/>
                  </a:cxn>
                  <a:cxn ang="0">
                    <a:pos x="T2" y="T3"/>
                  </a:cxn>
                  <a:cxn ang="0">
                    <a:pos x="T4" y="T5"/>
                  </a:cxn>
                  <a:cxn ang="0">
                    <a:pos x="T6" y="T7"/>
                  </a:cxn>
                </a:cxnLst>
                <a:rect l="0" t="0" r="r" b="b"/>
                <a:pathLst>
                  <a:path w="1383" h="701">
                    <a:moveTo>
                      <a:pt x="0" y="700"/>
                    </a:moveTo>
                    <a:lnTo>
                      <a:pt x="530" y="0"/>
                    </a:lnTo>
                    <a:lnTo>
                      <a:pt x="1382" y="219"/>
                    </a:lnTo>
                    <a:lnTo>
                      <a:pt x="0" y="70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8" name="Freeform: Shape 121"/>
              <p:cNvSpPr>
                <a:spLocks/>
              </p:cNvSpPr>
              <p:nvPr/>
            </p:nvSpPr>
            <p:spPr bwMode="auto">
              <a:xfrm>
                <a:off x="13463904" y="7745196"/>
                <a:ext cx="681389" cy="342583"/>
              </a:xfrm>
              <a:custGeom>
                <a:avLst/>
                <a:gdLst>
                  <a:gd name="T0" fmla="*/ 40 w 1423"/>
                  <a:gd name="T1" fmla="*/ 593 h 718"/>
                  <a:gd name="T2" fmla="*/ 0 w 1423"/>
                  <a:gd name="T3" fmla="*/ 482 h 718"/>
                  <a:gd name="T4" fmla="*/ 1382 w 1423"/>
                  <a:gd name="T5" fmla="*/ 0 h 718"/>
                  <a:gd name="T6" fmla="*/ 1422 w 1423"/>
                  <a:gd name="T7" fmla="*/ 112 h 718"/>
                  <a:gd name="T8" fmla="*/ 856 w 1423"/>
                  <a:gd name="T9" fmla="*/ 717 h 718"/>
                  <a:gd name="T10" fmla="*/ 40 w 1423"/>
                  <a:gd name="T11" fmla="*/ 593 h 718"/>
                </a:gdLst>
                <a:ahLst/>
                <a:cxnLst>
                  <a:cxn ang="0">
                    <a:pos x="T0" y="T1"/>
                  </a:cxn>
                  <a:cxn ang="0">
                    <a:pos x="T2" y="T3"/>
                  </a:cxn>
                  <a:cxn ang="0">
                    <a:pos x="T4" y="T5"/>
                  </a:cxn>
                  <a:cxn ang="0">
                    <a:pos x="T6" y="T7"/>
                  </a:cxn>
                  <a:cxn ang="0">
                    <a:pos x="T8" y="T9"/>
                  </a:cxn>
                  <a:cxn ang="0">
                    <a:pos x="T10" y="T11"/>
                  </a:cxn>
                </a:cxnLst>
                <a:rect l="0" t="0" r="r" b="b"/>
                <a:pathLst>
                  <a:path w="1423" h="718">
                    <a:moveTo>
                      <a:pt x="40" y="593"/>
                    </a:moveTo>
                    <a:lnTo>
                      <a:pt x="0" y="482"/>
                    </a:lnTo>
                    <a:lnTo>
                      <a:pt x="1382" y="0"/>
                    </a:lnTo>
                    <a:lnTo>
                      <a:pt x="1422" y="112"/>
                    </a:lnTo>
                    <a:lnTo>
                      <a:pt x="856" y="717"/>
                    </a:lnTo>
                    <a:lnTo>
                      <a:pt x="40" y="593"/>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9" name="Freeform: Shape 122"/>
              <p:cNvSpPr>
                <a:spLocks/>
              </p:cNvSpPr>
              <p:nvPr/>
            </p:nvSpPr>
            <p:spPr bwMode="auto">
              <a:xfrm>
                <a:off x="13614148" y="7840358"/>
                <a:ext cx="397830" cy="156488"/>
              </a:xfrm>
              <a:custGeom>
                <a:avLst/>
                <a:gdLst>
                  <a:gd name="T0" fmla="*/ 812 w 833"/>
                  <a:gd name="T1" fmla="*/ 52 h 332"/>
                  <a:gd name="T2" fmla="*/ 812 w 833"/>
                  <a:gd name="T3" fmla="*/ 52 h 332"/>
                  <a:gd name="T4" fmla="*/ 40 w 833"/>
                  <a:gd name="T5" fmla="*/ 323 h 332"/>
                  <a:gd name="T6" fmla="*/ 4 w 833"/>
                  <a:gd name="T7" fmla="*/ 307 h 332"/>
                  <a:gd name="T8" fmla="*/ 20 w 833"/>
                  <a:gd name="T9" fmla="*/ 275 h 332"/>
                  <a:gd name="T10" fmla="*/ 796 w 833"/>
                  <a:gd name="T11" fmla="*/ 4 h 332"/>
                  <a:gd name="T12" fmla="*/ 828 w 833"/>
                  <a:gd name="T13" fmla="*/ 20 h 332"/>
                  <a:gd name="T14" fmla="*/ 812 w 833"/>
                  <a:gd name="T15" fmla="*/ 5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3" h="332">
                    <a:moveTo>
                      <a:pt x="812" y="52"/>
                    </a:moveTo>
                    <a:lnTo>
                      <a:pt x="812" y="52"/>
                    </a:lnTo>
                    <a:cubicBezTo>
                      <a:pt x="40" y="323"/>
                      <a:pt x="40" y="323"/>
                      <a:pt x="40" y="323"/>
                    </a:cubicBezTo>
                    <a:cubicBezTo>
                      <a:pt x="24" y="331"/>
                      <a:pt x="8" y="323"/>
                      <a:pt x="4" y="307"/>
                    </a:cubicBezTo>
                    <a:cubicBezTo>
                      <a:pt x="0" y="295"/>
                      <a:pt x="8" y="279"/>
                      <a:pt x="20" y="275"/>
                    </a:cubicBezTo>
                    <a:cubicBezTo>
                      <a:pt x="796" y="4"/>
                      <a:pt x="796" y="4"/>
                      <a:pt x="796" y="4"/>
                    </a:cubicBezTo>
                    <a:cubicBezTo>
                      <a:pt x="808" y="0"/>
                      <a:pt x="824" y="8"/>
                      <a:pt x="828" y="20"/>
                    </a:cubicBezTo>
                    <a:cubicBezTo>
                      <a:pt x="832" y="36"/>
                      <a:pt x="828" y="48"/>
                      <a:pt x="812" y="52"/>
                    </a:cubicBezTo>
                  </a:path>
                </a:pathLst>
              </a:custGeom>
              <a:solidFill>
                <a:srgbClr val="E0E1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123"/>
              <p:cNvSpPr>
                <a:spLocks/>
              </p:cNvSpPr>
              <p:nvPr/>
            </p:nvSpPr>
            <p:spPr bwMode="auto">
              <a:xfrm>
                <a:off x="13631077" y="7888996"/>
                <a:ext cx="397830" cy="154374"/>
              </a:xfrm>
              <a:custGeom>
                <a:avLst/>
                <a:gdLst>
                  <a:gd name="T0" fmla="*/ 812 w 833"/>
                  <a:gd name="T1" fmla="*/ 51 h 327"/>
                  <a:gd name="T2" fmla="*/ 812 w 833"/>
                  <a:gd name="T3" fmla="*/ 51 h 327"/>
                  <a:gd name="T4" fmla="*/ 40 w 833"/>
                  <a:gd name="T5" fmla="*/ 322 h 327"/>
                  <a:gd name="T6" fmla="*/ 4 w 833"/>
                  <a:gd name="T7" fmla="*/ 306 h 327"/>
                  <a:gd name="T8" fmla="*/ 4 w 833"/>
                  <a:gd name="T9" fmla="*/ 306 h 327"/>
                  <a:gd name="T10" fmla="*/ 20 w 833"/>
                  <a:gd name="T11" fmla="*/ 274 h 327"/>
                  <a:gd name="T12" fmla="*/ 796 w 833"/>
                  <a:gd name="T13" fmla="*/ 4 h 327"/>
                  <a:gd name="T14" fmla="*/ 828 w 833"/>
                  <a:gd name="T15" fmla="*/ 20 h 327"/>
                  <a:gd name="T16" fmla="*/ 812 w 833"/>
                  <a:gd name="T17" fmla="*/ 5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327">
                    <a:moveTo>
                      <a:pt x="812" y="51"/>
                    </a:moveTo>
                    <a:lnTo>
                      <a:pt x="812" y="51"/>
                    </a:lnTo>
                    <a:cubicBezTo>
                      <a:pt x="40" y="322"/>
                      <a:pt x="40" y="322"/>
                      <a:pt x="40" y="322"/>
                    </a:cubicBezTo>
                    <a:cubicBezTo>
                      <a:pt x="24" y="326"/>
                      <a:pt x="8" y="322"/>
                      <a:pt x="4" y="306"/>
                    </a:cubicBezTo>
                    <a:lnTo>
                      <a:pt x="4" y="306"/>
                    </a:lnTo>
                    <a:cubicBezTo>
                      <a:pt x="0" y="294"/>
                      <a:pt x="8" y="278"/>
                      <a:pt x="20" y="274"/>
                    </a:cubicBezTo>
                    <a:cubicBezTo>
                      <a:pt x="796" y="4"/>
                      <a:pt x="796" y="4"/>
                      <a:pt x="796" y="4"/>
                    </a:cubicBezTo>
                    <a:cubicBezTo>
                      <a:pt x="808" y="0"/>
                      <a:pt x="824" y="4"/>
                      <a:pt x="828" y="20"/>
                    </a:cubicBezTo>
                    <a:cubicBezTo>
                      <a:pt x="832" y="32"/>
                      <a:pt x="828" y="48"/>
                      <a:pt x="812" y="51"/>
                    </a:cubicBezTo>
                  </a:path>
                </a:pathLst>
              </a:custGeom>
              <a:solidFill>
                <a:srgbClr val="E0E1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7" name="Group 160"/>
            <p:cNvGrpSpPr/>
            <p:nvPr/>
          </p:nvGrpSpPr>
          <p:grpSpPr>
            <a:xfrm>
              <a:off x="4801951" y="2537479"/>
              <a:ext cx="189769" cy="252149"/>
              <a:chOff x="9916767" y="11659096"/>
              <a:chExt cx="1032769" cy="1372771"/>
            </a:xfrm>
            <a:solidFill>
              <a:srgbClr val="4B4B4B"/>
            </a:solidFill>
          </p:grpSpPr>
          <p:sp>
            <p:nvSpPr>
              <p:cNvPr id="198" name="Freeform: Shape 161"/>
              <p:cNvSpPr>
                <a:spLocks/>
              </p:cNvSpPr>
              <p:nvPr/>
            </p:nvSpPr>
            <p:spPr bwMode="auto">
              <a:xfrm>
                <a:off x="9916767" y="12943702"/>
                <a:ext cx="75568" cy="88165"/>
              </a:xfrm>
              <a:custGeom>
                <a:avLst/>
                <a:gdLst>
                  <a:gd name="T0" fmla="*/ 3 w 26"/>
                  <a:gd name="T1" fmla="*/ 0 h 29"/>
                  <a:gd name="T2" fmla="*/ 3 w 26"/>
                  <a:gd name="T3" fmla="*/ 0 h 29"/>
                  <a:gd name="T4" fmla="*/ 3 w 26"/>
                  <a:gd name="T5" fmla="*/ 25 h 29"/>
                  <a:gd name="T6" fmla="*/ 25 w 26"/>
                  <a:gd name="T7" fmla="*/ 13 h 29"/>
                  <a:gd name="T8" fmla="*/ 3 w 26"/>
                  <a:gd name="T9" fmla="*/ 0 h 29"/>
                </a:gdLst>
                <a:ahLst/>
                <a:cxnLst>
                  <a:cxn ang="0">
                    <a:pos x="T0" y="T1"/>
                  </a:cxn>
                  <a:cxn ang="0">
                    <a:pos x="T2" y="T3"/>
                  </a:cxn>
                  <a:cxn ang="0">
                    <a:pos x="T4" y="T5"/>
                  </a:cxn>
                  <a:cxn ang="0">
                    <a:pos x="T6" y="T7"/>
                  </a:cxn>
                  <a:cxn ang="0">
                    <a:pos x="T8" y="T9"/>
                  </a:cxn>
                </a:cxnLst>
                <a:rect l="0" t="0" r="r" b="b"/>
                <a:pathLst>
                  <a:path w="26" h="29">
                    <a:moveTo>
                      <a:pt x="3" y="0"/>
                    </a:moveTo>
                    <a:lnTo>
                      <a:pt x="3" y="0"/>
                    </a:lnTo>
                    <a:cubicBezTo>
                      <a:pt x="3" y="4"/>
                      <a:pt x="0" y="22"/>
                      <a:pt x="3" y="25"/>
                    </a:cubicBezTo>
                    <a:cubicBezTo>
                      <a:pt x="3" y="28"/>
                      <a:pt x="22" y="13"/>
                      <a:pt x="25" y="13"/>
                    </a:cubicBezTo>
                    <a:cubicBezTo>
                      <a:pt x="22" y="7"/>
                      <a:pt x="13" y="0"/>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99" name="Freeform: Shape 162"/>
              <p:cNvSpPr>
                <a:spLocks/>
              </p:cNvSpPr>
              <p:nvPr/>
            </p:nvSpPr>
            <p:spPr bwMode="auto">
              <a:xfrm>
                <a:off x="9967144" y="11759852"/>
                <a:ext cx="692717" cy="944566"/>
              </a:xfrm>
              <a:custGeom>
                <a:avLst/>
                <a:gdLst>
                  <a:gd name="T0" fmla="*/ 12 w 243"/>
                  <a:gd name="T1" fmla="*/ 327 h 331"/>
                  <a:gd name="T2" fmla="*/ 12 w 243"/>
                  <a:gd name="T3" fmla="*/ 327 h 331"/>
                  <a:gd name="T4" fmla="*/ 18 w 243"/>
                  <a:gd name="T5" fmla="*/ 330 h 331"/>
                  <a:gd name="T6" fmla="*/ 242 w 243"/>
                  <a:gd name="T7" fmla="*/ 15 h 331"/>
                  <a:gd name="T8" fmla="*/ 224 w 243"/>
                  <a:gd name="T9" fmla="*/ 0 h 331"/>
                  <a:gd name="T10" fmla="*/ 0 w 243"/>
                  <a:gd name="T11" fmla="*/ 315 h 331"/>
                  <a:gd name="T12" fmla="*/ 9 w 243"/>
                  <a:gd name="T13" fmla="*/ 321 h 331"/>
                  <a:gd name="T14" fmla="*/ 12 w 243"/>
                  <a:gd name="T15" fmla="*/ 327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31">
                    <a:moveTo>
                      <a:pt x="12" y="327"/>
                    </a:moveTo>
                    <a:lnTo>
                      <a:pt x="12" y="327"/>
                    </a:lnTo>
                    <a:cubicBezTo>
                      <a:pt x="15" y="327"/>
                      <a:pt x="15" y="330"/>
                      <a:pt x="18" y="330"/>
                    </a:cubicBezTo>
                    <a:cubicBezTo>
                      <a:pt x="242" y="15"/>
                      <a:pt x="242" y="15"/>
                      <a:pt x="242" y="15"/>
                    </a:cubicBezTo>
                    <a:cubicBezTo>
                      <a:pt x="224" y="0"/>
                      <a:pt x="224" y="0"/>
                      <a:pt x="224" y="0"/>
                    </a:cubicBezTo>
                    <a:cubicBezTo>
                      <a:pt x="0" y="315"/>
                      <a:pt x="0" y="315"/>
                      <a:pt x="0" y="315"/>
                    </a:cubicBezTo>
                    <a:cubicBezTo>
                      <a:pt x="9" y="321"/>
                      <a:pt x="9" y="321"/>
                      <a:pt x="9" y="321"/>
                    </a:cubicBezTo>
                    <a:lnTo>
                      <a:pt x="12" y="32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0" name="Freeform: Shape 163"/>
              <p:cNvSpPr>
                <a:spLocks/>
              </p:cNvSpPr>
              <p:nvPr/>
            </p:nvSpPr>
            <p:spPr bwMode="auto">
              <a:xfrm>
                <a:off x="10080497" y="11848010"/>
                <a:ext cx="705308" cy="944560"/>
              </a:xfrm>
              <a:custGeom>
                <a:avLst/>
                <a:gdLst>
                  <a:gd name="T0" fmla="*/ 6 w 246"/>
                  <a:gd name="T1" fmla="*/ 318 h 331"/>
                  <a:gd name="T2" fmla="*/ 6 w 246"/>
                  <a:gd name="T3" fmla="*/ 318 h 331"/>
                  <a:gd name="T4" fmla="*/ 18 w 246"/>
                  <a:gd name="T5" fmla="*/ 327 h 331"/>
                  <a:gd name="T6" fmla="*/ 21 w 246"/>
                  <a:gd name="T7" fmla="*/ 330 h 331"/>
                  <a:gd name="T8" fmla="*/ 245 w 246"/>
                  <a:gd name="T9" fmla="*/ 12 h 331"/>
                  <a:gd name="T10" fmla="*/ 224 w 246"/>
                  <a:gd name="T11" fmla="*/ 0 h 331"/>
                  <a:gd name="T12" fmla="*/ 0 w 246"/>
                  <a:gd name="T13" fmla="*/ 315 h 331"/>
                  <a:gd name="T14" fmla="*/ 3 w 246"/>
                  <a:gd name="T15" fmla="*/ 315 h 331"/>
                  <a:gd name="T16" fmla="*/ 6 w 246"/>
                  <a:gd name="T17" fmla="*/ 31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31">
                    <a:moveTo>
                      <a:pt x="6" y="318"/>
                    </a:moveTo>
                    <a:lnTo>
                      <a:pt x="6" y="318"/>
                    </a:lnTo>
                    <a:cubicBezTo>
                      <a:pt x="18" y="327"/>
                      <a:pt x="18" y="327"/>
                      <a:pt x="18" y="327"/>
                    </a:cubicBezTo>
                    <a:cubicBezTo>
                      <a:pt x="18" y="327"/>
                      <a:pt x="18" y="327"/>
                      <a:pt x="21" y="330"/>
                    </a:cubicBezTo>
                    <a:cubicBezTo>
                      <a:pt x="245" y="12"/>
                      <a:pt x="245" y="12"/>
                      <a:pt x="245" y="12"/>
                    </a:cubicBezTo>
                    <a:cubicBezTo>
                      <a:pt x="224" y="0"/>
                      <a:pt x="224" y="0"/>
                      <a:pt x="224" y="0"/>
                    </a:cubicBezTo>
                    <a:cubicBezTo>
                      <a:pt x="0" y="315"/>
                      <a:pt x="0" y="315"/>
                      <a:pt x="0" y="315"/>
                    </a:cubicBezTo>
                    <a:lnTo>
                      <a:pt x="3" y="315"/>
                    </a:lnTo>
                    <a:lnTo>
                      <a:pt x="6" y="3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1" name="Freeform: Shape 164"/>
              <p:cNvSpPr>
                <a:spLocks/>
              </p:cNvSpPr>
              <p:nvPr/>
            </p:nvSpPr>
            <p:spPr bwMode="auto">
              <a:xfrm>
                <a:off x="10672451" y="11659096"/>
                <a:ext cx="277085" cy="239294"/>
              </a:xfrm>
              <a:custGeom>
                <a:avLst/>
                <a:gdLst>
                  <a:gd name="T0" fmla="*/ 88 w 95"/>
                  <a:gd name="T1" fmla="*/ 36 h 82"/>
                  <a:gd name="T2" fmla="*/ 88 w 95"/>
                  <a:gd name="T3" fmla="*/ 36 h 82"/>
                  <a:gd name="T4" fmla="*/ 39 w 95"/>
                  <a:gd name="T5" fmla="*/ 2 h 82"/>
                  <a:gd name="T6" fmla="*/ 30 w 95"/>
                  <a:gd name="T7" fmla="*/ 0 h 82"/>
                  <a:gd name="T8" fmla="*/ 21 w 95"/>
                  <a:gd name="T9" fmla="*/ 0 h 82"/>
                  <a:gd name="T10" fmla="*/ 0 w 95"/>
                  <a:gd name="T11" fmla="*/ 27 h 82"/>
                  <a:gd name="T12" fmla="*/ 78 w 95"/>
                  <a:gd name="T13" fmla="*/ 81 h 82"/>
                  <a:gd name="T14" fmla="*/ 94 w 95"/>
                  <a:gd name="T15" fmla="*/ 54 h 82"/>
                  <a:gd name="T16" fmla="*/ 88 w 95"/>
                  <a:gd name="T17"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88" y="36"/>
                    </a:moveTo>
                    <a:lnTo>
                      <a:pt x="88" y="36"/>
                    </a:lnTo>
                    <a:cubicBezTo>
                      <a:pt x="39" y="2"/>
                      <a:pt x="39" y="2"/>
                      <a:pt x="39" y="2"/>
                    </a:cubicBezTo>
                    <a:cubicBezTo>
                      <a:pt x="36" y="0"/>
                      <a:pt x="33" y="0"/>
                      <a:pt x="30" y="0"/>
                    </a:cubicBezTo>
                    <a:cubicBezTo>
                      <a:pt x="27" y="0"/>
                      <a:pt x="24" y="0"/>
                      <a:pt x="21" y="0"/>
                    </a:cubicBezTo>
                    <a:cubicBezTo>
                      <a:pt x="0" y="27"/>
                      <a:pt x="0" y="27"/>
                      <a:pt x="0" y="27"/>
                    </a:cubicBezTo>
                    <a:cubicBezTo>
                      <a:pt x="78" y="81"/>
                      <a:pt x="78" y="81"/>
                      <a:pt x="78" y="81"/>
                    </a:cubicBezTo>
                    <a:cubicBezTo>
                      <a:pt x="94" y="54"/>
                      <a:pt x="94" y="54"/>
                      <a:pt x="94" y="54"/>
                    </a:cubicBezTo>
                    <a:cubicBezTo>
                      <a:pt x="94" y="48"/>
                      <a:pt x="94" y="39"/>
                      <a:pt x="88" y="3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2" name="Freeform: Shape 165"/>
              <p:cNvSpPr>
                <a:spLocks/>
              </p:cNvSpPr>
              <p:nvPr/>
            </p:nvSpPr>
            <p:spPr bwMode="auto">
              <a:xfrm>
                <a:off x="10181258" y="11923578"/>
                <a:ext cx="692708" cy="931969"/>
              </a:xfrm>
              <a:custGeom>
                <a:avLst/>
                <a:gdLst>
                  <a:gd name="T0" fmla="*/ 0 w 243"/>
                  <a:gd name="T1" fmla="*/ 315 h 325"/>
                  <a:gd name="T2" fmla="*/ 0 w 243"/>
                  <a:gd name="T3" fmla="*/ 315 h 325"/>
                  <a:gd name="T4" fmla="*/ 6 w 243"/>
                  <a:gd name="T5" fmla="*/ 318 h 325"/>
                  <a:gd name="T6" fmla="*/ 9 w 243"/>
                  <a:gd name="T7" fmla="*/ 318 h 325"/>
                  <a:gd name="T8" fmla="*/ 18 w 243"/>
                  <a:gd name="T9" fmla="*/ 324 h 325"/>
                  <a:gd name="T10" fmla="*/ 242 w 243"/>
                  <a:gd name="T11" fmla="*/ 12 h 325"/>
                  <a:gd name="T12" fmla="*/ 227 w 243"/>
                  <a:gd name="T13" fmla="*/ 0 h 325"/>
                  <a:gd name="T14" fmla="*/ 0 w 243"/>
                  <a:gd name="T15" fmla="*/ 31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25">
                    <a:moveTo>
                      <a:pt x="0" y="315"/>
                    </a:moveTo>
                    <a:lnTo>
                      <a:pt x="0" y="315"/>
                    </a:lnTo>
                    <a:cubicBezTo>
                      <a:pt x="3" y="315"/>
                      <a:pt x="6" y="315"/>
                      <a:pt x="6" y="318"/>
                    </a:cubicBezTo>
                    <a:cubicBezTo>
                      <a:pt x="9" y="318"/>
                      <a:pt x="9" y="318"/>
                      <a:pt x="9" y="318"/>
                    </a:cubicBezTo>
                    <a:cubicBezTo>
                      <a:pt x="18" y="324"/>
                      <a:pt x="18" y="324"/>
                      <a:pt x="18" y="324"/>
                    </a:cubicBezTo>
                    <a:cubicBezTo>
                      <a:pt x="242" y="12"/>
                      <a:pt x="242" y="12"/>
                      <a:pt x="242" y="12"/>
                    </a:cubicBezTo>
                    <a:cubicBezTo>
                      <a:pt x="227" y="0"/>
                      <a:pt x="227" y="0"/>
                      <a:pt x="227" y="0"/>
                    </a:cubicBezTo>
                    <a:lnTo>
                      <a:pt x="0" y="3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3" name="Freeform: Shape 166"/>
              <p:cNvSpPr>
                <a:spLocks/>
              </p:cNvSpPr>
              <p:nvPr/>
            </p:nvSpPr>
            <p:spPr bwMode="auto">
              <a:xfrm>
                <a:off x="9941956" y="12729603"/>
                <a:ext cx="239306" cy="239285"/>
              </a:xfrm>
              <a:custGeom>
                <a:avLst/>
                <a:gdLst>
                  <a:gd name="T0" fmla="*/ 78 w 85"/>
                  <a:gd name="T1" fmla="*/ 48 h 83"/>
                  <a:gd name="T2" fmla="*/ 78 w 85"/>
                  <a:gd name="T3" fmla="*/ 48 h 83"/>
                  <a:gd name="T4" fmla="*/ 51 w 85"/>
                  <a:gd name="T5" fmla="*/ 27 h 83"/>
                  <a:gd name="T6" fmla="*/ 42 w 85"/>
                  <a:gd name="T7" fmla="*/ 21 h 83"/>
                  <a:gd name="T8" fmla="*/ 15 w 85"/>
                  <a:gd name="T9" fmla="*/ 3 h 83"/>
                  <a:gd name="T10" fmla="*/ 15 w 85"/>
                  <a:gd name="T11" fmla="*/ 0 h 83"/>
                  <a:gd name="T12" fmla="*/ 12 w 85"/>
                  <a:gd name="T13" fmla="*/ 0 h 83"/>
                  <a:gd name="T14" fmla="*/ 6 w 85"/>
                  <a:gd name="T15" fmla="*/ 15 h 83"/>
                  <a:gd name="T16" fmla="*/ 3 w 85"/>
                  <a:gd name="T17" fmla="*/ 21 h 83"/>
                  <a:gd name="T18" fmla="*/ 0 w 85"/>
                  <a:gd name="T19" fmla="*/ 57 h 83"/>
                  <a:gd name="T20" fmla="*/ 33 w 85"/>
                  <a:gd name="T21" fmla="*/ 82 h 83"/>
                  <a:gd name="T22" fmla="*/ 63 w 85"/>
                  <a:gd name="T23" fmla="*/ 63 h 83"/>
                  <a:gd name="T24" fmla="*/ 69 w 85"/>
                  <a:gd name="T25" fmla="*/ 60 h 83"/>
                  <a:gd name="T26" fmla="*/ 84 w 85"/>
                  <a:gd name="T27" fmla="*/ 51 h 83"/>
                  <a:gd name="T28" fmla="*/ 81 w 85"/>
                  <a:gd name="T29" fmla="*/ 48 h 83"/>
                  <a:gd name="T30" fmla="*/ 78 w 85"/>
                  <a:gd name="T31" fmla="*/ 4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83">
                    <a:moveTo>
                      <a:pt x="78" y="48"/>
                    </a:moveTo>
                    <a:lnTo>
                      <a:pt x="78" y="48"/>
                    </a:lnTo>
                    <a:cubicBezTo>
                      <a:pt x="69" y="45"/>
                      <a:pt x="57" y="36"/>
                      <a:pt x="51" y="27"/>
                    </a:cubicBezTo>
                    <a:cubicBezTo>
                      <a:pt x="42" y="21"/>
                      <a:pt x="42" y="21"/>
                      <a:pt x="42" y="21"/>
                    </a:cubicBezTo>
                    <a:cubicBezTo>
                      <a:pt x="33" y="18"/>
                      <a:pt x="21" y="9"/>
                      <a:pt x="15" y="3"/>
                    </a:cubicBezTo>
                    <a:lnTo>
                      <a:pt x="15" y="0"/>
                    </a:lnTo>
                    <a:cubicBezTo>
                      <a:pt x="12" y="0"/>
                      <a:pt x="12" y="0"/>
                      <a:pt x="12" y="0"/>
                    </a:cubicBezTo>
                    <a:cubicBezTo>
                      <a:pt x="9" y="0"/>
                      <a:pt x="6" y="6"/>
                      <a:pt x="6" y="15"/>
                    </a:cubicBezTo>
                    <a:cubicBezTo>
                      <a:pt x="3" y="21"/>
                      <a:pt x="3" y="21"/>
                      <a:pt x="3" y="21"/>
                    </a:cubicBezTo>
                    <a:cubicBezTo>
                      <a:pt x="0" y="57"/>
                      <a:pt x="0" y="57"/>
                      <a:pt x="0" y="57"/>
                    </a:cubicBezTo>
                    <a:cubicBezTo>
                      <a:pt x="9" y="60"/>
                      <a:pt x="24" y="66"/>
                      <a:pt x="33" y="82"/>
                    </a:cubicBezTo>
                    <a:cubicBezTo>
                      <a:pt x="63" y="63"/>
                      <a:pt x="63" y="63"/>
                      <a:pt x="63" y="63"/>
                    </a:cubicBezTo>
                    <a:cubicBezTo>
                      <a:pt x="69" y="60"/>
                      <a:pt x="69" y="60"/>
                      <a:pt x="69" y="60"/>
                    </a:cubicBezTo>
                    <a:cubicBezTo>
                      <a:pt x="78" y="57"/>
                      <a:pt x="81" y="54"/>
                      <a:pt x="84" y="51"/>
                    </a:cubicBezTo>
                    <a:cubicBezTo>
                      <a:pt x="81" y="48"/>
                      <a:pt x="81" y="48"/>
                      <a:pt x="81" y="48"/>
                    </a:cubicBezTo>
                    <a:cubicBezTo>
                      <a:pt x="81" y="48"/>
                      <a:pt x="81" y="48"/>
                      <a:pt x="78" y="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09" name="组合 308"/>
          <p:cNvGrpSpPr/>
          <p:nvPr/>
        </p:nvGrpSpPr>
        <p:grpSpPr>
          <a:xfrm>
            <a:off x="989583" y="1018941"/>
            <a:ext cx="10335622" cy="4902787"/>
            <a:chOff x="-970395" y="-129084"/>
            <a:chExt cx="11437953" cy="4951383"/>
          </a:xfrm>
        </p:grpSpPr>
        <p:grpSp>
          <p:nvGrpSpPr>
            <p:cNvPr id="310" name="Group 93"/>
            <p:cNvGrpSpPr/>
            <p:nvPr/>
          </p:nvGrpSpPr>
          <p:grpSpPr>
            <a:xfrm>
              <a:off x="4103090" y="1198128"/>
              <a:ext cx="1111738" cy="1041164"/>
              <a:chOff x="10561952" y="3914662"/>
              <a:chExt cx="3244004" cy="3039255"/>
            </a:xfrm>
          </p:grpSpPr>
          <p:sp>
            <p:nvSpPr>
              <p:cNvPr id="367" name="Freeform: Shape 94"/>
              <p:cNvSpPr>
                <a:spLocks/>
              </p:cNvSpPr>
              <p:nvPr/>
            </p:nvSpPr>
            <p:spPr bwMode="auto">
              <a:xfrm>
                <a:off x="11448604" y="6439972"/>
                <a:ext cx="1472816" cy="513945"/>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4B4B4B">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8" name="Freeform: Shape 95"/>
              <p:cNvSpPr>
                <a:spLocks/>
              </p:cNvSpPr>
              <p:nvPr/>
            </p:nvSpPr>
            <p:spPr bwMode="auto">
              <a:xfrm>
                <a:off x="10561952" y="3914662"/>
                <a:ext cx="3244004" cy="2531655"/>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9" name="Freeform: Shape 96"/>
              <p:cNvSpPr>
                <a:spLocks/>
              </p:cNvSpPr>
              <p:nvPr/>
            </p:nvSpPr>
            <p:spPr bwMode="auto">
              <a:xfrm>
                <a:off x="12019955" y="598313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0" name="Freeform: Shape 97"/>
              <p:cNvSpPr>
                <a:spLocks/>
              </p:cNvSpPr>
              <p:nvPr/>
            </p:nvSpPr>
            <p:spPr bwMode="auto">
              <a:xfrm>
                <a:off x="12019955" y="573779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1" name="Freeform: Shape 98"/>
              <p:cNvSpPr>
                <a:spLocks/>
              </p:cNvSpPr>
              <p:nvPr/>
            </p:nvSpPr>
            <p:spPr bwMode="auto">
              <a:xfrm>
                <a:off x="12019955" y="5519947"/>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2" name="Freeform: Shape 99"/>
              <p:cNvSpPr>
                <a:spLocks/>
              </p:cNvSpPr>
              <p:nvPr/>
            </p:nvSpPr>
            <p:spPr bwMode="auto">
              <a:xfrm>
                <a:off x="11131187" y="3984457"/>
                <a:ext cx="2105534" cy="27495"/>
              </a:xfrm>
              <a:custGeom>
                <a:avLst/>
                <a:gdLst>
                  <a:gd name="T0" fmla="*/ 4391 w 4392"/>
                  <a:gd name="T1" fmla="*/ 62 h 63"/>
                  <a:gd name="T2" fmla="*/ 0 w 4392"/>
                  <a:gd name="T3" fmla="*/ 62 h 63"/>
                  <a:gd name="T4" fmla="*/ 0 w 4392"/>
                  <a:gd name="T5" fmla="*/ 0 h 63"/>
                  <a:gd name="T6" fmla="*/ 4391 w 4392"/>
                  <a:gd name="T7" fmla="*/ 0 h 63"/>
                  <a:gd name="T8" fmla="*/ 4391 w 4392"/>
                  <a:gd name="T9" fmla="*/ 62 h 63"/>
                </a:gdLst>
                <a:ahLst/>
                <a:cxnLst>
                  <a:cxn ang="0">
                    <a:pos x="T0" y="T1"/>
                  </a:cxn>
                  <a:cxn ang="0">
                    <a:pos x="T2" y="T3"/>
                  </a:cxn>
                  <a:cxn ang="0">
                    <a:pos x="T4" y="T5"/>
                  </a:cxn>
                  <a:cxn ang="0">
                    <a:pos x="T6" y="T7"/>
                  </a:cxn>
                  <a:cxn ang="0">
                    <a:pos x="T8" y="T9"/>
                  </a:cxn>
                </a:cxnLst>
                <a:rect l="0" t="0" r="r" b="b"/>
                <a:pathLst>
                  <a:path w="4392" h="63">
                    <a:moveTo>
                      <a:pt x="4391" y="62"/>
                    </a:moveTo>
                    <a:lnTo>
                      <a:pt x="0" y="62"/>
                    </a:lnTo>
                    <a:lnTo>
                      <a:pt x="0" y="0"/>
                    </a:lnTo>
                    <a:lnTo>
                      <a:pt x="4391" y="0"/>
                    </a:lnTo>
                    <a:lnTo>
                      <a:pt x="4391" y="62"/>
                    </a:lnTo>
                  </a:path>
                </a:pathLst>
              </a:custGeom>
              <a:solidFill>
                <a:srgbClr val="A9A9A9">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3" name="Freeform: Shape 100"/>
              <p:cNvSpPr>
                <a:spLocks/>
              </p:cNvSpPr>
              <p:nvPr/>
            </p:nvSpPr>
            <p:spPr bwMode="auto">
              <a:xfrm>
                <a:off x="12019955" y="6114262"/>
                <a:ext cx="330114" cy="10575"/>
              </a:xfrm>
              <a:custGeom>
                <a:avLst/>
                <a:gdLst>
                  <a:gd name="T0" fmla="*/ 690 w 691"/>
                  <a:gd name="T1" fmla="*/ 0 h 28"/>
                  <a:gd name="T2" fmla="*/ 0 w 691"/>
                  <a:gd name="T3" fmla="*/ 0 h 28"/>
                  <a:gd name="T4" fmla="*/ 0 w 691"/>
                  <a:gd name="T5" fmla="*/ 27 h 28"/>
                  <a:gd name="T6" fmla="*/ 690 w 691"/>
                  <a:gd name="T7" fmla="*/ 27 h 28"/>
                  <a:gd name="T8" fmla="*/ 690 w 691"/>
                  <a:gd name="T9" fmla="*/ 0 h 28"/>
                </a:gdLst>
                <a:ahLst/>
                <a:cxnLst>
                  <a:cxn ang="0">
                    <a:pos x="T0" y="T1"/>
                  </a:cxn>
                  <a:cxn ang="0">
                    <a:pos x="T2" y="T3"/>
                  </a:cxn>
                  <a:cxn ang="0">
                    <a:pos x="T4" y="T5"/>
                  </a:cxn>
                  <a:cxn ang="0">
                    <a:pos x="T6" y="T7"/>
                  </a:cxn>
                  <a:cxn ang="0">
                    <a:pos x="T8" y="T9"/>
                  </a:cxn>
                </a:cxnLst>
                <a:rect l="0" t="0" r="r" b="b"/>
                <a:pathLst>
                  <a:path w="691" h="28">
                    <a:moveTo>
                      <a:pt x="690" y="0"/>
                    </a:moveTo>
                    <a:lnTo>
                      <a:pt x="0" y="0"/>
                    </a:lnTo>
                    <a:lnTo>
                      <a:pt x="0" y="27"/>
                    </a:lnTo>
                    <a:lnTo>
                      <a:pt x="690" y="27"/>
                    </a:lnTo>
                    <a:lnTo>
                      <a:pt x="690" y="0"/>
                    </a:lnTo>
                  </a:path>
                </a:pathLst>
              </a:custGeom>
              <a:solidFill>
                <a:srgbClr val="A9A9A9">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4" name="Freeform: Shape 101"/>
              <p:cNvSpPr>
                <a:spLocks/>
              </p:cNvSpPr>
              <p:nvPr/>
            </p:nvSpPr>
            <p:spPr bwMode="auto">
              <a:xfrm>
                <a:off x="11768137" y="6509767"/>
                <a:ext cx="831633" cy="376470"/>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5" name="Freeform: Shape 102"/>
              <p:cNvSpPr>
                <a:spLocks/>
              </p:cNvSpPr>
              <p:nvPr/>
            </p:nvSpPr>
            <p:spPr bwMode="auto">
              <a:xfrm>
                <a:off x="11486694" y="6509767"/>
                <a:ext cx="1392404" cy="1269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1" name="Group 124"/>
            <p:cNvGrpSpPr/>
            <p:nvPr/>
          </p:nvGrpSpPr>
          <p:grpSpPr>
            <a:xfrm>
              <a:off x="3014229" y="2136117"/>
              <a:ext cx="3281821" cy="1287333"/>
              <a:chOff x="8629877" y="7102069"/>
              <a:chExt cx="7227331" cy="2836115"/>
            </a:xfrm>
            <a:solidFill>
              <a:srgbClr val="4B4B4B"/>
            </a:solidFill>
          </p:grpSpPr>
          <p:sp>
            <p:nvSpPr>
              <p:cNvPr id="363" name="Freeform: Shape 125"/>
              <p:cNvSpPr>
                <a:spLocks/>
              </p:cNvSpPr>
              <p:nvPr/>
            </p:nvSpPr>
            <p:spPr bwMode="auto">
              <a:xfrm>
                <a:off x="8629877" y="8725520"/>
                <a:ext cx="526494" cy="1176087"/>
              </a:xfrm>
              <a:custGeom>
                <a:avLst/>
                <a:gdLst>
                  <a:gd name="T0" fmla="*/ 40 w 829"/>
                  <a:gd name="T1" fmla="*/ 1845 h 1846"/>
                  <a:gd name="T2" fmla="*/ 6 w 829"/>
                  <a:gd name="T3" fmla="*/ 1805 h 1846"/>
                  <a:gd name="T4" fmla="*/ 57 w 829"/>
                  <a:gd name="T5" fmla="*/ 1742 h 1846"/>
                  <a:gd name="T6" fmla="*/ 74 w 829"/>
                  <a:gd name="T7" fmla="*/ 1823 h 1846"/>
                  <a:gd name="T8" fmla="*/ 86 w 829"/>
                  <a:gd name="T9" fmla="*/ 1680 h 1846"/>
                  <a:gd name="T10" fmla="*/ 74 w 829"/>
                  <a:gd name="T11" fmla="*/ 1680 h 1846"/>
                  <a:gd name="T12" fmla="*/ 57 w 829"/>
                  <a:gd name="T13" fmla="*/ 1600 h 1846"/>
                  <a:gd name="T14" fmla="*/ 126 w 829"/>
                  <a:gd name="T15" fmla="*/ 1623 h 1846"/>
                  <a:gd name="T16" fmla="*/ 86 w 829"/>
                  <a:gd name="T17" fmla="*/ 1680 h 1846"/>
                  <a:gd name="T18" fmla="*/ 131 w 829"/>
                  <a:gd name="T19" fmla="*/ 1514 h 1846"/>
                  <a:gd name="T20" fmla="*/ 97 w 829"/>
                  <a:gd name="T21" fmla="*/ 1468 h 1846"/>
                  <a:gd name="T22" fmla="*/ 148 w 829"/>
                  <a:gd name="T23" fmla="*/ 1411 h 1846"/>
                  <a:gd name="T24" fmla="*/ 166 w 829"/>
                  <a:gd name="T25" fmla="*/ 1491 h 1846"/>
                  <a:gd name="T26" fmla="*/ 183 w 829"/>
                  <a:gd name="T27" fmla="*/ 1348 h 1846"/>
                  <a:gd name="T28" fmla="*/ 171 w 829"/>
                  <a:gd name="T29" fmla="*/ 1348 h 1846"/>
                  <a:gd name="T30" fmla="*/ 160 w 829"/>
                  <a:gd name="T31" fmla="*/ 1268 h 1846"/>
                  <a:gd name="T32" fmla="*/ 229 w 829"/>
                  <a:gd name="T33" fmla="*/ 1291 h 1846"/>
                  <a:gd name="T34" fmla="*/ 183 w 829"/>
                  <a:gd name="T35" fmla="*/ 1348 h 1846"/>
                  <a:gd name="T36" fmla="*/ 240 w 829"/>
                  <a:gd name="T37" fmla="*/ 1188 h 1846"/>
                  <a:gd name="T38" fmla="*/ 206 w 829"/>
                  <a:gd name="T39" fmla="*/ 1137 h 1846"/>
                  <a:gd name="T40" fmla="*/ 263 w 829"/>
                  <a:gd name="T41" fmla="*/ 1085 h 1846"/>
                  <a:gd name="T42" fmla="*/ 274 w 829"/>
                  <a:gd name="T43" fmla="*/ 1165 h 1846"/>
                  <a:gd name="T44" fmla="*/ 297 w 829"/>
                  <a:gd name="T45" fmla="*/ 1023 h 1846"/>
                  <a:gd name="T46" fmla="*/ 286 w 829"/>
                  <a:gd name="T47" fmla="*/ 1023 h 1846"/>
                  <a:gd name="T48" fmla="*/ 280 w 829"/>
                  <a:gd name="T49" fmla="*/ 943 h 1846"/>
                  <a:gd name="T50" fmla="*/ 343 w 829"/>
                  <a:gd name="T51" fmla="*/ 971 h 1846"/>
                  <a:gd name="T52" fmla="*/ 297 w 829"/>
                  <a:gd name="T53" fmla="*/ 1023 h 1846"/>
                  <a:gd name="T54" fmla="*/ 366 w 829"/>
                  <a:gd name="T55" fmla="*/ 868 h 1846"/>
                  <a:gd name="T56" fmla="*/ 331 w 829"/>
                  <a:gd name="T57" fmla="*/ 817 h 1846"/>
                  <a:gd name="T58" fmla="*/ 394 w 829"/>
                  <a:gd name="T59" fmla="*/ 766 h 1846"/>
                  <a:gd name="T60" fmla="*/ 400 w 829"/>
                  <a:gd name="T61" fmla="*/ 846 h 1846"/>
                  <a:gd name="T62" fmla="*/ 440 w 829"/>
                  <a:gd name="T63" fmla="*/ 708 h 1846"/>
                  <a:gd name="T64" fmla="*/ 423 w 829"/>
                  <a:gd name="T65" fmla="*/ 708 h 1846"/>
                  <a:gd name="T66" fmla="*/ 423 w 829"/>
                  <a:gd name="T67" fmla="*/ 628 h 1846"/>
                  <a:gd name="T68" fmla="*/ 486 w 829"/>
                  <a:gd name="T69" fmla="*/ 657 h 1846"/>
                  <a:gd name="T70" fmla="*/ 440 w 829"/>
                  <a:gd name="T71" fmla="*/ 708 h 1846"/>
                  <a:gd name="T72" fmla="*/ 514 w 829"/>
                  <a:gd name="T73" fmla="*/ 554 h 1846"/>
                  <a:gd name="T74" fmla="*/ 480 w 829"/>
                  <a:gd name="T75" fmla="*/ 503 h 1846"/>
                  <a:gd name="T76" fmla="*/ 543 w 829"/>
                  <a:gd name="T77" fmla="*/ 457 h 1846"/>
                  <a:gd name="T78" fmla="*/ 543 w 829"/>
                  <a:gd name="T79" fmla="*/ 537 h 1846"/>
                  <a:gd name="T80" fmla="*/ 594 w 829"/>
                  <a:gd name="T81" fmla="*/ 400 h 1846"/>
                  <a:gd name="T82" fmla="*/ 577 w 829"/>
                  <a:gd name="T83" fmla="*/ 400 h 1846"/>
                  <a:gd name="T84" fmla="*/ 577 w 829"/>
                  <a:gd name="T85" fmla="*/ 320 h 1846"/>
                  <a:gd name="T86" fmla="*/ 640 w 829"/>
                  <a:gd name="T87" fmla="*/ 354 h 1846"/>
                  <a:gd name="T88" fmla="*/ 594 w 829"/>
                  <a:gd name="T89" fmla="*/ 400 h 1846"/>
                  <a:gd name="T90" fmla="*/ 680 w 829"/>
                  <a:gd name="T91" fmla="*/ 251 h 1846"/>
                  <a:gd name="T92" fmla="*/ 646 w 829"/>
                  <a:gd name="T93" fmla="*/ 200 h 1846"/>
                  <a:gd name="T94" fmla="*/ 714 w 829"/>
                  <a:gd name="T95" fmla="*/ 154 h 1846"/>
                  <a:gd name="T96" fmla="*/ 708 w 829"/>
                  <a:gd name="T97" fmla="*/ 234 h 1846"/>
                  <a:gd name="T98" fmla="*/ 765 w 829"/>
                  <a:gd name="T99" fmla="*/ 103 h 1846"/>
                  <a:gd name="T100" fmla="*/ 748 w 829"/>
                  <a:gd name="T101" fmla="*/ 97 h 1846"/>
                  <a:gd name="T102" fmla="*/ 754 w 829"/>
                  <a:gd name="T103" fmla="*/ 23 h 1846"/>
                  <a:gd name="T104" fmla="*/ 817 w 829"/>
                  <a:gd name="T105" fmla="*/ 57 h 1846"/>
                  <a:gd name="T106" fmla="*/ 765 w 829"/>
                  <a:gd name="T107" fmla="*/ 10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9" h="1846">
                    <a:moveTo>
                      <a:pt x="40" y="1845"/>
                    </a:moveTo>
                    <a:lnTo>
                      <a:pt x="40" y="1845"/>
                    </a:lnTo>
                    <a:lnTo>
                      <a:pt x="34" y="1845"/>
                    </a:lnTo>
                    <a:cubicBezTo>
                      <a:pt x="17" y="1840"/>
                      <a:pt x="0" y="1823"/>
                      <a:pt x="6" y="1805"/>
                    </a:cubicBezTo>
                    <a:cubicBezTo>
                      <a:pt x="17" y="1771"/>
                      <a:pt x="17" y="1771"/>
                      <a:pt x="17" y="1771"/>
                    </a:cubicBezTo>
                    <a:cubicBezTo>
                      <a:pt x="17" y="1748"/>
                      <a:pt x="40" y="1737"/>
                      <a:pt x="57" y="1742"/>
                    </a:cubicBezTo>
                    <a:cubicBezTo>
                      <a:pt x="74" y="1748"/>
                      <a:pt x="86" y="1765"/>
                      <a:pt x="86" y="1788"/>
                    </a:cubicBezTo>
                    <a:cubicBezTo>
                      <a:pt x="74" y="1823"/>
                      <a:pt x="74" y="1823"/>
                      <a:pt x="74" y="1823"/>
                    </a:cubicBezTo>
                    <a:cubicBezTo>
                      <a:pt x="74" y="1834"/>
                      <a:pt x="57" y="1845"/>
                      <a:pt x="40" y="1845"/>
                    </a:cubicBezTo>
                    <a:close/>
                    <a:moveTo>
                      <a:pt x="86" y="1680"/>
                    </a:moveTo>
                    <a:lnTo>
                      <a:pt x="86" y="1680"/>
                    </a:lnTo>
                    <a:cubicBezTo>
                      <a:pt x="80" y="1680"/>
                      <a:pt x="80" y="1680"/>
                      <a:pt x="74" y="1680"/>
                    </a:cubicBezTo>
                    <a:cubicBezTo>
                      <a:pt x="57" y="1674"/>
                      <a:pt x="46" y="1657"/>
                      <a:pt x="51" y="1634"/>
                    </a:cubicBezTo>
                    <a:cubicBezTo>
                      <a:pt x="57" y="1600"/>
                      <a:pt x="57" y="1600"/>
                      <a:pt x="57" y="1600"/>
                    </a:cubicBezTo>
                    <a:cubicBezTo>
                      <a:pt x="63" y="1582"/>
                      <a:pt x="80" y="1571"/>
                      <a:pt x="103" y="1577"/>
                    </a:cubicBezTo>
                    <a:cubicBezTo>
                      <a:pt x="120" y="1582"/>
                      <a:pt x="131" y="1600"/>
                      <a:pt x="126" y="1623"/>
                    </a:cubicBezTo>
                    <a:cubicBezTo>
                      <a:pt x="120" y="1651"/>
                      <a:pt x="120" y="1651"/>
                      <a:pt x="120" y="1651"/>
                    </a:cubicBezTo>
                    <a:cubicBezTo>
                      <a:pt x="114" y="1668"/>
                      <a:pt x="97" y="1680"/>
                      <a:pt x="86" y="1680"/>
                    </a:cubicBezTo>
                    <a:close/>
                    <a:moveTo>
                      <a:pt x="131" y="1514"/>
                    </a:moveTo>
                    <a:lnTo>
                      <a:pt x="131" y="1514"/>
                    </a:lnTo>
                    <a:cubicBezTo>
                      <a:pt x="126" y="1514"/>
                      <a:pt x="126" y="1514"/>
                      <a:pt x="120" y="1514"/>
                    </a:cubicBezTo>
                    <a:cubicBezTo>
                      <a:pt x="103" y="1508"/>
                      <a:pt x="91" y="1485"/>
                      <a:pt x="97" y="1468"/>
                    </a:cubicBezTo>
                    <a:cubicBezTo>
                      <a:pt x="108" y="1434"/>
                      <a:pt x="108" y="1434"/>
                      <a:pt x="108" y="1434"/>
                    </a:cubicBezTo>
                    <a:cubicBezTo>
                      <a:pt x="114" y="1417"/>
                      <a:pt x="131" y="1405"/>
                      <a:pt x="148" y="1411"/>
                    </a:cubicBezTo>
                    <a:cubicBezTo>
                      <a:pt x="171" y="1417"/>
                      <a:pt x="177" y="1440"/>
                      <a:pt x="171" y="1457"/>
                    </a:cubicBezTo>
                    <a:cubicBezTo>
                      <a:pt x="166" y="1491"/>
                      <a:pt x="166" y="1491"/>
                      <a:pt x="166" y="1491"/>
                    </a:cubicBezTo>
                    <a:cubicBezTo>
                      <a:pt x="160" y="1503"/>
                      <a:pt x="143" y="1514"/>
                      <a:pt x="131" y="1514"/>
                    </a:cubicBezTo>
                    <a:close/>
                    <a:moveTo>
                      <a:pt x="183" y="1348"/>
                    </a:moveTo>
                    <a:lnTo>
                      <a:pt x="183" y="1348"/>
                    </a:lnTo>
                    <a:cubicBezTo>
                      <a:pt x="177" y="1348"/>
                      <a:pt x="171" y="1348"/>
                      <a:pt x="171" y="1348"/>
                    </a:cubicBezTo>
                    <a:cubicBezTo>
                      <a:pt x="154" y="1343"/>
                      <a:pt x="143" y="1320"/>
                      <a:pt x="148" y="1303"/>
                    </a:cubicBezTo>
                    <a:cubicBezTo>
                      <a:pt x="160" y="1268"/>
                      <a:pt x="160" y="1268"/>
                      <a:pt x="160" y="1268"/>
                    </a:cubicBezTo>
                    <a:cubicBezTo>
                      <a:pt x="166" y="1251"/>
                      <a:pt x="183" y="1240"/>
                      <a:pt x="206" y="1245"/>
                    </a:cubicBezTo>
                    <a:cubicBezTo>
                      <a:pt x="223" y="1251"/>
                      <a:pt x="234" y="1274"/>
                      <a:pt x="229" y="1291"/>
                    </a:cubicBezTo>
                    <a:cubicBezTo>
                      <a:pt x="217" y="1325"/>
                      <a:pt x="217" y="1325"/>
                      <a:pt x="217" y="1325"/>
                    </a:cubicBezTo>
                    <a:cubicBezTo>
                      <a:pt x="211" y="1343"/>
                      <a:pt x="194" y="1348"/>
                      <a:pt x="183" y="1348"/>
                    </a:cubicBezTo>
                    <a:close/>
                    <a:moveTo>
                      <a:pt x="240" y="1188"/>
                    </a:moveTo>
                    <a:lnTo>
                      <a:pt x="240" y="1188"/>
                    </a:lnTo>
                    <a:cubicBezTo>
                      <a:pt x="234" y="1188"/>
                      <a:pt x="229" y="1188"/>
                      <a:pt x="229" y="1183"/>
                    </a:cubicBezTo>
                    <a:cubicBezTo>
                      <a:pt x="206" y="1177"/>
                      <a:pt x="200" y="1160"/>
                      <a:pt x="206" y="1137"/>
                    </a:cubicBezTo>
                    <a:cubicBezTo>
                      <a:pt x="217" y="1108"/>
                      <a:pt x="217" y="1108"/>
                      <a:pt x="217" y="1108"/>
                    </a:cubicBezTo>
                    <a:cubicBezTo>
                      <a:pt x="223" y="1085"/>
                      <a:pt x="246" y="1080"/>
                      <a:pt x="263" y="1085"/>
                    </a:cubicBezTo>
                    <a:cubicBezTo>
                      <a:pt x="280" y="1091"/>
                      <a:pt x="291" y="1114"/>
                      <a:pt x="286" y="1131"/>
                    </a:cubicBezTo>
                    <a:cubicBezTo>
                      <a:pt x="274" y="1165"/>
                      <a:pt x="274" y="1165"/>
                      <a:pt x="274" y="1165"/>
                    </a:cubicBezTo>
                    <a:cubicBezTo>
                      <a:pt x="268" y="1177"/>
                      <a:pt x="251" y="1188"/>
                      <a:pt x="240" y="1188"/>
                    </a:cubicBezTo>
                    <a:close/>
                    <a:moveTo>
                      <a:pt x="297" y="1023"/>
                    </a:moveTo>
                    <a:lnTo>
                      <a:pt x="297" y="1023"/>
                    </a:lnTo>
                    <a:cubicBezTo>
                      <a:pt x="297" y="1023"/>
                      <a:pt x="291" y="1023"/>
                      <a:pt x="286" y="1023"/>
                    </a:cubicBezTo>
                    <a:cubicBezTo>
                      <a:pt x="268" y="1017"/>
                      <a:pt x="257" y="994"/>
                      <a:pt x="268" y="977"/>
                    </a:cubicBezTo>
                    <a:cubicBezTo>
                      <a:pt x="280" y="943"/>
                      <a:pt x="280" y="943"/>
                      <a:pt x="280" y="943"/>
                    </a:cubicBezTo>
                    <a:cubicBezTo>
                      <a:pt x="286" y="925"/>
                      <a:pt x="308" y="920"/>
                      <a:pt x="326" y="925"/>
                    </a:cubicBezTo>
                    <a:cubicBezTo>
                      <a:pt x="343" y="931"/>
                      <a:pt x="354" y="954"/>
                      <a:pt x="343" y="971"/>
                    </a:cubicBezTo>
                    <a:cubicBezTo>
                      <a:pt x="331" y="1006"/>
                      <a:pt x="331" y="1006"/>
                      <a:pt x="331" y="1006"/>
                    </a:cubicBezTo>
                    <a:cubicBezTo>
                      <a:pt x="326" y="1017"/>
                      <a:pt x="314" y="1023"/>
                      <a:pt x="297" y="1023"/>
                    </a:cubicBezTo>
                    <a:close/>
                    <a:moveTo>
                      <a:pt x="366" y="868"/>
                    </a:moveTo>
                    <a:lnTo>
                      <a:pt x="366" y="868"/>
                    </a:lnTo>
                    <a:cubicBezTo>
                      <a:pt x="360" y="868"/>
                      <a:pt x="354" y="863"/>
                      <a:pt x="354" y="863"/>
                    </a:cubicBezTo>
                    <a:cubicBezTo>
                      <a:pt x="331" y="857"/>
                      <a:pt x="326" y="834"/>
                      <a:pt x="331" y="817"/>
                    </a:cubicBezTo>
                    <a:cubicBezTo>
                      <a:pt x="348" y="783"/>
                      <a:pt x="348" y="783"/>
                      <a:pt x="348" y="783"/>
                    </a:cubicBezTo>
                    <a:cubicBezTo>
                      <a:pt x="354" y="766"/>
                      <a:pt x="377" y="760"/>
                      <a:pt x="394" y="766"/>
                    </a:cubicBezTo>
                    <a:cubicBezTo>
                      <a:pt x="411" y="777"/>
                      <a:pt x="423" y="794"/>
                      <a:pt x="411" y="811"/>
                    </a:cubicBezTo>
                    <a:cubicBezTo>
                      <a:pt x="400" y="846"/>
                      <a:pt x="400" y="846"/>
                      <a:pt x="400" y="846"/>
                    </a:cubicBezTo>
                    <a:cubicBezTo>
                      <a:pt x="394" y="857"/>
                      <a:pt x="377" y="868"/>
                      <a:pt x="366" y="868"/>
                    </a:cubicBezTo>
                    <a:close/>
                    <a:moveTo>
                      <a:pt x="440" y="708"/>
                    </a:moveTo>
                    <a:lnTo>
                      <a:pt x="440" y="708"/>
                    </a:lnTo>
                    <a:cubicBezTo>
                      <a:pt x="434" y="708"/>
                      <a:pt x="428" y="708"/>
                      <a:pt x="423" y="708"/>
                    </a:cubicBezTo>
                    <a:cubicBezTo>
                      <a:pt x="406" y="697"/>
                      <a:pt x="394" y="674"/>
                      <a:pt x="406" y="657"/>
                    </a:cubicBezTo>
                    <a:cubicBezTo>
                      <a:pt x="423" y="628"/>
                      <a:pt x="423" y="628"/>
                      <a:pt x="423" y="628"/>
                    </a:cubicBezTo>
                    <a:cubicBezTo>
                      <a:pt x="428" y="611"/>
                      <a:pt x="451" y="600"/>
                      <a:pt x="468" y="611"/>
                    </a:cubicBezTo>
                    <a:cubicBezTo>
                      <a:pt x="486" y="617"/>
                      <a:pt x="491" y="640"/>
                      <a:pt x="486" y="657"/>
                    </a:cubicBezTo>
                    <a:cubicBezTo>
                      <a:pt x="468" y="691"/>
                      <a:pt x="468" y="691"/>
                      <a:pt x="468" y="691"/>
                    </a:cubicBezTo>
                    <a:cubicBezTo>
                      <a:pt x="463" y="703"/>
                      <a:pt x="451" y="708"/>
                      <a:pt x="440" y="708"/>
                    </a:cubicBezTo>
                    <a:close/>
                    <a:moveTo>
                      <a:pt x="514" y="554"/>
                    </a:moveTo>
                    <a:lnTo>
                      <a:pt x="514" y="554"/>
                    </a:lnTo>
                    <a:cubicBezTo>
                      <a:pt x="508" y="554"/>
                      <a:pt x="503" y="554"/>
                      <a:pt x="497" y="549"/>
                    </a:cubicBezTo>
                    <a:cubicBezTo>
                      <a:pt x="480" y="543"/>
                      <a:pt x="474" y="520"/>
                      <a:pt x="480" y="503"/>
                    </a:cubicBezTo>
                    <a:cubicBezTo>
                      <a:pt x="497" y="474"/>
                      <a:pt x="497" y="474"/>
                      <a:pt x="497" y="474"/>
                    </a:cubicBezTo>
                    <a:cubicBezTo>
                      <a:pt x="508" y="457"/>
                      <a:pt x="526" y="446"/>
                      <a:pt x="543" y="457"/>
                    </a:cubicBezTo>
                    <a:cubicBezTo>
                      <a:pt x="560" y="463"/>
                      <a:pt x="571" y="486"/>
                      <a:pt x="560" y="503"/>
                    </a:cubicBezTo>
                    <a:cubicBezTo>
                      <a:pt x="543" y="537"/>
                      <a:pt x="543" y="537"/>
                      <a:pt x="543" y="537"/>
                    </a:cubicBezTo>
                    <a:cubicBezTo>
                      <a:pt x="537" y="549"/>
                      <a:pt x="526" y="554"/>
                      <a:pt x="514" y="554"/>
                    </a:cubicBezTo>
                    <a:close/>
                    <a:moveTo>
                      <a:pt x="594" y="400"/>
                    </a:moveTo>
                    <a:lnTo>
                      <a:pt x="594" y="400"/>
                    </a:lnTo>
                    <a:cubicBezTo>
                      <a:pt x="588" y="400"/>
                      <a:pt x="583" y="400"/>
                      <a:pt x="577" y="400"/>
                    </a:cubicBezTo>
                    <a:cubicBezTo>
                      <a:pt x="560" y="389"/>
                      <a:pt x="554" y="366"/>
                      <a:pt x="560" y="349"/>
                    </a:cubicBezTo>
                    <a:cubicBezTo>
                      <a:pt x="577" y="320"/>
                      <a:pt x="577" y="320"/>
                      <a:pt x="577" y="320"/>
                    </a:cubicBezTo>
                    <a:cubicBezTo>
                      <a:pt x="588" y="303"/>
                      <a:pt x="611" y="297"/>
                      <a:pt x="628" y="303"/>
                    </a:cubicBezTo>
                    <a:cubicBezTo>
                      <a:pt x="646" y="314"/>
                      <a:pt x="651" y="337"/>
                      <a:pt x="640" y="354"/>
                    </a:cubicBezTo>
                    <a:cubicBezTo>
                      <a:pt x="623" y="383"/>
                      <a:pt x="623" y="383"/>
                      <a:pt x="623" y="383"/>
                    </a:cubicBezTo>
                    <a:cubicBezTo>
                      <a:pt x="617" y="394"/>
                      <a:pt x="606" y="400"/>
                      <a:pt x="594" y="400"/>
                    </a:cubicBezTo>
                    <a:close/>
                    <a:moveTo>
                      <a:pt x="680" y="251"/>
                    </a:moveTo>
                    <a:lnTo>
                      <a:pt x="680" y="251"/>
                    </a:lnTo>
                    <a:cubicBezTo>
                      <a:pt x="674" y="251"/>
                      <a:pt x="668" y="251"/>
                      <a:pt x="663" y="246"/>
                    </a:cubicBezTo>
                    <a:cubicBezTo>
                      <a:pt x="646" y="234"/>
                      <a:pt x="640" y="217"/>
                      <a:pt x="646" y="200"/>
                    </a:cubicBezTo>
                    <a:cubicBezTo>
                      <a:pt x="663" y="166"/>
                      <a:pt x="663" y="166"/>
                      <a:pt x="663" y="166"/>
                    </a:cubicBezTo>
                    <a:cubicBezTo>
                      <a:pt x="674" y="154"/>
                      <a:pt x="697" y="149"/>
                      <a:pt x="714" y="154"/>
                    </a:cubicBezTo>
                    <a:cubicBezTo>
                      <a:pt x="731" y="166"/>
                      <a:pt x="737" y="189"/>
                      <a:pt x="725" y="206"/>
                    </a:cubicBezTo>
                    <a:cubicBezTo>
                      <a:pt x="708" y="234"/>
                      <a:pt x="708" y="234"/>
                      <a:pt x="708" y="234"/>
                    </a:cubicBezTo>
                    <a:cubicBezTo>
                      <a:pt x="703" y="246"/>
                      <a:pt x="691" y="251"/>
                      <a:pt x="680" y="251"/>
                    </a:cubicBezTo>
                    <a:close/>
                    <a:moveTo>
                      <a:pt x="765" y="103"/>
                    </a:moveTo>
                    <a:lnTo>
                      <a:pt x="765" y="103"/>
                    </a:lnTo>
                    <a:cubicBezTo>
                      <a:pt x="760" y="103"/>
                      <a:pt x="754" y="103"/>
                      <a:pt x="748" y="97"/>
                    </a:cubicBezTo>
                    <a:cubicBezTo>
                      <a:pt x="731" y="86"/>
                      <a:pt x="725" y="69"/>
                      <a:pt x="737" y="51"/>
                    </a:cubicBezTo>
                    <a:cubicBezTo>
                      <a:pt x="754" y="23"/>
                      <a:pt x="754" y="23"/>
                      <a:pt x="754" y="23"/>
                    </a:cubicBezTo>
                    <a:cubicBezTo>
                      <a:pt x="765" y="6"/>
                      <a:pt x="788" y="0"/>
                      <a:pt x="805" y="11"/>
                    </a:cubicBezTo>
                    <a:cubicBezTo>
                      <a:pt x="823" y="23"/>
                      <a:pt x="828" y="40"/>
                      <a:pt x="817" y="57"/>
                    </a:cubicBezTo>
                    <a:cubicBezTo>
                      <a:pt x="800" y="86"/>
                      <a:pt x="800" y="86"/>
                      <a:pt x="800" y="86"/>
                    </a:cubicBezTo>
                    <a:cubicBezTo>
                      <a:pt x="788" y="97"/>
                      <a:pt x="777" y="103"/>
                      <a:pt x="765" y="1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4" name="Freeform: Shape 126"/>
              <p:cNvSpPr>
                <a:spLocks/>
              </p:cNvSpPr>
              <p:nvPr/>
            </p:nvSpPr>
            <p:spPr bwMode="auto">
              <a:xfrm>
                <a:off x="10245961" y="7107697"/>
                <a:ext cx="1207840" cy="526145"/>
              </a:xfrm>
              <a:custGeom>
                <a:avLst/>
                <a:gdLst>
                  <a:gd name="T0" fmla="*/ 40 w 1897"/>
                  <a:gd name="T1" fmla="*/ 828 h 829"/>
                  <a:gd name="T2" fmla="*/ 23 w 1897"/>
                  <a:gd name="T3" fmla="*/ 759 h 829"/>
                  <a:gd name="T4" fmla="*/ 97 w 1897"/>
                  <a:gd name="T5" fmla="*/ 754 h 829"/>
                  <a:gd name="T6" fmla="*/ 57 w 1897"/>
                  <a:gd name="T7" fmla="*/ 822 h 829"/>
                  <a:gd name="T8" fmla="*/ 188 w 1897"/>
                  <a:gd name="T9" fmla="*/ 736 h 829"/>
                  <a:gd name="T10" fmla="*/ 160 w 1897"/>
                  <a:gd name="T11" fmla="*/ 719 h 829"/>
                  <a:gd name="T12" fmla="*/ 200 w 1897"/>
                  <a:gd name="T13" fmla="*/ 651 h 829"/>
                  <a:gd name="T14" fmla="*/ 240 w 1897"/>
                  <a:gd name="T15" fmla="*/ 714 h 829"/>
                  <a:gd name="T16" fmla="*/ 188 w 1897"/>
                  <a:gd name="T17" fmla="*/ 736 h 829"/>
                  <a:gd name="T18" fmla="*/ 342 w 1897"/>
                  <a:gd name="T19" fmla="*/ 645 h 829"/>
                  <a:gd name="T20" fmla="*/ 325 w 1897"/>
                  <a:gd name="T21" fmla="*/ 582 h 829"/>
                  <a:gd name="T22" fmla="*/ 405 w 1897"/>
                  <a:gd name="T23" fmla="*/ 576 h 829"/>
                  <a:gd name="T24" fmla="*/ 360 w 1897"/>
                  <a:gd name="T25" fmla="*/ 645 h 829"/>
                  <a:gd name="T26" fmla="*/ 497 w 1897"/>
                  <a:gd name="T27" fmla="*/ 565 h 829"/>
                  <a:gd name="T28" fmla="*/ 468 w 1897"/>
                  <a:gd name="T29" fmla="*/ 548 h 829"/>
                  <a:gd name="T30" fmla="*/ 514 w 1897"/>
                  <a:gd name="T31" fmla="*/ 479 h 829"/>
                  <a:gd name="T32" fmla="*/ 548 w 1897"/>
                  <a:gd name="T33" fmla="*/ 542 h 829"/>
                  <a:gd name="T34" fmla="*/ 497 w 1897"/>
                  <a:gd name="T35" fmla="*/ 565 h 829"/>
                  <a:gd name="T36" fmla="*/ 657 w 1897"/>
                  <a:gd name="T37" fmla="*/ 485 h 829"/>
                  <a:gd name="T38" fmla="*/ 640 w 1897"/>
                  <a:gd name="T39" fmla="*/ 417 h 829"/>
                  <a:gd name="T40" fmla="*/ 720 w 1897"/>
                  <a:gd name="T41" fmla="*/ 422 h 829"/>
                  <a:gd name="T42" fmla="*/ 674 w 1897"/>
                  <a:gd name="T43" fmla="*/ 485 h 829"/>
                  <a:gd name="T44" fmla="*/ 817 w 1897"/>
                  <a:gd name="T45" fmla="*/ 411 h 829"/>
                  <a:gd name="T46" fmla="*/ 783 w 1897"/>
                  <a:gd name="T47" fmla="*/ 394 h 829"/>
                  <a:gd name="T48" fmla="*/ 834 w 1897"/>
                  <a:gd name="T49" fmla="*/ 331 h 829"/>
                  <a:gd name="T50" fmla="*/ 862 w 1897"/>
                  <a:gd name="T51" fmla="*/ 394 h 829"/>
                  <a:gd name="T52" fmla="*/ 817 w 1897"/>
                  <a:gd name="T53" fmla="*/ 411 h 829"/>
                  <a:gd name="T54" fmla="*/ 982 w 1897"/>
                  <a:gd name="T55" fmla="*/ 348 h 829"/>
                  <a:gd name="T56" fmla="*/ 965 w 1897"/>
                  <a:gd name="T57" fmla="*/ 279 h 829"/>
                  <a:gd name="T58" fmla="*/ 1045 w 1897"/>
                  <a:gd name="T59" fmla="*/ 285 h 829"/>
                  <a:gd name="T60" fmla="*/ 994 w 1897"/>
                  <a:gd name="T61" fmla="*/ 342 h 829"/>
                  <a:gd name="T62" fmla="*/ 1142 w 1897"/>
                  <a:gd name="T63" fmla="*/ 279 h 829"/>
                  <a:gd name="T64" fmla="*/ 1114 w 1897"/>
                  <a:gd name="T65" fmla="*/ 257 h 829"/>
                  <a:gd name="T66" fmla="*/ 1165 w 1897"/>
                  <a:gd name="T67" fmla="*/ 200 h 829"/>
                  <a:gd name="T68" fmla="*/ 1188 w 1897"/>
                  <a:gd name="T69" fmla="*/ 268 h 829"/>
                  <a:gd name="T70" fmla="*/ 1142 w 1897"/>
                  <a:gd name="T71" fmla="*/ 279 h 829"/>
                  <a:gd name="T72" fmla="*/ 1314 w 1897"/>
                  <a:gd name="T73" fmla="*/ 222 h 829"/>
                  <a:gd name="T74" fmla="*/ 1302 w 1897"/>
                  <a:gd name="T75" fmla="*/ 154 h 829"/>
                  <a:gd name="T76" fmla="*/ 1377 w 1897"/>
                  <a:gd name="T77" fmla="*/ 165 h 829"/>
                  <a:gd name="T78" fmla="*/ 1319 w 1897"/>
                  <a:gd name="T79" fmla="*/ 222 h 829"/>
                  <a:gd name="T80" fmla="*/ 1479 w 1897"/>
                  <a:gd name="T81" fmla="*/ 171 h 829"/>
                  <a:gd name="T82" fmla="*/ 1445 w 1897"/>
                  <a:gd name="T83" fmla="*/ 148 h 829"/>
                  <a:gd name="T84" fmla="*/ 1502 w 1897"/>
                  <a:gd name="T85" fmla="*/ 91 h 829"/>
                  <a:gd name="T86" fmla="*/ 1525 w 1897"/>
                  <a:gd name="T87" fmla="*/ 159 h 829"/>
                  <a:gd name="T88" fmla="*/ 1479 w 1897"/>
                  <a:gd name="T89" fmla="*/ 171 h 829"/>
                  <a:gd name="T90" fmla="*/ 1651 w 1897"/>
                  <a:gd name="T91" fmla="*/ 125 h 829"/>
                  <a:gd name="T92" fmla="*/ 1639 w 1897"/>
                  <a:gd name="T93" fmla="*/ 51 h 829"/>
                  <a:gd name="T94" fmla="*/ 1719 w 1897"/>
                  <a:gd name="T95" fmla="*/ 68 h 829"/>
                  <a:gd name="T96" fmla="*/ 1657 w 1897"/>
                  <a:gd name="T97" fmla="*/ 125 h 829"/>
                  <a:gd name="T98" fmla="*/ 1822 w 1897"/>
                  <a:gd name="T99" fmla="*/ 79 h 829"/>
                  <a:gd name="T100" fmla="*/ 1788 w 1897"/>
                  <a:gd name="T101" fmla="*/ 51 h 829"/>
                  <a:gd name="T102" fmla="*/ 1845 w 1897"/>
                  <a:gd name="T103" fmla="*/ 5 h 829"/>
                  <a:gd name="T104" fmla="*/ 1862 w 1897"/>
                  <a:gd name="T105" fmla="*/ 74 h 829"/>
                  <a:gd name="T106" fmla="*/ 1822 w 1897"/>
                  <a:gd name="T107" fmla="*/ 7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829">
                    <a:moveTo>
                      <a:pt x="40" y="828"/>
                    </a:moveTo>
                    <a:lnTo>
                      <a:pt x="40" y="828"/>
                    </a:lnTo>
                    <a:cubicBezTo>
                      <a:pt x="28" y="828"/>
                      <a:pt x="17" y="822"/>
                      <a:pt x="11" y="811"/>
                    </a:cubicBezTo>
                    <a:cubicBezTo>
                      <a:pt x="0" y="794"/>
                      <a:pt x="6" y="771"/>
                      <a:pt x="23" y="759"/>
                    </a:cubicBezTo>
                    <a:cubicBezTo>
                      <a:pt x="51" y="742"/>
                      <a:pt x="51" y="742"/>
                      <a:pt x="51" y="742"/>
                    </a:cubicBezTo>
                    <a:cubicBezTo>
                      <a:pt x="68" y="731"/>
                      <a:pt x="91" y="736"/>
                      <a:pt x="97" y="754"/>
                    </a:cubicBezTo>
                    <a:cubicBezTo>
                      <a:pt x="108" y="771"/>
                      <a:pt x="103" y="794"/>
                      <a:pt x="85" y="805"/>
                    </a:cubicBezTo>
                    <a:cubicBezTo>
                      <a:pt x="57" y="822"/>
                      <a:pt x="57" y="822"/>
                      <a:pt x="57" y="822"/>
                    </a:cubicBezTo>
                    <a:cubicBezTo>
                      <a:pt x="51" y="828"/>
                      <a:pt x="45" y="828"/>
                      <a:pt x="40" y="828"/>
                    </a:cubicBezTo>
                    <a:close/>
                    <a:moveTo>
                      <a:pt x="188" y="736"/>
                    </a:moveTo>
                    <a:lnTo>
                      <a:pt x="188" y="736"/>
                    </a:lnTo>
                    <a:cubicBezTo>
                      <a:pt x="177" y="736"/>
                      <a:pt x="166" y="731"/>
                      <a:pt x="160" y="719"/>
                    </a:cubicBezTo>
                    <a:cubicBezTo>
                      <a:pt x="148" y="702"/>
                      <a:pt x="154" y="679"/>
                      <a:pt x="171" y="668"/>
                    </a:cubicBezTo>
                    <a:cubicBezTo>
                      <a:pt x="200" y="651"/>
                      <a:pt x="200" y="651"/>
                      <a:pt x="200" y="651"/>
                    </a:cubicBezTo>
                    <a:cubicBezTo>
                      <a:pt x="217" y="639"/>
                      <a:pt x="240" y="645"/>
                      <a:pt x="251" y="662"/>
                    </a:cubicBezTo>
                    <a:cubicBezTo>
                      <a:pt x="263" y="679"/>
                      <a:pt x="257" y="702"/>
                      <a:pt x="240" y="714"/>
                    </a:cubicBezTo>
                    <a:cubicBezTo>
                      <a:pt x="205" y="731"/>
                      <a:pt x="205" y="731"/>
                      <a:pt x="205" y="731"/>
                    </a:cubicBezTo>
                    <a:cubicBezTo>
                      <a:pt x="200" y="736"/>
                      <a:pt x="194" y="736"/>
                      <a:pt x="188" y="736"/>
                    </a:cubicBezTo>
                    <a:close/>
                    <a:moveTo>
                      <a:pt x="342" y="645"/>
                    </a:moveTo>
                    <a:lnTo>
                      <a:pt x="342" y="645"/>
                    </a:lnTo>
                    <a:cubicBezTo>
                      <a:pt x="331" y="645"/>
                      <a:pt x="320" y="639"/>
                      <a:pt x="314" y="628"/>
                    </a:cubicBezTo>
                    <a:cubicBezTo>
                      <a:pt x="303" y="611"/>
                      <a:pt x="308" y="588"/>
                      <a:pt x="325" y="582"/>
                    </a:cubicBezTo>
                    <a:cubicBezTo>
                      <a:pt x="354" y="565"/>
                      <a:pt x="354" y="565"/>
                      <a:pt x="354" y="565"/>
                    </a:cubicBezTo>
                    <a:cubicBezTo>
                      <a:pt x="371" y="554"/>
                      <a:pt x="394" y="559"/>
                      <a:pt x="405" y="576"/>
                    </a:cubicBezTo>
                    <a:cubicBezTo>
                      <a:pt x="417" y="594"/>
                      <a:pt x="405" y="617"/>
                      <a:pt x="388" y="628"/>
                    </a:cubicBezTo>
                    <a:cubicBezTo>
                      <a:pt x="360" y="645"/>
                      <a:pt x="360" y="645"/>
                      <a:pt x="360" y="645"/>
                    </a:cubicBezTo>
                    <a:cubicBezTo>
                      <a:pt x="354" y="645"/>
                      <a:pt x="348" y="645"/>
                      <a:pt x="342" y="645"/>
                    </a:cubicBezTo>
                    <a:close/>
                    <a:moveTo>
                      <a:pt x="497" y="565"/>
                    </a:moveTo>
                    <a:lnTo>
                      <a:pt x="497" y="565"/>
                    </a:lnTo>
                    <a:cubicBezTo>
                      <a:pt x="485" y="565"/>
                      <a:pt x="474" y="559"/>
                      <a:pt x="468" y="548"/>
                    </a:cubicBezTo>
                    <a:cubicBezTo>
                      <a:pt x="457" y="531"/>
                      <a:pt x="463" y="508"/>
                      <a:pt x="480" y="497"/>
                    </a:cubicBezTo>
                    <a:cubicBezTo>
                      <a:pt x="514" y="479"/>
                      <a:pt x="514" y="479"/>
                      <a:pt x="514" y="479"/>
                    </a:cubicBezTo>
                    <a:cubicBezTo>
                      <a:pt x="531" y="474"/>
                      <a:pt x="554" y="479"/>
                      <a:pt x="560" y="497"/>
                    </a:cubicBezTo>
                    <a:cubicBezTo>
                      <a:pt x="571" y="514"/>
                      <a:pt x="565" y="536"/>
                      <a:pt x="548" y="542"/>
                    </a:cubicBezTo>
                    <a:cubicBezTo>
                      <a:pt x="514" y="559"/>
                      <a:pt x="514" y="559"/>
                      <a:pt x="514" y="559"/>
                    </a:cubicBezTo>
                    <a:cubicBezTo>
                      <a:pt x="508" y="565"/>
                      <a:pt x="502" y="565"/>
                      <a:pt x="497" y="565"/>
                    </a:cubicBezTo>
                    <a:close/>
                    <a:moveTo>
                      <a:pt x="657" y="485"/>
                    </a:moveTo>
                    <a:lnTo>
                      <a:pt x="657" y="485"/>
                    </a:lnTo>
                    <a:cubicBezTo>
                      <a:pt x="645" y="485"/>
                      <a:pt x="628" y="479"/>
                      <a:pt x="623" y="468"/>
                    </a:cubicBezTo>
                    <a:cubicBezTo>
                      <a:pt x="617" y="451"/>
                      <a:pt x="623" y="428"/>
                      <a:pt x="640" y="417"/>
                    </a:cubicBezTo>
                    <a:cubicBezTo>
                      <a:pt x="674" y="405"/>
                      <a:pt x="674" y="405"/>
                      <a:pt x="674" y="405"/>
                    </a:cubicBezTo>
                    <a:cubicBezTo>
                      <a:pt x="691" y="394"/>
                      <a:pt x="714" y="405"/>
                      <a:pt x="720" y="422"/>
                    </a:cubicBezTo>
                    <a:cubicBezTo>
                      <a:pt x="731" y="439"/>
                      <a:pt x="720" y="462"/>
                      <a:pt x="702" y="468"/>
                    </a:cubicBezTo>
                    <a:cubicBezTo>
                      <a:pt x="674" y="485"/>
                      <a:pt x="674" y="485"/>
                      <a:pt x="674" y="485"/>
                    </a:cubicBezTo>
                    <a:cubicBezTo>
                      <a:pt x="668" y="485"/>
                      <a:pt x="662" y="485"/>
                      <a:pt x="657" y="485"/>
                    </a:cubicBezTo>
                    <a:close/>
                    <a:moveTo>
                      <a:pt x="817" y="411"/>
                    </a:moveTo>
                    <a:lnTo>
                      <a:pt x="817" y="411"/>
                    </a:lnTo>
                    <a:cubicBezTo>
                      <a:pt x="805" y="411"/>
                      <a:pt x="788" y="405"/>
                      <a:pt x="783" y="394"/>
                    </a:cubicBezTo>
                    <a:cubicBezTo>
                      <a:pt x="777" y="376"/>
                      <a:pt x="783" y="354"/>
                      <a:pt x="805" y="348"/>
                    </a:cubicBezTo>
                    <a:cubicBezTo>
                      <a:pt x="834" y="331"/>
                      <a:pt x="834" y="331"/>
                      <a:pt x="834" y="331"/>
                    </a:cubicBezTo>
                    <a:cubicBezTo>
                      <a:pt x="851" y="325"/>
                      <a:pt x="874" y="331"/>
                      <a:pt x="880" y="348"/>
                    </a:cubicBezTo>
                    <a:cubicBezTo>
                      <a:pt x="891" y="365"/>
                      <a:pt x="880" y="388"/>
                      <a:pt x="862" y="394"/>
                    </a:cubicBezTo>
                    <a:cubicBezTo>
                      <a:pt x="834" y="411"/>
                      <a:pt x="834" y="411"/>
                      <a:pt x="834" y="411"/>
                    </a:cubicBezTo>
                    <a:cubicBezTo>
                      <a:pt x="828" y="411"/>
                      <a:pt x="822" y="411"/>
                      <a:pt x="817" y="411"/>
                    </a:cubicBezTo>
                    <a:close/>
                    <a:moveTo>
                      <a:pt x="982" y="348"/>
                    </a:moveTo>
                    <a:lnTo>
                      <a:pt x="982" y="348"/>
                    </a:lnTo>
                    <a:cubicBezTo>
                      <a:pt x="965" y="348"/>
                      <a:pt x="954" y="337"/>
                      <a:pt x="948" y="325"/>
                    </a:cubicBezTo>
                    <a:cubicBezTo>
                      <a:pt x="937" y="302"/>
                      <a:pt x="948" y="285"/>
                      <a:pt x="965" y="279"/>
                    </a:cubicBezTo>
                    <a:cubicBezTo>
                      <a:pt x="1000" y="262"/>
                      <a:pt x="1000" y="262"/>
                      <a:pt x="1000" y="262"/>
                    </a:cubicBezTo>
                    <a:cubicBezTo>
                      <a:pt x="1017" y="257"/>
                      <a:pt x="1040" y="268"/>
                      <a:pt x="1045" y="285"/>
                    </a:cubicBezTo>
                    <a:cubicBezTo>
                      <a:pt x="1051" y="302"/>
                      <a:pt x="1045" y="325"/>
                      <a:pt x="1028" y="331"/>
                    </a:cubicBezTo>
                    <a:cubicBezTo>
                      <a:pt x="994" y="342"/>
                      <a:pt x="994" y="342"/>
                      <a:pt x="994" y="342"/>
                    </a:cubicBezTo>
                    <a:cubicBezTo>
                      <a:pt x="988" y="342"/>
                      <a:pt x="982" y="348"/>
                      <a:pt x="982" y="348"/>
                    </a:cubicBezTo>
                    <a:close/>
                    <a:moveTo>
                      <a:pt x="1142" y="279"/>
                    </a:moveTo>
                    <a:lnTo>
                      <a:pt x="1142" y="279"/>
                    </a:lnTo>
                    <a:cubicBezTo>
                      <a:pt x="1131" y="279"/>
                      <a:pt x="1114" y="274"/>
                      <a:pt x="1114" y="257"/>
                    </a:cubicBezTo>
                    <a:cubicBezTo>
                      <a:pt x="1102" y="239"/>
                      <a:pt x="1114" y="222"/>
                      <a:pt x="1131" y="211"/>
                    </a:cubicBezTo>
                    <a:cubicBezTo>
                      <a:pt x="1165" y="200"/>
                      <a:pt x="1165" y="200"/>
                      <a:pt x="1165" y="200"/>
                    </a:cubicBezTo>
                    <a:cubicBezTo>
                      <a:pt x="1182" y="194"/>
                      <a:pt x="1205" y="205"/>
                      <a:pt x="1211" y="222"/>
                    </a:cubicBezTo>
                    <a:cubicBezTo>
                      <a:pt x="1217" y="239"/>
                      <a:pt x="1211" y="262"/>
                      <a:pt x="1188" y="268"/>
                    </a:cubicBezTo>
                    <a:cubicBezTo>
                      <a:pt x="1159" y="279"/>
                      <a:pt x="1159" y="279"/>
                      <a:pt x="1159" y="279"/>
                    </a:cubicBezTo>
                    <a:cubicBezTo>
                      <a:pt x="1154" y="279"/>
                      <a:pt x="1148" y="279"/>
                      <a:pt x="1142" y="279"/>
                    </a:cubicBezTo>
                    <a:close/>
                    <a:moveTo>
                      <a:pt x="1314" y="222"/>
                    </a:moveTo>
                    <a:lnTo>
                      <a:pt x="1314" y="222"/>
                    </a:lnTo>
                    <a:cubicBezTo>
                      <a:pt x="1297" y="222"/>
                      <a:pt x="1285" y="217"/>
                      <a:pt x="1279" y="200"/>
                    </a:cubicBezTo>
                    <a:cubicBezTo>
                      <a:pt x="1274" y="182"/>
                      <a:pt x="1279" y="159"/>
                      <a:pt x="1302" y="154"/>
                    </a:cubicBezTo>
                    <a:cubicBezTo>
                      <a:pt x="1337" y="142"/>
                      <a:pt x="1337" y="142"/>
                      <a:pt x="1337" y="142"/>
                    </a:cubicBezTo>
                    <a:cubicBezTo>
                      <a:pt x="1354" y="137"/>
                      <a:pt x="1371" y="148"/>
                      <a:pt x="1377" y="165"/>
                    </a:cubicBezTo>
                    <a:cubicBezTo>
                      <a:pt x="1382" y="188"/>
                      <a:pt x="1377" y="205"/>
                      <a:pt x="1354" y="211"/>
                    </a:cubicBezTo>
                    <a:cubicBezTo>
                      <a:pt x="1319" y="222"/>
                      <a:pt x="1319" y="222"/>
                      <a:pt x="1319" y="222"/>
                    </a:cubicBezTo>
                    <a:lnTo>
                      <a:pt x="1314" y="222"/>
                    </a:lnTo>
                    <a:close/>
                    <a:moveTo>
                      <a:pt x="1479" y="171"/>
                    </a:moveTo>
                    <a:lnTo>
                      <a:pt x="1479" y="171"/>
                    </a:lnTo>
                    <a:cubicBezTo>
                      <a:pt x="1462" y="171"/>
                      <a:pt x="1451" y="159"/>
                      <a:pt x="1445" y="148"/>
                    </a:cubicBezTo>
                    <a:cubicBezTo>
                      <a:pt x="1439" y="125"/>
                      <a:pt x="1451" y="108"/>
                      <a:pt x="1468" y="102"/>
                    </a:cubicBezTo>
                    <a:cubicBezTo>
                      <a:pt x="1502" y="91"/>
                      <a:pt x="1502" y="91"/>
                      <a:pt x="1502" y="91"/>
                    </a:cubicBezTo>
                    <a:cubicBezTo>
                      <a:pt x="1525" y="85"/>
                      <a:pt x="1542" y="97"/>
                      <a:pt x="1548" y="114"/>
                    </a:cubicBezTo>
                    <a:cubicBezTo>
                      <a:pt x="1554" y="137"/>
                      <a:pt x="1542" y="154"/>
                      <a:pt x="1525" y="159"/>
                    </a:cubicBezTo>
                    <a:cubicBezTo>
                      <a:pt x="1491" y="171"/>
                      <a:pt x="1491" y="171"/>
                      <a:pt x="1491" y="171"/>
                    </a:cubicBezTo>
                    <a:cubicBezTo>
                      <a:pt x="1485" y="171"/>
                      <a:pt x="1485" y="171"/>
                      <a:pt x="1479" y="171"/>
                    </a:cubicBezTo>
                    <a:close/>
                    <a:moveTo>
                      <a:pt x="1651" y="125"/>
                    </a:moveTo>
                    <a:lnTo>
                      <a:pt x="1651" y="125"/>
                    </a:lnTo>
                    <a:cubicBezTo>
                      <a:pt x="1634" y="125"/>
                      <a:pt x="1617" y="114"/>
                      <a:pt x="1617" y="97"/>
                    </a:cubicBezTo>
                    <a:cubicBezTo>
                      <a:pt x="1611" y="79"/>
                      <a:pt x="1622" y="57"/>
                      <a:pt x="1639" y="51"/>
                    </a:cubicBezTo>
                    <a:cubicBezTo>
                      <a:pt x="1674" y="45"/>
                      <a:pt x="1674" y="45"/>
                      <a:pt x="1674" y="45"/>
                    </a:cubicBezTo>
                    <a:cubicBezTo>
                      <a:pt x="1691" y="40"/>
                      <a:pt x="1714" y="51"/>
                      <a:pt x="1719" y="68"/>
                    </a:cubicBezTo>
                    <a:cubicBezTo>
                      <a:pt x="1725" y="91"/>
                      <a:pt x="1714" y="108"/>
                      <a:pt x="1691" y="114"/>
                    </a:cubicBezTo>
                    <a:cubicBezTo>
                      <a:pt x="1657" y="125"/>
                      <a:pt x="1657" y="125"/>
                      <a:pt x="1657" y="125"/>
                    </a:cubicBezTo>
                    <a:lnTo>
                      <a:pt x="1651" y="125"/>
                    </a:lnTo>
                    <a:close/>
                    <a:moveTo>
                      <a:pt x="1822" y="79"/>
                    </a:moveTo>
                    <a:lnTo>
                      <a:pt x="1822" y="79"/>
                    </a:lnTo>
                    <a:cubicBezTo>
                      <a:pt x="1805" y="79"/>
                      <a:pt x="1788" y="68"/>
                      <a:pt x="1788" y="51"/>
                    </a:cubicBezTo>
                    <a:cubicBezTo>
                      <a:pt x="1782" y="34"/>
                      <a:pt x="1794" y="17"/>
                      <a:pt x="1811" y="11"/>
                    </a:cubicBezTo>
                    <a:cubicBezTo>
                      <a:pt x="1845" y="5"/>
                      <a:pt x="1845" y="5"/>
                      <a:pt x="1845" y="5"/>
                    </a:cubicBezTo>
                    <a:cubicBezTo>
                      <a:pt x="1868" y="0"/>
                      <a:pt x="1885" y="11"/>
                      <a:pt x="1891" y="28"/>
                    </a:cubicBezTo>
                    <a:cubicBezTo>
                      <a:pt x="1896" y="51"/>
                      <a:pt x="1879" y="68"/>
                      <a:pt x="1862" y="74"/>
                    </a:cubicBezTo>
                    <a:cubicBezTo>
                      <a:pt x="1828" y="79"/>
                      <a:pt x="1828" y="79"/>
                      <a:pt x="1828" y="79"/>
                    </a:cubicBezTo>
                    <a:lnTo>
                      <a:pt x="1822" y="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5" name="Freeform: Shape 127"/>
              <p:cNvSpPr>
                <a:spLocks/>
              </p:cNvSpPr>
              <p:nvPr/>
            </p:nvSpPr>
            <p:spPr bwMode="auto">
              <a:xfrm>
                <a:off x="12999499" y="7102069"/>
                <a:ext cx="1227548" cy="528958"/>
              </a:xfrm>
              <a:custGeom>
                <a:avLst/>
                <a:gdLst>
                  <a:gd name="T0" fmla="*/ 1885 w 1926"/>
                  <a:gd name="T1" fmla="*/ 834 h 835"/>
                  <a:gd name="T2" fmla="*/ 1840 w 1926"/>
                  <a:gd name="T3" fmla="*/ 811 h 835"/>
                  <a:gd name="T4" fmla="*/ 1874 w 1926"/>
                  <a:gd name="T5" fmla="*/ 748 h 835"/>
                  <a:gd name="T6" fmla="*/ 1920 w 1926"/>
                  <a:gd name="T7" fmla="*/ 817 h 835"/>
                  <a:gd name="T8" fmla="*/ 1737 w 1926"/>
                  <a:gd name="T9" fmla="*/ 737 h 835"/>
                  <a:gd name="T10" fmla="*/ 1714 w 1926"/>
                  <a:gd name="T11" fmla="*/ 737 h 835"/>
                  <a:gd name="T12" fmla="*/ 1674 w 1926"/>
                  <a:gd name="T13" fmla="*/ 669 h 835"/>
                  <a:gd name="T14" fmla="*/ 1754 w 1926"/>
                  <a:gd name="T15" fmla="*/ 674 h 835"/>
                  <a:gd name="T16" fmla="*/ 1737 w 1926"/>
                  <a:gd name="T17" fmla="*/ 737 h 835"/>
                  <a:gd name="T18" fmla="*/ 1577 w 1926"/>
                  <a:gd name="T19" fmla="*/ 651 h 835"/>
                  <a:gd name="T20" fmla="*/ 1531 w 1926"/>
                  <a:gd name="T21" fmla="*/ 629 h 835"/>
                  <a:gd name="T22" fmla="*/ 1565 w 1926"/>
                  <a:gd name="T23" fmla="*/ 566 h 835"/>
                  <a:gd name="T24" fmla="*/ 1611 w 1926"/>
                  <a:gd name="T25" fmla="*/ 634 h 835"/>
                  <a:gd name="T26" fmla="*/ 1423 w 1926"/>
                  <a:gd name="T27" fmla="*/ 566 h 835"/>
                  <a:gd name="T28" fmla="*/ 1406 w 1926"/>
                  <a:gd name="T29" fmla="*/ 566 h 835"/>
                  <a:gd name="T30" fmla="*/ 1354 w 1926"/>
                  <a:gd name="T31" fmla="*/ 503 h 835"/>
                  <a:gd name="T32" fmla="*/ 1434 w 1926"/>
                  <a:gd name="T33" fmla="*/ 503 h 835"/>
                  <a:gd name="T34" fmla="*/ 1423 w 1926"/>
                  <a:gd name="T35" fmla="*/ 566 h 835"/>
                  <a:gd name="T36" fmla="*/ 1257 w 1926"/>
                  <a:gd name="T37" fmla="*/ 491 h 835"/>
                  <a:gd name="T38" fmla="*/ 1211 w 1926"/>
                  <a:gd name="T39" fmla="*/ 469 h 835"/>
                  <a:gd name="T40" fmla="*/ 1240 w 1926"/>
                  <a:gd name="T41" fmla="*/ 406 h 835"/>
                  <a:gd name="T42" fmla="*/ 1291 w 1926"/>
                  <a:gd name="T43" fmla="*/ 469 h 835"/>
                  <a:gd name="T44" fmla="*/ 1097 w 1926"/>
                  <a:gd name="T45" fmla="*/ 417 h 835"/>
                  <a:gd name="T46" fmla="*/ 1080 w 1926"/>
                  <a:gd name="T47" fmla="*/ 411 h 835"/>
                  <a:gd name="T48" fmla="*/ 1028 w 1926"/>
                  <a:gd name="T49" fmla="*/ 354 h 835"/>
                  <a:gd name="T50" fmla="*/ 1108 w 1926"/>
                  <a:gd name="T51" fmla="*/ 349 h 835"/>
                  <a:gd name="T52" fmla="*/ 1097 w 1926"/>
                  <a:gd name="T53" fmla="*/ 417 h 835"/>
                  <a:gd name="T54" fmla="*/ 931 w 1926"/>
                  <a:gd name="T55" fmla="*/ 349 h 835"/>
                  <a:gd name="T56" fmla="*/ 886 w 1926"/>
                  <a:gd name="T57" fmla="*/ 331 h 835"/>
                  <a:gd name="T58" fmla="*/ 908 w 1926"/>
                  <a:gd name="T59" fmla="*/ 263 h 835"/>
                  <a:gd name="T60" fmla="*/ 965 w 1926"/>
                  <a:gd name="T61" fmla="*/ 326 h 835"/>
                  <a:gd name="T62" fmla="*/ 766 w 1926"/>
                  <a:gd name="T63" fmla="*/ 286 h 835"/>
                  <a:gd name="T64" fmla="*/ 748 w 1926"/>
                  <a:gd name="T65" fmla="*/ 280 h 835"/>
                  <a:gd name="T66" fmla="*/ 697 w 1926"/>
                  <a:gd name="T67" fmla="*/ 223 h 835"/>
                  <a:gd name="T68" fmla="*/ 777 w 1926"/>
                  <a:gd name="T69" fmla="*/ 217 h 835"/>
                  <a:gd name="T70" fmla="*/ 766 w 1926"/>
                  <a:gd name="T71" fmla="*/ 286 h 835"/>
                  <a:gd name="T72" fmla="*/ 594 w 1926"/>
                  <a:gd name="T73" fmla="*/ 229 h 835"/>
                  <a:gd name="T74" fmla="*/ 548 w 1926"/>
                  <a:gd name="T75" fmla="*/ 212 h 835"/>
                  <a:gd name="T76" fmla="*/ 571 w 1926"/>
                  <a:gd name="T77" fmla="*/ 143 h 835"/>
                  <a:gd name="T78" fmla="*/ 629 w 1926"/>
                  <a:gd name="T79" fmla="*/ 200 h 835"/>
                  <a:gd name="T80" fmla="*/ 423 w 1926"/>
                  <a:gd name="T81" fmla="*/ 171 h 835"/>
                  <a:gd name="T82" fmla="*/ 411 w 1926"/>
                  <a:gd name="T83" fmla="*/ 171 h 835"/>
                  <a:gd name="T84" fmla="*/ 354 w 1926"/>
                  <a:gd name="T85" fmla="*/ 120 h 835"/>
                  <a:gd name="T86" fmla="*/ 434 w 1926"/>
                  <a:gd name="T87" fmla="*/ 103 h 835"/>
                  <a:gd name="T88" fmla="*/ 423 w 1926"/>
                  <a:gd name="T89" fmla="*/ 171 h 835"/>
                  <a:gd name="T90" fmla="*/ 251 w 1926"/>
                  <a:gd name="T91" fmla="*/ 126 h 835"/>
                  <a:gd name="T92" fmla="*/ 206 w 1926"/>
                  <a:gd name="T93" fmla="*/ 114 h 835"/>
                  <a:gd name="T94" fmla="*/ 223 w 1926"/>
                  <a:gd name="T95" fmla="*/ 46 h 835"/>
                  <a:gd name="T96" fmla="*/ 286 w 1926"/>
                  <a:gd name="T97" fmla="*/ 97 h 835"/>
                  <a:gd name="T98" fmla="*/ 74 w 1926"/>
                  <a:gd name="T99" fmla="*/ 86 h 835"/>
                  <a:gd name="T100" fmla="*/ 69 w 1926"/>
                  <a:gd name="T101" fmla="*/ 86 h 835"/>
                  <a:gd name="T102" fmla="*/ 6 w 1926"/>
                  <a:gd name="T103" fmla="*/ 34 h 835"/>
                  <a:gd name="T104" fmla="*/ 86 w 1926"/>
                  <a:gd name="T105" fmla="*/ 12 h 835"/>
                  <a:gd name="T106" fmla="*/ 74 w 1926"/>
                  <a:gd name="T107" fmla="*/ 8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6" h="835">
                    <a:moveTo>
                      <a:pt x="1885" y="834"/>
                    </a:moveTo>
                    <a:lnTo>
                      <a:pt x="1885" y="834"/>
                    </a:lnTo>
                    <a:cubicBezTo>
                      <a:pt x="1880" y="834"/>
                      <a:pt x="1874" y="834"/>
                      <a:pt x="1868" y="829"/>
                    </a:cubicBezTo>
                    <a:cubicBezTo>
                      <a:pt x="1840" y="811"/>
                      <a:pt x="1840" y="811"/>
                      <a:pt x="1840" y="811"/>
                    </a:cubicBezTo>
                    <a:cubicBezTo>
                      <a:pt x="1823" y="800"/>
                      <a:pt x="1817" y="777"/>
                      <a:pt x="1828" y="760"/>
                    </a:cubicBezTo>
                    <a:cubicBezTo>
                      <a:pt x="1840" y="743"/>
                      <a:pt x="1857" y="737"/>
                      <a:pt x="1874" y="748"/>
                    </a:cubicBezTo>
                    <a:cubicBezTo>
                      <a:pt x="1908" y="766"/>
                      <a:pt x="1908" y="766"/>
                      <a:pt x="1908" y="766"/>
                    </a:cubicBezTo>
                    <a:cubicBezTo>
                      <a:pt x="1925" y="777"/>
                      <a:pt x="1925" y="800"/>
                      <a:pt x="1920" y="817"/>
                    </a:cubicBezTo>
                    <a:cubicBezTo>
                      <a:pt x="1908" y="829"/>
                      <a:pt x="1897" y="834"/>
                      <a:pt x="1885" y="834"/>
                    </a:cubicBezTo>
                    <a:close/>
                    <a:moveTo>
                      <a:pt x="1737" y="737"/>
                    </a:moveTo>
                    <a:lnTo>
                      <a:pt x="1737" y="737"/>
                    </a:lnTo>
                    <a:cubicBezTo>
                      <a:pt x="1731" y="737"/>
                      <a:pt x="1720" y="737"/>
                      <a:pt x="1714" y="737"/>
                    </a:cubicBezTo>
                    <a:cubicBezTo>
                      <a:pt x="1685" y="714"/>
                      <a:pt x="1685" y="714"/>
                      <a:pt x="1685" y="714"/>
                    </a:cubicBezTo>
                    <a:cubicBezTo>
                      <a:pt x="1668" y="708"/>
                      <a:pt x="1663" y="686"/>
                      <a:pt x="1674" y="669"/>
                    </a:cubicBezTo>
                    <a:cubicBezTo>
                      <a:pt x="1685" y="651"/>
                      <a:pt x="1703" y="646"/>
                      <a:pt x="1720" y="657"/>
                    </a:cubicBezTo>
                    <a:cubicBezTo>
                      <a:pt x="1754" y="674"/>
                      <a:pt x="1754" y="674"/>
                      <a:pt x="1754" y="674"/>
                    </a:cubicBezTo>
                    <a:cubicBezTo>
                      <a:pt x="1771" y="686"/>
                      <a:pt x="1777" y="703"/>
                      <a:pt x="1765" y="720"/>
                    </a:cubicBezTo>
                    <a:cubicBezTo>
                      <a:pt x="1760" y="731"/>
                      <a:pt x="1748" y="737"/>
                      <a:pt x="1737" y="737"/>
                    </a:cubicBezTo>
                    <a:close/>
                    <a:moveTo>
                      <a:pt x="1577" y="651"/>
                    </a:moveTo>
                    <a:lnTo>
                      <a:pt x="1577" y="651"/>
                    </a:lnTo>
                    <a:cubicBezTo>
                      <a:pt x="1571" y="651"/>
                      <a:pt x="1565" y="651"/>
                      <a:pt x="1560" y="646"/>
                    </a:cubicBezTo>
                    <a:cubicBezTo>
                      <a:pt x="1531" y="629"/>
                      <a:pt x="1531" y="629"/>
                      <a:pt x="1531" y="629"/>
                    </a:cubicBezTo>
                    <a:cubicBezTo>
                      <a:pt x="1514" y="623"/>
                      <a:pt x="1508" y="600"/>
                      <a:pt x="1514" y="583"/>
                    </a:cubicBezTo>
                    <a:cubicBezTo>
                      <a:pt x="1525" y="566"/>
                      <a:pt x="1548" y="560"/>
                      <a:pt x="1565" y="566"/>
                    </a:cubicBezTo>
                    <a:cubicBezTo>
                      <a:pt x="1594" y="583"/>
                      <a:pt x="1594" y="583"/>
                      <a:pt x="1594" y="583"/>
                    </a:cubicBezTo>
                    <a:cubicBezTo>
                      <a:pt x="1611" y="594"/>
                      <a:pt x="1617" y="617"/>
                      <a:pt x="1611" y="634"/>
                    </a:cubicBezTo>
                    <a:cubicBezTo>
                      <a:pt x="1605" y="646"/>
                      <a:pt x="1594" y="651"/>
                      <a:pt x="1577" y="651"/>
                    </a:cubicBezTo>
                    <a:close/>
                    <a:moveTo>
                      <a:pt x="1423" y="566"/>
                    </a:moveTo>
                    <a:lnTo>
                      <a:pt x="1423" y="566"/>
                    </a:lnTo>
                    <a:cubicBezTo>
                      <a:pt x="1417" y="566"/>
                      <a:pt x="1411" y="566"/>
                      <a:pt x="1406" y="566"/>
                    </a:cubicBezTo>
                    <a:cubicBezTo>
                      <a:pt x="1371" y="548"/>
                      <a:pt x="1371" y="548"/>
                      <a:pt x="1371" y="548"/>
                    </a:cubicBezTo>
                    <a:cubicBezTo>
                      <a:pt x="1354" y="537"/>
                      <a:pt x="1348" y="520"/>
                      <a:pt x="1354" y="503"/>
                    </a:cubicBezTo>
                    <a:cubicBezTo>
                      <a:pt x="1365" y="480"/>
                      <a:pt x="1388" y="474"/>
                      <a:pt x="1406" y="486"/>
                    </a:cubicBezTo>
                    <a:cubicBezTo>
                      <a:pt x="1434" y="503"/>
                      <a:pt x="1434" y="503"/>
                      <a:pt x="1434" y="503"/>
                    </a:cubicBezTo>
                    <a:cubicBezTo>
                      <a:pt x="1451" y="509"/>
                      <a:pt x="1463" y="531"/>
                      <a:pt x="1451" y="548"/>
                    </a:cubicBezTo>
                    <a:cubicBezTo>
                      <a:pt x="1445" y="560"/>
                      <a:pt x="1434" y="566"/>
                      <a:pt x="1423" y="566"/>
                    </a:cubicBezTo>
                    <a:close/>
                    <a:moveTo>
                      <a:pt x="1257" y="491"/>
                    </a:moveTo>
                    <a:lnTo>
                      <a:pt x="1257" y="491"/>
                    </a:lnTo>
                    <a:cubicBezTo>
                      <a:pt x="1257" y="491"/>
                      <a:pt x="1251" y="486"/>
                      <a:pt x="1246" y="486"/>
                    </a:cubicBezTo>
                    <a:cubicBezTo>
                      <a:pt x="1211" y="469"/>
                      <a:pt x="1211" y="469"/>
                      <a:pt x="1211" y="469"/>
                    </a:cubicBezTo>
                    <a:cubicBezTo>
                      <a:pt x="1194" y="463"/>
                      <a:pt x="1188" y="440"/>
                      <a:pt x="1194" y="423"/>
                    </a:cubicBezTo>
                    <a:cubicBezTo>
                      <a:pt x="1206" y="406"/>
                      <a:pt x="1223" y="400"/>
                      <a:pt x="1240" y="406"/>
                    </a:cubicBezTo>
                    <a:cubicBezTo>
                      <a:pt x="1274" y="423"/>
                      <a:pt x="1274" y="423"/>
                      <a:pt x="1274" y="423"/>
                    </a:cubicBezTo>
                    <a:cubicBezTo>
                      <a:pt x="1291" y="429"/>
                      <a:pt x="1303" y="451"/>
                      <a:pt x="1291" y="469"/>
                    </a:cubicBezTo>
                    <a:cubicBezTo>
                      <a:pt x="1285" y="480"/>
                      <a:pt x="1274" y="491"/>
                      <a:pt x="1257" y="491"/>
                    </a:cubicBezTo>
                    <a:close/>
                    <a:moveTo>
                      <a:pt x="1097" y="417"/>
                    </a:moveTo>
                    <a:lnTo>
                      <a:pt x="1097" y="417"/>
                    </a:lnTo>
                    <a:cubicBezTo>
                      <a:pt x="1091" y="417"/>
                      <a:pt x="1086" y="417"/>
                      <a:pt x="1080" y="411"/>
                    </a:cubicBezTo>
                    <a:cubicBezTo>
                      <a:pt x="1051" y="400"/>
                      <a:pt x="1051" y="400"/>
                      <a:pt x="1051" y="400"/>
                    </a:cubicBezTo>
                    <a:cubicBezTo>
                      <a:pt x="1034" y="388"/>
                      <a:pt x="1023" y="371"/>
                      <a:pt x="1028" y="354"/>
                    </a:cubicBezTo>
                    <a:cubicBezTo>
                      <a:pt x="1040" y="331"/>
                      <a:pt x="1057" y="326"/>
                      <a:pt x="1080" y="331"/>
                    </a:cubicBezTo>
                    <a:cubicBezTo>
                      <a:pt x="1108" y="349"/>
                      <a:pt x="1108" y="349"/>
                      <a:pt x="1108" y="349"/>
                    </a:cubicBezTo>
                    <a:cubicBezTo>
                      <a:pt x="1125" y="354"/>
                      <a:pt x="1137" y="377"/>
                      <a:pt x="1131" y="394"/>
                    </a:cubicBezTo>
                    <a:cubicBezTo>
                      <a:pt x="1125" y="406"/>
                      <a:pt x="1108" y="417"/>
                      <a:pt x="1097" y="417"/>
                    </a:cubicBezTo>
                    <a:close/>
                    <a:moveTo>
                      <a:pt x="931" y="349"/>
                    </a:moveTo>
                    <a:lnTo>
                      <a:pt x="931" y="349"/>
                    </a:lnTo>
                    <a:cubicBezTo>
                      <a:pt x="926" y="349"/>
                      <a:pt x="920" y="349"/>
                      <a:pt x="920" y="343"/>
                    </a:cubicBezTo>
                    <a:cubicBezTo>
                      <a:pt x="886" y="331"/>
                      <a:pt x="886" y="331"/>
                      <a:pt x="886" y="331"/>
                    </a:cubicBezTo>
                    <a:cubicBezTo>
                      <a:pt x="868" y="326"/>
                      <a:pt x="857" y="303"/>
                      <a:pt x="863" y="286"/>
                    </a:cubicBezTo>
                    <a:cubicBezTo>
                      <a:pt x="874" y="269"/>
                      <a:pt x="891" y="257"/>
                      <a:pt x="908" y="263"/>
                    </a:cubicBezTo>
                    <a:cubicBezTo>
                      <a:pt x="943" y="280"/>
                      <a:pt x="943" y="280"/>
                      <a:pt x="943" y="280"/>
                    </a:cubicBezTo>
                    <a:cubicBezTo>
                      <a:pt x="960" y="286"/>
                      <a:pt x="971" y="309"/>
                      <a:pt x="965" y="326"/>
                    </a:cubicBezTo>
                    <a:cubicBezTo>
                      <a:pt x="960" y="337"/>
                      <a:pt x="943" y="349"/>
                      <a:pt x="931" y="349"/>
                    </a:cubicBezTo>
                    <a:close/>
                    <a:moveTo>
                      <a:pt x="766" y="286"/>
                    </a:moveTo>
                    <a:lnTo>
                      <a:pt x="766" y="286"/>
                    </a:lnTo>
                    <a:cubicBezTo>
                      <a:pt x="760" y="286"/>
                      <a:pt x="754" y="286"/>
                      <a:pt x="748" y="280"/>
                    </a:cubicBezTo>
                    <a:cubicBezTo>
                      <a:pt x="720" y="269"/>
                      <a:pt x="720" y="269"/>
                      <a:pt x="720" y="269"/>
                    </a:cubicBezTo>
                    <a:cubicBezTo>
                      <a:pt x="697" y="263"/>
                      <a:pt x="691" y="246"/>
                      <a:pt x="697" y="223"/>
                    </a:cubicBezTo>
                    <a:cubicBezTo>
                      <a:pt x="703" y="206"/>
                      <a:pt x="720" y="194"/>
                      <a:pt x="743" y="200"/>
                    </a:cubicBezTo>
                    <a:cubicBezTo>
                      <a:pt x="777" y="217"/>
                      <a:pt x="777" y="217"/>
                      <a:pt x="777" y="217"/>
                    </a:cubicBezTo>
                    <a:cubicBezTo>
                      <a:pt x="794" y="223"/>
                      <a:pt x="806" y="240"/>
                      <a:pt x="794" y="263"/>
                    </a:cubicBezTo>
                    <a:cubicBezTo>
                      <a:pt x="794" y="274"/>
                      <a:pt x="777" y="286"/>
                      <a:pt x="766" y="286"/>
                    </a:cubicBezTo>
                    <a:close/>
                    <a:moveTo>
                      <a:pt x="594" y="229"/>
                    </a:moveTo>
                    <a:lnTo>
                      <a:pt x="594" y="229"/>
                    </a:lnTo>
                    <a:cubicBezTo>
                      <a:pt x="589" y="229"/>
                      <a:pt x="589" y="223"/>
                      <a:pt x="583" y="223"/>
                    </a:cubicBezTo>
                    <a:cubicBezTo>
                      <a:pt x="548" y="212"/>
                      <a:pt x="548" y="212"/>
                      <a:pt x="548" y="212"/>
                    </a:cubicBezTo>
                    <a:cubicBezTo>
                      <a:pt x="531" y="206"/>
                      <a:pt x="520" y="189"/>
                      <a:pt x="526" y="166"/>
                    </a:cubicBezTo>
                    <a:cubicBezTo>
                      <a:pt x="531" y="149"/>
                      <a:pt x="554" y="137"/>
                      <a:pt x="571" y="143"/>
                    </a:cubicBezTo>
                    <a:cubicBezTo>
                      <a:pt x="606" y="154"/>
                      <a:pt x="606" y="154"/>
                      <a:pt x="606" y="154"/>
                    </a:cubicBezTo>
                    <a:cubicBezTo>
                      <a:pt x="623" y="160"/>
                      <a:pt x="634" y="183"/>
                      <a:pt x="629" y="200"/>
                    </a:cubicBezTo>
                    <a:cubicBezTo>
                      <a:pt x="623" y="217"/>
                      <a:pt x="611" y="229"/>
                      <a:pt x="594" y="229"/>
                    </a:cubicBezTo>
                    <a:close/>
                    <a:moveTo>
                      <a:pt x="423" y="171"/>
                    </a:moveTo>
                    <a:lnTo>
                      <a:pt x="423" y="171"/>
                    </a:lnTo>
                    <a:cubicBezTo>
                      <a:pt x="417" y="171"/>
                      <a:pt x="417" y="171"/>
                      <a:pt x="411" y="171"/>
                    </a:cubicBezTo>
                    <a:cubicBezTo>
                      <a:pt x="377" y="160"/>
                      <a:pt x="377" y="160"/>
                      <a:pt x="377" y="160"/>
                    </a:cubicBezTo>
                    <a:cubicBezTo>
                      <a:pt x="360" y="154"/>
                      <a:pt x="348" y="137"/>
                      <a:pt x="354" y="120"/>
                    </a:cubicBezTo>
                    <a:cubicBezTo>
                      <a:pt x="360" y="97"/>
                      <a:pt x="377" y="86"/>
                      <a:pt x="400" y="91"/>
                    </a:cubicBezTo>
                    <a:cubicBezTo>
                      <a:pt x="434" y="103"/>
                      <a:pt x="434" y="103"/>
                      <a:pt x="434" y="103"/>
                    </a:cubicBezTo>
                    <a:cubicBezTo>
                      <a:pt x="451" y="109"/>
                      <a:pt x="463" y="131"/>
                      <a:pt x="457" y="149"/>
                    </a:cubicBezTo>
                    <a:cubicBezTo>
                      <a:pt x="451" y="166"/>
                      <a:pt x="440" y="171"/>
                      <a:pt x="423" y="171"/>
                    </a:cubicBezTo>
                    <a:close/>
                    <a:moveTo>
                      <a:pt x="251" y="126"/>
                    </a:moveTo>
                    <a:lnTo>
                      <a:pt x="251" y="126"/>
                    </a:lnTo>
                    <a:cubicBezTo>
                      <a:pt x="246" y="126"/>
                      <a:pt x="246" y="126"/>
                      <a:pt x="240" y="126"/>
                    </a:cubicBezTo>
                    <a:cubicBezTo>
                      <a:pt x="206" y="114"/>
                      <a:pt x="206" y="114"/>
                      <a:pt x="206" y="114"/>
                    </a:cubicBezTo>
                    <a:cubicBezTo>
                      <a:pt x="189" y="109"/>
                      <a:pt x="177" y="91"/>
                      <a:pt x="183" y="74"/>
                    </a:cubicBezTo>
                    <a:cubicBezTo>
                      <a:pt x="183" y="52"/>
                      <a:pt x="206" y="40"/>
                      <a:pt x="223" y="46"/>
                    </a:cubicBezTo>
                    <a:cubicBezTo>
                      <a:pt x="257" y="57"/>
                      <a:pt x="257" y="57"/>
                      <a:pt x="257" y="57"/>
                    </a:cubicBezTo>
                    <a:cubicBezTo>
                      <a:pt x="280" y="63"/>
                      <a:pt x="291" y="80"/>
                      <a:pt x="286" y="97"/>
                    </a:cubicBezTo>
                    <a:cubicBezTo>
                      <a:pt x="280" y="114"/>
                      <a:pt x="263" y="126"/>
                      <a:pt x="251" y="126"/>
                    </a:cubicBezTo>
                    <a:close/>
                    <a:moveTo>
                      <a:pt x="74" y="86"/>
                    </a:moveTo>
                    <a:lnTo>
                      <a:pt x="74" y="86"/>
                    </a:lnTo>
                    <a:lnTo>
                      <a:pt x="69" y="86"/>
                    </a:lnTo>
                    <a:cubicBezTo>
                      <a:pt x="34" y="74"/>
                      <a:pt x="34" y="74"/>
                      <a:pt x="34" y="74"/>
                    </a:cubicBezTo>
                    <a:cubicBezTo>
                      <a:pt x="12" y="69"/>
                      <a:pt x="0" y="52"/>
                      <a:pt x="6" y="34"/>
                    </a:cubicBezTo>
                    <a:cubicBezTo>
                      <a:pt x="12" y="12"/>
                      <a:pt x="29" y="0"/>
                      <a:pt x="46" y="6"/>
                    </a:cubicBezTo>
                    <a:cubicBezTo>
                      <a:pt x="86" y="12"/>
                      <a:pt x="86" y="12"/>
                      <a:pt x="86" y="12"/>
                    </a:cubicBezTo>
                    <a:cubicBezTo>
                      <a:pt x="103" y="17"/>
                      <a:pt x="114" y="34"/>
                      <a:pt x="109" y="57"/>
                    </a:cubicBezTo>
                    <a:cubicBezTo>
                      <a:pt x="109" y="74"/>
                      <a:pt x="91" y="86"/>
                      <a:pt x="74" y="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6" name="Freeform: Shape 128"/>
              <p:cNvSpPr>
                <a:spLocks/>
              </p:cNvSpPr>
              <p:nvPr/>
            </p:nvSpPr>
            <p:spPr bwMode="auto">
              <a:xfrm>
                <a:off x="15305375" y="8697384"/>
                <a:ext cx="551833" cy="1240800"/>
              </a:xfrm>
              <a:custGeom>
                <a:avLst/>
                <a:gdLst>
                  <a:gd name="T0" fmla="*/ 828 w 869"/>
                  <a:gd name="T1" fmla="*/ 1948 h 1949"/>
                  <a:gd name="T2" fmla="*/ 782 w 869"/>
                  <a:gd name="T3" fmla="*/ 1886 h 1949"/>
                  <a:gd name="T4" fmla="*/ 857 w 869"/>
                  <a:gd name="T5" fmla="*/ 1869 h 1949"/>
                  <a:gd name="T6" fmla="*/ 834 w 869"/>
                  <a:gd name="T7" fmla="*/ 1948 h 1949"/>
                  <a:gd name="T8" fmla="*/ 782 w 869"/>
                  <a:gd name="T9" fmla="*/ 1771 h 1949"/>
                  <a:gd name="T10" fmla="*/ 748 w 869"/>
                  <a:gd name="T11" fmla="*/ 1743 h 1949"/>
                  <a:gd name="T12" fmla="*/ 765 w 869"/>
                  <a:gd name="T13" fmla="*/ 1669 h 1949"/>
                  <a:gd name="T14" fmla="*/ 817 w 869"/>
                  <a:gd name="T15" fmla="*/ 1726 h 1949"/>
                  <a:gd name="T16" fmla="*/ 782 w 869"/>
                  <a:gd name="T17" fmla="*/ 1771 h 1949"/>
                  <a:gd name="T18" fmla="*/ 737 w 869"/>
                  <a:gd name="T19" fmla="*/ 1594 h 1949"/>
                  <a:gd name="T20" fmla="*/ 691 w 869"/>
                  <a:gd name="T21" fmla="*/ 1537 h 1949"/>
                  <a:gd name="T22" fmla="*/ 759 w 869"/>
                  <a:gd name="T23" fmla="*/ 1514 h 1949"/>
                  <a:gd name="T24" fmla="*/ 748 w 869"/>
                  <a:gd name="T25" fmla="*/ 1594 h 1949"/>
                  <a:gd name="T26" fmla="*/ 685 w 869"/>
                  <a:gd name="T27" fmla="*/ 1423 h 1949"/>
                  <a:gd name="T28" fmla="*/ 651 w 869"/>
                  <a:gd name="T29" fmla="*/ 1394 h 1949"/>
                  <a:gd name="T30" fmla="*/ 662 w 869"/>
                  <a:gd name="T31" fmla="*/ 1320 h 1949"/>
                  <a:gd name="T32" fmla="*/ 720 w 869"/>
                  <a:gd name="T33" fmla="*/ 1377 h 1949"/>
                  <a:gd name="T34" fmla="*/ 685 w 869"/>
                  <a:gd name="T35" fmla="*/ 1423 h 1949"/>
                  <a:gd name="T36" fmla="*/ 622 w 869"/>
                  <a:gd name="T37" fmla="*/ 1252 h 1949"/>
                  <a:gd name="T38" fmla="*/ 577 w 869"/>
                  <a:gd name="T39" fmla="*/ 1194 h 1949"/>
                  <a:gd name="T40" fmla="*/ 645 w 869"/>
                  <a:gd name="T41" fmla="*/ 1166 h 1949"/>
                  <a:gd name="T42" fmla="*/ 634 w 869"/>
                  <a:gd name="T43" fmla="*/ 1246 h 1949"/>
                  <a:gd name="T44" fmla="*/ 560 w 869"/>
                  <a:gd name="T45" fmla="*/ 1080 h 1949"/>
                  <a:gd name="T46" fmla="*/ 525 w 869"/>
                  <a:gd name="T47" fmla="*/ 1057 h 1949"/>
                  <a:gd name="T48" fmla="*/ 531 w 869"/>
                  <a:gd name="T49" fmla="*/ 977 h 1949"/>
                  <a:gd name="T50" fmla="*/ 594 w 869"/>
                  <a:gd name="T51" fmla="*/ 1029 h 1949"/>
                  <a:gd name="T52" fmla="*/ 560 w 869"/>
                  <a:gd name="T53" fmla="*/ 1080 h 1949"/>
                  <a:gd name="T54" fmla="*/ 491 w 869"/>
                  <a:gd name="T55" fmla="*/ 909 h 1949"/>
                  <a:gd name="T56" fmla="*/ 445 w 869"/>
                  <a:gd name="T57" fmla="*/ 857 h 1949"/>
                  <a:gd name="T58" fmla="*/ 508 w 869"/>
                  <a:gd name="T59" fmla="*/ 829 h 1949"/>
                  <a:gd name="T60" fmla="*/ 502 w 869"/>
                  <a:gd name="T61" fmla="*/ 909 h 1949"/>
                  <a:gd name="T62" fmla="*/ 417 w 869"/>
                  <a:gd name="T63" fmla="*/ 743 h 1949"/>
                  <a:gd name="T64" fmla="*/ 382 w 869"/>
                  <a:gd name="T65" fmla="*/ 726 h 1949"/>
                  <a:gd name="T66" fmla="*/ 382 w 869"/>
                  <a:gd name="T67" fmla="*/ 646 h 1949"/>
                  <a:gd name="T68" fmla="*/ 445 w 869"/>
                  <a:gd name="T69" fmla="*/ 692 h 1949"/>
                  <a:gd name="T70" fmla="*/ 417 w 869"/>
                  <a:gd name="T71" fmla="*/ 743 h 1949"/>
                  <a:gd name="T72" fmla="*/ 337 w 869"/>
                  <a:gd name="T73" fmla="*/ 583 h 1949"/>
                  <a:gd name="T74" fmla="*/ 285 w 869"/>
                  <a:gd name="T75" fmla="*/ 532 h 1949"/>
                  <a:gd name="T76" fmla="*/ 348 w 869"/>
                  <a:gd name="T77" fmla="*/ 497 h 1949"/>
                  <a:gd name="T78" fmla="*/ 348 w 869"/>
                  <a:gd name="T79" fmla="*/ 577 h 1949"/>
                  <a:gd name="T80" fmla="*/ 251 w 869"/>
                  <a:gd name="T81" fmla="*/ 423 h 1949"/>
                  <a:gd name="T82" fmla="*/ 217 w 869"/>
                  <a:gd name="T83" fmla="*/ 400 h 1949"/>
                  <a:gd name="T84" fmla="*/ 211 w 869"/>
                  <a:gd name="T85" fmla="*/ 320 h 1949"/>
                  <a:gd name="T86" fmla="*/ 280 w 869"/>
                  <a:gd name="T87" fmla="*/ 366 h 1949"/>
                  <a:gd name="T88" fmla="*/ 251 w 869"/>
                  <a:gd name="T89" fmla="*/ 423 h 1949"/>
                  <a:gd name="T90" fmla="*/ 160 w 869"/>
                  <a:gd name="T91" fmla="*/ 263 h 1949"/>
                  <a:gd name="T92" fmla="*/ 108 w 869"/>
                  <a:gd name="T93" fmla="*/ 217 h 1949"/>
                  <a:gd name="T94" fmla="*/ 171 w 869"/>
                  <a:gd name="T95" fmla="*/ 178 h 1949"/>
                  <a:gd name="T96" fmla="*/ 177 w 869"/>
                  <a:gd name="T97" fmla="*/ 257 h 1949"/>
                  <a:gd name="T98" fmla="*/ 63 w 869"/>
                  <a:gd name="T99" fmla="*/ 109 h 1949"/>
                  <a:gd name="T100" fmla="*/ 34 w 869"/>
                  <a:gd name="T101" fmla="*/ 92 h 1949"/>
                  <a:gd name="T102" fmla="*/ 22 w 869"/>
                  <a:gd name="T103" fmla="*/ 12 h 1949"/>
                  <a:gd name="T104" fmla="*/ 91 w 869"/>
                  <a:gd name="T105" fmla="*/ 52 h 1949"/>
                  <a:gd name="T106" fmla="*/ 63 w 869"/>
                  <a:gd name="T107" fmla="*/ 109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9" h="1949">
                    <a:moveTo>
                      <a:pt x="828" y="1948"/>
                    </a:moveTo>
                    <a:lnTo>
                      <a:pt x="828" y="1948"/>
                    </a:lnTo>
                    <a:cubicBezTo>
                      <a:pt x="811" y="1948"/>
                      <a:pt x="794" y="1937"/>
                      <a:pt x="794" y="1920"/>
                    </a:cubicBezTo>
                    <a:cubicBezTo>
                      <a:pt x="782" y="1886"/>
                      <a:pt x="782" y="1886"/>
                      <a:pt x="782" y="1886"/>
                    </a:cubicBezTo>
                    <a:cubicBezTo>
                      <a:pt x="782" y="1869"/>
                      <a:pt x="794" y="1846"/>
                      <a:pt x="811" y="1840"/>
                    </a:cubicBezTo>
                    <a:cubicBezTo>
                      <a:pt x="828" y="1840"/>
                      <a:pt x="851" y="1851"/>
                      <a:pt x="857" y="1869"/>
                    </a:cubicBezTo>
                    <a:cubicBezTo>
                      <a:pt x="862" y="1903"/>
                      <a:pt x="862" y="1903"/>
                      <a:pt x="862" y="1903"/>
                    </a:cubicBezTo>
                    <a:cubicBezTo>
                      <a:pt x="868" y="1926"/>
                      <a:pt x="857" y="1943"/>
                      <a:pt x="834" y="1948"/>
                    </a:cubicBezTo>
                    <a:lnTo>
                      <a:pt x="828" y="1948"/>
                    </a:lnTo>
                    <a:close/>
                    <a:moveTo>
                      <a:pt x="782" y="1771"/>
                    </a:moveTo>
                    <a:lnTo>
                      <a:pt x="782" y="1771"/>
                    </a:lnTo>
                    <a:cubicBezTo>
                      <a:pt x="771" y="1771"/>
                      <a:pt x="754" y="1760"/>
                      <a:pt x="748" y="1743"/>
                    </a:cubicBezTo>
                    <a:cubicBezTo>
                      <a:pt x="742" y="1709"/>
                      <a:pt x="742" y="1709"/>
                      <a:pt x="742" y="1709"/>
                    </a:cubicBezTo>
                    <a:cubicBezTo>
                      <a:pt x="737" y="1691"/>
                      <a:pt x="748" y="1669"/>
                      <a:pt x="765" y="1669"/>
                    </a:cubicBezTo>
                    <a:cubicBezTo>
                      <a:pt x="788" y="1663"/>
                      <a:pt x="805" y="1674"/>
                      <a:pt x="811" y="1691"/>
                    </a:cubicBezTo>
                    <a:cubicBezTo>
                      <a:pt x="817" y="1726"/>
                      <a:pt x="817" y="1726"/>
                      <a:pt x="817" y="1726"/>
                    </a:cubicBezTo>
                    <a:cubicBezTo>
                      <a:pt x="822" y="1743"/>
                      <a:pt x="811" y="1766"/>
                      <a:pt x="794" y="1771"/>
                    </a:cubicBezTo>
                    <a:cubicBezTo>
                      <a:pt x="788" y="1771"/>
                      <a:pt x="788" y="1771"/>
                      <a:pt x="782" y="1771"/>
                    </a:cubicBezTo>
                    <a:close/>
                    <a:moveTo>
                      <a:pt x="737" y="1594"/>
                    </a:moveTo>
                    <a:lnTo>
                      <a:pt x="737" y="1594"/>
                    </a:lnTo>
                    <a:cubicBezTo>
                      <a:pt x="720" y="1594"/>
                      <a:pt x="708" y="1583"/>
                      <a:pt x="702" y="1571"/>
                    </a:cubicBezTo>
                    <a:cubicBezTo>
                      <a:pt x="691" y="1537"/>
                      <a:pt x="691" y="1537"/>
                      <a:pt x="691" y="1537"/>
                    </a:cubicBezTo>
                    <a:cubicBezTo>
                      <a:pt x="685" y="1514"/>
                      <a:pt x="697" y="1497"/>
                      <a:pt x="714" y="1491"/>
                    </a:cubicBezTo>
                    <a:cubicBezTo>
                      <a:pt x="737" y="1486"/>
                      <a:pt x="754" y="1497"/>
                      <a:pt x="759" y="1514"/>
                    </a:cubicBezTo>
                    <a:cubicBezTo>
                      <a:pt x="771" y="1549"/>
                      <a:pt x="771" y="1549"/>
                      <a:pt x="771" y="1549"/>
                    </a:cubicBezTo>
                    <a:cubicBezTo>
                      <a:pt x="777" y="1571"/>
                      <a:pt x="765" y="1588"/>
                      <a:pt x="748" y="1594"/>
                    </a:cubicBezTo>
                    <a:cubicBezTo>
                      <a:pt x="742" y="1594"/>
                      <a:pt x="742" y="1594"/>
                      <a:pt x="737" y="1594"/>
                    </a:cubicBezTo>
                    <a:close/>
                    <a:moveTo>
                      <a:pt x="685" y="1423"/>
                    </a:moveTo>
                    <a:lnTo>
                      <a:pt x="685" y="1423"/>
                    </a:lnTo>
                    <a:cubicBezTo>
                      <a:pt x="668" y="1423"/>
                      <a:pt x="657" y="1411"/>
                      <a:pt x="651" y="1394"/>
                    </a:cubicBezTo>
                    <a:cubicBezTo>
                      <a:pt x="639" y="1360"/>
                      <a:pt x="639" y="1360"/>
                      <a:pt x="639" y="1360"/>
                    </a:cubicBezTo>
                    <a:cubicBezTo>
                      <a:pt x="634" y="1343"/>
                      <a:pt x="639" y="1326"/>
                      <a:pt x="662" y="1320"/>
                    </a:cubicBezTo>
                    <a:cubicBezTo>
                      <a:pt x="679" y="1309"/>
                      <a:pt x="697" y="1320"/>
                      <a:pt x="708" y="1337"/>
                    </a:cubicBezTo>
                    <a:cubicBezTo>
                      <a:pt x="720" y="1377"/>
                      <a:pt x="720" y="1377"/>
                      <a:pt x="720" y="1377"/>
                    </a:cubicBezTo>
                    <a:cubicBezTo>
                      <a:pt x="725" y="1394"/>
                      <a:pt x="714" y="1411"/>
                      <a:pt x="697" y="1417"/>
                    </a:cubicBezTo>
                    <a:cubicBezTo>
                      <a:pt x="691" y="1423"/>
                      <a:pt x="685" y="1423"/>
                      <a:pt x="685" y="1423"/>
                    </a:cubicBezTo>
                    <a:close/>
                    <a:moveTo>
                      <a:pt x="622" y="1252"/>
                    </a:moveTo>
                    <a:lnTo>
                      <a:pt x="622" y="1252"/>
                    </a:lnTo>
                    <a:cubicBezTo>
                      <a:pt x="611" y="1252"/>
                      <a:pt x="594" y="1240"/>
                      <a:pt x="588" y="1223"/>
                    </a:cubicBezTo>
                    <a:cubicBezTo>
                      <a:pt x="577" y="1194"/>
                      <a:pt x="577" y="1194"/>
                      <a:pt x="577" y="1194"/>
                    </a:cubicBezTo>
                    <a:cubicBezTo>
                      <a:pt x="571" y="1171"/>
                      <a:pt x="582" y="1154"/>
                      <a:pt x="599" y="1149"/>
                    </a:cubicBezTo>
                    <a:cubicBezTo>
                      <a:pt x="617" y="1137"/>
                      <a:pt x="639" y="1149"/>
                      <a:pt x="645" y="1166"/>
                    </a:cubicBezTo>
                    <a:cubicBezTo>
                      <a:pt x="657" y="1200"/>
                      <a:pt x="657" y="1200"/>
                      <a:pt x="657" y="1200"/>
                    </a:cubicBezTo>
                    <a:cubicBezTo>
                      <a:pt x="662" y="1217"/>
                      <a:pt x="657" y="1240"/>
                      <a:pt x="634" y="1246"/>
                    </a:cubicBezTo>
                    <a:cubicBezTo>
                      <a:pt x="634" y="1246"/>
                      <a:pt x="628" y="1252"/>
                      <a:pt x="622" y="1252"/>
                    </a:cubicBezTo>
                    <a:close/>
                    <a:moveTo>
                      <a:pt x="560" y="1080"/>
                    </a:moveTo>
                    <a:lnTo>
                      <a:pt x="560" y="1080"/>
                    </a:lnTo>
                    <a:cubicBezTo>
                      <a:pt x="548" y="1080"/>
                      <a:pt x="531" y="1069"/>
                      <a:pt x="525" y="1057"/>
                    </a:cubicBezTo>
                    <a:cubicBezTo>
                      <a:pt x="514" y="1023"/>
                      <a:pt x="514" y="1023"/>
                      <a:pt x="514" y="1023"/>
                    </a:cubicBezTo>
                    <a:cubicBezTo>
                      <a:pt x="508" y="1006"/>
                      <a:pt x="514" y="983"/>
                      <a:pt x="531" y="977"/>
                    </a:cubicBezTo>
                    <a:cubicBezTo>
                      <a:pt x="554" y="971"/>
                      <a:pt x="571" y="977"/>
                      <a:pt x="577" y="994"/>
                    </a:cubicBezTo>
                    <a:cubicBezTo>
                      <a:pt x="594" y="1029"/>
                      <a:pt x="594" y="1029"/>
                      <a:pt x="594" y="1029"/>
                    </a:cubicBezTo>
                    <a:cubicBezTo>
                      <a:pt x="599" y="1046"/>
                      <a:pt x="594" y="1069"/>
                      <a:pt x="571" y="1074"/>
                    </a:cubicBezTo>
                    <a:cubicBezTo>
                      <a:pt x="571" y="1080"/>
                      <a:pt x="565" y="1080"/>
                      <a:pt x="560" y="1080"/>
                    </a:cubicBezTo>
                    <a:close/>
                    <a:moveTo>
                      <a:pt x="491" y="909"/>
                    </a:moveTo>
                    <a:lnTo>
                      <a:pt x="491" y="909"/>
                    </a:lnTo>
                    <a:cubicBezTo>
                      <a:pt x="474" y="909"/>
                      <a:pt x="462" y="903"/>
                      <a:pt x="457" y="892"/>
                    </a:cubicBezTo>
                    <a:cubicBezTo>
                      <a:pt x="445" y="857"/>
                      <a:pt x="445" y="857"/>
                      <a:pt x="445" y="857"/>
                    </a:cubicBezTo>
                    <a:cubicBezTo>
                      <a:pt x="434" y="840"/>
                      <a:pt x="445" y="817"/>
                      <a:pt x="462" y="812"/>
                    </a:cubicBezTo>
                    <a:cubicBezTo>
                      <a:pt x="480" y="800"/>
                      <a:pt x="502" y="812"/>
                      <a:pt x="508" y="829"/>
                    </a:cubicBezTo>
                    <a:cubicBezTo>
                      <a:pt x="520" y="863"/>
                      <a:pt x="520" y="863"/>
                      <a:pt x="520" y="863"/>
                    </a:cubicBezTo>
                    <a:cubicBezTo>
                      <a:pt x="531" y="880"/>
                      <a:pt x="520" y="897"/>
                      <a:pt x="502" y="909"/>
                    </a:cubicBezTo>
                    <a:cubicBezTo>
                      <a:pt x="497" y="909"/>
                      <a:pt x="497" y="909"/>
                      <a:pt x="491" y="909"/>
                    </a:cubicBezTo>
                    <a:close/>
                    <a:moveTo>
                      <a:pt x="417" y="743"/>
                    </a:moveTo>
                    <a:lnTo>
                      <a:pt x="417" y="743"/>
                    </a:lnTo>
                    <a:cubicBezTo>
                      <a:pt x="400" y="743"/>
                      <a:pt x="388" y="737"/>
                      <a:pt x="382" y="726"/>
                    </a:cubicBezTo>
                    <a:cubicBezTo>
                      <a:pt x="365" y="692"/>
                      <a:pt x="365" y="692"/>
                      <a:pt x="365" y="692"/>
                    </a:cubicBezTo>
                    <a:cubicBezTo>
                      <a:pt x="360" y="674"/>
                      <a:pt x="365" y="652"/>
                      <a:pt x="382" y="646"/>
                    </a:cubicBezTo>
                    <a:cubicBezTo>
                      <a:pt x="400" y="635"/>
                      <a:pt x="422" y="646"/>
                      <a:pt x="428" y="663"/>
                    </a:cubicBezTo>
                    <a:cubicBezTo>
                      <a:pt x="445" y="692"/>
                      <a:pt x="445" y="692"/>
                      <a:pt x="445" y="692"/>
                    </a:cubicBezTo>
                    <a:cubicBezTo>
                      <a:pt x="457" y="714"/>
                      <a:pt x="445" y="732"/>
                      <a:pt x="428" y="743"/>
                    </a:cubicBezTo>
                    <a:cubicBezTo>
                      <a:pt x="422" y="743"/>
                      <a:pt x="422" y="743"/>
                      <a:pt x="417" y="743"/>
                    </a:cubicBezTo>
                    <a:close/>
                    <a:moveTo>
                      <a:pt x="337" y="583"/>
                    </a:moveTo>
                    <a:lnTo>
                      <a:pt x="337" y="583"/>
                    </a:lnTo>
                    <a:cubicBezTo>
                      <a:pt x="320" y="583"/>
                      <a:pt x="308" y="577"/>
                      <a:pt x="302" y="560"/>
                    </a:cubicBezTo>
                    <a:cubicBezTo>
                      <a:pt x="285" y="532"/>
                      <a:pt x="285" y="532"/>
                      <a:pt x="285" y="532"/>
                    </a:cubicBezTo>
                    <a:cubicBezTo>
                      <a:pt x="280" y="514"/>
                      <a:pt x="285" y="492"/>
                      <a:pt x="302" y="480"/>
                    </a:cubicBezTo>
                    <a:cubicBezTo>
                      <a:pt x="320" y="475"/>
                      <a:pt x="342" y="480"/>
                      <a:pt x="348" y="497"/>
                    </a:cubicBezTo>
                    <a:cubicBezTo>
                      <a:pt x="365" y="532"/>
                      <a:pt x="365" y="532"/>
                      <a:pt x="365" y="532"/>
                    </a:cubicBezTo>
                    <a:cubicBezTo>
                      <a:pt x="377" y="549"/>
                      <a:pt x="365" y="572"/>
                      <a:pt x="348" y="577"/>
                    </a:cubicBezTo>
                    <a:cubicBezTo>
                      <a:pt x="342" y="583"/>
                      <a:pt x="337" y="583"/>
                      <a:pt x="337" y="583"/>
                    </a:cubicBezTo>
                    <a:close/>
                    <a:moveTo>
                      <a:pt x="251" y="423"/>
                    </a:moveTo>
                    <a:lnTo>
                      <a:pt x="251" y="423"/>
                    </a:lnTo>
                    <a:cubicBezTo>
                      <a:pt x="234" y="423"/>
                      <a:pt x="222" y="412"/>
                      <a:pt x="217" y="400"/>
                    </a:cubicBezTo>
                    <a:cubicBezTo>
                      <a:pt x="200" y="372"/>
                      <a:pt x="200" y="372"/>
                      <a:pt x="200" y="372"/>
                    </a:cubicBezTo>
                    <a:cubicBezTo>
                      <a:pt x="188" y="354"/>
                      <a:pt x="194" y="332"/>
                      <a:pt x="211" y="320"/>
                    </a:cubicBezTo>
                    <a:cubicBezTo>
                      <a:pt x="228" y="315"/>
                      <a:pt x="251" y="320"/>
                      <a:pt x="263" y="337"/>
                    </a:cubicBezTo>
                    <a:cubicBezTo>
                      <a:pt x="280" y="366"/>
                      <a:pt x="280" y="366"/>
                      <a:pt x="280" y="366"/>
                    </a:cubicBezTo>
                    <a:cubicBezTo>
                      <a:pt x="291" y="383"/>
                      <a:pt x="285" y="406"/>
                      <a:pt x="268" y="417"/>
                    </a:cubicBezTo>
                    <a:cubicBezTo>
                      <a:pt x="263" y="417"/>
                      <a:pt x="257" y="423"/>
                      <a:pt x="251" y="423"/>
                    </a:cubicBezTo>
                    <a:close/>
                    <a:moveTo>
                      <a:pt x="160" y="263"/>
                    </a:moveTo>
                    <a:lnTo>
                      <a:pt x="160" y="263"/>
                    </a:lnTo>
                    <a:cubicBezTo>
                      <a:pt x="148" y="263"/>
                      <a:pt x="137" y="257"/>
                      <a:pt x="125" y="246"/>
                    </a:cubicBezTo>
                    <a:cubicBezTo>
                      <a:pt x="108" y="217"/>
                      <a:pt x="108" y="217"/>
                      <a:pt x="108" y="217"/>
                    </a:cubicBezTo>
                    <a:cubicBezTo>
                      <a:pt x="97" y="200"/>
                      <a:pt x="103" y="178"/>
                      <a:pt x="120" y="166"/>
                    </a:cubicBezTo>
                    <a:cubicBezTo>
                      <a:pt x="137" y="155"/>
                      <a:pt x="160" y="160"/>
                      <a:pt x="171" y="178"/>
                    </a:cubicBezTo>
                    <a:cubicBezTo>
                      <a:pt x="188" y="212"/>
                      <a:pt x="188" y="212"/>
                      <a:pt x="188" y="212"/>
                    </a:cubicBezTo>
                    <a:cubicBezTo>
                      <a:pt x="200" y="229"/>
                      <a:pt x="194" y="246"/>
                      <a:pt x="177" y="257"/>
                    </a:cubicBezTo>
                    <a:cubicBezTo>
                      <a:pt x="171" y="263"/>
                      <a:pt x="165" y="263"/>
                      <a:pt x="160" y="263"/>
                    </a:cubicBezTo>
                    <a:close/>
                    <a:moveTo>
                      <a:pt x="63" y="109"/>
                    </a:moveTo>
                    <a:lnTo>
                      <a:pt x="63" y="109"/>
                    </a:lnTo>
                    <a:cubicBezTo>
                      <a:pt x="51" y="109"/>
                      <a:pt x="40" y="103"/>
                      <a:pt x="34" y="92"/>
                    </a:cubicBezTo>
                    <a:cubicBezTo>
                      <a:pt x="11" y="63"/>
                      <a:pt x="11" y="63"/>
                      <a:pt x="11" y="63"/>
                    </a:cubicBezTo>
                    <a:cubicBezTo>
                      <a:pt x="0" y="46"/>
                      <a:pt x="5" y="23"/>
                      <a:pt x="22" y="12"/>
                    </a:cubicBezTo>
                    <a:cubicBezTo>
                      <a:pt x="40" y="0"/>
                      <a:pt x="63" y="6"/>
                      <a:pt x="74" y="23"/>
                    </a:cubicBezTo>
                    <a:cubicBezTo>
                      <a:pt x="91" y="52"/>
                      <a:pt x="91" y="52"/>
                      <a:pt x="91" y="52"/>
                    </a:cubicBezTo>
                    <a:cubicBezTo>
                      <a:pt x="103" y="69"/>
                      <a:pt x="97" y="92"/>
                      <a:pt x="80" y="103"/>
                    </a:cubicBezTo>
                    <a:cubicBezTo>
                      <a:pt x="74" y="109"/>
                      <a:pt x="68" y="109"/>
                      <a:pt x="63" y="10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2" name="Group 129"/>
            <p:cNvGrpSpPr/>
            <p:nvPr/>
          </p:nvGrpSpPr>
          <p:grpSpPr>
            <a:xfrm>
              <a:off x="3221079" y="2346608"/>
              <a:ext cx="526984" cy="485284"/>
              <a:chOff x="13296064" y="10607541"/>
              <a:chExt cx="1265763" cy="1166060"/>
            </a:xfrm>
            <a:solidFill>
              <a:srgbClr val="A9A9A9"/>
            </a:solidFill>
          </p:grpSpPr>
          <p:sp>
            <p:nvSpPr>
              <p:cNvPr id="361" name="Freeform: Shape 130"/>
              <p:cNvSpPr>
                <a:spLocks/>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31"/>
              <p:cNvSpPr>
                <a:spLocks/>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3" name="Group 132"/>
            <p:cNvGrpSpPr/>
            <p:nvPr/>
          </p:nvGrpSpPr>
          <p:grpSpPr>
            <a:xfrm>
              <a:off x="2718144" y="3442599"/>
              <a:ext cx="526984" cy="485284"/>
              <a:chOff x="13296064" y="10607541"/>
              <a:chExt cx="1265763" cy="1166060"/>
            </a:xfrm>
          </p:grpSpPr>
          <p:sp>
            <p:nvSpPr>
              <p:cNvPr id="359" name="Freeform: Shape 133"/>
              <p:cNvSpPr>
                <a:spLocks/>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34"/>
              <p:cNvSpPr>
                <a:spLocks/>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4" name="Freeform: Shape 135"/>
            <p:cNvSpPr>
              <a:spLocks/>
            </p:cNvSpPr>
            <p:nvPr/>
          </p:nvSpPr>
          <p:spPr bwMode="auto">
            <a:xfrm>
              <a:off x="2861898" y="3570249"/>
              <a:ext cx="216496" cy="218378"/>
            </a:xfrm>
            <a:custGeom>
              <a:avLst/>
              <a:gdLst>
                <a:gd name="T0" fmla="*/ 23 w 909"/>
                <a:gd name="T1" fmla="*/ 292 h 916"/>
                <a:gd name="T2" fmla="*/ 23 w 909"/>
                <a:gd name="T3" fmla="*/ 292 h 916"/>
                <a:gd name="T4" fmla="*/ 0 w 909"/>
                <a:gd name="T5" fmla="*/ 332 h 916"/>
                <a:gd name="T6" fmla="*/ 0 w 909"/>
                <a:gd name="T7" fmla="*/ 863 h 916"/>
                <a:gd name="T8" fmla="*/ 51 w 909"/>
                <a:gd name="T9" fmla="*/ 915 h 916"/>
                <a:gd name="T10" fmla="*/ 862 w 909"/>
                <a:gd name="T11" fmla="*/ 915 h 916"/>
                <a:gd name="T12" fmla="*/ 908 w 909"/>
                <a:gd name="T13" fmla="*/ 863 h 916"/>
                <a:gd name="T14" fmla="*/ 908 w 909"/>
                <a:gd name="T15" fmla="*/ 332 h 916"/>
                <a:gd name="T16" fmla="*/ 885 w 909"/>
                <a:gd name="T17" fmla="*/ 292 h 916"/>
                <a:gd name="T18" fmla="*/ 480 w 909"/>
                <a:gd name="T19" fmla="*/ 12 h 916"/>
                <a:gd name="T20" fmla="*/ 434 w 909"/>
                <a:gd name="T21" fmla="*/ 12 h 916"/>
                <a:gd name="T22" fmla="*/ 23 w 909"/>
                <a:gd name="T23" fmla="*/ 292 h 916"/>
                <a:gd name="T24" fmla="*/ 74 w 909"/>
                <a:gd name="T25" fmla="*/ 429 h 916"/>
                <a:gd name="T26" fmla="*/ 74 w 909"/>
                <a:gd name="T27" fmla="*/ 429 h 916"/>
                <a:gd name="T28" fmla="*/ 314 w 909"/>
                <a:gd name="T29" fmla="*/ 595 h 916"/>
                <a:gd name="T30" fmla="*/ 74 w 909"/>
                <a:gd name="T31" fmla="*/ 755 h 916"/>
                <a:gd name="T32" fmla="*/ 74 w 909"/>
                <a:gd name="T33" fmla="*/ 429 h 916"/>
                <a:gd name="T34" fmla="*/ 377 w 909"/>
                <a:gd name="T35" fmla="*/ 549 h 916"/>
                <a:gd name="T36" fmla="*/ 377 w 909"/>
                <a:gd name="T37" fmla="*/ 549 h 916"/>
                <a:gd name="T38" fmla="*/ 74 w 909"/>
                <a:gd name="T39" fmla="*/ 343 h 916"/>
                <a:gd name="T40" fmla="*/ 457 w 909"/>
                <a:gd name="T41" fmla="*/ 81 h 916"/>
                <a:gd name="T42" fmla="*/ 840 w 909"/>
                <a:gd name="T43" fmla="*/ 338 h 916"/>
                <a:gd name="T44" fmla="*/ 537 w 909"/>
                <a:gd name="T45" fmla="*/ 549 h 916"/>
                <a:gd name="T46" fmla="*/ 480 w 909"/>
                <a:gd name="T47" fmla="*/ 509 h 916"/>
                <a:gd name="T48" fmla="*/ 434 w 909"/>
                <a:gd name="T49" fmla="*/ 509 h 916"/>
                <a:gd name="T50" fmla="*/ 377 w 909"/>
                <a:gd name="T51" fmla="*/ 549 h 916"/>
                <a:gd name="T52" fmla="*/ 600 w 909"/>
                <a:gd name="T53" fmla="*/ 595 h 916"/>
                <a:gd name="T54" fmla="*/ 600 w 909"/>
                <a:gd name="T55" fmla="*/ 595 h 916"/>
                <a:gd name="T56" fmla="*/ 840 w 909"/>
                <a:gd name="T57" fmla="*/ 423 h 916"/>
                <a:gd name="T58" fmla="*/ 840 w 909"/>
                <a:gd name="T59" fmla="*/ 760 h 916"/>
                <a:gd name="T60" fmla="*/ 600 w 909"/>
                <a:gd name="T61" fmla="*/ 595 h 916"/>
                <a:gd name="T62" fmla="*/ 840 w 909"/>
                <a:gd name="T63" fmla="*/ 840 h 916"/>
                <a:gd name="T64" fmla="*/ 840 w 909"/>
                <a:gd name="T65" fmla="*/ 840 h 916"/>
                <a:gd name="T66" fmla="*/ 457 w 909"/>
                <a:gd name="T67" fmla="*/ 583 h 916"/>
                <a:gd name="T68" fmla="*/ 74 w 909"/>
                <a:gd name="T69" fmla="*/ 840 h 916"/>
                <a:gd name="T70" fmla="*/ 840 w 909"/>
                <a:gd name="T71" fmla="*/ 84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9" h="916">
                  <a:moveTo>
                    <a:pt x="23" y="292"/>
                  </a:moveTo>
                  <a:lnTo>
                    <a:pt x="23" y="292"/>
                  </a:lnTo>
                  <a:cubicBezTo>
                    <a:pt x="11" y="303"/>
                    <a:pt x="0" y="315"/>
                    <a:pt x="0" y="332"/>
                  </a:cubicBezTo>
                  <a:cubicBezTo>
                    <a:pt x="0" y="509"/>
                    <a:pt x="0" y="686"/>
                    <a:pt x="0" y="863"/>
                  </a:cubicBezTo>
                  <a:cubicBezTo>
                    <a:pt x="0" y="892"/>
                    <a:pt x="23" y="915"/>
                    <a:pt x="51" y="915"/>
                  </a:cubicBezTo>
                  <a:cubicBezTo>
                    <a:pt x="862" y="915"/>
                    <a:pt x="862" y="915"/>
                    <a:pt x="862" y="915"/>
                  </a:cubicBezTo>
                  <a:cubicBezTo>
                    <a:pt x="891" y="915"/>
                    <a:pt x="908" y="892"/>
                    <a:pt x="908" y="863"/>
                  </a:cubicBezTo>
                  <a:cubicBezTo>
                    <a:pt x="908" y="686"/>
                    <a:pt x="908" y="509"/>
                    <a:pt x="908" y="332"/>
                  </a:cubicBezTo>
                  <a:cubicBezTo>
                    <a:pt x="908" y="315"/>
                    <a:pt x="902" y="298"/>
                    <a:pt x="885" y="292"/>
                  </a:cubicBezTo>
                  <a:cubicBezTo>
                    <a:pt x="480" y="12"/>
                    <a:pt x="480" y="12"/>
                    <a:pt x="480" y="12"/>
                  </a:cubicBezTo>
                  <a:cubicBezTo>
                    <a:pt x="463" y="0"/>
                    <a:pt x="445" y="0"/>
                    <a:pt x="434" y="12"/>
                  </a:cubicBezTo>
                  <a:lnTo>
                    <a:pt x="23" y="292"/>
                  </a:lnTo>
                  <a:close/>
                  <a:moveTo>
                    <a:pt x="74" y="429"/>
                  </a:moveTo>
                  <a:lnTo>
                    <a:pt x="74" y="429"/>
                  </a:lnTo>
                  <a:cubicBezTo>
                    <a:pt x="314" y="595"/>
                    <a:pt x="314" y="595"/>
                    <a:pt x="314" y="595"/>
                  </a:cubicBezTo>
                  <a:cubicBezTo>
                    <a:pt x="74" y="755"/>
                    <a:pt x="74" y="755"/>
                    <a:pt x="74" y="755"/>
                  </a:cubicBezTo>
                  <a:lnTo>
                    <a:pt x="74" y="429"/>
                  </a:lnTo>
                  <a:close/>
                  <a:moveTo>
                    <a:pt x="377" y="549"/>
                  </a:moveTo>
                  <a:lnTo>
                    <a:pt x="377" y="549"/>
                  </a:lnTo>
                  <a:cubicBezTo>
                    <a:pt x="74" y="343"/>
                    <a:pt x="74" y="343"/>
                    <a:pt x="74" y="343"/>
                  </a:cubicBezTo>
                  <a:cubicBezTo>
                    <a:pt x="457" y="81"/>
                    <a:pt x="457" y="81"/>
                    <a:pt x="457" y="81"/>
                  </a:cubicBezTo>
                  <a:cubicBezTo>
                    <a:pt x="840" y="338"/>
                    <a:pt x="840" y="338"/>
                    <a:pt x="840" y="338"/>
                  </a:cubicBezTo>
                  <a:cubicBezTo>
                    <a:pt x="537" y="549"/>
                    <a:pt x="537" y="549"/>
                    <a:pt x="537" y="549"/>
                  </a:cubicBezTo>
                  <a:cubicBezTo>
                    <a:pt x="480" y="509"/>
                    <a:pt x="480" y="509"/>
                    <a:pt x="480" y="509"/>
                  </a:cubicBezTo>
                  <a:cubicBezTo>
                    <a:pt x="463" y="503"/>
                    <a:pt x="445" y="503"/>
                    <a:pt x="434" y="509"/>
                  </a:cubicBezTo>
                  <a:lnTo>
                    <a:pt x="377" y="549"/>
                  </a:lnTo>
                  <a:close/>
                  <a:moveTo>
                    <a:pt x="600" y="595"/>
                  </a:moveTo>
                  <a:lnTo>
                    <a:pt x="600" y="595"/>
                  </a:lnTo>
                  <a:cubicBezTo>
                    <a:pt x="840" y="423"/>
                    <a:pt x="840" y="423"/>
                    <a:pt x="840" y="423"/>
                  </a:cubicBezTo>
                  <a:cubicBezTo>
                    <a:pt x="840" y="760"/>
                    <a:pt x="840" y="760"/>
                    <a:pt x="840" y="760"/>
                  </a:cubicBezTo>
                  <a:lnTo>
                    <a:pt x="600" y="595"/>
                  </a:lnTo>
                  <a:close/>
                  <a:moveTo>
                    <a:pt x="840" y="840"/>
                  </a:moveTo>
                  <a:lnTo>
                    <a:pt x="840" y="840"/>
                  </a:lnTo>
                  <a:cubicBezTo>
                    <a:pt x="457" y="583"/>
                    <a:pt x="457" y="583"/>
                    <a:pt x="457" y="583"/>
                  </a:cubicBezTo>
                  <a:cubicBezTo>
                    <a:pt x="74" y="840"/>
                    <a:pt x="74" y="840"/>
                    <a:pt x="74" y="840"/>
                  </a:cubicBezTo>
                  <a:lnTo>
                    <a:pt x="840" y="840"/>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15" name="Group 137"/>
            <p:cNvGrpSpPr/>
            <p:nvPr/>
          </p:nvGrpSpPr>
          <p:grpSpPr>
            <a:xfrm>
              <a:off x="2563118" y="3620248"/>
              <a:ext cx="114057" cy="113936"/>
              <a:chOff x="8571240" y="5550087"/>
              <a:chExt cx="304072" cy="303870"/>
            </a:xfrm>
          </p:grpSpPr>
          <p:sp>
            <p:nvSpPr>
              <p:cNvPr id="355" name="Freeform: Shape 138"/>
              <p:cNvSpPr>
                <a:spLocks/>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6" name="Group 139"/>
              <p:cNvGrpSpPr/>
              <p:nvPr/>
            </p:nvGrpSpPr>
            <p:grpSpPr>
              <a:xfrm>
                <a:off x="8633181" y="5620427"/>
                <a:ext cx="183006" cy="180070"/>
                <a:chOff x="8633181" y="5620427"/>
                <a:chExt cx="183006" cy="180070"/>
              </a:xfrm>
              <a:solidFill>
                <a:srgbClr val="FFFFFF"/>
              </a:solidFill>
            </p:grpSpPr>
            <p:sp>
              <p:nvSpPr>
                <p:cNvPr id="357" name="Freeform: Shape 140"/>
                <p:cNvSpPr>
                  <a:spLocks/>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41"/>
                <p:cNvSpPr>
                  <a:spLocks/>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6" name="Group 142"/>
            <p:cNvGrpSpPr/>
            <p:nvPr/>
          </p:nvGrpSpPr>
          <p:grpSpPr>
            <a:xfrm>
              <a:off x="6045464" y="3450567"/>
              <a:ext cx="526984" cy="485284"/>
              <a:chOff x="13296064" y="10607541"/>
              <a:chExt cx="1265763" cy="1166060"/>
            </a:xfrm>
          </p:grpSpPr>
          <p:sp>
            <p:nvSpPr>
              <p:cNvPr id="353" name="Freeform: Shape 143"/>
              <p:cNvSpPr>
                <a:spLocks/>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44"/>
              <p:cNvSpPr>
                <a:spLocks/>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7" name="Group 146"/>
            <p:cNvGrpSpPr/>
            <p:nvPr/>
          </p:nvGrpSpPr>
          <p:grpSpPr>
            <a:xfrm>
              <a:off x="6593178" y="3628610"/>
              <a:ext cx="114057" cy="113936"/>
              <a:chOff x="8571240" y="5550087"/>
              <a:chExt cx="304072" cy="303870"/>
            </a:xfrm>
          </p:grpSpPr>
          <p:sp>
            <p:nvSpPr>
              <p:cNvPr id="349" name="Freeform: Shape 147"/>
              <p:cNvSpPr>
                <a:spLocks/>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0" name="Group 148"/>
              <p:cNvGrpSpPr/>
              <p:nvPr/>
            </p:nvGrpSpPr>
            <p:grpSpPr>
              <a:xfrm>
                <a:off x="8633181" y="5620427"/>
                <a:ext cx="183006" cy="180070"/>
                <a:chOff x="8633181" y="5620427"/>
                <a:chExt cx="183006" cy="180070"/>
              </a:xfrm>
              <a:solidFill>
                <a:srgbClr val="FFFFFF"/>
              </a:solidFill>
            </p:grpSpPr>
            <p:sp>
              <p:nvSpPr>
                <p:cNvPr id="351" name="Freeform: Shape 149"/>
                <p:cNvSpPr>
                  <a:spLocks/>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50"/>
                <p:cNvSpPr>
                  <a:spLocks/>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8" name="Group 151"/>
            <p:cNvGrpSpPr/>
            <p:nvPr/>
          </p:nvGrpSpPr>
          <p:grpSpPr>
            <a:xfrm>
              <a:off x="5535194" y="2346664"/>
              <a:ext cx="526984" cy="485284"/>
              <a:chOff x="14726874" y="6750120"/>
              <a:chExt cx="1404923" cy="1294259"/>
            </a:xfrm>
          </p:grpSpPr>
          <p:grpSp>
            <p:nvGrpSpPr>
              <p:cNvPr id="345" name="Group 152"/>
              <p:cNvGrpSpPr/>
              <p:nvPr/>
            </p:nvGrpSpPr>
            <p:grpSpPr>
              <a:xfrm>
                <a:off x="14726874" y="6750120"/>
                <a:ext cx="1404923" cy="1294259"/>
                <a:chOff x="13296063" y="10607541"/>
                <a:chExt cx="1265763" cy="1166060"/>
              </a:xfrm>
              <a:solidFill>
                <a:srgbClr val="A9A9A9"/>
              </a:solidFill>
            </p:grpSpPr>
            <p:sp>
              <p:nvSpPr>
                <p:cNvPr id="347" name="Freeform: Shape 154"/>
                <p:cNvSpPr>
                  <a:spLocks/>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w="9525" cap="flat">
                  <a:solidFill>
                    <a:srgbClr val="4B4B4B"/>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55"/>
                <p:cNvSpPr>
                  <a:spLocks/>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46" name="Freeform: Shape 153"/>
              <p:cNvSpPr>
                <a:spLocks/>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9" name="Freeform: Shape 156"/>
            <p:cNvSpPr>
              <a:spLocks/>
            </p:cNvSpPr>
            <p:nvPr/>
          </p:nvSpPr>
          <p:spPr bwMode="auto">
            <a:xfrm>
              <a:off x="3379427" y="2488808"/>
              <a:ext cx="199826" cy="19975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57"/>
            <p:cNvSpPr>
              <a:spLocks/>
            </p:cNvSpPr>
            <p:nvPr/>
          </p:nvSpPr>
          <p:spPr bwMode="auto">
            <a:xfrm>
              <a:off x="6363155" y="3586074"/>
              <a:ext cx="50380" cy="50327"/>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58"/>
            <p:cNvSpPr>
              <a:spLocks/>
            </p:cNvSpPr>
            <p:nvPr/>
          </p:nvSpPr>
          <p:spPr bwMode="auto">
            <a:xfrm>
              <a:off x="6312034" y="3653424"/>
              <a:ext cx="29635" cy="29604"/>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59"/>
            <p:cNvSpPr>
              <a:spLocks/>
            </p:cNvSpPr>
            <p:nvPr/>
          </p:nvSpPr>
          <p:spPr bwMode="auto">
            <a:xfrm>
              <a:off x="6199420" y="3592735"/>
              <a:ext cx="207448" cy="206489"/>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23" name="Group 167"/>
            <p:cNvGrpSpPr/>
            <p:nvPr/>
          </p:nvGrpSpPr>
          <p:grpSpPr>
            <a:xfrm>
              <a:off x="3060300" y="2537561"/>
              <a:ext cx="114057" cy="113936"/>
              <a:chOff x="8571240" y="5550087"/>
              <a:chExt cx="304072" cy="303870"/>
            </a:xfrm>
          </p:grpSpPr>
          <p:sp>
            <p:nvSpPr>
              <p:cNvPr id="341" name="Freeform: Shape 168"/>
              <p:cNvSpPr>
                <a:spLocks/>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42" name="Group 169"/>
              <p:cNvGrpSpPr/>
              <p:nvPr/>
            </p:nvGrpSpPr>
            <p:grpSpPr>
              <a:xfrm>
                <a:off x="8633181" y="5620427"/>
                <a:ext cx="183006" cy="180070"/>
                <a:chOff x="8633181" y="5620427"/>
                <a:chExt cx="183006" cy="180070"/>
              </a:xfrm>
              <a:solidFill>
                <a:srgbClr val="FFFFFF"/>
              </a:solidFill>
            </p:grpSpPr>
            <p:sp>
              <p:nvSpPr>
                <p:cNvPr id="343" name="Freeform: Shape 170"/>
                <p:cNvSpPr>
                  <a:spLocks/>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71"/>
                <p:cNvSpPr>
                  <a:spLocks/>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24" name="Group 174"/>
            <p:cNvGrpSpPr/>
            <p:nvPr/>
          </p:nvGrpSpPr>
          <p:grpSpPr>
            <a:xfrm>
              <a:off x="6104066" y="2529719"/>
              <a:ext cx="114057" cy="113936"/>
              <a:chOff x="8571240" y="5550087"/>
              <a:chExt cx="304072" cy="303870"/>
            </a:xfrm>
          </p:grpSpPr>
          <p:sp>
            <p:nvSpPr>
              <p:cNvPr id="337" name="Freeform: Shape 175"/>
              <p:cNvSpPr>
                <a:spLocks/>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38" name="Group 176"/>
              <p:cNvGrpSpPr/>
              <p:nvPr/>
            </p:nvGrpSpPr>
            <p:grpSpPr>
              <a:xfrm>
                <a:off x="8633181" y="5620427"/>
                <a:ext cx="183006" cy="180070"/>
                <a:chOff x="8633181" y="5620427"/>
                <a:chExt cx="183006" cy="180070"/>
              </a:xfrm>
              <a:solidFill>
                <a:srgbClr val="FFFFFF"/>
              </a:solidFill>
            </p:grpSpPr>
            <p:sp>
              <p:nvSpPr>
                <p:cNvPr id="339" name="Freeform: Shape 177"/>
                <p:cNvSpPr>
                  <a:spLocks/>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78"/>
                <p:cNvSpPr>
                  <a:spLocks/>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35" name="Rectangle 185"/>
            <p:cNvSpPr/>
            <p:nvPr/>
          </p:nvSpPr>
          <p:spPr>
            <a:xfrm>
              <a:off x="6189267" y="-129084"/>
              <a:ext cx="4278291" cy="4479315"/>
            </a:xfrm>
            <a:prstGeom prst="rect">
              <a:avLst/>
            </a:prstGeom>
          </p:spPr>
          <p:txBody>
            <a:bodyPr wrap="square" lIns="360000">
              <a:normAutofit/>
            </a:bodyPr>
            <a:lstStyle/>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cs typeface="+mn-ea"/>
                  <a:sym typeface="+mn-lt"/>
                </a:rPr>
                <a:t>       手写体汉字识别由于数据采集方式不同可以划分为脱机手写体汉字识别和联机手写体汉字识别两大类。</a:t>
              </a:r>
              <a:endParaRPr kumimoji="0" lang="en-US" altLang="zh-CN" sz="14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cs typeface="+mn-ea"/>
                  <a:sym typeface="+mn-lt"/>
                </a:rPr>
                <a:t>        我们主要使用脱机手写文字识别，其所处理的手写文字是通过扫描仪或摄像头等图像捕捉设备采集到的手写文字二维图片。脱机手写文字识别丢失了书写笔顺信息的二维像素信息，由于没有笔顺信息，加之由于拍照扫描设备在不同光照、分辨率、书写纸张等条件下，数字化会带来一定的噪声干扰，一般来说，脱机手写文字识别比联机手写文字识别更加困难。</a:t>
              </a:r>
            </a:p>
          </p:txBody>
        </p:sp>
        <p:sp>
          <p:nvSpPr>
            <p:cNvPr id="333" name="Rectangle 188"/>
            <p:cNvSpPr/>
            <p:nvPr/>
          </p:nvSpPr>
          <p:spPr>
            <a:xfrm>
              <a:off x="-970395" y="-129084"/>
              <a:ext cx="4223516" cy="4951383"/>
            </a:xfrm>
            <a:prstGeom prst="rect">
              <a:avLst/>
            </a:prstGeom>
          </p:spPr>
          <p:txBody>
            <a:bodyPr wrap="square" rIns="360000">
              <a:normAutofit/>
            </a:bodyPr>
            <a:lstStyle/>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cs typeface="+mn-ea"/>
                  <a:sym typeface="+mn-lt"/>
                </a:rPr>
                <a:t>        在上个世纪</a:t>
              </a:r>
              <a:r>
                <a:rPr kumimoji="0" lang="en-US" altLang="zh-CN" sz="1400" b="0" i="0" u="none" strike="noStrike" kern="0" cap="none" spc="0" normalizeH="0" baseline="0" noProof="0" dirty="0">
                  <a:ln>
                    <a:noFill/>
                  </a:ln>
                  <a:solidFill>
                    <a:srgbClr val="000000"/>
                  </a:solidFill>
                  <a:effectLst/>
                  <a:uLnTx/>
                  <a:uFillTx/>
                  <a:cs typeface="+mn-ea"/>
                  <a:sym typeface="+mn-lt"/>
                </a:rPr>
                <a:t>60</a:t>
              </a:r>
              <a:r>
                <a:rPr kumimoji="0" lang="zh-CN" altLang="en-US" sz="1400" b="0" i="0" u="none" strike="noStrike" kern="0" cap="none" spc="0" normalizeH="0" baseline="0" noProof="0" dirty="0">
                  <a:ln>
                    <a:noFill/>
                  </a:ln>
                  <a:solidFill>
                    <a:srgbClr val="000000"/>
                  </a:solidFill>
                  <a:effectLst/>
                  <a:uLnTx/>
                  <a:uFillTx/>
                  <a:cs typeface="+mn-ea"/>
                  <a:sym typeface="+mn-lt"/>
                </a:rPr>
                <a:t>年代，美国</a:t>
              </a:r>
              <a:r>
                <a:rPr kumimoji="0" lang="en-US" altLang="zh-CN" sz="1400" b="0" i="0" u="none" strike="noStrike" kern="0" cap="none" spc="0" normalizeH="0" baseline="0" noProof="0" dirty="0">
                  <a:ln>
                    <a:noFill/>
                  </a:ln>
                  <a:solidFill>
                    <a:srgbClr val="000000"/>
                  </a:solidFill>
                  <a:effectLst/>
                  <a:uLnTx/>
                  <a:uFillTx/>
                  <a:cs typeface="+mn-ea"/>
                  <a:sym typeface="+mn-lt"/>
                </a:rPr>
                <a:t>IBM</a:t>
              </a:r>
              <a:r>
                <a:rPr kumimoji="0" lang="zh-CN" altLang="en-US" sz="1400" b="0" i="0" u="none" strike="noStrike" kern="0" cap="none" spc="0" normalizeH="0" baseline="0" noProof="0" dirty="0">
                  <a:ln>
                    <a:noFill/>
                  </a:ln>
                  <a:solidFill>
                    <a:srgbClr val="000000"/>
                  </a:solidFill>
                  <a:effectLst/>
                  <a:uLnTx/>
                  <a:uFillTx/>
                  <a:cs typeface="+mn-ea"/>
                  <a:sym typeface="+mn-lt"/>
                </a:rPr>
                <a:t>公司开始进行了对印刷体汉字的模式识别研究工作，</a:t>
              </a:r>
              <a:r>
                <a:rPr kumimoji="0" lang="en-US" altLang="zh-CN" sz="1400" b="0" i="0" u="none" strike="noStrike" kern="0" cap="none" spc="0" normalizeH="0" baseline="0" noProof="0" dirty="0">
                  <a:ln>
                    <a:noFill/>
                  </a:ln>
                  <a:solidFill>
                    <a:srgbClr val="000000"/>
                  </a:solidFill>
                  <a:effectLst/>
                  <a:uLnTx/>
                  <a:uFillTx/>
                  <a:cs typeface="+mn-ea"/>
                  <a:sym typeface="+mn-lt"/>
                </a:rPr>
                <a:t>1996</a:t>
              </a:r>
              <a:r>
                <a:rPr kumimoji="0" lang="zh-CN" altLang="en-US" sz="1400" b="0" i="0" u="none" strike="noStrike" kern="0" cap="none" spc="0" normalizeH="0" baseline="0" noProof="0" dirty="0">
                  <a:ln>
                    <a:noFill/>
                  </a:ln>
                  <a:solidFill>
                    <a:srgbClr val="000000"/>
                  </a:solidFill>
                  <a:effectLst/>
                  <a:uLnTx/>
                  <a:uFillTx/>
                  <a:cs typeface="+mn-ea"/>
                  <a:sym typeface="+mn-lt"/>
                </a:rPr>
                <a:t>年模板匹配法成功的识别出了</a:t>
              </a:r>
              <a:r>
                <a:rPr kumimoji="0" lang="en-US" altLang="zh-CN" sz="1400" b="0" i="0" u="none" strike="noStrike" kern="0" cap="none" spc="0" normalizeH="0" baseline="0" noProof="0" dirty="0">
                  <a:ln>
                    <a:noFill/>
                  </a:ln>
                  <a:solidFill>
                    <a:srgbClr val="000000"/>
                  </a:solidFill>
                  <a:effectLst/>
                  <a:uLnTx/>
                  <a:uFillTx/>
                  <a:cs typeface="+mn-ea"/>
                  <a:sym typeface="+mn-lt"/>
                </a:rPr>
                <a:t>1000</a:t>
              </a:r>
              <a:r>
                <a:rPr kumimoji="0" lang="zh-CN" altLang="en-US" sz="1400" b="0" i="0" u="none" strike="noStrike" kern="0" cap="none" spc="0" normalizeH="0" baseline="0" noProof="0" dirty="0">
                  <a:ln>
                    <a:noFill/>
                  </a:ln>
                  <a:solidFill>
                    <a:srgbClr val="000000"/>
                  </a:solidFill>
                  <a:effectLst/>
                  <a:uLnTx/>
                  <a:uFillTx/>
                  <a:cs typeface="+mn-ea"/>
                  <a:sym typeface="+mn-lt"/>
                </a:rPr>
                <a:t>个印刷体汉字，在全球范围内，汉字识别开始展开了。而就在这个时候，研究界对手写汉字识别也掀起了高潮。</a:t>
              </a:r>
              <a:endParaRPr kumimoji="0" lang="en-US" altLang="zh-CN" sz="1400" b="0" i="0" u="none" strike="noStrike" kern="0" cap="none" spc="0" normalizeH="0" baseline="0" noProof="0" dirty="0">
                <a:ln>
                  <a:noFill/>
                </a:ln>
                <a:solidFill>
                  <a:srgbClr val="000000"/>
                </a:solidFill>
                <a:effectLst/>
                <a:uLnTx/>
                <a:uFillTx/>
                <a:cs typeface="+mn-ea"/>
                <a:sym typeface="+mn-lt"/>
              </a:endParaRPr>
            </a:p>
            <a:p>
              <a:pPr fontAlgn="base">
                <a:lnSpc>
                  <a:spcPct val="150000"/>
                </a:lnSpc>
                <a:spcBef>
                  <a:spcPct val="0"/>
                </a:spcBef>
                <a:spcAft>
                  <a:spcPct val="0"/>
                </a:spcAft>
                <a:defRPr/>
              </a:pPr>
              <a:r>
                <a:rPr lang="en-US" altLang="zh-CN" sz="1400" kern="0" dirty="0">
                  <a:solidFill>
                    <a:srgbClr val="000000"/>
                  </a:solidFill>
                  <a:cs typeface="+mn-ea"/>
                  <a:sym typeface="+mn-lt"/>
                </a:rPr>
                <a:t>        </a:t>
              </a:r>
              <a:r>
                <a:rPr kumimoji="0" lang="zh-CN" altLang="en-US" sz="1400" b="0" i="0" u="none" strike="noStrike" kern="0" cap="none" spc="0" normalizeH="0" baseline="0" noProof="0" dirty="0">
                  <a:ln>
                    <a:noFill/>
                  </a:ln>
                  <a:solidFill>
                    <a:srgbClr val="000000"/>
                  </a:solidFill>
                  <a:effectLst/>
                  <a:uLnTx/>
                  <a:uFillTx/>
                  <a:cs typeface="+mn-ea"/>
                  <a:sym typeface="+mn-lt"/>
                </a:rPr>
                <a:t>因为汉字在日语中占有一定的地位，手写体汉字识别（</a:t>
              </a:r>
              <a:r>
                <a:rPr kumimoji="0" lang="en-US" altLang="zh-CN" sz="1400" b="0" i="0" u="none" strike="noStrike" kern="0" cap="none" spc="0" normalizeH="0" baseline="0" noProof="0" dirty="0">
                  <a:ln>
                    <a:noFill/>
                  </a:ln>
                  <a:solidFill>
                    <a:srgbClr val="000000"/>
                  </a:solidFill>
                  <a:effectLst/>
                  <a:uLnTx/>
                  <a:uFillTx/>
                  <a:cs typeface="+mn-ea"/>
                  <a:sym typeface="+mn-lt"/>
                </a:rPr>
                <a:t>HCCR</a:t>
              </a:r>
              <a:r>
                <a:rPr kumimoji="0" lang="zh-CN" altLang="en-US" sz="1400" b="0" i="0" u="none" strike="noStrike" kern="0" cap="none" spc="0" normalizeH="0" baseline="0" noProof="0" dirty="0">
                  <a:ln>
                    <a:noFill/>
                  </a:ln>
                  <a:solidFill>
                    <a:srgbClr val="000000"/>
                  </a:solidFill>
                  <a:effectLst/>
                  <a:uLnTx/>
                  <a:uFillTx/>
                  <a:cs typeface="+mn-ea"/>
                  <a:sym typeface="+mn-lt"/>
                </a:rPr>
                <a:t>）在一开始是由日本率先尝试研究的，在</a:t>
              </a:r>
              <a:r>
                <a:rPr kumimoji="0" lang="en-US" altLang="zh-CN" sz="1400" b="0" i="0" u="none" strike="noStrike" kern="0" cap="none" spc="0" normalizeH="0" baseline="0" noProof="0" dirty="0">
                  <a:ln>
                    <a:noFill/>
                  </a:ln>
                  <a:solidFill>
                    <a:srgbClr val="000000"/>
                  </a:solidFill>
                  <a:effectLst/>
                  <a:uLnTx/>
                  <a:uFillTx/>
                  <a:cs typeface="+mn-ea"/>
                  <a:sym typeface="+mn-lt"/>
                </a:rPr>
                <a:t>80</a:t>
              </a:r>
              <a:r>
                <a:rPr kumimoji="0" lang="zh-CN" altLang="en-US" sz="1400" b="0" i="0" u="none" strike="noStrike" kern="0" cap="none" spc="0" normalizeH="0" baseline="0" noProof="0" dirty="0">
                  <a:ln>
                    <a:noFill/>
                  </a:ln>
                  <a:solidFill>
                    <a:srgbClr val="000000"/>
                  </a:solidFill>
                  <a:effectLst/>
                  <a:uLnTx/>
                  <a:uFillTx/>
                  <a:cs typeface="+mn-ea"/>
                  <a:sym typeface="+mn-lt"/>
                </a:rPr>
                <a:t>年代，国内开始了对手写汉字的研究，因为汉语作为我们的母语，汉字主要在我国广泛使用，对汉字的种类、内涵、造字原理国内的掌握情况较透彻，所以关于手写汉字识别的深入研究主要集中在国内。</a:t>
              </a:r>
            </a:p>
            <a:p>
              <a:pPr marL="0" marR="0" lvl="0" indent="0" defTabSz="914400" eaLnBrk="1" fontAlgn="base" latinLnBrk="0" hangingPunct="1">
                <a:lnSpc>
                  <a:spcPct val="150000"/>
                </a:lnSpc>
                <a:spcBef>
                  <a:spcPct val="0"/>
                </a:spcBef>
                <a:spcAft>
                  <a:spcPct val="0"/>
                </a:spcAft>
                <a:buClrTx/>
                <a:buSzTx/>
                <a:buFontTx/>
                <a:buNone/>
                <a:tabLst/>
                <a:defRPr/>
              </a:pPr>
              <a:endParaRPr kumimoji="0" lang="zh-CN" altLang="en-US" sz="1300" b="0" i="0" u="none" strike="noStrike" kern="0" cap="none" spc="0" normalizeH="0" baseline="0" noProof="0" dirty="0">
                <a:ln>
                  <a:noFill/>
                </a:ln>
                <a:solidFill>
                  <a:srgbClr val="000000"/>
                </a:solidFill>
                <a:effectLst/>
                <a:uLnTx/>
                <a:uFillTx/>
                <a:cs typeface="+mn-ea"/>
                <a:sym typeface="+mn-lt"/>
              </a:endParaRPr>
            </a:p>
          </p:txBody>
        </p:sp>
      </p:grpSp>
      <p:grpSp>
        <p:nvGrpSpPr>
          <p:cNvPr id="380" name="组合 379"/>
          <p:cNvGrpSpPr/>
          <p:nvPr/>
        </p:nvGrpSpPr>
        <p:grpSpPr>
          <a:xfrm>
            <a:off x="10326518" y="88685"/>
            <a:ext cx="2475091" cy="677553"/>
            <a:chOff x="10326518" y="88685"/>
            <a:chExt cx="2475091" cy="677553"/>
          </a:xfrm>
        </p:grpSpPr>
        <p:cxnSp>
          <p:nvCxnSpPr>
            <p:cNvPr id="381" name="直接连接符 3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382" name="组合 381"/>
            <p:cNvGrpSpPr/>
            <p:nvPr/>
          </p:nvGrpSpPr>
          <p:grpSpPr>
            <a:xfrm>
              <a:off x="10326518" y="88685"/>
              <a:ext cx="1752601" cy="677553"/>
              <a:chOff x="10326518" y="88685"/>
              <a:chExt cx="1752601" cy="677553"/>
            </a:xfrm>
          </p:grpSpPr>
          <p:sp>
            <p:nvSpPr>
              <p:cNvPr id="383"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384"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ONE</a:t>
                </a:r>
                <a:endParaRPr lang="zh-CN" altLang="en-US" sz="1050" dirty="0">
                  <a:solidFill>
                    <a:schemeClr val="tx1">
                      <a:alpha val="30000"/>
                    </a:schemeClr>
                  </a:solidFill>
                  <a:latin typeface="+mn-lt"/>
                  <a:ea typeface="+mn-ea"/>
                  <a:cs typeface="+mn-ea"/>
                  <a:sym typeface="+mn-lt"/>
                </a:endParaRPr>
              </a:p>
            </p:txBody>
          </p:sp>
        </p:grpSp>
      </p:grpSp>
    </p:spTree>
    <p:extLst>
      <p:ext uri="{BB962C8B-B14F-4D97-AF65-F5344CB8AC3E}">
        <p14:creationId xmlns:p14="http://schemas.microsoft.com/office/powerpoint/2010/main" val="8880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000"/>
                                        <p:tgtEl>
                                          <p:spTgt spid="190"/>
                                        </p:tgtEl>
                                      </p:cBhvr>
                                    </p:animEffect>
                                    <p:anim calcmode="lin" valueType="num">
                                      <p:cBhvr>
                                        <p:cTn id="8" dur="2000" fill="hold"/>
                                        <p:tgtEl>
                                          <p:spTgt spid="190"/>
                                        </p:tgtEl>
                                        <p:attrNameLst>
                                          <p:attrName>ppt_w</p:attrName>
                                        </p:attrNameLst>
                                      </p:cBhvr>
                                      <p:tavLst>
                                        <p:tav tm="0" fmla="#ppt_w*sin(2.5*pi*$)">
                                          <p:val>
                                            <p:fltVal val="0"/>
                                          </p:val>
                                        </p:tav>
                                        <p:tav tm="100000">
                                          <p:val>
                                            <p:fltVal val="1"/>
                                          </p:val>
                                        </p:tav>
                                      </p:tavLst>
                                    </p:anim>
                                    <p:anim calcmode="lin" valueType="num">
                                      <p:cBhvr>
                                        <p:cTn id="9" dur="2000" fill="hold"/>
                                        <p:tgtEl>
                                          <p:spTgt spid="19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nodeType="afterEffect">
                                  <p:stCondLst>
                                    <p:cond delay="0"/>
                                  </p:stCondLst>
                                  <p:childTnLst>
                                    <p:set>
                                      <p:cBhvr>
                                        <p:cTn id="12" dur="1" fill="hold">
                                          <p:stCondLst>
                                            <p:cond delay="0"/>
                                          </p:stCondLst>
                                        </p:cTn>
                                        <p:tgtEl>
                                          <p:spTgt spid="309"/>
                                        </p:tgtEl>
                                        <p:attrNameLst>
                                          <p:attrName>style.visibility</p:attrName>
                                        </p:attrNameLst>
                                      </p:cBhvr>
                                      <p:to>
                                        <p:strVal val="visible"/>
                                      </p:to>
                                    </p:set>
                                    <p:animEffect transition="in" filter="wipe(left)">
                                      <p:cBhvr>
                                        <p:cTn id="13"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018" y="-6307"/>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0" y="-247506"/>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666045" y="88685"/>
            <a:ext cx="2449689" cy="677553"/>
            <a:chOff x="1682045" y="1691706"/>
            <a:chExt cx="2449689" cy="677553"/>
          </a:xfrm>
        </p:grpSpPr>
        <p:cxnSp>
          <p:nvCxnSpPr>
            <p:cNvPr id="8" name="直接连接符 7"/>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379133" y="1691706"/>
              <a:ext cx="1752601" cy="400110"/>
            </a:xfrm>
            <a:prstGeom prst="rect">
              <a:avLst/>
            </a:prstGeom>
            <a:noFill/>
          </p:spPr>
          <p:txBody>
            <a:bodyPr wrap="square" rtlCol="0">
              <a:spAutoFit/>
            </a:bodyPr>
            <a:lstStyle/>
            <a:p>
              <a:pPr algn="r"/>
              <a:endParaRPr lang="zh-CN" altLang="en-US" sz="2000" spc="300" dirty="0">
                <a:solidFill>
                  <a:schemeClr val="tx1">
                    <a:alpha val="80000"/>
                  </a:schemeClr>
                </a:solidFill>
                <a:cs typeface="+mn-ea"/>
                <a:sym typeface="+mn-lt"/>
              </a:endParaRPr>
            </a:p>
          </p:txBody>
        </p:sp>
        <p:sp>
          <p:nvSpPr>
            <p:cNvPr id="11" name="文本框 10"/>
            <p:cNvSpPr txBox="1"/>
            <p:nvPr/>
          </p:nvSpPr>
          <p:spPr>
            <a:xfrm>
              <a:off x="2482143" y="2107649"/>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050" dirty="0">
                  <a:solidFill>
                    <a:schemeClr val="tx1">
                      <a:alpha val="30000"/>
                    </a:schemeClr>
                  </a:solidFill>
                  <a:latin typeface="+mn-lt"/>
                  <a:ea typeface="+mn-ea"/>
                  <a:cs typeface="+mn-ea"/>
                  <a:sym typeface="+mn-lt"/>
                </a:rPr>
                <a:t>PART ONE</a:t>
              </a:r>
              <a:endParaRPr lang="zh-CN" altLang="en-US" sz="1050" dirty="0">
                <a:solidFill>
                  <a:schemeClr val="tx1">
                    <a:alpha val="30000"/>
                  </a:schemeClr>
                </a:solidFill>
                <a:latin typeface="+mn-lt"/>
                <a:ea typeface="+mn-ea"/>
                <a:cs typeface="+mn-ea"/>
                <a:sym typeface="+mn-lt"/>
              </a:endParaRPr>
            </a:p>
          </p:txBody>
        </p:sp>
      </p:grpSp>
      <p:grpSp>
        <p:nvGrpSpPr>
          <p:cNvPr id="84" name="组合 83"/>
          <p:cNvGrpSpPr/>
          <p:nvPr/>
        </p:nvGrpSpPr>
        <p:grpSpPr>
          <a:xfrm>
            <a:off x="7889489" y="2309556"/>
            <a:ext cx="4046325" cy="3359102"/>
            <a:chOff x="4737130" y="1754196"/>
            <a:chExt cx="3035139" cy="2518743"/>
          </a:xfrm>
        </p:grpSpPr>
        <p:sp>
          <p:nvSpPr>
            <p:cNvPr id="85" name="Freeform: Shape 4"/>
            <p:cNvSpPr>
              <a:spLocks/>
            </p:cNvSpPr>
            <p:nvPr/>
          </p:nvSpPr>
          <p:spPr bwMode="auto">
            <a:xfrm>
              <a:off x="4806342" y="1840394"/>
              <a:ext cx="2965927" cy="2432545"/>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A9A9A9">
                <a:lumMod val="50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6" name="Freeform: Shape 5"/>
            <p:cNvSpPr>
              <a:spLocks/>
            </p:cNvSpPr>
            <p:nvPr/>
          </p:nvSpPr>
          <p:spPr bwMode="auto">
            <a:xfrm>
              <a:off x="4775807" y="180238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lumMod val="7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7" name="Freeform: Shape 6"/>
            <p:cNvSpPr>
              <a:spLocks/>
            </p:cNvSpPr>
            <p:nvPr/>
          </p:nvSpPr>
          <p:spPr bwMode="auto">
            <a:xfrm>
              <a:off x="4737130" y="175419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8" name="Freeform: Shape 7"/>
            <p:cNvSpPr>
              <a:spLocks/>
            </p:cNvSpPr>
            <p:nvPr/>
          </p:nvSpPr>
          <p:spPr bwMode="auto">
            <a:xfrm>
              <a:off x="5018048" y="1984962"/>
              <a:ext cx="2404091" cy="1971692"/>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9" name="Freeform: Shape 8"/>
            <p:cNvSpPr>
              <a:spLocks/>
            </p:cNvSpPr>
            <p:nvPr/>
          </p:nvSpPr>
          <p:spPr bwMode="auto">
            <a:xfrm>
              <a:off x="5175471" y="2113920"/>
              <a:ext cx="2089245" cy="1712419"/>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4B4B4B"/>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0" name="Freeform: Shape 9"/>
            <p:cNvSpPr>
              <a:spLocks/>
            </p:cNvSpPr>
            <p:nvPr/>
          </p:nvSpPr>
          <p:spPr bwMode="auto">
            <a:xfrm>
              <a:off x="5391927" y="2289031"/>
              <a:ext cx="1655653" cy="1362198"/>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1" name="Freeform: Shape 10"/>
            <p:cNvSpPr>
              <a:spLocks/>
            </p:cNvSpPr>
            <p:nvPr/>
          </p:nvSpPr>
          <p:spPr bwMode="auto">
            <a:xfrm>
              <a:off x="5570385" y="2432241"/>
              <a:ext cx="1299417" cy="1076456"/>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2" name="Freeform: Shape 11"/>
            <p:cNvSpPr>
              <a:spLocks/>
            </p:cNvSpPr>
            <p:nvPr/>
          </p:nvSpPr>
          <p:spPr bwMode="auto">
            <a:xfrm>
              <a:off x="5745450" y="2572058"/>
              <a:ext cx="949286" cy="796821"/>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3" name="Freeform: Shape 12"/>
            <p:cNvSpPr>
              <a:spLocks/>
            </p:cNvSpPr>
            <p:nvPr/>
          </p:nvSpPr>
          <p:spPr bwMode="auto">
            <a:xfrm>
              <a:off x="5992441" y="2783820"/>
              <a:ext cx="456662" cy="374655"/>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D8574A"/>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94" name="组合 93"/>
          <p:cNvGrpSpPr/>
          <p:nvPr/>
        </p:nvGrpSpPr>
        <p:grpSpPr>
          <a:xfrm>
            <a:off x="7514542" y="1892163"/>
            <a:ext cx="1826196" cy="1866936"/>
            <a:chOff x="4707015" y="1437623"/>
            <a:chExt cx="1369825" cy="1399878"/>
          </a:xfrm>
        </p:grpSpPr>
        <p:sp>
          <p:nvSpPr>
            <p:cNvPr id="95" name="Freeform: Shape 14"/>
            <p:cNvSpPr>
              <a:spLocks/>
            </p:cNvSpPr>
            <p:nvPr/>
          </p:nvSpPr>
          <p:spPr bwMode="auto">
            <a:xfrm>
              <a:off x="5937596" y="2693271"/>
              <a:ext cx="139244" cy="14423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6" name="Freeform: Shape 15"/>
            <p:cNvSpPr>
              <a:spLocks/>
            </p:cNvSpPr>
            <p:nvPr/>
          </p:nvSpPr>
          <p:spPr bwMode="auto">
            <a:xfrm>
              <a:off x="5620939" y="2351079"/>
              <a:ext cx="348464" cy="40228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7" name="Freeform: Shape 17"/>
            <p:cNvSpPr>
              <a:spLocks/>
            </p:cNvSpPr>
            <p:nvPr/>
          </p:nvSpPr>
          <p:spPr bwMode="auto">
            <a:xfrm>
              <a:off x="4707015" y="1739516"/>
              <a:ext cx="335742" cy="288459"/>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8" name="Freeform: Shape 18"/>
            <p:cNvSpPr>
              <a:spLocks/>
            </p:cNvSpPr>
            <p:nvPr/>
          </p:nvSpPr>
          <p:spPr bwMode="auto">
            <a:xfrm>
              <a:off x="4955110" y="1474387"/>
              <a:ext cx="124401" cy="32522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9" name="Freeform: Shape 19"/>
            <p:cNvSpPr>
              <a:spLocks/>
            </p:cNvSpPr>
            <p:nvPr/>
          </p:nvSpPr>
          <p:spPr bwMode="auto">
            <a:xfrm>
              <a:off x="4802436" y="1776280"/>
              <a:ext cx="357653" cy="43410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0" name="Freeform: Shape 20"/>
            <p:cNvSpPr>
              <a:spLocks/>
            </p:cNvSpPr>
            <p:nvPr/>
          </p:nvSpPr>
          <p:spPr bwMode="auto">
            <a:xfrm>
              <a:off x="4985504" y="1437623"/>
              <a:ext cx="339982" cy="474403"/>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1" name="Freeform: Shape 21"/>
            <p:cNvSpPr>
              <a:spLocks/>
            </p:cNvSpPr>
            <p:nvPr/>
          </p:nvSpPr>
          <p:spPr bwMode="auto">
            <a:xfrm>
              <a:off x="5040636" y="1799611"/>
              <a:ext cx="640383" cy="657518"/>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02" name="组合 101"/>
          <p:cNvGrpSpPr/>
          <p:nvPr/>
        </p:nvGrpSpPr>
        <p:grpSpPr>
          <a:xfrm>
            <a:off x="8461428" y="1938308"/>
            <a:ext cx="1758619" cy="1797851"/>
            <a:chOff x="5581973" y="1704325"/>
            <a:chExt cx="1319136" cy="1348076"/>
          </a:xfrm>
        </p:grpSpPr>
        <p:sp>
          <p:nvSpPr>
            <p:cNvPr id="103" name="Freeform: Shape 23"/>
            <p:cNvSpPr>
              <a:spLocks/>
            </p:cNvSpPr>
            <p:nvPr/>
          </p:nvSpPr>
          <p:spPr bwMode="auto">
            <a:xfrm>
              <a:off x="6767017" y="2913508"/>
              <a:ext cx="134092" cy="138893"/>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4" name="Freeform: Shape 24"/>
            <p:cNvSpPr>
              <a:spLocks/>
            </p:cNvSpPr>
            <p:nvPr/>
          </p:nvSpPr>
          <p:spPr bwMode="auto">
            <a:xfrm>
              <a:off x="6462077" y="2583979"/>
              <a:ext cx="335570" cy="387402"/>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5" name="Freeform: Shape 25"/>
            <p:cNvSpPr>
              <a:spLocks/>
            </p:cNvSpPr>
            <p:nvPr/>
          </p:nvSpPr>
          <p:spPr bwMode="auto">
            <a:xfrm>
              <a:off x="6455270" y="2577852"/>
              <a:ext cx="93932" cy="149786"/>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6" name="Freeform: Shape 26"/>
            <p:cNvSpPr>
              <a:spLocks/>
            </p:cNvSpPr>
            <p:nvPr/>
          </p:nvSpPr>
          <p:spPr bwMode="auto">
            <a:xfrm>
              <a:off x="5581973" y="1995048"/>
              <a:ext cx="323318" cy="277785"/>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7" name="Freeform: Shape 27"/>
            <p:cNvSpPr>
              <a:spLocks/>
            </p:cNvSpPr>
            <p:nvPr/>
          </p:nvSpPr>
          <p:spPr bwMode="auto">
            <a:xfrm>
              <a:off x="5820887" y="1739730"/>
              <a:ext cx="119798" cy="31318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8" name="Freeform: Shape 28"/>
            <p:cNvSpPr>
              <a:spLocks/>
            </p:cNvSpPr>
            <p:nvPr/>
          </p:nvSpPr>
          <p:spPr bwMode="auto">
            <a:xfrm>
              <a:off x="5673863" y="2030451"/>
              <a:ext cx="344418" cy="418039"/>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9" name="Freeform: Shape 29"/>
            <p:cNvSpPr>
              <a:spLocks/>
            </p:cNvSpPr>
            <p:nvPr/>
          </p:nvSpPr>
          <p:spPr bwMode="auto">
            <a:xfrm>
              <a:off x="5850156" y="1704325"/>
              <a:ext cx="327402" cy="456848"/>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0" name="Freeform: Shape 30"/>
            <p:cNvSpPr>
              <a:spLocks/>
            </p:cNvSpPr>
            <p:nvPr/>
          </p:nvSpPr>
          <p:spPr bwMode="auto">
            <a:xfrm>
              <a:off x="5903249" y="2052919"/>
              <a:ext cx="616685" cy="633187"/>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11" name="组合 110"/>
          <p:cNvGrpSpPr/>
          <p:nvPr/>
        </p:nvGrpSpPr>
        <p:grpSpPr>
          <a:xfrm>
            <a:off x="7642886" y="2733320"/>
            <a:ext cx="1740336" cy="1773429"/>
            <a:chOff x="4955113" y="2072113"/>
            <a:chExt cx="1305422" cy="1329764"/>
          </a:xfrm>
        </p:grpSpPr>
        <p:sp>
          <p:nvSpPr>
            <p:cNvPr id="112" name="Freeform: Shape 32"/>
            <p:cNvSpPr>
              <a:spLocks/>
            </p:cNvSpPr>
            <p:nvPr/>
          </p:nvSpPr>
          <p:spPr bwMode="auto">
            <a:xfrm>
              <a:off x="6127837" y="3264429"/>
              <a:ext cx="132698" cy="137448"/>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3" name="Freeform: Shape 33"/>
            <p:cNvSpPr>
              <a:spLocks/>
            </p:cNvSpPr>
            <p:nvPr/>
          </p:nvSpPr>
          <p:spPr bwMode="auto">
            <a:xfrm>
              <a:off x="5826069" y="2938325"/>
              <a:ext cx="332081" cy="383374"/>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4" name="Freeform: Shape 34"/>
            <p:cNvSpPr>
              <a:spLocks/>
            </p:cNvSpPr>
            <p:nvPr/>
          </p:nvSpPr>
          <p:spPr bwMode="auto">
            <a:xfrm>
              <a:off x="5819333" y="2932261"/>
              <a:ext cx="92956" cy="148229"/>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5" name="Freeform: Shape 35"/>
            <p:cNvSpPr>
              <a:spLocks/>
            </p:cNvSpPr>
            <p:nvPr/>
          </p:nvSpPr>
          <p:spPr bwMode="auto">
            <a:xfrm>
              <a:off x="4955113" y="2355515"/>
              <a:ext cx="319956" cy="27489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6" name="Freeform: Shape 36"/>
            <p:cNvSpPr>
              <a:spLocks/>
            </p:cNvSpPr>
            <p:nvPr/>
          </p:nvSpPr>
          <p:spPr bwMode="auto">
            <a:xfrm>
              <a:off x="5191544" y="2102851"/>
              <a:ext cx="118552" cy="30993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7" name="Freeform: Shape 37"/>
            <p:cNvSpPr>
              <a:spLocks/>
            </p:cNvSpPr>
            <p:nvPr/>
          </p:nvSpPr>
          <p:spPr bwMode="auto">
            <a:xfrm>
              <a:off x="5046049" y="2381958"/>
              <a:ext cx="340838" cy="413694"/>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8" name="Freeform: Shape 38"/>
            <p:cNvSpPr>
              <a:spLocks/>
            </p:cNvSpPr>
            <p:nvPr/>
          </p:nvSpPr>
          <p:spPr bwMode="auto">
            <a:xfrm>
              <a:off x="5216213" y="2072113"/>
              <a:ext cx="323998" cy="452099"/>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9" name="Freeform: Shape 39"/>
            <p:cNvSpPr>
              <a:spLocks/>
            </p:cNvSpPr>
            <p:nvPr/>
          </p:nvSpPr>
          <p:spPr bwMode="auto">
            <a:xfrm>
              <a:off x="5273049" y="2412785"/>
              <a:ext cx="610274" cy="62660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0" name="组合 119"/>
          <p:cNvGrpSpPr/>
          <p:nvPr/>
        </p:nvGrpSpPr>
        <p:grpSpPr>
          <a:xfrm>
            <a:off x="504916" y="1187507"/>
            <a:ext cx="6274394" cy="4881201"/>
            <a:chOff x="347195" y="1112166"/>
            <a:chExt cx="4706407" cy="3660054"/>
          </a:xfrm>
        </p:grpSpPr>
        <p:sp>
          <p:nvSpPr>
            <p:cNvPr id="121" name="Oval 42"/>
            <p:cNvSpPr/>
            <p:nvPr/>
          </p:nvSpPr>
          <p:spPr>
            <a:xfrm>
              <a:off x="1520661" y="1551963"/>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nvGrpSpPr>
            <p:cNvPr id="122" name="Group 44"/>
            <p:cNvGrpSpPr/>
            <p:nvPr/>
          </p:nvGrpSpPr>
          <p:grpSpPr>
            <a:xfrm>
              <a:off x="1643520" y="1700103"/>
              <a:ext cx="262024" cy="211458"/>
              <a:chOff x="2700338" y="2965449"/>
              <a:chExt cx="271462" cy="219075"/>
            </a:xfrm>
            <a:solidFill>
              <a:srgbClr val="FFFFFF"/>
            </a:solidFill>
          </p:grpSpPr>
          <p:sp>
            <p:nvSpPr>
              <p:cNvPr id="126" name="Freeform: Shape 45"/>
              <p:cNvSpPr>
                <a:spLocks/>
              </p:cNvSpPr>
              <p:nvPr/>
            </p:nvSpPr>
            <p:spPr bwMode="auto">
              <a:xfrm>
                <a:off x="2754313" y="2987674"/>
                <a:ext cx="82550" cy="174625"/>
              </a:xfrm>
              <a:custGeom>
                <a:avLst/>
                <a:gdLst/>
                <a:ahLst/>
                <a:cxnLst>
                  <a:cxn ang="0">
                    <a:pos x="36" y="72"/>
                  </a:cxn>
                  <a:cxn ang="0">
                    <a:pos x="32" y="75"/>
                  </a:cxn>
                  <a:cxn ang="0">
                    <a:pos x="5" y="61"/>
                  </a:cxn>
                  <a:cxn ang="0">
                    <a:pos x="0" y="53"/>
                  </a:cxn>
                  <a:cxn ang="0">
                    <a:pos x="0" y="23"/>
                  </a:cxn>
                  <a:cxn ang="0">
                    <a:pos x="5" y="15"/>
                  </a:cxn>
                  <a:cxn ang="0">
                    <a:pos x="32" y="2"/>
                  </a:cxn>
                  <a:cxn ang="0">
                    <a:pos x="36" y="4"/>
                  </a:cxn>
                  <a:cxn ang="0">
                    <a:pos x="36" y="72"/>
                  </a:cxn>
                </a:cxnLst>
                <a:rect l="0" t="0" r="r" b="b"/>
                <a:pathLst>
                  <a:path w="36" h="76">
                    <a:moveTo>
                      <a:pt x="36" y="72"/>
                    </a:moveTo>
                    <a:cubicBezTo>
                      <a:pt x="36" y="75"/>
                      <a:pt x="35" y="76"/>
                      <a:pt x="32" y="75"/>
                    </a:cubicBezTo>
                    <a:cubicBezTo>
                      <a:pt x="5" y="61"/>
                      <a:pt x="5" y="61"/>
                      <a:pt x="5" y="61"/>
                    </a:cubicBezTo>
                    <a:cubicBezTo>
                      <a:pt x="2" y="60"/>
                      <a:pt x="0" y="56"/>
                      <a:pt x="0" y="53"/>
                    </a:cubicBezTo>
                    <a:cubicBezTo>
                      <a:pt x="0" y="23"/>
                      <a:pt x="0" y="23"/>
                      <a:pt x="0" y="23"/>
                    </a:cubicBezTo>
                    <a:cubicBezTo>
                      <a:pt x="0" y="20"/>
                      <a:pt x="2" y="17"/>
                      <a:pt x="5" y="15"/>
                    </a:cubicBezTo>
                    <a:cubicBezTo>
                      <a:pt x="32" y="2"/>
                      <a:pt x="32" y="2"/>
                      <a:pt x="32" y="2"/>
                    </a:cubicBezTo>
                    <a:cubicBezTo>
                      <a:pt x="35" y="0"/>
                      <a:pt x="36" y="1"/>
                      <a:pt x="36" y="4"/>
                    </a:cubicBezTo>
                    <a:lnTo>
                      <a:pt x="36" y="72"/>
                    </a:lnTo>
                    <a:close/>
                  </a:path>
                </a:pathLst>
              </a:custGeom>
              <a:grp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7" name="Freeform: Shape 46"/>
              <p:cNvSpPr>
                <a:spLocks/>
              </p:cNvSpPr>
              <p:nvPr/>
            </p:nvSpPr>
            <p:spPr bwMode="auto">
              <a:xfrm>
                <a:off x="2700338" y="3028949"/>
                <a:ext cx="39687" cy="93663"/>
              </a:xfrm>
              <a:custGeom>
                <a:avLst/>
                <a:gdLst/>
                <a:ahLst/>
                <a:cxnLst>
                  <a:cxn ang="0">
                    <a:pos x="17" y="35"/>
                  </a:cxn>
                  <a:cxn ang="0">
                    <a:pos x="12" y="41"/>
                  </a:cxn>
                  <a:cxn ang="0">
                    <a:pos x="5" y="41"/>
                  </a:cxn>
                  <a:cxn ang="0">
                    <a:pos x="0" y="35"/>
                  </a:cxn>
                  <a:cxn ang="0">
                    <a:pos x="0" y="5"/>
                  </a:cxn>
                  <a:cxn ang="0">
                    <a:pos x="5" y="0"/>
                  </a:cxn>
                  <a:cxn ang="0">
                    <a:pos x="12" y="0"/>
                  </a:cxn>
                  <a:cxn ang="0">
                    <a:pos x="17" y="5"/>
                  </a:cxn>
                  <a:cxn ang="0">
                    <a:pos x="17" y="35"/>
                  </a:cxn>
                </a:cxnLst>
                <a:rect l="0" t="0" r="r" b="b"/>
                <a:pathLst>
                  <a:path w="17" h="41">
                    <a:moveTo>
                      <a:pt x="17" y="35"/>
                    </a:moveTo>
                    <a:cubicBezTo>
                      <a:pt x="17" y="38"/>
                      <a:pt x="14" y="41"/>
                      <a:pt x="12" y="41"/>
                    </a:cubicBezTo>
                    <a:cubicBezTo>
                      <a:pt x="5" y="41"/>
                      <a:pt x="5" y="41"/>
                      <a:pt x="5" y="41"/>
                    </a:cubicBezTo>
                    <a:cubicBezTo>
                      <a:pt x="2" y="41"/>
                      <a:pt x="0" y="38"/>
                      <a:pt x="0" y="35"/>
                    </a:cubicBezTo>
                    <a:cubicBezTo>
                      <a:pt x="0" y="5"/>
                      <a:pt x="0" y="5"/>
                      <a:pt x="0" y="5"/>
                    </a:cubicBezTo>
                    <a:cubicBezTo>
                      <a:pt x="0" y="2"/>
                      <a:pt x="2" y="0"/>
                      <a:pt x="5" y="0"/>
                    </a:cubicBezTo>
                    <a:cubicBezTo>
                      <a:pt x="12" y="0"/>
                      <a:pt x="12" y="0"/>
                      <a:pt x="12" y="0"/>
                    </a:cubicBezTo>
                    <a:cubicBezTo>
                      <a:pt x="14" y="0"/>
                      <a:pt x="17" y="2"/>
                      <a:pt x="17" y="5"/>
                    </a:cubicBezTo>
                    <a:lnTo>
                      <a:pt x="17" y="35"/>
                    </a:lnTo>
                    <a:close/>
                  </a:path>
                </a:pathLst>
              </a:custGeom>
              <a:grp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8" name="Freeform: Shape 47"/>
              <p:cNvSpPr>
                <a:spLocks/>
              </p:cNvSpPr>
              <p:nvPr/>
            </p:nvSpPr>
            <p:spPr bwMode="auto">
              <a:xfrm>
                <a:off x="2865438" y="3006724"/>
                <a:ext cx="46037" cy="136525"/>
              </a:xfrm>
              <a:custGeom>
                <a:avLst/>
                <a:gdLst/>
                <a:ahLst/>
                <a:cxnLst>
                  <a:cxn ang="0">
                    <a:pos x="10" y="58"/>
                  </a:cxn>
                  <a:cxn ang="0">
                    <a:pos x="20" y="31"/>
                  </a:cxn>
                  <a:cxn ang="0">
                    <a:pos x="10" y="3"/>
                  </a:cxn>
                  <a:cxn ang="0">
                    <a:pos x="10" y="2"/>
                  </a:cxn>
                  <a:cxn ang="0">
                    <a:pos x="5" y="2"/>
                  </a:cxn>
                  <a:cxn ang="0">
                    <a:pos x="2" y="5"/>
                  </a:cxn>
                  <a:cxn ang="0">
                    <a:pos x="2" y="10"/>
                  </a:cxn>
                  <a:cxn ang="0">
                    <a:pos x="2" y="10"/>
                  </a:cxn>
                  <a:cxn ang="0">
                    <a:pos x="2" y="51"/>
                  </a:cxn>
                  <a:cxn ang="0">
                    <a:pos x="2" y="51"/>
                  </a:cxn>
                  <a:cxn ang="0">
                    <a:pos x="2" y="55"/>
                  </a:cxn>
                  <a:cxn ang="0">
                    <a:pos x="5" y="59"/>
                  </a:cxn>
                  <a:cxn ang="0">
                    <a:pos x="7" y="60"/>
                  </a:cxn>
                  <a:cxn ang="0">
                    <a:pos x="9" y="58"/>
                  </a:cxn>
                  <a:cxn ang="0">
                    <a:pos x="10" y="58"/>
                  </a:cxn>
                </a:cxnLst>
                <a:rect l="0" t="0" r="r" b="b"/>
                <a:pathLst>
                  <a:path w="20" h="60">
                    <a:moveTo>
                      <a:pt x="10" y="58"/>
                    </a:moveTo>
                    <a:cubicBezTo>
                      <a:pt x="16" y="50"/>
                      <a:pt x="20" y="41"/>
                      <a:pt x="20" y="31"/>
                    </a:cubicBezTo>
                    <a:cubicBezTo>
                      <a:pt x="20" y="20"/>
                      <a:pt x="17" y="11"/>
                      <a:pt x="10" y="3"/>
                    </a:cubicBezTo>
                    <a:cubicBezTo>
                      <a:pt x="10" y="3"/>
                      <a:pt x="10" y="2"/>
                      <a:pt x="10" y="2"/>
                    </a:cubicBezTo>
                    <a:cubicBezTo>
                      <a:pt x="8" y="1"/>
                      <a:pt x="7" y="0"/>
                      <a:pt x="5" y="2"/>
                    </a:cubicBezTo>
                    <a:cubicBezTo>
                      <a:pt x="2" y="5"/>
                      <a:pt x="2" y="5"/>
                      <a:pt x="2" y="5"/>
                    </a:cubicBezTo>
                    <a:cubicBezTo>
                      <a:pt x="0" y="7"/>
                      <a:pt x="1" y="9"/>
                      <a:pt x="2" y="10"/>
                    </a:cubicBezTo>
                    <a:cubicBezTo>
                      <a:pt x="2" y="10"/>
                      <a:pt x="2" y="10"/>
                      <a:pt x="2" y="10"/>
                    </a:cubicBezTo>
                    <a:cubicBezTo>
                      <a:pt x="12" y="22"/>
                      <a:pt x="12" y="39"/>
                      <a:pt x="2" y="51"/>
                    </a:cubicBezTo>
                    <a:cubicBezTo>
                      <a:pt x="2" y="51"/>
                      <a:pt x="2" y="51"/>
                      <a:pt x="2" y="51"/>
                    </a:cubicBezTo>
                    <a:cubicBezTo>
                      <a:pt x="1" y="51"/>
                      <a:pt x="0" y="53"/>
                      <a:pt x="2" y="55"/>
                    </a:cubicBezTo>
                    <a:cubicBezTo>
                      <a:pt x="5" y="59"/>
                      <a:pt x="5" y="59"/>
                      <a:pt x="5" y="59"/>
                    </a:cubicBezTo>
                    <a:cubicBezTo>
                      <a:pt x="6" y="59"/>
                      <a:pt x="7" y="60"/>
                      <a:pt x="7" y="60"/>
                    </a:cubicBezTo>
                    <a:cubicBezTo>
                      <a:pt x="8" y="59"/>
                      <a:pt x="9" y="59"/>
                      <a:pt x="9" y="58"/>
                    </a:cubicBezTo>
                    <a:cubicBezTo>
                      <a:pt x="10" y="58"/>
                      <a:pt x="10" y="58"/>
                      <a:pt x="10" y="58"/>
                    </a:cubicBezTo>
                  </a:path>
                </a:pathLst>
              </a:custGeom>
              <a:grp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9" name="Freeform: Shape 48"/>
              <p:cNvSpPr>
                <a:spLocks/>
              </p:cNvSpPr>
              <p:nvPr/>
            </p:nvSpPr>
            <p:spPr bwMode="auto">
              <a:xfrm>
                <a:off x="2906713" y="2965449"/>
                <a:ext cx="65087" cy="219075"/>
              </a:xfrm>
              <a:custGeom>
                <a:avLst/>
                <a:gdLst/>
                <a:ahLst/>
                <a:cxnLst>
                  <a:cxn ang="0">
                    <a:pos x="28" y="49"/>
                  </a:cxn>
                  <a:cxn ang="0">
                    <a:pos x="11" y="3"/>
                  </a:cxn>
                  <a:cxn ang="0">
                    <a:pos x="11" y="3"/>
                  </a:cxn>
                  <a:cxn ang="0">
                    <a:pos x="10" y="2"/>
                  </a:cxn>
                  <a:cxn ang="0">
                    <a:pos x="6" y="1"/>
                  </a:cxn>
                  <a:cxn ang="0">
                    <a:pos x="2" y="5"/>
                  </a:cxn>
                  <a:cxn ang="0">
                    <a:pos x="3" y="10"/>
                  </a:cxn>
                  <a:cxn ang="0">
                    <a:pos x="3" y="10"/>
                  </a:cxn>
                  <a:cxn ang="0">
                    <a:pos x="2" y="87"/>
                  </a:cxn>
                  <a:cxn ang="0">
                    <a:pos x="2" y="91"/>
                  </a:cxn>
                  <a:cxn ang="0">
                    <a:pos x="6" y="95"/>
                  </a:cxn>
                  <a:cxn ang="0">
                    <a:pos x="8" y="96"/>
                  </a:cxn>
                  <a:cxn ang="0">
                    <a:pos x="10" y="95"/>
                  </a:cxn>
                  <a:cxn ang="0">
                    <a:pos x="28" y="49"/>
                  </a:cxn>
                </a:cxnLst>
                <a:rect l="0" t="0" r="r" b="b"/>
                <a:pathLst>
                  <a:path w="28" h="96">
                    <a:moveTo>
                      <a:pt x="28" y="49"/>
                    </a:moveTo>
                    <a:cubicBezTo>
                      <a:pt x="28" y="32"/>
                      <a:pt x="22" y="15"/>
                      <a:pt x="11" y="3"/>
                    </a:cubicBezTo>
                    <a:cubicBezTo>
                      <a:pt x="11" y="3"/>
                      <a:pt x="11" y="3"/>
                      <a:pt x="11" y="3"/>
                    </a:cubicBezTo>
                    <a:cubicBezTo>
                      <a:pt x="11" y="2"/>
                      <a:pt x="10" y="2"/>
                      <a:pt x="10" y="2"/>
                    </a:cubicBezTo>
                    <a:cubicBezTo>
                      <a:pt x="8" y="0"/>
                      <a:pt x="7" y="0"/>
                      <a:pt x="6" y="1"/>
                    </a:cubicBezTo>
                    <a:cubicBezTo>
                      <a:pt x="2" y="5"/>
                      <a:pt x="2" y="5"/>
                      <a:pt x="2" y="5"/>
                    </a:cubicBezTo>
                    <a:cubicBezTo>
                      <a:pt x="0" y="7"/>
                      <a:pt x="2" y="9"/>
                      <a:pt x="3" y="10"/>
                    </a:cubicBezTo>
                    <a:cubicBezTo>
                      <a:pt x="3" y="10"/>
                      <a:pt x="3" y="10"/>
                      <a:pt x="3" y="10"/>
                    </a:cubicBezTo>
                    <a:cubicBezTo>
                      <a:pt x="22" y="33"/>
                      <a:pt x="22" y="65"/>
                      <a:pt x="2" y="87"/>
                    </a:cubicBezTo>
                    <a:cubicBezTo>
                      <a:pt x="2" y="88"/>
                      <a:pt x="0" y="89"/>
                      <a:pt x="2" y="91"/>
                    </a:cubicBezTo>
                    <a:cubicBezTo>
                      <a:pt x="6" y="95"/>
                      <a:pt x="6" y="95"/>
                      <a:pt x="6" y="95"/>
                    </a:cubicBezTo>
                    <a:cubicBezTo>
                      <a:pt x="7" y="96"/>
                      <a:pt x="7" y="96"/>
                      <a:pt x="8" y="96"/>
                    </a:cubicBezTo>
                    <a:cubicBezTo>
                      <a:pt x="9" y="96"/>
                      <a:pt x="9" y="95"/>
                      <a:pt x="10" y="95"/>
                    </a:cubicBezTo>
                    <a:cubicBezTo>
                      <a:pt x="22" y="82"/>
                      <a:pt x="28" y="66"/>
                      <a:pt x="28" y="49"/>
                    </a:cubicBezTo>
                  </a:path>
                </a:pathLst>
              </a:custGeom>
              <a:grp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3" name="Group 64"/>
            <p:cNvGrpSpPr/>
            <p:nvPr/>
          </p:nvGrpSpPr>
          <p:grpSpPr>
            <a:xfrm>
              <a:off x="347195" y="1112166"/>
              <a:ext cx="4706407" cy="3660054"/>
              <a:chOff x="6505676" y="2028603"/>
              <a:chExt cx="6275209" cy="4880076"/>
            </a:xfrm>
          </p:grpSpPr>
          <p:sp>
            <p:nvSpPr>
              <p:cNvPr id="124" name="TextBox 65"/>
              <p:cNvSpPr txBox="1">
                <a:spLocks/>
              </p:cNvSpPr>
              <p:nvPr/>
            </p:nvSpPr>
            <p:spPr bwMode="auto">
              <a:xfrm>
                <a:off x="6505676" y="2028603"/>
                <a:ext cx="1458909" cy="309958"/>
              </a:xfrm>
              <a:prstGeom prst="rect">
                <a:avLst/>
              </a:prstGeom>
              <a:noFill/>
            </p:spPr>
            <p:txBody>
              <a:bodyPr wrap="none" lIns="288000" tIns="46800" rIns="90000" bIns="46800">
                <a:normAutofit fontScale="70000" lnSpcReduction="20000"/>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lumMod val="85000"/>
                        <a:lumOff val="15000"/>
                      </a:srgbClr>
                    </a:solidFill>
                    <a:effectLst/>
                    <a:uLnTx/>
                    <a:uFillTx/>
                    <a:cs typeface="+mn-ea"/>
                    <a:sym typeface="+mn-lt"/>
                  </a:rPr>
                  <a:t>手写汉字识别是一个极具挑战性的模式识别及机器学习问题，主要表现在</a:t>
                </a:r>
                <a:r>
                  <a:rPr kumimoji="0" lang="en-US" altLang="zh-CN" sz="2000" b="0" i="0" u="none" strike="noStrike" kern="0" cap="none" spc="0" normalizeH="0" baseline="0" noProof="0" dirty="0">
                    <a:ln>
                      <a:noFill/>
                    </a:ln>
                    <a:solidFill>
                      <a:srgbClr val="000000">
                        <a:lumMod val="85000"/>
                        <a:lumOff val="15000"/>
                      </a:srgbClr>
                    </a:solidFill>
                    <a:effectLst/>
                    <a:uLnTx/>
                    <a:uFillTx/>
                    <a:cs typeface="+mn-ea"/>
                    <a:sym typeface="+mn-lt"/>
                  </a:rPr>
                  <a:t>:</a:t>
                </a:r>
              </a:p>
            </p:txBody>
          </p:sp>
          <p:sp>
            <p:nvSpPr>
              <p:cNvPr id="125" name="TextBox 66"/>
              <p:cNvSpPr txBox="1">
                <a:spLocks/>
              </p:cNvSpPr>
              <p:nvPr/>
            </p:nvSpPr>
            <p:spPr bwMode="auto">
              <a:xfrm>
                <a:off x="6505676" y="6177588"/>
                <a:ext cx="6275209" cy="731091"/>
              </a:xfrm>
              <a:prstGeom prst="rect">
                <a:avLst/>
              </a:prstGeom>
              <a:noFill/>
            </p:spPr>
            <p:txBody>
              <a:bodyPr wrap="square" lIns="288000" tIns="46800" rIns="90000" bIns="4680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可见，手写汉字识别进步空间较大，需要综合各项技术，增加训练样本数</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据，提升识别率。</a:t>
                </a:r>
              </a:p>
            </p:txBody>
          </p:sp>
        </p:grpSp>
      </p:grpSp>
      <p:grpSp>
        <p:nvGrpSpPr>
          <p:cNvPr id="130" name="组合 129"/>
          <p:cNvGrpSpPr/>
          <p:nvPr/>
        </p:nvGrpSpPr>
        <p:grpSpPr>
          <a:xfrm>
            <a:off x="2071538" y="2698191"/>
            <a:ext cx="3876334" cy="719301"/>
            <a:chOff x="1518118" y="2539894"/>
            <a:chExt cx="2907628" cy="539351"/>
          </a:xfrm>
        </p:grpSpPr>
        <p:sp>
          <p:nvSpPr>
            <p:cNvPr id="131" name="Oval 43"/>
            <p:cNvSpPr/>
            <p:nvPr/>
          </p:nvSpPr>
          <p:spPr>
            <a:xfrm>
              <a:off x="1518118" y="2539894"/>
              <a:ext cx="507738" cy="507738"/>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132" name="Freeform: Shape 49"/>
            <p:cNvSpPr>
              <a:spLocks/>
            </p:cNvSpPr>
            <p:nvPr/>
          </p:nvSpPr>
          <p:spPr bwMode="auto">
            <a:xfrm>
              <a:off x="1642751" y="2662111"/>
              <a:ext cx="263557" cy="255895"/>
            </a:xfrm>
            <a:custGeom>
              <a:avLst/>
              <a:gdLst/>
              <a:ahLst/>
              <a:cxnLst>
                <a:cxn ang="0">
                  <a:pos x="86" y="58"/>
                </a:cxn>
                <a:cxn ang="0">
                  <a:pos x="76" y="55"/>
                </a:cxn>
                <a:cxn ang="0">
                  <a:pos x="76" y="54"/>
                </a:cxn>
                <a:cxn ang="0">
                  <a:pos x="71" y="47"/>
                </a:cxn>
                <a:cxn ang="0">
                  <a:pos x="76" y="68"/>
                </a:cxn>
                <a:cxn ang="0">
                  <a:pos x="76" y="59"/>
                </a:cxn>
                <a:cxn ang="0">
                  <a:pos x="81" y="59"/>
                </a:cxn>
                <a:cxn ang="0">
                  <a:pos x="86" y="68"/>
                </a:cxn>
                <a:cxn ang="0">
                  <a:pos x="65" y="59"/>
                </a:cxn>
                <a:cxn ang="0">
                  <a:pos x="58" y="47"/>
                </a:cxn>
                <a:cxn ang="0">
                  <a:pos x="50" y="63"/>
                </a:cxn>
                <a:cxn ang="0">
                  <a:pos x="60" y="68"/>
                </a:cxn>
                <a:cxn ang="0">
                  <a:pos x="65" y="63"/>
                </a:cxn>
                <a:cxn ang="0">
                  <a:pos x="67" y="59"/>
                </a:cxn>
                <a:cxn ang="0">
                  <a:pos x="39" y="64"/>
                </a:cxn>
                <a:cxn ang="0">
                  <a:pos x="40" y="46"/>
                </a:cxn>
                <a:cxn ang="0">
                  <a:pos x="37" y="54"/>
                </a:cxn>
                <a:cxn ang="0">
                  <a:pos x="42" y="54"/>
                </a:cxn>
                <a:cxn ang="0">
                  <a:pos x="33" y="68"/>
                </a:cxn>
                <a:cxn ang="0">
                  <a:pos x="48" y="64"/>
                </a:cxn>
                <a:cxn ang="0">
                  <a:pos x="60" y="89"/>
                </a:cxn>
                <a:cxn ang="0">
                  <a:pos x="60" y="27"/>
                </a:cxn>
                <a:cxn ang="0">
                  <a:pos x="59" y="54"/>
                </a:cxn>
                <a:cxn ang="0">
                  <a:pos x="55" y="59"/>
                </a:cxn>
                <a:cxn ang="0">
                  <a:pos x="60" y="54"/>
                </a:cxn>
                <a:cxn ang="0">
                  <a:pos x="60" y="52"/>
                </a:cxn>
                <a:cxn ang="0">
                  <a:pos x="109" y="28"/>
                </a:cxn>
                <a:cxn ang="0">
                  <a:pos x="5" y="40"/>
                </a:cxn>
                <a:cxn ang="0">
                  <a:pos x="6" y="46"/>
                </a:cxn>
                <a:cxn ang="0">
                  <a:pos x="60" y="12"/>
                </a:cxn>
                <a:cxn ang="0">
                  <a:pos x="90" y="33"/>
                </a:cxn>
                <a:cxn ang="0">
                  <a:pos x="104" y="50"/>
                </a:cxn>
                <a:cxn ang="0">
                  <a:pos x="112" y="55"/>
                </a:cxn>
                <a:cxn ang="0">
                  <a:pos x="119" y="28"/>
                </a:cxn>
                <a:cxn ang="0">
                  <a:pos x="109" y="28"/>
                </a:cxn>
                <a:cxn ang="0">
                  <a:pos x="114" y="76"/>
                </a:cxn>
                <a:cxn ang="0">
                  <a:pos x="11" y="89"/>
                </a:cxn>
                <a:cxn ang="0">
                  <a:pos x="3" y="90"/>
                </a:cxn>
                <a:cxn ang="0">
                  <a:pos x="6" y="66"/>
                </a:cxn>
                <a:cxn ang="0">
                  <a:pos x="10" y="60"/>
                </a:cxn>
                <a:cxn ang="0">
                  <a:pos x="30" y="79"/>
                </a:cxn>
                <a:cxn ang="0">
                  <a:pos x="22" y="85"/>
                </a:cxn>
                <a:cxn ang="0">
                  <a:pos x="103" y="72"/>
                </a:cxn>
              </a:cxnLst>
              <a:rect l="0" t="0" r="r" b="b"/>
              <a:pathLst>
                <a:path w="119" h="115">
                  <a:moveTo>
                    <a:pt x="86" y="68"/>
                  </a:moveTo>
                  <a:cubicBezTo>
                    <a:pt x="86" y="58"/>
                    <a:pt x="86" y="58"/>
                    <a:pt x="86" y="58"/>
                  </a:cubicBezTo>
                  <a:cubicBezTo>
                    <a:pt x="86" y="54"/>
                    <a:pt x="83" y="52"/>
                    <a:pt x="80" y="52"/>
                  </a:cubicBezTo>
                  <a:cubicBezTo>
                    <a:pt x="78" y="52"/>
                    <a:pt x="77" y="53"/>
                    <a:pt x="76" y="55"/>
                  </a:cubicBezTo>
                  <a:cubicBezTo>
                    <a:pt x="76" y="55"/>
                    <a:pt x="76" y="55"/>
                    <a:pt x="76" y="55"/>
                  </a:cubicBezTo>
                  <a:cubicBezTo>
                    <a:pt x="76" y="55"/>
                    <a:pt x="76" y="54"/>
                    <a:pt x="76" y="54"/>
                  </a:cubicBezTo>
                  <a:cubicBezTo>
                    <a:pt x="76" y="47"/>
                    <a:pt x="76" y="47"/>
                    <a:pt x="76" y="47"/>
                  </a:cubicBezTo>
                  <a:cubicBezTo>
                    <a:pt x="71" y="47"/>
                    <a:pt x="71" y="47"/>
                    <a:pt x="71" y="47"/>
                  </a:cubicBezTo>
                  <a:cubicBezTo>
                    <a:pt x="71" y="68"/>
                    <a:pt x="71" y="68"/>
                    <a:pt x="71" y="68"/>
                  </a:cubicBezTo>
                  <a:cubicBezTo>
                    <a:pt x="76" y="68"/>
                    <a:pt x="76" y="68"/>
                    <a:pt x="76" y="68"/>
                  </a:cubicBezTo>
                  <a:cubicBezTo>
                    <a:pt x="76" y="61"/>
                    <a:pt x="76" y="61"/>
                    <a:pt x="76" y="61"/>
                  </a:cubicBezTo>
                  <a:cubicBezTo>
                    <a:pt x="76" y="61"/>
                    <a:pt x="76" y="60"/>
                    <a:pt x="76" y="59"/>
                  </a:cubicBezTo>
                  <a:cubicBezTo>
                    <a:pt x="76" y="58"/>
                    <a:pt x="77" y="57"/>
                    <a:pt x="79" y="57"/>
                  </a:cubicBezTo>
                  <a:cubicBezTo>
                    <a:pt x="80" y="57"/>
                    <a:pt x="81" y="58"/>
                    <a:pt x="81" y="59"/>
                  </a:cubicBezTo>
                  <a:cubicBezTo>
                    <a:pt x="81" y="68"/>
                    <a:pt x="81" y="68"/>
                    <a:pt x="81" y="68"/>
                  </a:cubicBezTo>
                  <a:lnTo>
                    <a:pt x="86" y="68"/>
                  </a:lnTo>
                  <a:close/>
                  <a:moveTo>
                    <a:pt x="67" y="59"/>
                  </a:moveTo>
                  <a:cubicBezTo>
                    <a:pt x="65" y="59"/>
                    <a:pt x="65" y="59"/>
                    <a:pt x="65" y="59"/>
                  </a:cubicBezTo>
                  <a:cubicBezTo>
                    <a:pt x="65" y="47"/>
                    <a:pt x="65" y="47"/>
                    <a:pt x="65" y="47"/>
                  </a:cubicBezTo>
                  <a:cubicBezTo>
                    <a:pt x="58" y="47"/>
                    <a:pt x="58" y="47"/>
                    <a:pt x="58" y="47"/>
                  </a:cubicBezTo>
                  <a:cubicBezTo>
                    <a:pt x="50" y="60"/>
                    <a:pt x="50" y="60"/>
                    <a:pt x="50" y="60"/>
                  </a:cubicBezTo>
                  <a:cubicBezTo>
                    <a:pt x="50" y="63"/>
                    <a:pt x="50" y="63"/>
                    <a:pt x="50" y="63"/>
                  </a:cubicBezTo>
                  <a:cubicBezTo>
                    <a:pt x="60" y="63"/>
                    <a:pt x="60" y="63"/>
                    <a:pt x="60" y="63"/>
                  </a:cubicBezTo>
                  <a:cubicBezTo>
                    <a:pt x="60" y="68"/>
                    <a:pt x="60" y="68"/>
                    <a:pt x="60" y="68"/>
                  </a:cubicBezTo>
                  <a:cubicBezTo>
                    <a:pt x="65" y="68"/>
                    <a:pt x="65" y="68"/>
                    <a:pt x="65" y="68"/>
                  </a:cubicBezTo>
                  <a:cubicBezTo>
                    <a:pt x="65" y="63"/>
                    <a:pt x="65" y="63"/>
                    <a:pt x="65" y="63"/>
                  </a:cubicBezTo>
                  <a:cubicBezTo>
                    <a:pt x="67" y="63"/>
                    <a:pt x="67" y="63"/>
                    <a:pt x="67" y="63"/>
                  </a:cubicBezTo>
                  <a:lnTo>
                    <a:pt x="67" y="59"/>
                  </a:lnTo>
                  <a:close/>
                  <a:moveTo>
                    <a:pt x="48" y="64"/>
                  </a:moveTo>
                  <a:cubicBezTo>
                    <a:pt x="39" y="64"/>
                    <a:pt x="39" y="64"/>
                    <a:pt x="39" y="64"/>
                  </a:cubicBezTo>
                  <a:cubicBezTo>
                    <a:pt x="39" y="61"/>
                    <a:pt x="48" y="60"/>
                    <a:pt x="48" y="53"/>
                  </a:cubicBezTo>
                  <a:cubicBezTo>
                    <a:pt x="48" y="48"/>
                    <a:pt x="44" y="46"/>
                    <a:pt x="40" y="46"/>
                  </a:cubicBezTo>
                  <a:cubicBezTo>
                    <a:pt x="35" y="46"/>
                    <a:pt x="33" y="51"/>
                    <a:pt x="33" y="51"/>
                  </a:cubicBezTo>
                  <a:cubicBezTo>
                    <a:pt x="37" y="54"/>
                    <a:pt x="37" y="54"/>
                    <a:pt x="37" y="54"/>
                  </a:cubicBezTo>
                  <a:cubicBezTo>
                    <a:pt x="37" y="54"/>
                    <a:pt x="38" y="51"/>
                    <a:pt x="40" y="51"/>
                  </a:cubicBezTo>
                  <a:cubicBezTo>
                    <a:pt x="41" y="51"/>
                    <a:pt x="42" y="52"/>
                    <a:pt x="42" y="54"/>
                  </a:cubicBezTo>
                  <a:cubicBezTo>
                    <a:pt x="42" y="57"/>
                    <a:pt x="33" y="58"/>
                    <a:pt x="33" y="66"/>
                  </a:cubicBezTo>
                  <a:cubicBezTo>
                    <a:pt x="33" y="67"/>
                    <a:pt x="33" y="67"/>
                    <a:pt x="33" y="68"/>
                  </a:cubicBezTo>
                  <a:cubicBezTo>
                    <a:pt x="48" y="68"/>
                    <a:pt x="48" y="68"/>
                    <a:pt x="48" y="68"/>
                  </a:cubicBezTo>
                  <a:lnTo>
                    <a:pt x="48" y="64"/>
                  </a:lnTo>
                  <a:close/>
                  <a:moveTo>
                    <a:pt x="90" y="58"/>
                  </a:moveTo>
                  <a:cubicBezTo>
                    <a:pt x="90" y="75"/>
                    <a:pt x="77" y="89"/>
                    <a:pt x="60" y="89"/>
                  </a:cubicBezTo>
                  <a:cubicBezTo>
                    <a:pt x="43" y="89"/>
                    <a:pt x="29" y="75"/>
                    <a:pt x="29" y="58"/>
                  </a:cubicBezTo>
                  <a:cubicBezTo>
                    <a:pt x="29" y="41"/>
                    <a:pt x="43" y="27"/>
                    <a:pt x="60" y="27"/>
                  </a:cubicBezTo>
                  <a:cubicBezTo>
                    <a:pt x="77" y="27"/>
                    <a:pt x="90" y="41"/>
                    <a:pt x="90" y="58"/>
                  </a:cubicBezTo>
                  <a:moveTo>
                    <a:pt x="59" y="54"/>
                  </a:moveTo>
                  <a:cubicBezTo>
                    <a:pt x="55" y="59"/>
                    <a:pt x="55" y="59"/>
                    <a:pt x="55" y="59"/>
                  </a:cubicBezTo>
                  <a:cubicBezTo>
                    <a:pt x="55" y="59"/>
                    <a:pt x="55" y="59"/>
                    <a:pt x="55" y="59"/>
                  </a:cubicBezTo>
                  <a:cubicBezTo>
                    <a:pt x="60" y="59"/>
                    <a:pt x="60" y="59"/>
                    <a:pt x="60" y="59"/>
                  </a:cubicBezTo>
                  <a:cubicBezTo>
                    <a:pt x="60" y="54"/>
                    <a:pt x="60" y="54"/>
                    <a:pt x="60" y="54"/>
                  </a:cubicBezTo>
                  <a:cubicBezTo>
                    <a:pt x="60" y="53"/>
                    <a:pt x="60" y="52"/>
                    <a:pt x="60" y="52"/>
                  </a:cubicBezTo>
                  <a:cubicBezTo>
                    <a:pt x="60" y="52"/>
                    <a:pt x="60" y="52"/>
                    <a:pt x="60" y="52"/>
                  </a:cubicBezTo>
                  <a:cubicBezTo>
                    <a:pt x="60" y="52"/>
                    <a:pt x="59" y="53"/>
                    <a:pt x="59" y="54"/>
                  </a:cubicBezTo>
                  <a:moveTo>
                    <a:pt x="109" y="28"/>
                  </a:moveTo>
                  <a:cubicBezTo>
                    <a:pt x="98" y="11"/>
                    <a:pt x="80" y="0"/>
                    <a:pt x="60" y="0"/>
                  </a:cubicBezTo>
                  <a:cubicBezTo>
                    <a:pt x="34" y="0"/>
                    <a:pt x="12" y="17"/>
                    <a:pt x="5" y="40"/>
                  </a:cubicBezTo>
                  <a:cubicBezTo>
                    <a:pt x="4" y="42"/>
                    <a:pt x="5" y="44"/>
                    <a:pt x="6" y="46"/>
                  </a:cubicBezTo>
                  <a:cubicBezTo>
                    <a:pt x="6" y="46"/>
                    <a:pt x="6" y="46"/>
                    <a:pt x="6" y="46"/>
                  </a:cubicBezTo>
                  <a:cubicBezTo>
                    <a:pt x="9" y="49"/>
                    <a:pt x="14" y="48"/>
                    <a:pt x="16" y="44"/>
                  </a:cubicBezTo>
                  <a:cubicBezTo>
                    <a:pt x="22" y="25"/>
                    <a:pt x="39" y="12"/>
                    <a:pt x="60" y="12"/>
                  </a:cubicBezTo>
                  <a:cubicBezTo>
                    <a:pt x="75" y="12"/>
                    <a:pt x="89" y="19"/>
                    <a:pt x="97" y="31"/>
                  </a:cubicBezTo>
                  <a:cubicBezTo>
                    <a:pt x="90" y="33"/>
                    <a:pt x="90" y="33"/>
                    <a:pt x="90" y="33"/>
                  </a:cubicBezTo>
                  <a:cubicBezTo>
                    <a:pt x="89" y="34"/>
                    <a:pt x="88" y="35"/>
                    <a:pt x="89" y="37"/>
                  </a:cubicBezTo>
                  <a:cubicBezTo>
                    <a:pt x="104" y="50"/>
                    <a:pt x="104" y="50"/>
                    <a:pt x="104" y="50"/>
                  </a:cubicBezTo>
                  <a:cubicBezTo>
                    <a:pt x="109" y="56"/>
                    <a:pt x="109" y="56"/>
                    <a:pt x="109" y="56"/>
                  </a:cubicBezTo>
                  <a:cubicBezTo>
                    <a:pt x="110" y="57"/>
                    <a:pt x="112" y="56"/>
                    <a:pt x="112" y="55"/>
                  </a:cubicBezTo>
                  <a:cubicBezTo>
                    <a:pt x="113" y="50"/>
                    <a:pt x="113" y="50"/>
                    <a:pt x="113" y="50"/>
                  </a:cubicBezTo>
                  <a:cubicBezTo>
                    <a:pt x="119" y="28"/>
                    <a:pt x="119" y="28"/>
                    <a:pt x="119" y="28"/>
                  </a:cubicBezTo>
                  <a:cubicBezTo>
                    <a:pt x="119" y="27"/>
                    <a:pt x="118" y="25"/>
                    <a:pt x="116" y="26"/>
                  </a:cubicBezTo>
                  <a:lnTo>
                    <a:pt x="109" y="28"/>
                  </a:lnTo>
                  <a:close/>
                  <a:moveTo>
                    <a:pt x="113" y="70"/>
                  </a:moveTo>
                  <a:cubicBezTo>
                    <a:pt x="114" y="71"/>
                    <a:pt x="115" y="74"/>
                    <a:pt x="114" y="76"/>
                  </a:cubicBezTo>
                  <a:cubicBezTo>
                    <a:pt x="107" y="99"/>
                    <a:pt x="85" y="115"/>
                    <a:pt x="60" y="115"/>
                  </a:cubicBezTo>
                  <a:cubicBezTo>
                    <a:pt x="40" y="115"/>
                    <a:pt x="22" y="105"/>
                    <a:pt x="11" y="89"/>
                  </a:cubicBezTo>
                  <a:cubicBezTo>
                    <a:pt x="11" y="88"/>
                    <a:pt x="10" y="88"/>
                    <a:pt x="9" y="88"/>
                  </a:cubicBezTo>
                  <a:cubicBezTo>
                    <a:pt x="3" y="90"/>
                    <a:pt x="3" y="90"/>
                    <a:pt x="3" y="90"/>
                  </a:cubicBezTo>
                  <a:cubicBezTo>
                    <a:pt x="1" y="90"/>
                    <a:pt x="0" y="89"/>
                    <a:pt x="0" y="88"/>
                  </a:cubicBezTo>
                  <a:cubicBezTo>
                    <a:pt x="6" y="66"/>
                    <a:pt x="6" y="66"/>
                    <a:pt x="6" y="66"/>
                  </a:cubicBezTo>
                  <a:cubicBezTo>
                    <a:pt x="7" y="61"/>
                    <a:pt x="7" y="61"/>
                    <a:pt x="7" y="61"/>
                  </a:cubicBezTo>
                  <a:cubicBezTo>
                    <a:pt x="7" y="60"/>
                    <a:pt x="9" y="59"/>
                    <a:pt x="10" y="60"/>
                  </a:cubicBezTo>
                  <a:cubicBezTo>
                    <a:pt x="16" y="66"/>
                    <a:pt x="16" y="66"/>
                    <a:pt x="16" y="66"/>
                  </a:cubicBezTo>
                  <a:cubicBezTo>
                    <a:pt x="30" y="79"/>
                    <a:pt x="30" y="79"/>
                    <a:pt x="30" y="79"/>
                  </a:cubicBezTo>
                  <a:cubicBezTo>
                    <a:pt x="31" y="80"/>
                    <a:pt x="30" y="82"/>
                    <a:pt x="29" y="83"/>
                  </a:cubicBezTo>
                  <a:cubicBezTo>
                    <a:pt x="22" y="85"/>
                    <a:pt x="22" y="85"/>
                    <a:pt x="22" y="85"/>
                  </a:cubicBezTo>
                  <a:cubicBezTo>
                    <a:pt x="31" y="97"/>
                    <a:pt x="44" y="104"/>
                    <a:pt x="60" y="104"/>
                  </a:cubicBezTo>
                  <a:cubicBezTo>
                    <a:pt x="80" y="104"/>
                    <a:pt x="97" y="91"/>
                    <a:pt x="103" y="72"/>
                  </a:cubicBezTo>
                  <a:cubicBezTo>
                    <a:pt x="105" y="68"/>
                    <a:pt x="110" y="67"/>
                    <a:pt x="113" y="70"/>
                  </a:cubicBezTo>
                  <a:close/>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35" name="TextBox 69"/>
            <p:cNvSpPr txBox="1">
              <a:spLocks/>
            </p:cNvSpPr>
            <p:nvPr/>
          </p:nvSpPr>
          <p:spPr bwMode="auto">
            <a:xfrm>
              <a:off x="2001551" y="2662111"/>
              <a:ext cx="2424195" cy="417134"/>
            </a:xfrm>
            <a:prstGeom prst="rect">
              <a:avLst/>
            </a:prstGeom>
            <a:noFill/>
          </p:spPr>
          <p:txBody>
            <a:bodyPr wrap="square" lIns="288000" tIns="46800" rIns="90000" bIns="4680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汉字字符级别比较繁杂，极具变化特点；</a:t>
              </a:r>
            </a:p>
          </p:txBody>
        </p:sp>
      </p:grpSp>
      <p:grpSp>
        <p:nvGrpSpPr>
          <p:cNvPr id="136" name="组合 135"/>
          <p:cNvGrpSpPr/>
          <p:nvPr/>
        </p:nvGrpSpPr>
        <p:grpSpPr>
          <a:xfrm>
            <a:off x="2063743" y="3639783"/>
            <a:ext cx="3677828" cy="746823"/>
            <a:chOff x="1520661" y="3514715"/>
            <a:chExt cx="2758731" cy="559988"/>
          </a:xfrm>
        </p:grpSpPr>
        <p:sp>
          <p:nvSpPr>
            <p:cNvPr id="137" name="Oval 41"/>
            <p:cNvSpPr/>
            <p:nvPr/>
          </p:nvSpPr>
          <p:spPr>
            <a:xfrm>
              <a:off x="1520661" y="3514715"/>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138" name="Freeform: Shape 50"/>
            <p:cNvSpPr>
              <a:spLocks/>
            </p:cNvSpPr>
            <p:nvPr/>
          </p:nvSpPr>
          <p:spPr bwMode="auto">
            <a:xfrm>
              <a:off x="1642751" y="3606926"/>
              <a:ext cx="263557" cy="323317"/>
            </a:xfrm>
            <a:custGeom>
              <a:avLst/>
              <a:gdLst/>
              <a:ahLst/>
              <a:cxnLst>
                <a:cxn ang="0">
                  <a:pos x="19" y="108"/>
                </a:cxn>
                <a:cxn ang="0">
                  <a:pos x="17" y="104"/>
                </a:cxn>
                <a:cxn ang="0">
                  <a:pos x="58" y="102"/>
                </a:cxn>
                <a:cxn ang="0">
                  <a:pos x="60" y="106"/>
                </a:cxn>
                <a:cxn ang="0">
                  <a:pos x="62" y="90"/>
                </a:cxn>
                <a:cxn ang="0">
                  <a:pos x="17" y="87"/>
                </a:cxn>
                <a:cxn ang="0">
                  <a:pos x="19" y="83"/>
                </a:cxn>
                <a:cxn ang="0">
                  <a:pos x="65" y="85"/>
                </a:cxn>
                <a:cxn ang="0">
                  <a:pos x="62" y="90"/>
                </a:cxn>
                <a:cxn ang="0">
                  <a:pos x="19" y="54"/>
                </a:cxn>
                <a:cxn ang="0">
                  <a:pos x="17" y="50"/>
                </a:cxn>
                <a:cxn ang="0">
                  <a:pos x="73" y="48"/>
                </a:cxn>
                <a:cxn ang="0">
                  <a:pos x="75" y="52"/>
                </a:cxn>
                <a:cxn ang="0">
                  <a:pos x="73" y="73"/>
                </a:cxn>
                <a:cxn ang="0">
                  <a:pos x="17" y="71"/>
                </a:cxn>
                <a:cxn ang="0">
                  <a:pos x="19" y="67"/>
                </a:cxn>
                <a:cxn ang="0">
                  <a:pos x="75" y="69"/>
                </a:cxn>
                <a:cxn ang="0">
                  <a:pos x="73" y="73"/>
                </a:cxn>
                <a:cxn ang="0">
                  <a:pos x="93" y="132"/>
                </a:cxn>
                <a:cxn ang="0">
                  <a:pos x="87" y="132"/>
                </a:cxn>
                <a:cxn ang="0">
                  <a:pos x="76" y="118"/>
                </a:cxn>
                <a:cxn ang="0">
                  <a:pos x="89" y="123"/>
                </a:cxn>
                <a:cxn ang="0">
                  <a:pos x="109" y="107"/>
                </a:cxn>
                <a:cxn ang="0">
                  <a:pos x="92" y="92"/>
                </a:cxn>
                <a:cxn ang="0">
                  <a:pos x="92" y="146"/>
                </a:cxn>
                <a:cxn ang="0">
                  <a:pos x="92" y="92"/>
                </a:cxn>
                <a:cxn ang="0">
                  <a:pos x="8" y="131"/>
                </a:cxn>
                <a:cxn ang="0">
                  <a:pos x="0" y="23"/>
                </a:cxn>
                <a:cxn ang="0">
                  <a:pos x="23" y="15"/>
                </a:cxn>
                <a:cxn ang="0">
                  <a:pos x="33" y="27"/>
                </a:cxn>
                <a:cxn ang="0">
                  <a:pos x="71" y="17"/>
                </a:cxn>
                <a:cxn ang="0">
                  <a:pos x="83" y="15"/>
                </a:cxn>
                <a:cxn ang="0">
                  <a:pos x="94" y="86"/>
                </a:cxn>
                <a:cxn ang="0">
                  <a:pos x="83" y="87"/>
                </a:cxn>
                <a:cxn ang="0">
                  <a:pos x="11" y="38"/>
                </a:cxn>
                <a:cxn ang="0">
                  <a:pos x="58" y="121"/>
                </a:cxn>
                <a:cxn ang="0">
                  <a:pos x="47" y="11"/>
                </a:cxn>
                <a:cxn ang="0">
                  <a:pos x="47" y="4"/>
                </a:cxn>
                <a:cxn ang="0">
                  <a:pos x="47" y="11"/>
                </a:cxn>
                <a:cxn ang="0">
                  <a:pos x="57" y="11"/>
                </a:cxn>
                <a:cxn ang="0">
                  <a:pos x="54" y="7"/>
                </a:cxn>
                <a:cxn ang="0">
                  <a:pos x="47" y="0"/>
                </a:cxn>
                <a:cxn ang="0">
                  <a:pos x="40" y="7"/>
                </a:cxn>
                <a:cxn ang="0">
                  <a:pos x="33" y="11"/>
                </a:cxn>
                <a:cxn ang="0">
                  <a:pos x="27" y="17"/>
                </a:cxn>
                <a:cxn ang="0">
                  <a:pos x="60" y="23"/>
                </a:cxn>
                <a:cxn ang="0">
                  <a:pos x="67" y="17"/>
                </a:cxn>
              </a:cxnLst>
              <a:rect l="0" t="0" r="r" b="b"/>
              <a:pathLst>
                <a:path w="119" h="146">
                  <a:moveTo>
                    <a:pt x="58" y="108"/>
                  </a:moveTo>
                  <a:cubicBezTo>
                    <a:pt x="19" y="108"/>
                    <a:pt x="19" y="108"/>
                    <a:pt x="19" y="108"/>
                  </a:cubicBezTo>
                  <a:cubicBezTo>
                    <a:pt x="18" y="108"/>
                    <a:pt x="17" y="107"/>
                    <a:pt x="17" y="106"/>
                  </a:cubicBezTo>
                  <a:cubicBezTo>
                    <a:pt x="17" y="104"/>
                    <a:pt x="17" y="104"/>
                    <a:pt x="17" y="104"/>
                  </a:cubicBezTo>
                  <a:cubicBezTo>
                    <a:pt x="17" y="103"/>
                    <a:pt x="18" y="102"/>
                    <a:pt x="19" y="102"/>
                  </a:cubicBezTo>
                  <a:cubicBezTo>
                    <a:pt x="58" y="102"/>
                    <a:pt x="58" y="102"/>
                    <a:pt x="58" y="102"/>
                  </a:cubicBezTo>
                  <a:cubicBezTo>
                    <a:pt x="59" y="102"/>
                    <a:pt x="60" y="103"/>
                    <a:pt x="60" y="104"/>
                  </a:cubicBezTo>
                  <a:cubicBezTo>
                    <a:pt x="60" y="106"/>
                    <a:pt x="60" y="106"/>
                    <a:pt x="60" y="106"/>
                  </a:cubicBezTo>
                  <a:cubicBezTo>
                    <a:pt x="60" y="107"/>
                    <a:pt x="59" y="108"/>
                    <a:pt x="58" y="108"/>
                  </a:cubicBezTo>
                  <a:moveTo>
                    <a:pt x="62" y="90"/>
                  </a:moveTo>
                  <a:cubicBezTo>
                    <a:pt x="19" y="90"/>
                    <a:pt x="19" y="90"/>
                    <a:pt x="19" y="90"/>
                  </a:cubicBezTo>
                  <a:cubicBezTo>
                    <a:pt x="18" y="90"/>
                    <a:pt x="17" y="89"/>
                    <a:pt x="17" y="87"/>
                  </a:cubicBezTo>
                  <a:cubicBezTo>
                    <a:pt x="17" y="85"/>
                    <a:pt x="17" y="85"/>
                    <a:pt x="17" y="85"/>
                  </a:cubicBezTo>
                  <a:cubicBezTo>
                    <a:pt x="17" y="84"/>
                    <a:pt x="18" y="83"/>
                    <a:pt x="19" y="83"/>
                  </a:cubicBezTo>
                  <a:cubicBezTo>
                    <a:pt x="62" y="83"/>
                    <a:pt x="62" y="83"/>
                    <a:pt x="62" y="83"/>
                  </a:cubicBezTo>
                  <a:cubicBezTo>
                    <a:pt x="64" y="83"/>
                    <a:pt x="65" y="84"/>
                    <a:pt x="65" y="85"/>
                  </a:cubicBezTo>
                  <a:cubicBezTo>
                    <a:pt x="65" y="87"/>
                    <a:pt x="65" y="87"/>
                    <a:pt x="65" y="87"/>
                  </a:cubicBezTo>
                  <a:cubicBezTo>
                    <a:pt x="65" y="89"/>
                    <a:pt x="64" y="90"/>
                    <a:pt x="62" y="90"/>
                  </a:cubicBezTo>
                  <a:moveTo>
                    <a:pt x="73" y="54"/>
                  </a:moveTo>
                  <a:cubicBezTo>
                    <a:pt x="19" y="54"/>
                    <a:pt x="19" y="54"/>
                    <a:pt x="19" y="54"/>
                  </a:cubicBezTo>
                  <a:cubicBezTo>
                    <a:pt x="18" y="54"/>
                    <a:pt x="17" y="53"/>
                    <a:pt x="17" y="52"/>
                  </a:cubicBezTo>
                  <a:cubicBezTo>
                    <a:pt x="17" y="50"/>
                    <a:pt x="17" y="50"/>
                    <a:pt x="17" y="50"/>
                  </a:cubicBezTo>
                  <a:cubicBezTo>
                    <a:pt x="17" y="49"/>
                    <a:pt x="18" y="48"/>
                    <a:pt x="19" y="48"/>
                  </a:cubicBezTo>
                  <a:cubicBezTo>
                    <a:pt x="73" y="48"/>
                    <a:pt x="73" y="48"/>
                    <a:pt x="73" y="48"/>
                  </a:cubicBezTo>
                  <a:cubicBezTo>
                    <a:pt x="74" y="48"/>
                    <a:pt x="75" y="49"/>
                    <a:pt x="75" y="50"/>
                  </a:cubicBezTo>
                  <a:cubicBezTo>
                    <a:pt x="75" y="52"/>
                    <a:pt x="75" y="52"/>
                    <a:pt x="75" y="52"/>
                  </a:cubicBezTo>
                  <a:cubicBezTo>
                    <a:pt x="75" y="53"/>
                    <a:pt x="74" y="54"/>
                    <a:pt x="73" y="54"/>
                  </a:cubicBezTo>
                  <a:moveTo>
                    <a:pt x="73" y="73"/>
                  </a:moveTo>
                  <a:cubicBezTo>
                    <a:pt x="19" y="73"/>
                    <a:pt x="19" y="73"/>
                    <a:pt x="19" y="73"/>
                  </a:cubicBezTo>
                  <a:cubicBezTo>
                    <a:pt x="18" y="73"/>
                    <a:pt x="17" y="72"/>
                    <a:pt x="17" y="71"/>
                  </a:cubicBezTo>
                  <a:cubicBezTo>
                    <a:pt x="17" y="69"/>
                    <a:pt x="17" y="69"/>
                    <a:pt x="17" y="69"/>
                  </a:cubicBezTo>
                  <a:cubicBezTo>
                    <a:pt x="17" y="68"/>
                    <a:pt x="18" y="67"/>
                    <a:pt x="19" y="67"/>
                  </a:cubicBezTo>
                  <a:cubicBezTo>
                    <a:pt x="73" y="67"/>
                    <a:pt x="73" y="67"/>
                    <a:pt x="73" y="67"/>
                  </a:cubicBezTo>
                  <a:cubicBezTo>
                    <a:pt x="74" y="67"/>
                    <a:pt x="75" y="68"/>
                    <a:pt x="75" y="69"/>
                  </a:cubicBezTo>
                  <a:cubicBezTo>
                    <a:pt x="75" y="71"/>
                    <a:pt x="75" y="71"/>
                    <a:pt x="75" y="71"/>
                  </a:cubicBezTo>
                  <a:cubicBezTo>
                    <a:pt x="75" y="72"/>
                    <a:pt x="74" y="73"/>
                    <a:pt x="73" y="73"/>
                  </a:cubicBezTo>
                  <a:moveTo>
                    <a:pt x="109" y="113"/>
                  </a:moveTo>
                  <a:cubicBezTo>
                    <a:pt x="93" y="132"/>
                    <a:pt x="93" y="132"/>
                    <a:pt x="93" y="132"/>
                  </a:cubicBezTo>
                  <a:cubicBezTo>
                    <a:pt x="92" y="133"/>
                    <a:pt x="91" y="133"/>
                    <a:pt x="89" y="133"/>
                  </a:cubicBezTo>
                  <a:cubicBezTo>
                    <a:pt x="89" y="133"/>
                    <a:pt x="88" y="133"/>
                    <a:pt x="87" y="132"/>
                  </a:cubicBezTo>
                  <a:cubicBezTo>
                    <a:pt x="76" y="124"/>
                    <a:pt x="76" y="124"/>
                    <a:pt x="76" y="124"/>
                  </a:cubicBezTo>
                  <a:cubicBezTo>
                    <a:pt x="75" y="123"/>
                    <a:pt x="74" y="120"/>
                    <a:pt x="76" y="118"/>
                  </a:cubicBezTo>
                  <a:cubicBezTo>
                    <a:pt x="77" y="116"/>
                    <a:pt x="80" y="116"/>
                    <a:pt x="82" y="118"/>
                  </a:cubicBezTo>
                  <a:cubicBezTo>
                    <a:pt x="89" y="123"/>
                    <a:pt x="89" y="123"/>
                    <a:pt x="89" y="123"/>
                  </a:cubicBezTo>
                  <a:cubicBezTo>
                    <a:pt x="103" y="108"/>
                    <a:pt x="103" y="108"/>
                    <a:pt x="103" y="108"/>
                  </a:cubicBezTo>
                  <a:cubicBezTo>
                    <a:pt x="105" y="106"/>
                    <a:pt x="107" y="106"/>
                    <a:pt x="109" y="107"/>
                  </a:cubicBezTo>
                  <a:cubicBezTo>
                    <a:pt x="111" y="109"/>
                    <a:pt x="111" y="111"/>
                    <a:pt x="109" y="113"/>
                  </a:cubicBezTo>
                  <a:moveTo>
                    <a:pt x="92" y="92"/>
                  </a:moveTo>
                  <a:cubicBezTo>
                    <a:pt x="77" y="92"/>
                    <a:pt x="65" y="104"/>
                    <a:pt x="65" y="119"/>
                  </a:cubicBezTo>
                  <a:cubicBezTo>
                    <a:pt x="65" y="134"/>
                    <a:pt x="77" y="146"/>
                    <a:pt x="92" y="146"/>
                  </a:cubicBezTo>
                  <a:cubicBezTo>
                    <a:pt x="106" y="146"/>
                    <a:pt x="119" y="134"/>
                    <a:pt x="119" y="119"/>
                  </a:cubicBezTo>
                  <a:cubicBezTo>
                    <a:pt x="119" y="104"/>
                    <a:pt x="106" y="92"/>
                    <a:pt x="92" y="92"/>
                  </a:cubicBezTo>
                  <a:moveTo>
                    <a:pt x="61" y="131"/>
                  </a:moveTo>
                  <a:cubicBezTo>
                    <a:pt x="8" y="131"/>
                    <a:pt x="8" y="131"/>
                    <a:pt x="8" y="131"/>
                  </a:cubicBezTo>
                  <a:cubicBezTo>
                    <a:pt x="4" y="131"/>
                    <a:pt x="0" y="127"/>
                    <a:pt x="0" y="123"/>
                  </a:cubicBezTo>
                  <a:cubicBezTo>
                    <a:pt x="0" y="23"/>
                    <a:pt x="0" y="23"/>
                    <a:pt x="0" y="23"/>
                  </a:cubicBezTo>
                  <a:cubicBezTo>
                    <a:pt x="0" y="18"/>
                    <a:pt x="4" y="15"/>
                    <a:pt x="6" y="15"/>
                  </a:cubicBezTo>
                  <a:cubicBezTo>
                    <a:pt x="23" y="15"/>
                    <a:pt x="23" y="15"/>
                    <a:pt x="23" y="15"/>
                  </a:cubicBezTo>
                  <a:cubicBezTo>
                    <a:pt x="23" y="15"/>
                    <a:pt x="23" y="16"/>
                    <a:pt x="23" y="17"/>
                  </a:cubicBezTo>
                  <a:cubicBezTo>
                    <a:pt x="23" y="23"/>
                    <a:pt x="28" y="27"/>
                    <a:pt x="33" y="27"/>
                  </a:cubicBezTo>
                  <a:cubicBezTo>
                    <a:pt x="60" y="27"/>
                    <a:pt x="60" y="27"/>
                    <a:pt x="60" y="27"/>
                  </a:cubicBezTo>
                  <a:cubicBezTo>
                    <a:pt x="66" y="27"/>
                    <a:pt x="71" y="23"/>
                    <a:pt x="71" y="17"/>
                  </a:cubicBezTo>
                  <a:cubicBezTo>
                    <a:pt x="71" y="16"/>
                    <a:pt x="71" y="15"/>
                    <a:pt x="71" y="15"/>
                  </a:cubicBezTo>
                  <a:cubicBezTo>
                    <a:pt x="83" y="15"/>
                    <a:pt x="83" y="15"/>
                    <a:pt x="83" y="15"/>
                  </a:cubicBezTo>
                  <a:cubicBezTo>
                    <a:pt x="90" y="15"/>
                    <a:pt x="94" y="18"/>
                    <a:pt x="94" y="23"/>
                  </a:cubicBezTo>
                  <a:cubicBezTo>
                    <a:pt x="94" y="86"/>
                    <a:pt x="94" y="86"/>
                    <a:pt x="94" y="86"/>
                  </a:cubicBezTo>
                  <a:cubicBezTo>
                    <a:pt x="93" y="85"/>
                    <a:pt x="92" y="85"/>
                    <a:pt x="92" y="85"/>
                  </a:cubicBezTo>
                  <a:cubicBezTo>
                    <a:pt x="89" y="85"/>
                    <a:pt x="86" y="86"/>
                    <a:pt x="83" y="87"/>
                  </a:cubicBezTo>
                  <a:cubicBezTo>
                    <a:pt x="83" y="38"/>
                    <a:pt x="83" y="38"/>
                    <a:pt x="83" y="38"/>
                  </a:cubicBezTo>
                  <a:cubicBezTo>
                    <a:pt x="11" y="38"/>
                    <a:pt x="11" y="38"/>
                    <a:pt x="11" y="38"/>
                  </a:cubicBezTo>
                  <a:cubicBezTo>
                    <a:pt x="11" y="121"/>
                    <a:pt x="11" y="121"/>
                    <a:pt x="11" y="121"/>
                  </a:cubicBezTo>
                  <a:cubicBezTo>
                    <a:pt x="58" y="121"/>
                    <a:pt x="58" y="121"/>
                    <a:pt x="58" y="121"/>
                  </a:cubicBezTo>
                  <a:cubicBezTo>
                    <a:pt x="59" y="124"/>
                    <a:pt x="59" y="128"/>
                    <a:pt x="61" y="131"/>
                  </a:cubicBezTo>
                  <a:moveTo>
                    <a:pt x="47" y="11"/>
                  </a:moveTo>
                  <a:cubicBezTo>
                    <a:pt x="45" y="11"/>
                    <a:pt x="44" y="9"/>
                    <a:pt x="44" y="7"/>
                  </a:cubicBezTo>
                  <a:cubicBezTo>
                    <a:pt x="44" y="6"/>
                    <a:pt x="45" y="4"/>
                    <a:pt x="47" y="4"/>
                  </a:cubicBezTo>
                  <a:cubicBezTo>
                    <a:pt x="49" y="4"/>
                    <a:pt x="50" y="6"/>
                    <a:pt x="50" y="7"/>
                  </a:cubicBezTo>
                  <a:cubicBezTo>
                    <a:pt x="50" y="9"/>
                    <a:pt x="49" y="11"/>
                    <a:pt x="47" y="11"/>
                  </a:cubicBezTo>
                  <a:moveTo>
                    <a:pt x="60" y="11"/>
                  </a:moveTo>
                  <a:cubicBezTo>
                    <a:pt x="57" y="11"/>
                    <a:pt x="57" y="11"/>
                    <a:pt x="57" y="11"/>
                  </a:cubicBezTo>
                  <a:cubicBezTo>
                    <a:pt x="56" y="11"/>
                    <a:pt x="54" y="9"/>
                    <a:pt x="54" y="7"/>
                  </a:cubicBezTo>
                  <a:cubicBezTo>
                    <a:pt x="54" y="7"/>
                    <a:pt x="54" y="7"/>
                    <a:pt x="54" y="7"/>
                  </a:cubicBezTo>
                  <a:cubicBezTo>
                    <a:pt x="54" y="3"/>
                    <a:pt x="51" y="0"/>
                    <a:pt x="47" y="0"/>
                  </a:cubicBezTo>
                  <a:cubicBezTo>
                    <a:pt x="47" y="0"/>
                    <a:pt x="47" y="0"/>
                    <a:pt x="47" y="0"/>
                  </a:cubicBezTo>
                  <a:cubicBezTo>
                    <a:pt x="43" y="0"/>
                    <a:pt x="40" y="3"/>
                    <a:pt x="40" y="7"/>
                  </a:cubicBezTo>
                  <a:cubicBezTo>
                    <a:pt x="40" y="7"/>
                    <a:pt x="40" y="7"/>
                    <a:pt x="40" y="7"/>
                  </a:cubicBezTo>
                  <a:cubicBezTo>
                    <a:pt x="40" y="9"/>
                    <a:pt x="38" y="11"/>
                    <a:pt x="37" y="11"/>
                  </a:cubicBezTo>
                  <a:cubicBezTo>
                    <a:pt x="33" y="11"/>
                    <a:pt x="33" y="11"/>
                    <a:pt x="33" y="11"/>
                  </a:cubicBezTo>
                  <a:cubicBezTo>
                    <a:pt x="30" y="11"/>
                    <a:pt x="27" y="13"/>
                    <a:pt x="27" y="17"/>
                  </a:cubicBezTo>
                  <a:cubicBezTo>
                    <a:pt x="27" y="17"/>
                    <a:pt x="27" y="17"/>
                    <a:pt x="27" y="17"/>
                  </a:cubicBezTo>
                  <a:cubicBezTo>
                    <a:pt x="27" y="20"/>
                    <a:pt x="30" y="23"/>
                    <a:pt x="33" y="23"/>
                  </a:cubicBezTo>
                  <a:cubicBezTo>
                    <a:pt x="60" y="23"/>
                    <a:pt x="60" y="23"/>
                    <a:pt x="60" y="23"/>
                  </a:cubicBezTo>
                  <a:cubicBezTo>
                    <a:pt x="64" y="23"/>
                    <a:pt x="67" y="20"/>
                    <a:pt x="67" y="17"/>
                  </a:cubicBezTo>
                  <a:cubicBezTo>
                    <a:pt x="67" y="17"/>
                    <a:pt x="67" y="17"/>
                    <a:pt x="67" y="17"/>
                  </a:cubicBezTo>
                  <a:cubicBezTo>
                    <a:pt x="67" y="13"/>
                    <a:pt x="64" y="11"/>
                    <a:pt x="60" y="11"/>
                  </a:cubicBezTo>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41" name="TextBox 72"/>
            <p:cNvSpPr txBox="1">
              <a:spLocks/>
            </p:cNvSpPr>
            <p:nvPr/>
          </p:nvSpPr>
          <p:spPr bwMode="auto">
            <a:xfrm>
              <a:off x="2011254" y="3657569"/>
              <a:ext cx="2268138" cy="417134"/>
            </a:xfrm>
            <a:prstGeom prst="rect">
              <a:avLst/>
            </a:prstGeom>
            <a:noFill/>
          </p:spPr>
          <p:txBody>
            <a:bodyPr wrap="square" lIns="288000" tIns="46800" rIns="90000" bIns="4680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诸多汉字在外形上相似，容易混淆；</a:t>
              </a:r>
            </a:p>
          </p:txBody>
        </p:sp>
      </p:grpSp>
      <p:sp>
        <p:nvSpPr>
          <p:cNvPr id="70" name="Oval 43">
            <a:extLst>
              <a:ext uri="{FF2B5EF4-FFF2-40B4-BE49-F238E27FC236}">
                <a16:creationId xmlns:a16="http://schemas.microsoft.com/office/drawing/2014/main" id="{D904F8FA-AA12-E914-CE5D-3AFA6BE915E4}"/>
              </a:ext>
            </a:extLst>
          </p:cNvPr>
          <p:cNvSpPr/>
          <p:nvPr/>
        </p:nvSpPr>
        <p:spPr>
          <a:xfrm>
            <a:off x="2063743" y="4553154"/>
            <a:ext cx="676896" cy="677140"/>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67" name="TextBox 69">
            <a:extLst>
              <a:ext uri="{FF2B5EF4-FFF2-40B4-BE49-F238E27FC236}">
                <a16:creationId xmlns:a16="http://schemas.microsoft.com/office/drawing/2014/main" id="{A87BB4B7-8BDC-109F-0D80-5B2CE2437835}"/>
              </a:ext>
            </a:extLst>
          </p:cNvPr>
          <p:cNvSpPr txBox="1">
            <a:spLocks/>
          </p:cNvSpPr>
          <p:nvPr/>
        </p:nvSpPr>
        <p:spPr bwMode="auto">
          <a:xfrm>
            <a:off x="2690191" y="1877433"/>
            <a:ext cx="3708785" cy="556307"/>
          </a:xfrm>
          <a:prstGeom prst="rect">
            <a:avLst/>
          </a:prstGeom>
          <a:noFill/>
        </p:spPr>
        <p:txBody>
          <a:bodyPr wrap="square" lIns="288000" tIns="46800" rIns="90000" bIns="4680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书写方式随意，不规正，无法达到印刷体要求；</a:t>
            </a:r>
          </a:p>
        </p:txBody>
      </p:sp>
      <p:sp>
        <p:nvSpPr>
          <p:cNvPr id="72" name="Freeform: Shape 156">
            <a:extLst>
              <a:ext uri="{FF2B5EF4-FFF2-40B4-BE49-F238E27FC236}">
                <a16:creationId xmlns:a16="http://schemas.microsoft.com/office/drawing/2014/main" id="{17542E18-258A-F711-94F1-2D9721DC3547}"/>
              </a:ext>
            </a:extLst>
          </p:cNvPr>
          <p:cNvSpPr>
            <a:spLocks/>
          </p:cNvSpPr>
          <p:nvPr/>
        </p:nvSpPr>
        <p:spPr bwMode="auto">
          <a:xfrm>
            <a:off x="2212281" y="4750703"/>
            <a:ext cx="331785" cy="279221"/>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73" name="TextBox 72">
            <a:extLst>
              <a:ext uri="{FF2B5EF4-FFF2-40B4-BE49-F238E27FC236}">
                <a16:creationId xmlns:a16="http://schemas.microsoft.com/office/drawing/2014/main" id="{B891CB9E-8B54-4272-105F-C41C57EEDB55}"/>
              </a:ext>
            </a:extLst>
          </p:cNvPr>
          <p:cNvSpPr txBox="1">
            <a:spLocks/>
          </p:cNvSpPr>
          <p:nvPr/>
        </p:nvSpPr>
        <p:spPr bwMode="auto">
          <a:xfrm>
            <a:off x="2692575" y="4577122"/>
            <a:ext cx="4186911" cy="556307"/>
          </a:xfrm>
          <a:prstGeom prst="rect">
            <a:avLst/>
          </a:prstGeom>
          <a:noFill/>
        </p:spPr>
        <p:txBody>
          <a:bodyPr wrap="square" lIns="288000" tIns="46800" rIns="90000" bIns="46800">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rPr>
              <a:t>要求具备庞大的训练数据，但采集困难，特别是随意性、无约束性手写，对应数据库的构建显得力不从心。</a:t>
            </a:r>
          </a:p>
        </p:txBody>
      </p:sp>
    </p:spTree>
    <p:extLst>
      <p:ext uri="{BB962C8B-B14F-4D97-AF65-F5344CB8AC3E}">
        <p14:creationId xmlns:p14="http://schemas.microsoft.com/office/powerpoint/2010/main" val="367506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fill="hold"/>
                                        <p:tgtEl>
                                          <p:spTgt spid="94"/>
                                        </p:tgtEl>
                                        <p:attrNameLst>
                                          <p:attrName>ppt_x</p:attrName>
                                        </p:attrNameLst>
                                      </p:cBhvr>
                                      <p:tavLst>
                                        <p:tav tm="0">
                                          <p:val>
                                            <p:strVal val="0-#ppt_w/2"/>
                                          </p:val>
                                        </p:tav>
                                        <p:tav tm="100000">
                                          <p:val>
                                            <p:strVal val="#ppt_x"/>
                                          </p:val>
                                        </p:tav>
                                      </p:tavLst>
                                    </p:anim>
                                    <p:anim calcmode="lin" valueType="num">
                                      <p:cBhvr additive="base">
                                        <p:cTn id="14" dur="500" fill="hold"/>
                                        <p:tgtEl>
                                          <p:spTgt spid="94"/>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additive="base">
                                        <p:cTn id="18" dur="500" fill="hold"/>
                                        <p:tgtEl>
                                          <p:spTgt spid="102"/>
                                        </p:tgtEl>
                                        <p:attrNameLst>
                                          <p:attrName>ppt_x</p:attrName>
                                        </p:attrNameLst>
                                      </p:cBhvr>
                                      <p:tavLst>
                                        <p:tav tm="0">
                                          <p:val>
                                            <p:strVal val="0-#ppt_w/2"/>
                                          </p:val>
                                        </p:tav>
                                        <p:tav tm="100000">
                                          <p:val>
                                            <p:strVal val="#ppt_x"/>
                                          </p:val>
                                        </p:tav>
                                      </p:tavLst>
                                    </p:anim>
                                    <p:anim calcmode="lin" valueType="num">
                                      <p:cBhvr additive="base">
                                        <p:cTn id="19" dur="500" fill="hold"/>
                                        <p:tgtEl>
                                          <p:spTgt spid="102"/>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9" fill="hold" nodeType="after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0-#ppt_w/2"/>
                                          </p:val>
                                        </p:tav>
                                        <p:tav tm="100000">
                                          <p:val>
                                            <p:strVal val="#ppt_x"/>
                                          </p:val>
                                        </p:tav>
                                      </p:tavLst>
                                    </p:anim>
                                    <p:anim calcmode="lin" valueType="num">
                                      <p:cBhvr additive="base">
                                        <p:cTn id="24"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310743" y="2967870"/>
            <a:ext cx="34290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项目简介</a:t>
            </a:r>
          </a:p>
        </p:txBody>
      </p:sp>
      <p:sp>
        <p:nvSpPr>
          <p:cNvPr id="45" name="文本框 44"/>
          <p:cNvSpPr txBox="1"/>
          <p:nvPr/>
        </p:nvSpPr>
        <p:spPr>
          <a:xfrm>
            <a:off x="4924779" y="3703444"/>
            <a:ext cx="2342442" cy="46166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400" dirty="0">
                <a:solidFill>
                  <a:schemeClr val="tx1">
                    <a:alpha val="30000"/>
                  </a:schemeClr>
                </a:solidFill>
                <a:latin typeface="+mn-lt"/>
                <a:ea typeface="+mn-ea"/>
                <a:cs typeface="+mn-ea"/>
                <a:sym typeface="+mn-lt"/>
              </a:rPr>
              <a:t>PART TWO</a:t>
            </a:r>
            <a:endParaRPr lang="zh-CN" altLang="en-US" sz="1200" spc="1400" dirty="0">
              <a:solidFill>
                <a:schemeClr val="tx1">
                  <a:alpha val="30000"/>
                </a:schemeClr>
              </a:solidFill>
              <a:latin typeface="+mn-lt"/>
              <a:ea typeface="+mn-ea"/>
              <a:cs typeface="+mn-ea"/>
              <a:sym typeface="+mn-lt"/>
            </a:endParaRPr>
          </a:p>
        </p:txBody>
      </p:sp>
    </p:spTree>
    <p:extLst>
      <p:ext uri="{BB962C8B-B14F-4D97-AF65-F5344CB8AC3E}">
        <p14:creationId xmlns:p14="http://schemas.microsoft.com/office/powerpoint/2010/main" val="158065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796057" y="1826750"/>
            <a:ext cx="4306724" cy="3204499"/>
            <a:chOff x="2589214" y="1246789"/>
            <a:chExt cx="3962397" cy="3027365"/>
          </a:xfrm>
        </p:grpSpPr>
        <p:grpSp>
          <p:nvGrpSpPr>
            <p:cNvPr id="43" name="Group 3"/>
            <p:cNvGrpSpPr/>
            <p:nvPr/>
          </p:nvGrpSpPr>
          <p:grpSpPr>
            <a:xfrm>
              <a:off x="2589214" y="1246789"/>
              <a:ext cx="2797175" cy="3027363"/>
              <a:chOff x="2589213" y="1212272"/>
              <a:chExt cx="2797175" cy="3027363"/>
            </a:xfrm>
          </p:grpSpPr>
          <p:sp>
            <p:nvSpPr>
              <p:cNvPr id="64" name="Freeform: Shape 4"/>
              <p:cNvSpPr>
                <a:spLocks/>
              </p:cNvSpPr>
              <p:nvPr/>
            </p:nvSpPr>
            <p:spPr bwMode="auto">
              <a:xfrm>
                <a:off x="2690813" y="1212272"/>
                <a:ext cx="2695575" cy="3027363"/>
              </a:xfrm>
              <a:custGeom>
                <a:avLst/>
                <a:gdLst/>
                <a:ahLst/>
                <a:cxnLst>
                  <a:cxn ang="0">
                    <a:pos x="921" y="0"/>
                  </a:cxn>
                  <a:cxn ang="0">
                    <a:pos x="1698" y="967"/>
                  </a:cxn>
                  <a:cxn ang="0">
                    <a:pos x="921" y="1902"/>
                  </a:cxn>
                  <a:cxn ang="0">
                    <a:pos x="916" y="1907"/>
                  </a:cxn>
                  <a:cxn ang="0">
                    <a:pos x="0" y="877"/>
                  </a:cxn>
                  <a:cxn ang="0">
                    <a:pos x="0" y="877"/>
                  </a:cxn>
                  <a:cxn ang="0">
                    <a:pos x="921" y="0"/>
                  </a:cxn>
                </a:cxnLst>
                <a:rect l="0" t="0" r="r" b="b"/>
                <a:pathLst>
                  <a:path w="1698" h="1907">
                    <a:moveTo>
                      <a:pt x="921" y="0"/>
                    </a:moveTo>
                    <a:lnTo>
                      <a:pt x="1698" y="967"/>
                    </a:lnTo>
                    <a:lnTo>
                      <a:pt x="921" y="1902"/>
                    </a:lnTo>
                    <a:lnTo>
                      <a:pt x="916" y="1907"/>
                    </a:lnTo>
                    <a:lnTo>
                      <a:pt x="0" y="877"/>
                    </a:lnTo>
                    <a:lnTo>
                      <a:pt x="0" y="877"/>
                    </a:lnTo>
                    <a:lnTo>
                      <a:pt x="921" y="0"/>
                    </a:lnTo>
                    <a:close/>
                  </a:path>
                </a:pathLst>
              </a:custGeom>
              <a:solidFill>
                <a:srgbClr val="4B4B4B"/>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5" name="Freeform: Shape 5"/>
              <p:cNvSpPr>
                <a:spLocks/>
              </p:cNvSpPr>
              <p:nvPr/>
            </p:nvSpPr>
            <p:spPr bwMode="auto">
              <a:xfrm>
                <a:off x="2589213" y="1212272"/>
                <a:ext cx="1563688" cy="1392238"/>
              </a:xfrm>
              <a:custGeom>
                <a:avLst/>
                <a:gdLst/>
                <a:ahLst/>
                <a:cxnLst>
                  <a:cxn ang="0">
                    <a:pos x="0" y="877"/>
                  </a:cxn>
                  <a:cxn ang="0">
                    <a:pos x="917" y="0"/>
                  </a:cxn>
                  <a:cxn ang="0">
                    <a:pos x="985" y="0"/>
                  </a:cxn>
                  <a:cxn ang="0">
                    <a:pos x="64" y="877"/>
                  </a:cxn>
                  <a:cxn ang="0">
                    <a:pos x="64" y="877"/>
                  </a:cxn>
                  <a:cxn ang="0">
                    <a:pos x="0" y="877"/>
                  </a:cxn>
                </a:cxnLst>
                <a:rect l="0" t="0" r="r" b="b"/>
                <a:pathLst>
                  <a:path w="985" h="877">
                    <a:moveTo>
                      <a:pt x="0" y="877"/>
                    </a:moveTo>
                    <a:lnTo>
                      <a:pt x="917" y="0"/>
                    </a:lnTo>
                    <a:lnTo>
                      <a:pt x="985" y="0"/>
                    </a:lnTo>
                    <a:lnTo>
                      <a:pt x="64" y="877"/>
                    </a:lnTo>
                    <a:lnTo>
                      <a:pt x="64" y="877"/>
                    </a:lnTo>
                    <a:lnTo>
                      <a:pt x="0" y="877"/>
                    </a:lnTo>
                    <a:close/>
                  </a:path>
                </a:pathLst>
              </a:custGeom>
              <a:solidFill>
                <a:srgbClr val="4B4B4B">
                  <a:lumMod val="40000"/>
                  <a:lumOff val="60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6" name="Freeform: Shape 6"/>
              <p:cNvSpPr>
                <a:spLocks/>
              </p:cNvSpPr>
              <p:nvPr/>
            </p:nvSpPr>
            <p:spPr bwMode="auto">
              <a:xfrm>
                <a:off x="2589213" y="2604510"/>
                <a:ext cx="1557338" cy="1635125"/>
              </a:xfrm>
              <a:custGeom>
                <a:avLst/>
                <a:gdLst/>
                <a:ahLst/>
                <a:cxnLst>
                  <a:cxn ang="0">
                    <a:pos x="64" y="0"/>
                  </a:cxn>
                  <a:cxn ang="0">
                    <a:pos x="980" y="1030"/>
                  </a:cxn>
                  <a:cxn ang="0">
                    <a:pos x="981" y="1030"/>
                  </a:cxn>
                  <a:cxn ang="0">
                    <a:pos x="921" y="1030"/>
                  </a:cxn>
                  <a:cxn ang="0">
                    <a:pos x="0" y="0"/>
                  </a:cxn>
                  <a:cxn ang="0">
                    <a:pos x="64" y="0"/>
                  </a:cxn>
                </a:cxnLst>
                <a:rect l="0" t="0" r="r" b="b"/>
                <a:pathLst>
                  <a:path w="981" h="1030">
                    <a:moveTo>
                      <a:pt x="64" y="0"/>
                    </a:moveTo>
                    <a:lnTo>
                      <a:pt x="980" y="1030"/>
                    </a:lnTo>
                    <a:lnTo>
                      <a:pt x="981" y="1030"/>
                    </a:lnTo>
                    <a:lnTo>
                      <a:pt x="921" y="1030"/>
                    </a:lnTo>
                    <a:lnTo>
                      <a:pt x="0" y="0"/>
                    </a:lnTo>
                    <a:lnTo>
                      <a:pt x="64" y="0"/>
                    </a:lnTo>
                    <a:close/>
                  </a:path>
                </a:pathLst>
              </a:custGeom>
              <a:solidFill>
                <a:srgbClr val="4B4B4B">
                  <a:lumMod val="75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4" name="Group 7"/>
            <p:cNvGrpSpPr/>
            <p:nvPr/>
          </p:nvGrpSpPr>
          <p:grpSpPr>
            <a:xfrm>
              <a:off x="4157662" y="1683351"/>
              <a:ext cx="2393949" cy="2590800"/>
              <a:chOff x="4157663" y="1615497"/>
              <a:chExt cx="2393950" cy="2590800"/>
            </a:xfrm>
            <a:effectLst>
              <a:outerShdw blurRad="50800" dist="25400" dir="12960000" algn="br" rotWithShape="0">
                <a:prstClr val="black">
                  <a:alpha val="32000"/>
                </a:prstClr>
              </a:outerShdw>
            </a:effectLst>
          </p:grpSpPr>
          <p:sp>
            <p:nvSpPr>
              <p:cNvPr id="61" name="Freeform: Shape 8"/>
              <p:cNvSpPr>
                <a:spLocks/>
              </p:cNvSpPr>
              <p:nvPr/>
            </p:nvSpPr>
            <p:spPr bwMode="auto">
              <a:xfrm>
                <a:off x="4157663" y="2806122"/>
                <a:ext cx="1330325" cy="1400175"/>
              </a:xfrm>
              <a:custGeom>
                <a:avLst/>
                <a:gdLst/>
                <a:ahLst/>
                <a:cxnLst>
                  <a:cxn ang="0">
                    <a:pos x="54" y="0"/>
                  </a:cxn>
                  <a:cxn ang="0">
                    <a:pos x="838" y="882"/>
                  </a:cxn>
                  <a:cxn ang="0">
                    <a:pos x="788" y="882"/>
                  </a:cxn>
                  <a:cxn ang="0">
                    <a:pos x="0" y="0"/>
                  </a:cxn>
                  <a:cxn ang="0">
                    <a:pos x="54" y="0"/>
                  </a:cxn>
                </a:cxnLst>
                <a:rect l="0" t="0" r="r" b="b"/>
                <a:pathLst>
                  <a:path w="838" h="882">
                    <a:moveTo>
                      <a:pt x="54" y="0"/>
                    </a:moveTo>
                    <a:lnTo>
                      <a:pt x="838" y="882"/>
                    </a:lnTo>
                    <a:lnTo>
                      <a:pt x="788" y="882"/>
                    </a:lnTo>
                    <a:lnTo>
                      <a:pt x="0" y="0"/>
                    </a:lnTo>
                    <a:lnTo>
                      <a:pt x="54" y="0"/>
                    </a:lnTo>
                    <a:close/>
                  </a:path>
                </a:pathLst>
              </a:custGeom>
              <a:solidFill>
                <a:srgbClr val="A9A9A9">
                  <a:lumMod val="75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2" name="Freeform: Shape 9"/>
              <p:cNvSpPr>
                <a:spLocks/>
              </p:cNvSpPr>
              <p:nvPr/>
            </p:nvSpPr>
            <p:spPr bwMode="auto">
              <a:xfrm>
                <a:off x="4243388" y="1615497"/>
                <a:ext cx="2308225" cy="2590800"/>
              </a:xfrm>
              <a:custGeom>
                <a:avLst/>
                <a:gdLst/>
                <a:ahLst/>
                <a:cxnLst>
                  <a:cxn ang="0">
                    <a:pos x="784" y="1632"/>
                  </a:cxn>
                  <a:cxn ang="0">
                    <a:pos x="0" y="750"/>
                  </a:cxn>
                  <a:cxn ang="0">
                    <a:pos x="789" y="0"/>
                  </a:cxn>
                  <a:cxn ang="0">
                    <a:pos x="1454" y="828"/>
                  </a:cxn>
                  <a:cxn ang="0">
                    <a:pos x="784" y="1632"/>
                  </a:cxn>
                </a:cxnLst>
                <a:rect l="0" t="0" r="r" b="b"/>
                <a:pathLst>
                  <a:path w="1454" h="1632">
                    <a:moveTo>
                      <a:pt x="784" y="1632"/>
                    </a:moveTo>
                    <a:lnTo>
                      <a:pt x="0" y="750"/>
                    </a:lnTo>
                    <a:lnTo>
                      <a:pt x="789" y="0"/>
                    </a:lnTo>
                    <a:lnTo>
                      <a:pt x="1454" y="828"/>
                    </a:lnTo>
                    <a:lnTo>
                      <a:pt x="784" y="1632"/>
                    </a:lnTo>
                    <a:close/>
                  </a:path>
                </a:pathLst>
              </a:custGeom>
              <a:solidFill>
                <a:srgbClr val="A9A9A9"/>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3" name="Freeform: Shape 10"/>
              <p:cNvSpPr>
                <a:spLocks/>
              </p:cNvSpPr>
              <p:nvPr/>
            </p:nvSpPr>
            <p:spPr bwMode="auto">
              <a:xfrm>
                <a:off x="4157663" y="1615497"/>
                <a:ext cx="1338263" cy="1190625"/>
              </a:xfrm>
              <a:custGeom>
                <a:avLst/>
                <a:gdLst/>
                <a:ahLst/>
                <a:cxnLst>
                  <a:cxn ang="0">
                    <a:pos x="843" y="0"/>
                  </a:cxn>
                  <a:cxn ang="0">
                    <a:pos x="54" y="750"/>
                  </a:cxn>
                  <a:cxn ang="0">
                    <a:pos x="0" y="750"/>
                  </a:cxn>
                  <a:cxn ang="0">
                    <a:pos x="784" y="0"/>
                  </a:cxn>
                  <a:cxn ang="0">
                    <a:pos x="843" y="0"/>
                  </a:cxn>
                </a:cxnLst>
                <a:rect l="0" t="0" r="r" b="b"/>
                <a:pathLst>
                  <a:path w="843" h="750">
                    <a:moveTo>
                      <a:pt x="843" y="0"/>
                    </a:moveTo>
                    <a:lnTo>
                      <a:pt x="54" y="750"/>
                    </a:lnTo>
                    <a:lnTo>
                      <a:pt x="0" y="750"/>
                    </a:lnTo>
                    <a:lnTo>
                      <a:pt x="784" y="0"/>
                    </a:lnTo>
                    <a:lnTo>
                      <a:pt x="843" y="0"/>
                    </a:lnTo>
                    <a:close/>
                  </a:path>
                </a:pathLst>
              </a:custGeom>
              <a:solidFill>
                <a:srgbClr val="A9A9A9">
                  <a:lumMod val="40000"/>
                  <a:lumOff val="60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5" name="Group 11"/>
            <p:cNvGrpSpPr/>
            <p:nvPr/>
          </p:nvGrpSpPr>
          <p:grpSpPr>
            <a:xfrm>
              <a:off x="4889502" y="2569177"/>
              <a:ext cx="1576388" cy="1704977"/>
              <a:chOff x="4889501" y="2526722"/>
              <a:chExt cx="1576388" cy="1704976"/>
            </a:xfrm>
            <a:effectLst>
              <a:outerShdw blurRad="50800" dist="25400" dir="12960000" algn="br" rotWithShape="0">
                <a:prstClr val="black">
                  <a:alpha val="32000"/>
                </a:prstClr>
              </a:outerShdw>
            </a:effectLst>
          </p:grpSpPr>
          <p:sp>
            <p:nvSpPr>
              <p:cNvPr id="58" name="Freeform: Shape 12"/>
              <p:cNvSpPr>
                <a:spLocks/>
              </p:cNvSpPr>
              <p:nvPr/>
            </p:nvSpPr>
            <p:spPr bwMode="auto">
              <a:xfrm>
                <a:off x="4889501" y="2526722"/>
                <a:ext cx="882650" cy="785813"/>
              </a:xfrm>
              <a:custGeom>
                <a:avLst/>
                <a:gdLst/>
                <a:ahLst/>
                <a:cxnLst>
                  <a:cxn ang="0">
                    <a:pos x="556" y="0"/>
                  </a:cxn>
                  <a:cxn ang="0">
                    <a:pos x="36" y="495"/>
                  </a:cxn>
                  <a:cxn ang="0">
                    <a:pos x="0" y="495"/>
                  </a:cxn>
                  <a:cxn ang="0">
                    <a:pos x="517" y="0"/>
                  </a:cxn>
                  <a:cxn ang="0">
                    <a:pos x="556" y="0"/>
                  </a:cxn>
                </a:cxnLst>
                <a:rect l="0" t="0" r="r" b="b"/>
                <a:pathLst>
                  <a:path w="556" h="495">
                    <a:moveTo>
                      <a:pt x="556" y="0"/>
                    </a:moveTo>
                    <a:lnTo>
                      <a:pt x="36" y="495"/>
                    </a:lnTo>
                    <a:lnTo>
                      <a:pt x="0" y="495"/>
                    </a:lnTo>
                    <a:lnTo>
                      <a:pt x="517" y="0"/>
                    </a:lnTo>
                    <a:lnTo>
                      <a:pt x="556" y="0"/>
                    </a:lnTo>
                    <a:close/>
                  </a:path>
                </a:pathLst>
              </a:custGeom>
              <a:solidFill>
                <a:srgbClr val="4B4B4B">
                  <a:lumMod val="40000"/>
                  <a:lumOff val="60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9" name="Freeform: Shape 13"/>
              <p:cNvSpPr>
                <a:spLocks/>
              </p:cNvSpPr>
              <p:nvPr/>
            </p:nvSpPr>
            <p:spPr bwMode="auto">
              <a:xfrm>
                <a:off x="4889501" y="3312535"/>
                <a:ext cx="876300" cy="919163"/>
              </a:xfrm>
              <a:custGeom>
                <a:avLst/>
                <a:gdLst/>
                <a:ahLst/>
                <a:cxnLst>
                  <a:cxn ang="0">
                    <a:pos x="36" y="0"/>
                  </a:cxn>
                  <a:cxn ang="0">
                    <a:pos x="552" y="579"/>
                  </a:cxn>
                  <a:cxn ang="0">
                    <a:pos x="519" y="579"/>
                  </a:cxn>
                  <a:cxn ang="0">
                    <a:pos x="0" y="0"/>
                  </a:cxn>
                  <a:cxn ang="0">
                    <a:pos x="36" y="0"/>
                  </a:cxn>
                </a:cxnLst>
                <a:rect l="0" t="0" r="r" b="b"/>
                <a:pathLst>
                  <a:path w="552" h="579">
                    <a:moveTo>
                      <a:pt x="36" y="0"/>
                    </a:moveTo>
                    <a:lnTo>
                      <a:pt x="552" y="579"/>
                    </a:lnTo>
                    <a:lnTo>
                      <a:pt x="519" y="579"/>
                    </a:lnTo>
                    <a:lnTo>
                      <a:pt x="0" y="0"/>
                    </a:lnTo>
                    <a:lnTo>
                      <a:pt x="36" y="0"/>
                    </a:lnTo>
                    <a:close/>
                  </a:path>
                </a:pathLst>
              </a:custGeom>
              <a:solidFill>
                <a:srgbClr val="4B4B4B">
                  <a:lumMod val="75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0" name="Freeform: Shape 14"/>
              <p:cNvSpPr>
                <a:spLocks/>
              </p:cNvSpPr>
              <p:nvPr/>
            </p:nvSpPr>
            <p:spPr bwMode="auto">
              <a:xfrm>
                <a:off x="4946651" y="2526722"/>
                <a:ext cx="1519238" cy="1704975"/>
              </a:xfrm>
              <a:custGeom>
                <a:avLst/>
                <a:gdLst/>
                <a:ahLst/>
                <a:cxnLst>
                  <a:cxn ang="0">
                    <a:pos x="520" y="0"/>
                  </a:cxn>
                  <a:cxn ang="0">
                    <a:pos x="957" y="545"/>
                  </a:cxn>
                  <a:cxn ang="0">
                    <a:pos x="516" y="1074"/>
                  </a:cxn>
                  <a:cxn ang="0">
                    <a:pos x="0" y="495"/>
                  </a:cxn>
                  <a:cxn ang="0">
                    <a:pos x="520" y="0"/>
                  </a:cxn>
                </a:cxnLst>
                <a:rect l="0" t="0" r="r" b="b"/>
                <a:pathLst>
                  <a:path w="957" h="1074">
                    <a:moveTo>
                      <a:pt x="520" y="0"/>
                    </a:moveTo>
                    <a:lnTo>
                      <a:pt x="957" y="545"/>
                    </a:lnTo>
                    <a:lnTo>
                      <a:pt x="516" y="1074"/>
                    </a:lnTo>
                    <a:lnTo>
                      <a:pt x="0" y="495"/>
                    </a:lnTo>
                    <a:lnTo>
                      <a:pt x="520" y="0"/>
                    </a:lnTo>
                    <a:close/>
                  </a:path>
                </a:pathLst>
              </a:custGeom>
              <a:solidFill>
                <a:srgbClr val="4B4B4B"/>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6" name="Group 15"/>
            <p:cNvGrpSpPr/>
            <p:nvPr/>
          </p:nvGrpSpPr>
          <p:grpSpPr>
            <a:xfrm>
              <a:off x="3308353" y="1902428"/>
              <a:ext cx="2193925" cy="2371726"/>
              <a:chOff x="3308351" y="1928235"/>
              <a:chExt cx="2193925" cy="2371725"/>
            </a:xfrm>
            <a:effectLst>
              <a:outerShdw blurRad="50800" dist="25400" dir="12960000" algn="br" rotWithShape="0">
                <a:prstClr val="black">
                  <a:alpha val="32000"/>
                </a:prstClr>
              </a:outerShdw>
            </a:effectLst>
          </p:grpSpPr>
          <p:sp>
            <p:nvSpPr>
              <p:cNvPr id="55" name="Freeform: Shape 16"/>
              <p:cNvSpPr>
                <a:spLocks/>
              </p:cNvSpPr>
              <p:nvPr/>
            </p:nvSpPr>
            <p:spPr bwMode="auto">
              <a:xfrm>
                <a:off x="3308351" y="3017260"/>
                <a:ext cx="1220788" cy="1282700"/>
              </a:xfrm>
              <a:custGeom>
                <a:avLst/>
                <a:gdLst/>
                <a:ahLst/>
                <a:cxnLst>
                  <a:cxn ang="0">
                    <a:pos x="49" y="0"/>
                  </a:cxn>
                  <a:cxn ang="0">
                    <a:pos x="769" y="808"/>
                  </a:cxn>
                  <a:cxn ang="0">
                    <a:pos x="722" y="808"/>
                  </a:cxn>
                  <a:cxn ang="0">
                    <a:pos x="0" y="0"/>
                  </a:cxn>
                  <a:cxn ang="0">
                    <a:pos x="49" y="0"/>
                  </a:cxn>
                </a:cxnLst>
                <a:rect l="0" t="0" r="r" b="b"/>
                <a:pathLst>
                  <a:path w="769" h="808">
                    <a:moveTo>
                      <a:pt x="49" y="0"/>
                    </a:moveTo>
                    <a:lnTo>
                      <a:pt x="769" y="808"/>
                    </a:lnTo>
                    <a:lnTo>
                      <a:pt x="722" y="808"/>
                    </a:lnTo>
                    <a:lnTo>
                      <a:pt x="0" y="0"/>
                    </a:lnTo>
                    <a:lnTo>
                      <a:pt x="49" y="0"/>
                    </a:lnTo>
                    <a:close/>
                  </a:path>
                </a:pathLst>
              </a:custGeom>
              <a:solidFill>
                <a:srgbClr val="A9A9A9">
                  <a:lumMod val="50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6" name="Freeform: Shape 17"/>
              <p:cNvSpPr>
                <a:spLocks/>
              </p:cNvSpPr>
              <p:nvPr/>
            </p:nvSpPr>
            <p:spPr bwMode="auto">
              <a:xfrm>
                <a:off x="3386138" y="1928235"/>
                <a:ext cx="2116138" cy="2371725"/>
              </a:xfrm>
              <a:custGeom>
                <a:avLst/>
                <a:gdLst/>
                <a:ahLst/>
                <a:cxnLst>
                  <a:cxn ang="0">
                    <a:pos x="723" y="0"/>
                  </a:cxn>
                  <a:cxn ang="0">
                    <a:pos x="1333" y="757"/>
                  </a:cxn>
                  <a:cxn ang="0">
                    <a:pos x="720" y="1494"/>
                  </a:cxn>
                  <a:cxn ang="0">
                    <a:pos x="0" y="686"/>
                  </a:cxn>
                  <a:cxn ang="0">
                    <a:pos x="723" y="0"/>
                  </a:cxn>
                </a:cxnLst>
                <a:rect l="0" t="0" r="r" b="b"/>
                <a:pathLst>
                  <a:path w="1333" h="1494">
                    <a:moveTo>
                      <a:pt x="723" y="0"/>
                    </a:moveTo>
                    <a:lnTo>
                      <a:pt x="1333" y="757"/>
                    </a:lnTo>
                    <a:lnTo>
                      <a:pt x="720" y="1494"/>
                    </a:lnTo>
                    <a:lnTo>
                      <a:pt x="0" y="686"/>
                    </a:lnTo>
                    <a:lnTo>
                      <a:pt x="723" y="0"/>
                    </a:lnTo>
                    <a:close/>
                  </a:path>
                </a:pathLst>
              </a:custGeom>
              <a:solidFill>
                <a:srgbClr val="A9A9A9"/>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7" name="Freeform: Shape 18"/>
              <p:cNvSpPr>
                <a:spLocks/>
              </p:cNvSpPr>
              <p:nvPr/>
            </p:nvSpPr>
            <p:spPr bwMode="auto">
              <a:xfrm>
                <a:off x="3308351" y="1928235"/>
                <a:ext cx="1225550" cy="1089025"/>
              </a:xfrm>
              <a:custGeom>
                <a:avLst/>
                <a:gdLst/>
                <a:ahLst/>
                <a:cxnLst>
                  <a:cxn ang="0">
                    <a:pos x="772" y="0"/>
                  </a:cxn>
                  <a:cxn ang="0">
                    <a:pos x="49" y="686"/>
                  </a:cxn>
                  <a:cxn ang="0">
                    <a:pos x="0" y="686"/>
                  </a:cxn>
                  <a:cxn ang="0">
                    <a:pos x="719" y="0"/>
                  </a:cxn>
                  <a:cxn ang="0">
                    <a:pos x="772" y="0"/>
                  </a:cxn>
                </a:cxnLst>
                <a:rect l="0" t="0" r="r" b="b"/>
                <a:pathLst>
                  <a:path w="772" h="686">
                    <a:moveTo>
                      <a:pt x="772" y="0"/>
                    </a:moveTo>
                    <a:lnTo>
                      <a:pt x="49" y="686"/>
                    </a:lnTo>
                    <a:lnTo>
                      <a:pt x="0" y="686"/>
                    </a:lnTo>
                    <a:lnTo>
                      <a:pt x="719" y="0"/>
                    </a:lnTo>
                    <a:lnTo>
                      <a:pt x="772" y="0"/>
                    </a:lnTo>
                    <a:close/>
                  </a:path>
                </a:pathLst>
              </a:custGeom>
              <a:solidFill>
                <a:srgbClr val="A9A9A9">
                  <a:lumMod val="40000"/>
                  <a:lumOff val="60000"/>
                </a:srgbClr>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51" name="Freeform: Shape 26"/>
            <p:cNvSpPr>
              <a:spLocks/>
            </p:cNvSpPr>
            <p:nvPr/>
          </p:nvSpPr>
          <p:spPr bwMode="auto">
            <a:xfrm>
              <a:off x="4192398" y="2848556"/>
              <a:ext cx="673484" cy="622391"/>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2" name="Freeform: Shape 27"/>
            <p:cNvSpPr>
              <a:spLocks/>
            </p:cNvSpPr>
            <p:nvPr/>
          </p:nvSpPr>
          <p:spPr bwMode="auto">
            <a:xfrm rot="255834">
              <a:off x="5541090" y="3272165"/>
              <a:ext cx="443204" cy="42486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3" name="Freeform: Shape 28"/>
            <p:cNvSpPr>
              <a:spLocks/>
            </p:cNvSpPr>
            <p:nvPr/>
          </p:nvSpPr>
          <p:spPr bwMode="auto">
            <a:xfrm rot="2756005">
              <a:off x="5138901" y="2297331"/>
              <a:ext cx="435239" cy="281277"/>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4" name="Freeform: Shape 29"/>
            <p:cNvSpPr>
              <a:spLocks/>
            </p:cNvSpPr>
            <p:nvPr/>
          </p:nvSpPr>
          <p:spPr bwMode="auto">
            <a:xfrm rot="19244652">
              <a:off x="3903712" y="1640289"/>
              <a:ext cx="284660" cy="403001"/>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rgbClr val="FFFFFF"/>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67" name="组合 66"/>
          <p:cNvGrpSpPr/>
          <p:nvPr/>
        </p:nvGrpSpPr>
        <p:grpSpPr>
          <a:xfrm>
            <a:off x="599603" y="1753972"/>
            <a:ext cx="10709486" cy="1979258"/>
            <a:chOff x="449760" y="1315173"/>
            <a:chExt cx="8033160" cy="1484099"/>
          </a:xfrm>
        </p:grpSpPr>
        <p:sp>
          <p:nvSpPr>
            <p:cNvPr id="78" name="TextBox 20"/>
            <p:cNvSpPr txBox="1"/>
            <p:nvPr/>
          </p:nvSpPr>
          <p:spPr>
            <a:xfrm>
              <a:off x="6396253" y="1644754"/>
              <a:ext cx="2086667" cy="850607"/>
            </a:xfrm>
            <a:prstGeom prst="rect">
              <a:avLst/>
            </a:prstGeom>
            <a:noFill/>
          </p:spPr>
          <p:txBody>
            <a:bodyPr wrap="square" lIns="0" tIns="0" rIns="0" bIns="0">
              <a:noAutofit/>
            </a:bodyPr>
            <a:lstStyle/>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K-means</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p>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KNN</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p>
          </p:txBody>
        </p:sp>
        <p:sp>
          <p:nvSpPr>
            <p:cNvPr id="77" name="Rectangle 32"/>
            <p:cNvSpPr/>
            <p:nvPr/>
          </p:nvSpPr>
          <p:spPr>
            <a:xfrm>
              <a:off x="6119445" y="1315173"/>
              <a:ext cx="1862315" cy="42294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项目目标</a:t>
              </a:r>
            </a:p>
          </p:txBody>
        </p:sp>
        <p:sp>
          <p:nvSpPr>
            <p:cNvPr id="74" name="TextBox 34"/>
            <p:cNvSpPr txBox="1"/>
            <p:nvPr/>
          </p:nvSpPr>
          <p:spPr>
            <a:xfrm>
              <a:off x="716831" y="1734200"/>
              <a:ext cx="1786664" cy="1065072"/>
            </a:xfrm>
            <a:prstGeom prst="rect">
              <a:avLst/>
            </a:prstGeom>
            <a:noFill/>
          </p:spPr>
          <p:txBody>
            <a:bodyPr wrap="square" lIns="0" tIns="0" rIns="0" bIns="0">
              <a:normAutofit fontScale="92500" lnSpcReduction="10000"/>
            </a:bodyPr>
            <a:lstStyle/>
            <a:p>
              <a:pPr defTabSz="1625519" fontAlgn="base">
                <a:lnSpc>
                  <a:spcPct val="120000"/>
                </a:lnSpc>
                <a:spcBef>
                  <a:spcPct val="0"/>
                </a:spcBef>
                <a:spcAft>
                  <a:spcPct val="0"/>
                </a:spcAft>
                <a:defRPr/>
              </a:pP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至少能够识别</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个相似的汉字，比如实现对“日”、“田”、“月”、“目”、“由”、“申”、“甲”等汉字的识别。</a:t>
              </a:r>
              <a:endParaRPr lang="zh-CN" altLang="en-US" sz="1500" dirty="0">
                <a:solidFill>
                  <a:srgbClr val="000000">
                    <a:lumMod val="100000"/>
                  </a:srgbClr>
                </a:solidFill>
                <a:cs typeface="+mn-ea"/>
                <a:sym typeface="+mn-lt"/>
              </a:endParaRPr>
            </a:p>
          </p:txBody>
        </p:sp>
        <p:sp>
          <p:nvSpPr>
            <p:cNvPr id="73" name="Rectangle 38"/>
            <p:cNvSpPr/>
            <p:nvPr/>
          </p:nvSpPr>
          <p:spPr>
            <a:xfrm>
              <a:off x="449760" y="1394105"/>
              <a:ext cx="2130582" cy="34009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项目期许</a:t>
              </a:r>
            </a:p>
          </p:txBody>
        </p:sp>
      </p:grpSp>
      <p:grpSp>
        <p:nvGrpSpPr>
          <p:cNvPr id="80" name="组合 79"/>
          <p:cNvGrpSpPr/>
          <p:nvPr/>
        </p:nvGrpSpPr>
        <p:grpSpPr>
          <a:xfrm>
            <a:off x="10351920" y="496711"/>
            <a:ext cx="2449689" cy="269527"/>
            <a:chOff x="10351920" y="496711"/>
            <a:chExt cx="2449689" cy="269527"/>
          </a:xfrm>
        </p:grpSpPr>
        <p:cxnSp>
          <p:nvCxnSpPr>
            <p:cNvPr id="81" name="直接连接符 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84"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TWO</a:t>
              </a:r>
              <a:endParaRPr lang="zh-CN" altLang="en-US" sz="1050" dirty="0">
                <a:solidFill>
                  <a:schemeClr val="tx1">
                    <a:alpha val="30000"/>
                  </a:schemeClr>
                </a:solidFill>
                <a:latin typeface="+mn-lt"/>
                <a:ea typeface="+mn-ea"/>
                <a:cs typeface="+mn-ea"/>
                <a:sym typeface="+mn-lt"/>
              </a:endParaRPr>
            </a:p>
          </p:txBody>
        </p:sp>
      </p:grpSp>
    </p:spTree>
    <p:extLst>
      <p:ext uri="{BB962C8B-B14F-4D97-AF65-F5344CB8AC3E}">
        <p14:creationId xmlns:p14="http://schemas.microsoft.com/office/powerpoint/2010/main" val="21360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22435" y="1826246"/>
            <a:ext cx="6959050" cy="839446"/>
            <a:chOff x="1367004" y="1369367"/>
            <a:chExt cx="5219967" cy="629439"/>
          </a:xfrm>
        </p:grpSpPr>
        <p:sp>
          <p:nvSpPr>
            <p:cNvPr id="29" name="Rectangle: Rounded Corners 6"/>
            <p:cNvSpPr/>
            <p:nvPr/>
          </p:nvSpPr>
          <p:spPr>
            <a:xfrm>
              <a:off x="1367004" y="1369367"/>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lang="en-US" altLang="zh-CN" sz="1800" dirty="0">
                  <a:effectLst/>
                  <a:ea typeface="等线" panose="02010600030101010101" pitchFamily="2" charset="-122"/>
                  <a:cs typeface="Times New Roman" panose="02020603050405020304" pitchFamily="18" charset="0"/>
                </a:rPr>
                <a:t>1</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构建数据集</a:t>
              </a:r>
              <a:endParaRPr kumimoji="0" lang="zh-CN" altLang="en-US" sz="1600" b="0" i="0" u="none" strike="noStrike" kern="0" cap="none" spc="0" normalizeH="0" baseline="0" noProof="0" dirty="0">
                <a:ln>
                  <a:noFill/>
                </a:ln>
                <a:solidFill>
                  <a:srgbClr val="000000">
                    <a:lumMod val="100000"/>
                  </a:srgbClr>
                </a:solidFill>
                <a:effectLst/>
                <a:uLnTx/>
                <a:uFillTx/>
                <a:latin typeface="Arial"/>
                <a:ea typeface="微软雅黑"/>
                <a:cs typeface="+mn-ea"/>
                <a:sym typeface="+mn-lt"/>
              </a:endParaRPr>
            </a:p>
          </p:txBody>
        </p:sp>
        <p:grpSp>
          <p:nvGrpSpPr>
            <p:cNvPr id="30" name="Group 16"/>
            <p:cNvGrpSpPr/>
            <p:nvPr/>
          </p:nvGrpSpPr>
          <p:grpSpPr>
            <a:xfrm flipH="1">
              <a:off x="5674284" y="1496362"/>
              <a:ext cx="472845" cy="326515"/>
              <a:chOff x="6581417" y="4508968"/>
              <a:chExt cx="1165640" cy="804905"/>
            </a:xfrm>
            <a:solidFill>
              <a:srgbClr val="FFFFFF"/>
            </a:solidFill>
          </p:grpSpPr>
          <p:sp>
            <p:nvSpPr>
              <p:cNvPr id="31" name="Rectangle: Rounded Corners 17"/>
              <p:cNvSpPr/>
              <p:nvPr/>
            </p:nvSpPr>
            <p:spPr>
              <a:xfrm>
                <a:off x="6737230" y="4508968"/>
                <a:ext cx="854015" cy="658255"/>
              </a:xfrm>
              <a:prstGeom prst="roundRect">
                <a:avLst/>
              </a:prstGeom>
              <a:grp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32" name="Rectangle 18"/>
              <p:cNvSpPr/>
              <p:nvPr/>
            </p:nvSpPr>
            <p:spPr>
              <a:xfrm>
                <a:off x="6836434" y="4590294"/>
                <a:ext cx="655607" cy="495603"/>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33" name="Freeform: Shape 19"/>
              <p:cNvSpPr/>
              <p:nvPr/>
            </p:nvSpPr>
            <p:spPr>
              <a:xfrm>
                <a:off x="6581417" y="5217733"/>
                <a:ext cx="1165640" cy="96140"/>
              </a:xfrm>
              <a:custGeom>
                <a:avLst/>
                <a:gdLst>
                  <a:gd name="connsiteX0" fmla="*/ 0 w 2193259"/>
                  <a:gd name="connsiteY0" fmla="*/ 0 h 138023"/>
                  <a:gd name="connsiteX1" fmla="*/ 2193259 w 2193259"/>
                  <a:gd name="connsiteY1" fmla="*/ 0 h 138023"/>
                  <a:gd name="connsiteX2" fmla="*/ 2193259 w 2193259"/>
                  <a:gd name="connsiteY2" fmla="*/ 67572 h 138023"/>
                  <a:gd name="connsiteX3" fmla="*/ 2122808 w 2193259"/>
                  <a:gd name="connsiteY3" fmla="*/ 138023 h 138023"/>
                  <a:gd name="connsiteX4" fmla="*/ 70451 w 2193259"/>
                  <a:gd name="connsiteY4" fmla="*/ 138023 h 138023"/>
                  <a:gd name="connsiteX5" fmla="*/ 0 w 2193259"/>
                  <a:gd name="connsiteY5" fmla="*/ 67572 h 138023"/>
                  <a:gd name="connsiteX6" fmla="*/ 0 w 2193259"/>
                  <a:gd name="connsiteY6" fmla="*/ 0 h 13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3259" h="138023">
                    <a:moveTo>
                      <a:pt x="0" y="0"/>
                    </a:moveTo>
                    <a:lnTo>
                      <a:pt x="2193259" y="0"/>
                    </a:lnTo>
                    <a:lnTo>
                      <a:pt x="2193259" y="67572"/>
                    </a:lnTo>
                    <a:cubicBezTo>
                      <a:pt x="2193259" y="106481"/>
                      <a:pt x="2161717" y="138023"/>
                      <a:pt x="2122808" y="138023"/>
                    </a:cubicBezTo>
                    <a:lnTo>
                      <a:pt x="70451" y="138023"/>
                    </a:lnTo>
                    <a:cubicBezTo>
                      <a:pt x="31542" y="138023"/>
                      <a:pt x="0" y="106481"/>
                      <a:pt x="0" y="67572"/>
                    </a:cubicBezTo>
                    <a:lnTo>
                      <a:pt x="0" y="0"/>
                    </a:lnTo>
                    <a:close/>
                  </a:path>
                </a:pathLst>
              </a:custGeom>
              <a:solidFill>
                <a:srgbClr val="FFFFFF"/>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34" name="Rectangle 20"/>
              <p:cNvSpPr/>
              <p:nvPr/>
            </p:nvSpPr>
            <p:spPr>
              <a:xfrm>
                <a:off x="7008962" y="5242943"/>
                <a:ext cx="310549" cy="45719"/>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grpSp>
        <p:nvGrpSpPr>
          <p:cNvPr id="35" name="组合 34"/>
          <p:cNvGrpSpPr/>
          <p:nvPr/>
        </p:nvGrpSpPr>
        <p:grpSpPr>
          <a:xfrm>
            <a:off x="2411685" y="4660184"/>
            <a:ext cx="6959050" cy="839446"/>
            <a:chOff x="1808999" y="3494328"/>
            <a:chExt cx="5219967" cy="629439"/>
          </a:xfrm>
        </p:grpSpPr>
        <p:sp>
          <p:nvSpPr>
            <p:cNvPr id="36" name="Rectangle: Rounded Corners 3"/>
            <p:cNvSpPr/>
            <p:nvPr/>
          </p:nvSpPr>
          <p:spPr>
            <a:xfrm>
              <a:off x="1808999" y="3494328"/>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2880000" anchor="ctr">
              <a:normAutofit/>
            </a:bodyPr>
            <a:lstStyle/>
            <a:p>
              <a:pPr marL="0" marR="0" lvl="0" indent="0" defTabSz="914400" eaLnBrk="1" fontAlgn="base" latinLnBrk="0" hangingPunct="1">
                <a:lnSpc>
                  <a:spcPct val="120000"/>
                </a:lnSpc>
                <a:spcBef>
                  <a:spcPct val="0"/>
                </a:spcBef>
                <a:spcAft>
                  <a:spcPct val="0"/>
                </a:spcAft>
                <a:buClrTx/>
                <a:buSzTx/>
                <a:buFontTx/>
                <a:buNone/>
                <a:tabLst/>
                <a:defRPr/>
              </a:pPr>
              <a:r>
                <a:rPr lang="en-US" altLang="zh-CN" sz="1800" dirty="0">
                  <a:effectLst/>
                  <a:ea typeface="等线" panose="02010600030101010101" pitchFamily="2" charset="-122"/>
                  <a:cs typeface="Times New Roman" panose="02020603050405020304" pitchFamily="18" charset="0"/>
                </a:rPr>
                <a:t>4</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利用模型识别汉字</a:t>
              </a:r>
              <a:endParaRPr kumimoji="0" lang="zh-CN" altLang="en-US" sz="1600" b="0" i="0" u="none" strike="noStrike" kern="0" cap="none" spc="0" normalizeH="0" baseline="0" noProof="0" dirty="0">
                <a:ln>
                  <a:noFill/>
                </a:ln>
                <a:solidFill>
                  <a:srgbClr val="000000">
                    <a:lumMod val="100000"/>
                  </a:srgbClr>
                </a:solidFill>
                <a:effectLst/>
                <a:uLnTx/>
                <a:uFillTx/>
                <a:latin typeface="Arial"/>
                <a:ea typeface="微软雅黑"/>
                <a:cs typeface="+mn-ea"/>
                <a:sym typeface="+mn-lt"/>
              </a:endParaRPr>
            </a:p>
          </p:txBody>
        </p:sp>
        <p:grpSp>
          <p:nvGrpSpPr>
            <p:cNvPr id="37" name="Group 21"/>
            <p:cNvGrpSpPr/>
            <p:nvPr/>
          </p:nvGrpSpPr>
          <p:grpSpPr>
            <a:xfrm>
              <a:off x="1946757" y="3571586"/>
              <a:ext cx="257143" cy="474923"/>
              <a:chOff x="6015343" y="3569108"/>
              <a:chExt cx="1187905" cy="1691916"/>
            </a:xfrm>
          </p:grpSpPr>
          <p:sp>
            <p:nvSpPr>
              <p:cNvPr id="38" name="Rectangle: Rounded Corners 22"/>
              <p:cNvSpPr/>
              <p:nvPr/>
            </p:nvSpPr>
            <p:spPr>
              <a:xfrm>
                <a:off x="6015343" y="3569108"/>
                <a:ext cx="1187905" cy="1691916"/>
              </a:xfrm>
              <a:prstGeom prst="roundRect">
                <a:avLst/>
              </a:prstGeom>
              <a:solidFill>
                <a:srgbClr val="FFFFFF"/>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39" name="Rectangle: Rounded Corners 23"/>
              <p:cNvSpPr/>
              <p:nvPr/>
            </p:nvSpPr>
            <p:spPr>
              <a:xfrm>
                <a:off x="6208221" y="3889714"/>
                <a:ext cx="795506" cy="1093320"/>
              </a:xfrm>
              <a:prstGeom prst="round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0" name="Rectangle 24"/>
              <p:cNvSpPr/>
              <p:nvPr/>
            </p:nvSpPr>
            <p:spPr>
              <a:xfrm>
                <a:off x="6392504" y="3685557"/>
                <a:ext cx="403639" cy="45719"/>
              </a:xfrm>
              <a:prstGeom prst="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1" name="Oval 25"/>
              <p:cNvSpPr/>
              <p:nvPr/>
            </p:nvSpPr>
            <p:spPr>
              <a:xfrm flipH="1">
                <a:off x="6505385" y="5042165"/>
                <a:ext cx="184946" cy="205872"/>
              </a:xfrm>
              <a:prstGeom prst="ellipse">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grpSp>
        <p:nvGrpSpPr>
          <p:cNvPr id="42" name="组合 41"/>
          <p:cNvGrpSpPr/>
          <p:nvPr/>
        </p:nvGrpSpPr>
        <p:grpSpPr>
          <a:xfrm>
            <a:off x="3526611" y="2774326"/>
            <a:ext cx="6959050" cy="839446"/>
            <a:chOff x="2645302" y="2080262"/>
            <a:chExt cx="5219967" cy="629439"/>
          </a:xfrm>
        </p:grpSpPr>
        <p:sp>
          <p:nvSpPr>
            <p:cNvPr id="43" name="Rectangle: Rounded Corners 5"/>
            <p:cNvSpPr/>
            <p:nvPr/>
          </p:nvSpPr>
          <p:spPr>
            <a:xfrm>
              <a:off x="2645302" y="2080262"/>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3600000" anchor="ctr">
              <a:normAutofit/>
            </a:bodyPr>
            <a:lstStyle/>
            <a:p>
              <a:pPr fontAlgn="base">
                <a:lnSpc>
                  <a:spcPct val="120000"/>
                </a:lnSpc>
                <a:spcBef>
                  <a:spcPct val="0"/>
                </a:spcBef>
                <a:spcAft>
                  <a:spcPct val="0"/>
                </a:spcAft>
                <a:defRPr/>
              </a:pPr>
              <a:r>
                <a:rPr kumimoji="0" lang="en-US" altLang="zh-CN" sz="1600" b="0" i="0" u="none" strike="noStrike" kern="0" cap="none" spc="0" normalizeH="0" baseline="0" noProof="0" dirty="0">
                  <a:ln>
                    <a:noFill/>
                  </a:ln>
                  <a:solidFill>
                    <a:srgbClr val="000000">
                      <a:lumMod val="100000"/>
                    </a:srgbClr>
                  </a:solidFill>
                  <a:effectLst/>
                  <a:uLnTx/>
                  <a:uFillTx/>
                  <a:latin typeface="Arial"/>
                  <a:ea typeface="微软雅黑"/>
                  <a:cs typeface="+mn-ea"/>
                  <a:sym typeface="+mn-lt"/>
                </a:rPr>
                <a:t>2</a:t>
              </a:r>
              <a:r>
                <a:rPr kumimoji="0" lang="zh-CN" altLang="en-US" sz="1600" b="0" i="0" u="none" strike="noStrike" kern="0" cap="none" spc="0" normalizeH="0" baseline="0" noProof="0" dirty="0">
                  <a:ln>
                    <a:noFill/>
                  </a:ln>
                  <a:solidFill>
                    <a:srgbClr val="000000">
                      <a:lumMod val="100000"/>
                    </a:srgbClr>
                  </a:solidFill>
                  <a:effectLst/>
                  <a:uLnTx/>
                  <a:uFillTx/>
                  <a:latin typeface="Arial"/>
                  <a:ea typeface="微软雅黑"/>
                  <a:cs typeface="+mn-ea"/>
                  <a:sym typeface="+mn-lt"/>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对数据进行处理</a:t>
              </a:r>
            </a:p>
          </p:txBody>
        </p:sp>
        <p:grpSp>
          <p:nvGrpSpPr>
            <p:cNvPr id="44" name="Group 26"/>
            <p:cNvGrpSpPr/>
            <p:nvPr/>
          </p:nvGrpSpPr>
          <p:grpSpPr>
            <a:xfrm>
              <a:off x="2902984" y="2224277"/>
              <a:ext cx="357931" cy="356224"/>
              <a:chOff x="5262370" y="2742828"/>
              <a:chExt cx="675892" cy="1542433"/>
            </a:xfrm>
            <a:solidFill>
              <a:srgbClr val="A9A9A9"/>
            </a:solidFill>
          </p:grpSpPr>
          <p:sp>
            <p:nvSpPr>
              <p:cNvPr id="45" name="Freeform: Shape 27"/>
              <p:cNvSpPr/>
              <p:nvPr/>
            </p:nvSpPr>
            <p:spPr>
              <a:xfrm rot="10800000" flipH="1">
                <a:off x="5262370" y="2742828"/>
                <a:ext cx="675892" cy="1542433"/>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6" name="Flowchart: Process 28"/>
              <p:cNvSpPr/>
              <p:nvPr/>
            </p:nvSpPr>
            <p:spPr>
              <a:xfrm>
                <a:off x="5378824" y="3413889"/>
                <a:ext cx="89647" cy="871371"/>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7" name="Flowchart: Process 29"/>
              <p:cNvSpPr/>
              <p:nvPr/>
            </p:nvSpPr>
            <p:spPr>
              <a:xfrm>
                <a:off x="5805183" y="2754631"/>
                <a:ext cx="102558" cy="1499940"/>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48" name="Flowchart: Process 30"/>
              <p:cNvSpPr/>
              <p:nvPr/>
            </p:nvSpPr>
            <p:spPr>
              <a:xfrm>
                <a:off x="5582880" y="3079518"/>
                <a:ext cx="89649" cy="1174478"/>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grpSp>
        <p:nvGrpSpPr>
          <p:cNvPr id="49" name="组合 48"/>
          <p:cNvGrpSpPr/>
          <p:nvPr/>
        </p:nvGrpSpPr>
        <p:grpSpPr>
          <a:xfrm>
            <a:off x="1699127" y="3695275"/>
            <a:ext cx="6959050" cy="839446"/>
            <a:chOff x="1274511" y="2770814"/>
            <a:chExt cx="5219967" cy="629439"/>
          </a:xfrm>
        </p:grpSpPr>
        <p:sp>
          <p:nvSpPr>
            <p:cNvPr id="50" name="Rectangle: Rounded Corners 4"/>
            <p:cNvSpPr/>
            <p:nvPr/>
          </p:nvSpPr>
          <p:spPr>
            <a:xfrm>
              <a:off x="1274511" y="2770814"/>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模型训练、评估、保存</a:t>
              </a:r>
            </a:p>
          </p:txBody>
        </p:sp>
        <p:sp>
          <p:nvSpPr>
            <p:cNvPr id="51" name="Freeform: Shape 35"/>
            <p:cNvSpPr>
              <a:spLocks/>
            </p:cNvSpPr>
            <p:nvPr/>
          </p:nvSpPr>
          <p:spPr bwMode="auto">
            <a:xfrm>
              <a:off x="5048021" y="2905381"/>
              <a:ext cx="347751" cy="37763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rgbClr val="4B4B4B"/>
            </a:solidFill>
            <a:ln w="9525">
              <a:noFill/>
              <a:round/>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52" name="组合 51"/>
          <p:cNvGrpSpPr/>
          <p:nvPr/>
        </p:nvGrpSpPr>
        <p:grpSpPr>
          <a:xfrm>
            <a:off x="10326518" y="88685"/>
            <a:ext cx="2475091" cy="677553"/>
            <a:chOff x="10326518" y="88685"/>
            <a:chExt cx="2475091" cy="677553"/>
          </a:xfrm>
        </p:grpSpPr>
        <p:cxnSp>
          <p:nvCxnSpPr>
            <p:cNvPr id="53" name="直接连接符 5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10326518" y="88685"/>
              <a:ext cx="1752601" cy="677553"/>
              <a:chOff x="10326518" y="88685"/>
              <a:chExt cx="1752601" cy="677553"/>
            </a:xfrm>
          </p:grpSpPr>
          <p:sp>
            <p:nvSpPr>
              <p:cNvPr id="5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56" name="文本框 10"/>
              <p:cNvSpPr txBox="1"/>
              <p:nvPr/>
            </p:nvSpPr>
            <p:spPr>
              <a:xfrm>
                <a:off x="10361794" y="504628"/>
                <a:ext cx="1649591" cy="26161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dirty="0">
                    <a:solidFill>
                      <a:schemeClr val="tx1">
                        <a:alpha val="30000"/>
                      </a:schemeClr>
                    </a:solidFill>
                    <a:latin typeface="+mn-lt"/>
                    <a:ea typeface="+mn-ea"/>
                    <a:cs typeface="+mn-ea"/>
                    <a:sym typeface="+mn-lt"/>
                  </a:rPr>
                  <a:t>PART TWO</a:t>
                </a:r>
                <a:endParaRPr lang="zh-CN" altLang="en-US" sz="1050" dirty="0">
                  <a:solidFill>
                    <a:schemeClr val="tx1">
                      <a:alpha val="30000"/>
                    </a:schemeClr>
                  </a:solidFill>
                  <a:latin typeface="+mn-lt"/>
                  <a:ea typeface="+mn-ea"/>
                  <a:cs typeface="+mn-ea"/>
                  <a:sym typeface="+mn-lt"/>
                </a:endParaRPr>
              </a:p>
            </p:txBody>
          </p:sp>
        </p:grpSp>
      </p:grpSp>
      <p:sp>
        <p:nvSpPr>
          <p:cNvPr id="57" name="Rectangle 38">
            <a:extLst>
              <a:ext uri="{FF2B5EF4-FFF2-40B4-BE49-F238E27FC236}">
                <a16:creationId xmlns:a16="http://schemas.microsoft.com/office/drawing/2014/main" id="{3B8ED995-E50A-78D5-B5E2-CC66D7779F93}"/>
              </a:ext>
            </a:extLst>
          </p:cNvPr>
          <p:cNvSpPr/>
          <p:nvPr/>
        </p:nvSpPr>
        <p:spPr>
          <a:xfrm>
            <a:off x="686205" y="796663"/>
            <a:ext cx="2840406" cy="453564"/>
          </a:xfrm>
          <a:prstGeom prst="rect">
            <a:avLst/>
          </a:prstGeom>
        </p:spPr>
        <p:txBody>
          <a:bodyPr wrap="none" lIns="0" tIns="0" rIns="0" bIns="0">
            <a:normAutofit/>
          </a:bodyPr>
          <a:lstStyle/>
          <a:p>
            <a:pPr algn="ctr" fontAlgn="base">
              <a:spcBef>
                <a:spcPct val="0"/>
              </a:spcBef>
              <a:spcAft>
                <a:spcPct val="0"/>
              </a:spcAft>
            </a:pPr>
            <a:r>
              <a:rPr lang="zh-CN" altLang="en-US" sz="2400" dirty="0">
                <a:solidFill>
                  <a:srgbClr val="4B4B4B"/>
                </a:solidFill>
                <a:cs typeface="+mn-ea"/>
                <a:sym typeface="+mn-lt"/>
              </a:rPr>
              <a:t>项目步骤</a:t>
            </a:r>
          </a:p>
        </p:txBody>
      </p:sp>
    </p:spTree>
    <p:extLst>
      <p:ext uri="{BB962C8B-B14F-4D97-AF65-F5344CB8AC3E}">
        <p14:creationId xmlns:p14="http://schemas.microsoft.com/office/powerpoint/2010/main" val="45126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572000" y="2967870"/>
            <a:ext cx="3135085"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小组分工</a:t>
            </a:r>
          </a:p>
        </p:txBody>
      </p:sp>
      <p:sp>
        <p:nvSpPr>
          <p:cNvPr id="5" name="文本框 4"/>
          <p:cNvSpPr txBox="1"/>
          <p:nvPr/>
        </p:nvSpPr>
        <p:spPr>
          <a:xfrm>
            <a:off x="4781901" y="3737311"/>
            <a:ext cx="2628196" cy="46166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spc="1200" dirty="0">
                <a:solidFill>
                  <a:schemeClr val="tx1">
                    <a:alpha val="30000"/>
                  </a:schemeClr>
                </a:solidFill>
                <a:latin typeface="+mn-lt"/>
                <a:ea typeface="+mn-ea"/>
                <a:cs typeface="+mn-ea"/>
                <a:sym typeface="+mn-lt"/>
              </a:rPr>
              <a:t>PART THREE</a:t>
            </a:r>
            <a:endParaRPr lang="zh-CN" altLang="en-US" sz="1200" spc="1200" dirty="0">
              <a:solidFill>
                <a:schemeClr val="tx1">
                  <a:alpha val="30000"/>
                </a:schemeClr>
              </a:solidFill>
              <a:latin typeface="+mn-lt"/>
              <a:ea typeface="+mn-ea"/>
              <a:cs typeface="+mn-ea"/>
              <a:sym typeface="+mn-lt"/>
            </a:endParaRPr>
          </a:p>
        </p:txBody>
      </p:sp>
    </p:spTree>
    <p:extLst>
      <p:ext uri="{BB962C8B-B14F-4D97-AF65-F5344CB8AC3E}">
        <p14:creationId xmlns:p14="http://schemas.microsoft.com/office/powerpoint/2010/main" val="1353903653"/>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p55gdng">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1195</Words>
  <Application>Microsoft Office PowerPoint</Application>
  <PresentationFormat>宽屏</PresentationFormat>
  <Paragraphs>97</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PingFang SC</vt:lpstr>
      <vt:lpstr>等线</vt:lpstr>
      <vt:lpstr>楷体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dc:description>www.1ppt.com</dc:description>
  <cp:lastModifiedBy>yb</cp:lastModifiedBy>
  <cp:revision>114</cp:revision>
  <dcterms:created xsi:type="dcterms:W3CDTF">2017-05-24T05:55:45Z</dcterms:created>
  <dcterms:modified xsi:type="dcterms:W3CDTF">2022-06-29T06:54:41Z</dcterms:modified>
</cp:coreProperties>
</file>