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14"/>
  </p:handoutMasterIdLst>
  <p:sldIdLst>
    <p:sldId id="256" r:id="rId4"/>
    <p:sldId id="257" r:id="rId6"/>
    <p:sldId id="258" r:id="rId7"/>
    <p:sldId id="262" r:id="rId8"/>
    <p:sldId id="268" r:id="rId9"/>
    <p:sldId id="260" r:id="rId10"/>
    <p:sldId id="269" r:id="rId11"/>
    <p:sldId id="264" r:id="rId12"/>
    <p:sldId id="267" r:id="rId13"/>
  </p:sld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392" cy="8808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73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843" y="0"/>
            <a:ext cx="4279392" cy="8808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73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6675609"/>
            <a:ext cx="4279392" cy="880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73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843" y="16675609"/>
            <a:ext cx="4279392" cy="8808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73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svg"/><Relationship Id="rId7" Type="http://schemas.openxmlformats.org/officeDocument/2006/relationships/image" Target="../media/image8.png"/><Relationship Id="rId6" Type="http://schemas.openxmlformats.org/officeDocument/2006/relationships/image" Target="../media/image3.svg"/><Relationship Id="rId5" Type="http://schemas.openxmlformats.org/officeDocument/2006/relationships/image" Target="../media/image7.png"/><Relationship Id="rId4" Type="http://schemas.openxmlformats.org/officeDocument/2006/relationships/image" Target="../media/image2.sv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sv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8.svg"/><Relationship Id="rId7" Type="http://schemas.openxmlformats.org/officeDocument/2006/relationships/image" Target="../media/image16.png"/><Relationship Id="rId6" Type="http://schemas.openxmlformats.org/officeDocument/2006/relationships/image" Target="../media/image7.svg"/><Relationship Id="rId5" Type="http://schemas.openxmlformats.org/officeDocument/2006/relationships/image" Target="../media/image15.png"/><Relationship Id="rId4" Type="http://schemas.openxmlformats.org/officeDocument/2006/relationships/image" Target="../media/image6.sv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1.svg"/><Relationship Id="rId14" Type="http://schemas.openxmlformats.org/officeDocument/2006/relationships/image" Target="../media/image20.png"/><Relationship Id="rId13" Type="http://schemas.openxmlformats.org/officeDocument/2006/relationships/image" Target="../media/image10.svg"/><Relationship Id="rId12" Type="http://schemas.openxmlformats.org/officeDocument/2006/relationships/image" Target="../media/image19.png"/><Relationship Id="rId11" Type="http://schemas.openxmlformats.org/officeDocument/2006/relationships/image" Target="../media/image9.svg"/><Relationship Id="rId10" Type="http://schemas.openxmlformats.org/officeDocument/2006/relationships/image" Target="../media/image18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svg"/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2/f8941379-ccc4-47eb-aa28-861f366b731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403" y="-96818"/>
            <a:ext cx="11651675" cy="10069157"/>
          </a:xfrm>
          <a:prstGeom prst="rect">
            <a:avLst/>
          </a:prstGeom>
        </p:spPr>
      </p:pic>
      <p:pic>
        <p:nvPicPr>
          <p:cNvPr id="3" name="Object 2" descr="//file.101dao.com/upload/user/image/202202/1d7023be-052e-4189-9c12-cf1d4742c6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68" y="1913336"/>
            <a:ext cx="12491813" cy="6048848"/>
          </a:xfrm>
          <a:prstGeom prst="rect">
            <a:avLst/>
          </a:prstGeom>
        </p:spPr>
      </p:pic>
      <p:sp>
        <p:nvSpPr>
          <p:cNvPr id="4" name="Object3"/>
          <p:cNvSpPr/>
          <p:nvPr>
            <p:custDataLst>
              <p:tags r:id="rId3"/>
            </p:custDataLst>
          </p:nvPr>
        </p:nvSpPr>
        <p:spPr>
          <a:xfrm>
            <a:off x="4006287" y="3338356"/>
            <a:ext cx="9545689" cy="2834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            </a:t>
            </a:r>
            <a:r>
              <a:rPr lang="zh-CN" altLang="en-US" sz="7200" b="1" dirty="0">
                <a:solidFill>
                  <a:schemeClr val="bg1"/>
                </a:solidFill>
              </a:rPr>
              <a:t>开摆计算器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5" name="Object4"/>
          <p:cNvSpPr/>
          <p:nvPr/>
        </p:nvSpPr>
        <p:spPr>
          <a:xfrm>
            <a:off x="4005396" y="4406532"/>
            <a:ext cx="9545689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113" y="6271622"/>
            <a:ext cx="2243931" cy="425882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6272113" y="6272257"/>
            <a:ext cx="2243931" cy="42588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团队</a:t>
            </a:r>
            <a:r>
              <a:rPr 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开摆不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队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0435" y="6272257"/>
            <a:ext cx="2243931" cy="42588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9040435" y="6272257"/>
            <a:ext cx="2243931" cy="42588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导师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：贺峰煜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Object9"/>
          <p:cNvSpPr/>
          <p:nvPr/>
        </p:nvSpPr>
        <p:spPr>
          <a:xfrm>
            <a:off x="4473868" y="5053039"/>
            <a:ext cx="860874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2/c9389d1e-5668-4407-a71a-85102224ab9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006" y="992726"/>
            <a:ext cx="6800730" cy="7890069"/>
          </a:xfrm>
          <a:prstGeom prst="rect">
            <a:avLst/>
          </a:prstGeom>
        </p:spPr>
      </p:pic>
      <p:pic>
        <p:nvPicPr>
          <p:cNvPr id="3" name="Object 2" descr="//file.101dao.com/upload/user/image/202202/489f743d-3705-409d-849c-3de85e2caf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6" y="1178649"/>
            <a:ext cx="3962409" cy="7836520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740727" y="3236976"/>
            <a:ext cx="1325006" cy="34015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9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</a:t>
            </a:r>
            <a:endParaRPr lang="en-US" sz="1500" dirty="0"/>
          </a:p>
          <a:p>
            <a:r>
              <a:rPr lang="en-US" sz="9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 rot="5400000">
            <a:off x="1701321" y="4471416"/>
            <a:ext cx="3402620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45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CONTENTS</a:t>
            </a:r>
            <a:endParaRPr lang="en-US" sz="1500" dirty="0"/>
          </a:p>
        </p:txBody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0878" y="1106545"/>
            <a:ext cx="914400" cy="914400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9300878" y="1106545"/>
            <a:ext cx="9144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8" name="Object7"/>
          <p:cNvSpPr/>
          <p:nvPr/>
        </p:nvSpPr>
        <p:spPr>
          <a:xfrm>
            <a:off x="10631577" y="976540"/>
            <a:ext cx="4206240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/>
              <a:t>产品亮点</a:t>
            </a:r>
            <a:endParaRPr lang="zh-CN" altLang="en-US" sz="4400" b="1" dirty="0"/>
          </a:p>
        </p:txBody>
      </p:sp>
      <p:sp>
        <p:nvSpPr>
          <p:cNvPr id="9" name="Object8"/>
          <p:cNvSpPr/>
          <p:nvPr/>
        </p:nvSpPr>
        <p:spPr>
          <a:xfrm>
            <a:off x="10631577" y="1837654"/>
            <a:ext cx="6103642" cy="6583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0878" y="3235469"/>
            <a:ext cx="914400" cy="9144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300878" y="3235469"/>
            <a:ext cx="9144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10631577" y="3105465"/>
            <a:ext cx="4206240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/>
              <a:t>功能</a:t>
            </a:r>
            <a:r>
              <a:rPr lang="zh-CN" altLang="en-US" sz="4400" b="1" dirty="0"/>
              <a:t>概括</a:t>
            </a:r>
            <a:endParaRPr lang="zh-CN" altLang="en-US" sz="4400" b="1" dirty="0"/>
          </a:p>
        </p:txBody>
      </p:sp>
      <p:sp>
        <p:nvSpPr>
          <p:cNvPr id="13" name="Object12"/>
          <p:cNvSpPr/>
          <p:nvPr/>
        </p:nvSpPr>
        <p:spPr>
          <a:xfrm>
            <a:off x="10631577" y="3965943"/>
            <a:ext cx="6103642" cy="6583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00878" y="5364393"/>
            <a:ext cx="914400" cy="914400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9300878" y="5364393"/>
            <a:ext cx="9144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16" name="Object15" descr="7b0a20202020227461726765744d6f64756c65223a202270726f636573734f6e6c696e65466f6e7473220a7d0a"/>
          <p:cNvSpPr/>
          <p:nvPr/>
        </p:nvSpPr>
        <p:spPr>
          <a:xfrm>
            <a:off x="10631577" y="5234389"/>
            <a:ext cx="4206240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500" b="1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0"/>
                <a:sym typeface="汉仪颜楷简" panose="00020600040101010101" charset="-122"/>
              </a:rPr>
              <a:t>团队工作</a:t>
            </a:r>
            <a:endParaRPr lang="zh-CN" altLang="en-US" sz="4500" b="1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0"/>
              <a:sym typeface="汉仪颜楷简" panose="00020600040101010101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0631577" y="6095502"/>
            <a:ext cx="6103642" cy="6583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9" name="Object18"/>
          <p:cNvSpPr/>
          <p:nvPr/>
        </p:nvSpPr>
        <p:spPr>
          <a:xfrm>
            <a:off x="9300878" y="7493317"/>
            <a:ext cx="9144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/>
      <p:bldP spid="12" grpId="1"/>
      <p:bldP spid="16" grpId="0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2/f73e0b55-3a46-4cd2-a763-b199caba0fd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672" y="1834785"/>
            <a:ext cx="8205777" cy="6205951"/>
          </a:xfrm>
          <a:prstGeom prst="rect">
            <a:avLst/>
          </a:prstGeom>
        </p:spPr>
      </p:pic>
      <p:pic>
        <p:nvPicPr>
          <p:cNvPr id="3" name="Object 2" descr="//file.101dao.com/upload/user/image/202202/55d37291-7d7b-4f0e-b630-e00929d64e1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63" y="2389037"/>
            <a:ext cx="6590594" cy="509744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909210" y="3511296"/>
            <a:ext cx="3030702" cy="2852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5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0144235" y="4142232"/>
            <a:ext cx="4206240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/>
              <a:t>产品亮点</a:t>
            </a:r>
            <a:endParaRPr lang="zh-CN" altLang="en-US" sz="4800" b="1" dirty="0"/>
          </a:p>
        </p:txBody>
      </p:sp>
      <p:sp>
        <p:nvSpPr>
          <p:cNvPr id="6" name="Object5"/>
          <p:cNvSpPr/>
          <p:nvPr/>
        </p:nvSpPr>
        <p:spPr>
          <a:xfrm>
            <a:off x="10144235" y="5074920"/>
            <a:ext cx="6103642" cy="6583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2/635a8909-d014-4843-b371-b6234183fab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6368" y="0"/>
            <a:ext cx="3669766" cy="2652225"/>
          </a:xfrm>
          <a:prstGeom prst="rect">
            <a:avLst/>
          </a:prstGeom>
        </p:spPr>
      </p:pic>
      <p:pic>
        <p:nvPicPr>
          <p:cNvPr id="3" name="Object 2" descr="//file.101dao.com/upload/user/image/202202/635a8909-d014-4843-b371-b6234183fab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1470" y="7104407"/>
            <a:ext cx="3669766" cy="2652225"/>
          </a:xfrm>
          <a:prstGeom prst="rect">
            <a:avLst/>
          </a:prstGeom>
        </p:spPr>
      </p:pic>
      <p:pic>
        <p:nvPicPr>
          <p:cNvPr id="4" name="Object 3" descr="//file.101dao.com/upload/user/image/202202/900b0776-8c84-4f72-abba-9b0c911e0e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" y="-137"/>
            <a:ext cx="17089771" cy="955956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4384" y="3238790"/>
            <a:ext cx="7846442" cy="479064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87832" y="3559139"/>
            <a:ext cx="4142504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endParaRPr lang="zh-CN" altLang="en-US" sz="1500" dirty="0"/>
          </a:p>
        </p:txBody>
      </p:sp>
      <p:sp>
        <p:nvSpPr>
          <p:cNvPr id="9" name="Object8"/>
          <p:cNvSpPr/>
          <p:nvPr/>
        </p:nvSpPr>
        <p:spPr>
          <a:xfrm>
            <a:off x="3306107" y="2924588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3200" b="1" dirty="0"/>
              <a:t>三角函数</a:t>
            </a:r>
            <a:r>
              <a:rPr lang="zh-CN" altLang="en-US" sz="3200" b="1" dirty="0"/>
              <a:t>运算</a:t>
            </a:r>
            <a:endParaRPr lang="zh-CN" altLang="en-US" sz="3200" b="1" dirty="0"/>
          </a:p>
        </p:txBody>
      </p:sp>
      <p:sp>
        <p:nvSpPr>
          <p:cNvPr id="10" name="Object9"/>
          <p:cNvSpPr/>
          <p:nvPr/>
        </p:nvSpPr>
        <p:spPr>
          <a:xfrm>
            <a:off x="2540808" y="7728858"/>
            <a:ext cx="4142504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endParaRPr lang="en-US" sz="1500" dirty="0"/>
          </a:p>
        </p:txBody>
      </p:sp>
      <p:sp>
        <p:nvSpPr>
          <p:cNvPr id="11" name="Object10"/>
          <p:cNvSpPr/>
          <p:nvPr/>
        </p:nvSpPr>
        <p:spPr>
          <a:xfrm>
            <a:off x="3959084" y="7094307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3200" b="1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0"/>
              </a:rPr>
              <a:t>中英双语</a:t>
            </a:r>
            <a:endParaRPr lang="zh-CN" altLang="en-US" sz="3200" b="1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微软雅黑" panose="020B0503020204020204" pitchFamily="34" charset="-120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9796599" y="2503156"/>
            <a:ext cx="4142504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zh-CN" altLang="en-US" sz="1500" dirty="0"/>
          </a:p>
        </p:txBody>
      </p:sp>
      <p:sp>
        <p:nvSpPr>
          <p:cNvPr id="13" name="Object12"/>
          <p:cNvSpPr/>
          <p:nvPr/>
        </p:nvSpPr>
        <p:spPr>
          <a:xfrm>
            <a:off x="9796599" y="1913907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33333"/>
                </a:solidFill>
                <a:latin typeface="+mn-ea"/>
                <a:cs typeface="微软雅黑" panose="020B0503020204020204" pitchFamily="34" charset="-120"/>
              </a:rPr>
              <a:t>支持重复运算</a:t>
            </a:r>
            <a:endParaRPr lang="zh-CN" altLang="en-US" sz="3200" b="1" dirty="0">
              <a:solidFill>
                <a:srgbClr val="333333"/>
              </a:solidFill>
              <a:latin typeface="+mn-ea"/>
              <a:cs typeface="微软雅黑" panose="020B0503020204020204" pitchFamily="34" charset="-120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10630209" y="7497831"/>
            <a:ext cx="4142504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zh-CN" alt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10630209" y="6908582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/>
              <a:t>矩阵运算</a:t>
            </a:r>
            <a:endParaRPr lang="zh-CN" altLang="en-US" sz="3200" b="1" dirty="0"/>
          </a:p>
        </p:txBody>
      </p:sp>
      <p:sp>
        <p:nvSpPr>
          <p:cNvPr id="16" name="Object15"/>
          <p:cNvSpPr/>
          <p:nvPr/>
        </p:nvSpPr>
        <p:spPr>
          <a:xfrm>
            <a:off x="5089089" y="5345239"/>
            <a:ext cx="1260882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4500" b="1" dirty="0">
                <a:solidFill>
                  <a:srgbClr val="3933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500" dirty="0"/>
          </a:p>
        </p:txBody>
      </p:sp>
      <p:sp>
        <p:nvSpPr>
          <p:cNvPr id="17" name="Object16"/>
          <p:cNvSpPr/>
          <p:nvPr/>
        </p:nvSpPr>
        <p:spPr>
          <a:xfrm>
            <a:off x="7181195" y="3756633"/>
            <a:ext cx="1260882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4500" b="1" dirty="0">
                <a:solidFill>
                  <a:srgbClr val="ED4A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18" name="Object17"/>
          <p:cNvSpPr/>
          <p:nvPr/>
        </p:nvSpPr>
        <p:spPr>
          <a:xfrm>
            <a:off x="8247318" y="6524534"/>
            <a:ext cx="1260882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4500" b="1" dirty="0">
                <a:solidFill>
                  <a:srgbClr val="00A1D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sp>
        <p:nvSpPr>
          <p:cNvPr id="19" name="Object18"/>
          <p:cNvSpPr/>
          <p:nvPr/>
        </p:nvSpPr>
        <p:spPr>
          <a:xfrm>
            <a:off x="10813940" y="4471416"/>
            <a:ext cx="1260882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4500" b="1" dirty="0">
                <a:solidFill>
                  <a:srgbClr val="7E39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9" grpId="0"/>
      <p:bldP spid="9" grpId="1"/>
      <p:bldP spid="15" grpId="0"/>
      <p:bldP spid="15" grpId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2/f73e0b55-3a46-4cd2-a763-b199caba0fd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672" y="1834785"/>
            <a:ext cx="8205777" cy="6205951"/>
          </a:xfrm>
          <a:prstGeom prst="rect">
            <a:avLst/>
          </a:prstGeom>
        </p:spPr>
      </p:pic>
      <p:pic>
        <p:nvPicPr>
          <p:cNvPr id="3" name="Object 2" descr="//file.101dao.com/upload/user/image/202202/55d37291-7d7b-4f0e-b630-e00929d64e1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63" y="2389037"/>
            <a:ext cx="6590594" cy="509744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909210" y="3511296"/>
            <a:ext cx="3030702" cy="2852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5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0144235" y="4142232"/>
            <a:ext cx="4206240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/>
              <a:t>功能概括</a:t>
            </a:r>
            <a:endParaRPr lang="zh-CN" altLang="en-US" sz="4800" b="1" dirty="0"/>
          </a:p>
        </p:txBody>
      </p:sp>
      <p:sp>
        <p:nvSpPr>
          <p:cNvPr id="6" name="Object5"/>
          <p:cNvSpPr/>
          <p:nvPr/>
        </p:nvSpPr>
        <p:spPr>
          <a:xfrm>
            <a:off x="10144235" y="5074920"/>
            <a:ext cx="6103642" cy="6583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2/635a8909-d014-4843-b371-b6234183fab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6368" y="0"/>
            <a:ext cx="3669766" cy="2652225"/>
          </a:xfrm>
          <a:prstGeom prst="rect">
            <a:avLst/>
          </a:prstGeom>
        </p:spPr>
      </p:pic>
      <p:pic>
        <p:nvPicPr>
          <p:cNvPr id="3" name="Object 2" descr="//file.101dao.com/upload/user/image/202202/635a8909-d014-4843-b371-b6234183fab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1470" y="7104407"/>
            <a:ext cx="3669766" cy="2652225"/>
          </a:xfrm>
          <a:prstGeom prst="rect">
            <a:avLst/>
          </a:prstGeom>
        </p:spPr>
      </p:pic>
      <p:pic>
        <p:nvPicPr>
          <p:cNvPr id="4" name="Object 3" descr="//file.101dao.com/upload/user/image/202202/900b0776-8c84-4f72-abba-9b0c911e0e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4" y="157978"/>
            <a:ext cx="17089771" cy="9559564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449368" y="913404"/>
            <a:ext cx="4206240" cy="6583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2449368" y="1529859"/>
            <a:ext cx="6103642" cy="3840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500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5049" y="2369687"/>
            <a:ext cx="2172658" cy="2172658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6517" y="4050078"/>
            <a:ext cx="3303533" cy="3303533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23603" y="6043138"/>
            <a:ext cx="2172658" cy="2172658"/>
          </a:xfrm>
          <a:prstGeom prst="rect">
            <a:avLst/>
          </a:prstGeom>
        </p:spPr>
      </p:pic>
      <p:pic>
        <p:nvPicPr>
          <p:cNvPr id="10" name="Object 9" descr="//file.101dao.com/upload/user/image/202202/30a30396-3ef6-4200-b8e4-631b88fd65cf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5339" y="4461235"/>
            <a:ext cx="5669280" cy="466344"/>
          </a:xfrm>
          <a:prstGeom prst="rect">
            <a:avLst/>
          </a:prstGeom>
        </p:spPr>
      </p:pic>
      <p:pic>
        <p:nvPicPr>
          <p:cNvPr id="11" name="Object 10" descr="//file.101dao.com/upload/user/image/202202/30a30396-3ef6-4200-b8e4-631b88fd65cf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39495" y="6170295"/>
            <a:ext cx="5669280" cy="466090"/>
          </a:xfrm>
          <a:prstGeom prst="rect">
            <a:avLst/>
          </a:prstGeom>
        </p:spPr>
      </p:pic>
      <p:pic>
        <p:nvPicPr>
          <p:cNvPr id="12" name="Object 11" descr="//file.101dao.com/upload/user/image/202202/30a30396-3ef6-4200-b8e4-631b88fd65cf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93555" y="8086962"/>
            <a:ext cx="4695868" cy="466344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54286" y="5255856"/>
            <a:ext cx="890763" cy="914400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1045" y="3173162"/>
            <a:ext cx="640665" cy="565707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30551" y="6909237"/>
            <a:ext cx="558761" cy="463492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11164244" y="3465274"/>
            <a:ext cx="4142504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1500" dirty="0"/>
              <a:t>基础的</a:t>
            </a:r>
            <a:r>
              <a:rPr lang="zh-CN" altLang="en-US" sz="1500" dirty="0"/>
              <a:t>四则运算</a:t>
            </a:r>
            <a:endParaRPr lang="zh-CN" altLang="en-US" sz="1500" dirty="0"/>
          </a:p>
        </p:txBody>
      </p:sp>
      <p:sp>
        <p:nvSpPr>
          <p:cNvPr id="17" name="Object16"/>
          <p:cNvSpPr/>
          <p:nvPr/>
        </p:nvSpPr>
        <p:spPr>
          <a:xfrm>
            <a:off x="11164244" y="2861690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/>
              <a:t>基础运算</a:t>
            </a:r>
            <a:endParaRPr lang="zh-CN" altLang="en-US" sz="3200" b="1" dirty="0"/>
          </a:p>
        </p:txBody>
      </p:sp>
      <p:sp>
        <p:nvSpPr>
          <p:cNvPr id="18" name="Object17"/>
          <p:cNvSpPr/>
          <p:nvPr/>
        </p:nvSpPr>
        <p:spPr>
          <a:xfrm>
            <a:off x="11914168" y="7283108"/>
            <a:ext cx="3312241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1500" dirty="0"/>
              <a:t>支持简单矩阵相加</a:t>
            </a:r>
            <a:r>
              <a:rPr lang="zh-CN" altLang="en-US" sz="1500" dirty="0"/>
              <a:t>运算</a:t>
            </a:r>
            <a:endParaRPr lang="zh-CN" altLang="en-US" sz="1500" dirty="0"/>
          </a:p>
        </p:txBody>
      </p:sp>
      <p:sp>
        <p:nvSpPr>
          <p:cNvPr id="19" name="Object18"/>
          <p:cNvSpPr/>
          <p:nvPr/>
        </p:nvSpPr>
        <p:spPr>
          <a:xfrm>
            <a:off x="11914168" y="6679524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/>
              <a:t>矩阵运算</a:t>
            </a:r>
            <a:endParaRPr lang="zh-CN" altLang="en-US" sz="3200" b="1" dirty="0"/>
          </a:p>
        </p:txBody>
      </p:sp>
      <p:sp>
        <p:nvSpPr>
          <p:cNvPr id="20" name="Object19"/>
          <p:cNvSpPr/>
          <p:nvPr/>
        </p:nvSpPr>
        <p:spPr>
          <a:xfrm>
            <a:off x="1492938" y="5328958"/>
            <a:ext cx="4142504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1500" dirty="0"/>
              <a:t>计算三角形内角的</a:t>
            </a:r>
            <a:r>
              <a:rPr lang="zh-CN" altLang="en-US" sz="1500" dirty="0"/>
              <a:t>三角函数</a:t>
            </a:r>
            <a:endParaRPr lang="zh-CN" altLang="en-US" sz="1500" dirty="0"/>
          </a:p>
        </p:txBody>
      </p:sp>
      <p:sp>
        <p:nvSpPr>
          <p:cNvPr id="21" name="Object20"/>
          <p:cNvSpPr/>
          <p:nvPr/>
        </p:nvSpPr>
        <p:spPr>
          <a:xfrm>
            <a:off x="2911214" y="4694407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3200" b="1" dirty="0"/>
              <a:t>三角函数</a:t>
            </a:r>
            <a:r>
              <a:rPr lang="zh-CN" altLang="en-US" sz="3200" b="1" dirty="0"/>
              <a:t>运算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6" grpId="0"/>
      <p:bldP spid="16" grpId="1"/>
      <p:bldP spid="21" grpId="0"/>
      <p:bldP spid="21" grpId="1"/>
      <p:bldP spid="20" grpId="0"/>
      <p:bldP spid="20" grpId="1"/>
      <p:bldP spid="19" grpId="0"/>
      <p:bldP spid="19" grpId="1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2/f73e0b55-3a46-4cd2-a763-b199caba0fd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672" y="1834785"/>
            <a:ext cx="8205777" cy="6205951"/>
          </a:xfrm>
          <a:prstGeom prst="rect">
            <a:avLst/>
          </a:prstGeom>
        </p:spPr>
      </p:pic>
      <p:pic>
        <p:nvPicPr>
          <p:cNvPr id="3" name="Object 2" descr="//file.101dao.com/upload/user/image/202202/55d37291-7d7b-4f0e-b630-e00929d64e1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63" y="2389037"/>
            <a:ext cx="6590594" cy="5097445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3909210" y="3511296"/>
            <a:ext cx="3030702" cy="2852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5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0144235" y="4142232"/>
            <a:ext cx="4206240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/>
              <a:t>团队</a:t>
            </a:r>
            <a:r>
              <a:rPr lang="zh-CN" altLang="en-US" sz="4800" b="1" dirty="0"/>
              <a:t>工作</a:t>
            </a:r>
            <a:endParaRPr lang="zh-CN" altLang="en-US" sz="4800" b="1" dirty="0"/>
          </a:p>
        </p:txBody>
      </p:sp>
      <p:sp>
        <p:nvSpPr>
          <p:cNvPr id="6" name="Object5"/>
          <p:cNvSpPr/>
          <p:nvPr/>
        </p:nvSpPr>
        <p:spPr>
          <a:xfrm>
            <a:off x="10144235" y="5074920"/>
            <a:ext cx="6103642" cy="6583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2/635a8909-d014-4843-b371-b6234183fab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66368" y="0"/>
            <a:ext cx="3669766" cy="2652225"/>
          </a:xfrm>
          <a:prstGeom prst="rect">
            <a:avLst/>
          </a:prstGeom>
        </p:spPr>
      </p:pic>
      <p:pic>
        <p:nvPicPr>
          <p:cNvPr id="3" name="Object 2" descr="//file.101dao.com/upload/user/image/202202/635a8909-d014-4843-b371-b6234183fab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1470" y="7104407"/>
            <a:ext cx="3669766" cy="2652225"/>
          </a:xfrm>
          <a:prstGeom prst="rect">
            <a:avLst/>
          </a:prstGeom>
        </p:spPr>
      </p:pic>
      <p:pic>
        <p:nvPicPr>
          <p:cNvPr id="4" name="Object 3" descr="//file.101dao.com/upload/user/image/202202/900b0776-8c84-4f72-abba-9b0c911e0e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4" y="157343"/>
            <a:ext cx="17089771" cy="9559564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449368" y="913404"/>
            <a:ext cx="4206240" cy="6583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2449368" y="1529859"/>
            <a:ext cx="6103642" cy="3840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3246" y="3008756"/>
            <a:ext cx="3154278" cy="6073512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1470419" y="4471151"/>
            <a:ext cx="4142504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1500" dirty="0"/>
              <a:t>小组</a:t>
            </a:r>
            <a:r>
              <a:rPr lang="zh-CN" altLang="en-US" sz="1500" dirty="0"/>
              <a:t>成员；</a:t>
            </a:r>
            <a:endParaRPr lang="zh-CN" altLang="en-US" sz="1500" dirty="0"/>
          </a:p>
          <a:p>
            <a:r>
              <a:rPr lang="zh-CN" altLang="en-US" sz="1500" dirty="0"/>
              <a:t>主要负责</a:t>
            </a:r>
            <a:r>
              <a:rPr lang="en-US" altLang="zh-CN" sz="1500" dirty="0"/>
              <a:t>app</a:t>
            </a:r>
            <a:r>
              <a:rPr lang="zh-CN" altLang="en-US" sz="1500" dirty="0"/>
              <a:t>的</a:t>
            </a:r>
            <a:r>
              <a:rPr lang="zh-CN" altLang="en-US" sz="1500" dirty="0"/>
              <a:t>编写</a:t>
            </a:r>
            <a:endParaRPr lang="zh-CN" altLang="en-US" sz="1500" dirty="0"/>
          </a:p>
        </p:txBody>
      </p:sp>
      <p:sp>
        <p:nvSpPr>
          <p:cNvPr id="9" name="Object8"/>
          <p:cNvSpPr/>
          <p:nvPr/>
        </p:nvSpPr>
        <p:spPr>
          <a:xfrm>
            <a:off x="11489469" y="3774587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计科2101</a:t>
            </a:r>
            <a:r>
              <a:rPr lang="zh-CN" altLang="en-US" sz="2400" b="1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张远</a:t>
            </a:r>
            <a:r>
              <a:rPr lang="zh-CN" altLang="en-US" sz="2400" b="1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恒</a:t>
            </a:r>
            <a:endParaRPr lang="zh-CN" altLang="en-US" sz="2400" b="1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2720923" y="2841958"/>
            <a:ext cx="4142504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1500" dirty="0"/>
              <a:t>小组组长；</a:t>
            </a:r>
            <a:endParaRPr lang="zh-CN" altLang="en-US" sz="1500" dirty="0"/>
          </a:p>
          <a:p>
            <a:pPr marL="0" lvl="0" indent="0" algn="r">
              <a:buNone/>
            </a:pPr>
            <a:r>
              <a:rPr lang="zh-CN" altLang="en-US" sz="1500" dirty="0">
                <a:solidFill>
                  <a:schemeClr val="tx1"/>
                </a:solidFill>
              </a:rPr>
              <a:t>组织开发完成导包，合并整理</a:t>
            </a:r>
            <a:r>
              <a:rPr lang="zh-CN" altLang="en-US" sz="1500" dirty="0"/>
              <a:t>文件，以及</a:t>
            </a:r>
            <a:r>
              <a:rPr lang="en-US" altLang="zh-CN" sz="1500" dirty="0"/>
              <a:t>github</a:t>
            </a:r>
            <a:r>
              <a:rPr lang="zh-CN" altLang="en-US" sz="1500" dirty="0"/>
              <a:t>的上传整理</a:t>
            </a:r>
            <a:endParaRPr lang="en-US" altLang="zh-CN" sz="1500" dirty="0"/>
          </a:p>
        </p:txBody>
      </p:sp>
      <p:sp>
        <p:nvSpPr>
          <p:cNvPr id="13" name="Object12"/>
          <p:cNvSpPr/>
          <p:nvPr/>
        </p:nvSpPr>
        <p:spPr>
          <a:xfrm>
            <a:off x="4139199" y="2103902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2400" b="1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计科2101</a:t>
            </a:r>
            <a:r>
              <a:rPr lang="en-US" sz="2400" b="1" dirty="0">
                <a:solidFill>
                  <a:srgbClr val="333333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贾子山</a:t>
            </a:r>
            <a:endParaRPr lang="en-US" sz="2400" b="1" dirty="0">
              <a:solidFill>
                <a:srgbClr val="333333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2507563" y="5952309"/>
            <a:ext cx="4142504" cy="9326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1500" dirty="0"/>
              <a:t>小组成员；</a:t>
            </a:r>
            <a:endParaRPr lang="zh-CN" altLang="en-US" sz="1500" dirty="0"/>
          </a:p>
          <a:p>
            <a:pPr algn="r"/>
            <a:r>
              <a:rPr lang="zh-CN" altLang="en-US" sz="1500" dirty="0"/>
              <a:t>负责项目的整理，</a:t>
            </a:r>
            <a:r>
              <a:rPr lang="zh-CN" altLang="en-US" sz="1500" dirty="0"/>
              <a:t>介绍编写，</a:t>
            </a:r>
            <a:endParaRPr lang="zh-CN" altLang="en-US" sz="1500" dirty="0"/>
          </a:p>
          <a:p>
            <a:pPr algn="r"/>
            <a:r>
              <a:rPr lang="zh-CN" altLang="en-US" sz="1500" dirty="0"/>
              <a:t>团队</a:t>
            </a:r>
            <a:r>
              <a:rPr lang="zh-CN" altLang="en-US" sz="1500" dirty="0"/>
              <a:t>开发过程记录</a:t>
            </a:r>
            <a:endParaRPr lang="zh-CN" alt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3939174" y="5404118"/>
            <a:ext cx="2724228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2400" b="1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计科2101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王禹波</a:t>
            </a:r>
            <a:endParaRPr lang="zh-CN" altLang="en-US" sz="2400" b="1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2" grpId="0"/>
      <p:bldP spid="12" grpId="1"/>
      <p:bldP spid="9" grpId="0"/>
      <p:bldP spid="9" grpId="1"/>
      <p:bldP spid="8" grpId="0"/>
      <p:bldP spid="8" grpId="1"/>
      <p:bldP spid="15" grpId="0"/>
      <p:bldP spid="15" grpId="1"/>
      <p:bldP spid="14" grpId="0"/>
      <p:bldP spid="1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2/f8941379-ccc4-47eb-aa28-861f366b731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403" y="-96818"/>
            <a:ext cx="11651675" cy="10069157"/>
          </a:xfrm>
          <a:prstGeom prst="rect">
            <a:avLst/>
          </a:prstGeom>
        </p:spPr>
      </p:pic>
      <p:pic>
        <p:nvPicPr>
          <p:cNvPr id="3" name="Object 2" descr="//file.101dao.com/upload/user/image/202202/1d7023be-052e-4189-9c12-cf1d4742c6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33" y="1913336"/>
            <a:ext cx="12491813" cy="6048848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005396" y="3717110"/>
            <a:ext cx="9545689" cy="120700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感谢您耐心的观看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4005396" y="4853536"/>
            <a:ext cx="9545689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 you</a:t>
            </a:r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4473868" y="5500042"/>
            <a:ext cx="8608745" cy="65836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ECORATE_SHAPE_ID" val="23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On-screen Show (16:9)</PresentationFormat>
  <Paragraphs>87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微软雅黑</vt:lpstr>
      <vt:lpstr>等线</vt:lpstr>
      <vt:lpstr>汉仪颜楷简</vt:lpstr>
      <vt:lpstr>Calibri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emm</cp:lastModifiedBy>
  <cp:revision>4</cp:revision>
  <dcterms:created xsi:type="dcterms:W3CDTF">2022-06-30T06:15:00Z</dcterms:created>
  <dcterms:modified xsi:type="dcterms:W3CDTF">2022-06-30T11:50:52Z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78B5158DD830410699D4537DCE309675</vt:lpwstr>
  </property>
  <property fmtid="{D5CDD505-2E9C-101B-9397-08002B2CF9AE}" pid="3" name="KSOProductBuildVer">
    <vt:lpwstr>2052-11.1.0.11579</vt:lpwstr>
  </property>
</Properties>
</file>