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308" r:id="rId6"/>
    <p:sldId id="315" r:id="rId7"/>
    <p:sldId id="309" r:id="rId8"/>
    <p:sldId id="261" r:id="rId9"/>
    <p:sldId id="311" r:id="rId10"/>
    <p:sldId id="312" r:id="rId11"/>
    <p:sldId id="299" r:id="rId12"/>
    <p:sldId id="310" r:id="rId13"/>
    <p:sldId id="313" r:id="rId14"/>
    <p:sldId id="314" r:id="rId15"/>
    <p:sldId id="260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8B449AF-46A4-4CAD-83A8-8A8C9CD1374A}">
          <p14:sldIdLst>
            <p14:sldId id="256"/>
            <p14:sldId id="259"/>
            <p14:sldId id="257"/>
            <p14:sldId id="258"/>
            <p14:sldId id="308"/>
            <p14:sldId id="315"/>
            <p14:sldId id="309"/>
          </p14:sldIdLst>
        </p14:section>
        <p14:section name="无标题节" id="{E01F3701-FC7A-417A-9EB2-37AE144250DE}">
          <p14:sldIdLst>
            <p14:sldId id="261"/>
            <p14:sldId id="311"/>
            <p14:sldId id="312"/>
            <p14:sldId id="299"/>
            <p14:sldId id="310"/>
            <p14:sldId id="313"/>
            <p14:sldId id="31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FDED"/>
    <a:srgbClr val="002665"/>
    <a:srgbClr val="160F64"/>
    <a:srgbClr val="211F7A"/>
    <a:srgbClr val="180851"/>
    <a:srgbClr val="7357AC"/>
    <a:srgbClr val="87D0F9"/>
    <a:srgbClr val="9E9CDE"/>
    <a:srgbClr val="2A2D36"/>
    <a:srgbClr val="FFC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DEAD5-4A63-4E6E-8296-5017BF1F850F}" v="78" dt="2023-07-05T03:57:02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6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gwenqing2022@outlook.com" userId="2a3eca6fbe9f452f" providerId="LiveId" clId="{304DEAD5-4A63-4E6E-8296-5017BF1F850F}"/>
    <pc:docChg chg="custSel addSld delSld modSld sldOrd addSection modSection">
      <pc:chgData name="dingwenqing2022@outlook.com" userId="2a3eca6fbe9f452f" providerId="LiveId" clId="{304DEAD5-4A63-4E6E-8296-5017BF1F850F}" dt="2023-07-04T13:41:47.106" v="1955" actId="20577"/>
      <pc:docMkLst>
        <pc:docMk/>
      </pc:docMkLst>
      <pc:sldChg chg="modSp mod">
        <pc:chgData name="dingwenqing2022@outlook.com" userId="2a3eca6fbe9f452f" providerId="LiveId" clId="{304DEAD5-4A63-4E6E-8296-5017BF1F850F}" dt="2023-07-04T11:27:26.258" v="158" actId="1076"/>
        <pc:sldMkLst>
          <pc:docMk/>
          <pc:sldMk cId="2267038309" sldId="257"/>
        </pc:sldMkLst>
        <pc:spChg chg="mod">
          <ac:chgData name="dingwenqing2022@outlook.com" userId="2a3eca6fbe9f452f" providerId="LiveId" clId="{304DEAD5-4A63-4E6E-8296-5017BF1F850F}" dt="2023-07-04T11:24:35.999" v="85" actId="20577"/>
          <ac:spMkLst>
            <pc:docMk/>
            <pc:sldMk cId="2267038309" sldId="257"/>
            <ac:spMk id="2" creationId="{D3C884DC-C58C-4D83-9157-478A0AECA002}"/>
          </ac:spMkLst>
        </pc:spChg>
        <pc:spChg chg="mod">
          <ac:chgData name="dingwenqing2022@outlook.com" userId="2a3eca6fbe9f452f" providerId="LiveId" clId="{304DEAD5-4A63-4E6E-8296-5017BF1F850F}" dt="2023-07-04T11:27:21.449" v="157" actId="1076"/>
          <ac:spMkLst>
            <pc:docMk/>
            <pc:sldMk cId="2267038309" sldId="257"/>
            <ac:spMk id="3" creationId="{378DAE95-7127-4F51-9451-9FE7A2833B8B}"/>
          </ac:spMkLst>
        </pc:spChg>
        <pc:grpChg chg="mod">
          <ac:chgData name="dingwenqing2022@outlook.com" userId="2a3eca6fbe9f452f" providerId="LiveId" clId="{304DEAD5-4A63-4E6E-8296-5017BF1F850F}" dt="2023-07-04T11:27:26.258" v="158" actId="1076"/>
          <ac:grpSpMkLst>
            <pc:docMk/>
            <pc:sldMk cId="2267038309" sldId="257"/>
            <ac:grpSpMk id="7" creationId="{D529C22D-8F06-4437-8C33-D769710D0AD6}"/>
          </ac:grpSpMkLst>
        </pc:grpChg>
      </pc:sldChg>
      <pc:sldChg chg="addSp delSp modSp mod">
        <pc:chgData name="dingwenqing2022@outlook.com" userId="2a3eca6fbe9f452f" providerId="LiveId" clId="{304DEAD5-4A63-4E6E-8296-5017BF1F850F}" dt="2023-07-04T12:24:02.172" v="1588" actId="1076"/>
        <pc:sldMkLst>
          <pc:docMk/>
          <pc:sldMk cId="4219849412" sldId="258"/>
        </pc:sldMkLst>
        <pc:spChg chg="add del mod">
          <ac:chgData name="dingwenqing2022@outlook.com" userId="2a3eca6fbe9f452f" providerId="LiveId" clId="{304DEAD5-4A63-4E6E-8296-5017BF1F850F}" dt="2023-07-04T12:21:13.865" v="1447"/>
          <ac:spMkLst>
            <pc:docMk/>
            <pc:sldMk cId="4219849412" sldId="258"/>
            <ac:spMk id="2" creationId="{5F1C8C83-7D84-326E-00D9-E285E7C95562}"/>
          </ac:spMkLst>
        </pc:spChg>
        <pc:spChg chg="add mod">
          <ac:chgData name="dingwenqing2022@outlook.com" userId="2a3eca6fbe9f452f" providerId="LiveId" clId="{304DEAD5-4A63-4E6E-8296-5017BF1F850F}" dt="2023-07-04T12:24:02.172" v="1588" actId="1076"/>
          <ac:spMkLst>
            <pc:docMk/>
            <pc:sldMk cId="4219849412" sldId="258"/>
            <ac:spMk id="5" creationId="{60A42D8F-514B-5FB1-1E2D-0A14B074E699}"/>
          </ac:spMkLst>
        </pc:spChg>
        <pc:spChg chg="mod">
          <ac:chgData name="dingwenqing2022@outlook.com" userId="2a3eca6fbe9f452f" providerId="LiveId" clId="{304DEAD5-4A63-4E6E-8296-5017BF1F850F}" dt="2023-07-04T12:22:45.572" v="1573" actId="1076"/>
          <ac:spMkLst>
            <pc:docMk/>
            <pc:sldMk cId="4219849412" sldId="258"/>
            <ac:spMk id="9" creationId="{5C78841B-8B08-4E11-8472-EE574B35ACD0}"/>
          </ac:spMkLst>
        </pc:spChg>
        <pc:spChg chg="mod">
          <ac:chgData name="dingwenqing2022@outlook.com" userId="2a3eca6fbe9f452f" providerId="LiveId" clId="{304DEAD5-4A63-4E6E-8296-5017BF1F850F}" dt="2023-07-04T12:23:57.272" v="1586" actId="1076"/>
          <ac:spMkLst>
            <pc:docMk/>
            <pc:sldMk cId="4219849412" sldId="258"/>
            <ac:spMk id="10" creationId="{2CAC866C-0DBA-4615-A666-14F56C4CC3E1}"/>
          </ac:spMkLst>
        </pc:spChg>
        <pc:spChg chg="del">
          <ac:chgData name="dingwenqing2022@outlook.com" userId="2a3eca6fbe9f452f" providerId="LiveId" clId="{304DEAD5-4A63-4E6E-8296-5017BF1F850F}" dt="2023-07-04T12:22:21.631" v="1543" actId="478"/>
          <ac:spMkLst>
            <pc:docMk/>
            <pc:sldMk cId="4219849412" sldId="258"/>
            <ac:spMk id="11" creationId="{49B14FD2-FFF5-4200-BB45-1D5FCC3A8168}"/>
          </ac:spMkLst>
        </pc:spChg>
        <pc:spChg chg="mod">
          <ac:chgData name="dingwenqing2022@outlook.com" userId="2a3eca6fbe9f452f" providerId="LiveId" clId="{304DEAD5-4A63-4E6E-8296-5017BF1F850F}" dt="2023-07-04T12:23:26.439" v="1581" actId="1076"/>
          <ac:spMkLst>
            <pc:docMk/>
            <pc:sldMk cId="4219849412" sldId="258"/>
            <ac:spMk id="15" creationId="{D1247049-D12F-477A-9A42-3799AFCB965F}"/>
          </ac:spMkLst>
        </pc:spChg>
        <pc:spChg chg="mod">
          <ac:chgData name="dingwenqing2022@outlook.com" userId="2a3eca6fbe9f452f" providerId="LiveId" clId="{304DEAD5-4A63-4E6E-8296-5017BF1F850F}" dt="2023-07-04T12:23:59.951" v="1587" actId="1076"/>
          <ac:spMkLst>
            <pc:docMk/>
            <pc:sldMk cId="4219849412" sldId="258"/>
            <ac:spMk id="16" creationId="{80195675-CA2C-42B8-8198-9DEC7A26CFBE}"/>
          </ac:spMkLst>
        </pc:spChg>
        <pc:spChg chg="del mod">
          <ac:chgData name="dingwenqing2022@outlook.com" userId="2a3eca6fbe9f452f" providerId="LiveId" clId="{304DEAD5-4A63-4E6E-8296-5017BF1F850F}" dt="2023-07-04T12:22:27.205" v="1572"/>
          <ac:spMkLst>
            <pc:docMk/>
            <pc:sldMk cId="4219849412" sldId="258"/>
            <ac:spMk id="17" creationId="{61B43666-6C98-4672-ACAC-6D8ACFE36F79}"/>
          </ac:spMkLst>
        </pc:spChg>
        <pc:spChg chg="mod">
          <ac:chgData name="dingwenqing2022@outlook.com" userId="2a3eca6fbe9f452f" providerId="LiveId" clId="{304DEAD5-4A63-4E6E-8296-5017BF1F850F}" dt="2023-07-04T12:23:23.625" v="1580" actId="1076"/>
          <ac:spMkLst>
            <pc:docMk/>
            <pc:sldMk cId="4219849412" sldId="258"/>
            <ac:spMk id="21" creationId="{73EA1A08-8AEF-4CAC-A74D-5447BDBE3631}"/>
          </ac:spMkLst>
        </pc:spChg>
        <pc:spChg chg="del">
          <ac:chgData name="dingwenqing2022@outlook.com" userId="2a3eca6fbe9f452f" providerId="LiveId" clId="{304DEAD5-4A63-4E6E-8296-5017BF1F850F}" dt="2023-07-04T12:20:58.928" v="1443" actId="478"/>
          <ac:spMkLst>
            <pc:docMk/>
            <pc:sldMk cId="4219849412" sldId="258"/>
            <ac:spMk id="22" creationId="{C5DC268A-9C98-4FBD-B2CF-4DAE0BAB3E69}"/>
          </ac:spMkLst>
        </pc:spChg>
        <pc:spChg chg="del mod">
          <ac:chgData name="dingwenqing2022@outlook.com" userId="2a3eca6fbe9f452f" providerId="LiveId" clId="{304DEAD5-4A63-4E6E-8296-5017BF1F850F}" dt="2023-07-04T12:22:21.631" v="1545"/>
          <ac:spMkLst>
            <pc:docMk/>
            <pc:sldMk cId="4219849412" sldId="258"/>
            <ac:spMk id="23" creationId="{18F99B43-2EAB-419C-90DC-8FE1562B7EDD}"/>
          </ac:spMkLst>
        </pc:spChg>
        <pc:spChg chg="mod">
          <ac:chgData name="dingwenqing2022@outlook.com" userId="2a3eca6fbe9f452f" providerId="LiveId" clId="{304DEAD5-4A63-4E6E-8296-5017BF1F850F}" dt="2023-07-04T12:23:19.838" v="1579" actId="1076"/>
          <ac:spMkLst>
            <pc:docMk/>
            <pc:sldMk cId="4219849412" sldId="258"/>
            <ac:spMk id="27" creationId="{4888CBB3-84BA-42C7-BE4F-2F5704265CCD}"/>
          </ac:spMkLst>
        </pc:spChg>
        <pc:spChg chg="del mod">
          <ac:chgData name="dingwenqing2022@outlook.com" userId="2a3eca6fbe9f452f" providerId="LiveId" clId="{304DEAD5-4A63-4E6E-8296-5017BF1F850F}" dt="2023-07-04T12:22:07.735" v="1474"/>
          <ac:spMkLst>
            <pc:docMk/>
            <pc:sldMk cId="4219849412" sldId="258"/>
            <ac:spMk id="28" creationId="{6556558B-28C5-47C1-A10A-E0D75B1FB3C0}"/>
          </ac:spMkLst>
        </pc:spChg>
        <pc:spChg chg="del mod">
          <ac:chgData name="dingwenqing2022@outlook.com" userId="2a3eca6fbe9f452f" providerId="LiveId" clId="{304DEAD5-4A63-4E6E-8296-5017BF1F850F}" dt="2023-07-04T12:22:13.665" v="1509"/>
          <ac:spMkLst>
            <pc:docMk/>
            <pc:sldMk cId="4219849412" sldId="258"/>
            <ac:spMk id="29" creationId="{29CB65EB-AB6D-427E-96ED-F7ECB54B20DB}"/>
          </ac:spMkLst>
        </pc:spChg>
      </pc:sldChg>
      <pc:sldChg chg="delSp modSp mod">
        <pc:chgData name="dingwenqing2022@outlook.com" userId="2a3eca6fbe9f452f" providerId="LiveId" clId="{304DEAD5-4A63-4E6E-8296-5017BF1F850F}" dt="2023-07-04T13:41:15.568" v="1941"/>
        <pc:sldMkLst>
          <pc:docMk/>
          <pc:sldMk cId="2858825373" sldId="259"/>
        </pc:sldMkLst>
        <pc:spChg chg="mod">
          <ac:chgData name="dingwenqing2022@outlook.com" userId="2a3eca6fbe9f452f" providerId="LiveId" clId="{304DEAD5-4A63-4E6E-8296-5017BF1F850F}" dt="2023-07-04T11:24:08.591" v="74" actId="1076"/>
          <ac:spMkLst>
            <pc:docMk/>
            <pc:sldMk cId="2858825373" sldId="259"/>
            <ac:spMk id="14" creationId="{C60FA23A-76F4-4D24-82F6-3C2BBF17A5D8}"/>
          </ac:spMkLst>
        </pc:spChg>
        <pc:spChg chg="mod">
          <ac:chgData name="dingwenqing2022@outlook.com" userId="2a3eca6fbe9f452f" providerId="LiveId" clId="{304DEAD5-4A63-4E6E-8296-5017BF1F850F}" dt="2023-07-04T11:23:09.187" v="72" actId="20577"/>
          <ac:spMkLst>
            <pc:docMk/>
            <pc:sldMk cId="2858825373" sldId="259"/>
            <ac:spMk id="16" creationId="{E97ADF11-A8CB-42A4-B31E-1596B3797B6C}"/>
          </ac:spMkLst>
        </pc:spChg>
        <pc:spChg chg="mod">
          <ac:chgData name="dingwenqing2022@outlook.com" userId="2a3eca6fbe9f452f" providerId="LiveId" clId="{304DEAD5-4A63-4E6E-8296-5017BF1F850F}" dt="2023-07-04T12:25:15.085" v="1663" actId="20577"/>
          <ac:spMkLst>
            <pc:docMk/>
            <pc:sldMk cId="2858825373" sldId="259"/>
            <ac:spMk id="19" creationId="{C5AC79C7-58EA-4F40-B82F-0129464A0C5E}"/>
          </ac:spMkLst>
        </pc:spChg>
        <pc:spChg chg="mod">
          <ac:chgData name="dingwenqing2022@outlook.com" userId="2a3eca6fbe9f452f" providerId="LiveId" clId="{304DEAD5-4A63-4E6E-8296-5017BF1F850F}" dt="2023-07-04T12:26:53.726" v="1684" actId="20577"/>
          <ac:spMkLst>
            <pc:docMk/>
            <pc:sldMk cId="2858825373" sldId="259"/>
            <ac:spMk id="22" creationId="{5E48D66A-4818-4A68-8809-05B7F8C7E8BD}"/>
          </ac:spMkLst>
        </pc:spChg>
        <pc:spChg chg="mod">
          <ac:chgData name="dingwenqing2022@outlook.com" userId="2a3eca6fbe9f452f" providerId="LiveId" clId="{304DEAD5-4A63-4E6E-8296-5017BF1F850F}" dt="2023-07-04T11:24:21.832" v="75" actId="1076"/>
          <ac:spMkLst>
            <pc:docMk/>
            <pc:sldMk cId="2858825373" sldId="259"/>
            <ac:spMk id="23" creationId="{AD7FB126-89BD-4310-87A3-D1BCAB86DC06}"/>
          </ac:spMkLst>
        </pc:spChg>
        <pc:spChg chg="del mod">
          <ac:chgData name="dingwenqing2022@outlook.com" userId="2a3eca6fbe9f452f" providerId="LiveId" clId="{304DEAD5-4A63-4E6E-8296-5017BF1F850F}" dt="2023-07-04T13:41:15.568" v="1941"/>
          <ac:spMkLst>
            <pc:docMk/>
            <pc:sldMk cId="2858825373" sldId="259"/>
            <ac:spMk id="25" creationId="{1A09A789-CF9F-4C94-8BB5-E20633BCF37B}"/>
          </ac:spMkLst>
        </pc:spChg>
      </pc:sldChg>
      <pc:sldChg chg="addSp delSp modSp mod">
        <pc:chgData name="dingwenqing2022@outlook.com" userId="2a3eca6fbe9f452f" providerId="LiveId" clId="{304DEAD5-4A63-4E6E-8296-5017BF1F850F}" dt="2023-07-04T11:18:39.479" v="26" actId="255"/>
        <pc:sldMkLst>
          <pc:docMk/>
          <pc:sldMk cId="377932614" sldId="260"/>
        </pc:sldMkLst>
        <pc:spChg chg="mod">
          <ac:chgData name="dingwenqing2022@outlook.com" userId="2a3eca6fbe9f452f" providerId="LiveId" clId="{304DEAD5-4A63-4E6E-8296-5017BF1F850F}" dt="2023-07-04T11:17:44.892" v="15" actId="255"/>
          <ac:spMkLst>
            <pc:docMk/>
            <pc:sldMk cId="377932614" sldId="260"/>
            <ac:spMk id="3" creationId="{351F56E6-D815-2E2B-D075-7ADFD0915BF2}"/>
          </ac:spMkLst>
        </pc:spChg>
        <pc:spChg chg="del mod">
          <ac:chgData name="dingwenqing2022@outlook.com" userId="2a3eca6fbe9f452f" providerId="LiveId" clId="{304DEAD5-4A63-4E6E-8296-5017BF1F850F}" dt="2023-07-04T11:15:45.890" v="14" actId="21"/>
          <ac:spMkLst>
            <pc:docMk/>
            <pc:sldMk cId="377932614" sldId="260"/>
            <ac:spMk id="5" creationId="{818F26A4-12CC-4DD6-B1F4-D6D6C85461ED}"/>
          </ac:spMkLst>
        </pc:spChg>
        <pc:spChg chg="add mod">
          <ac:chgData name="dingwenqing2022@outlook.com" userId="2a3eca6fbe9f452f" providerId="LiveId" clId="{304DEAD5-4A63-4E6E-8296-5017BF1F850F}" dt="2023-07-04T11:18:39.479" v="26" actId="255"/>
          <ac:spMkLst>
            <pc:docMk/>
            <pc:sldMk cId="377932614" sldId="260"/>
            <ac:spMk id="17" creationId="{BA147B8A-1D3A-6C91-9323-72C37B436766}"/>
          </ac:spMkLst>
        </pc:spChg>
      </pc:sldChg>
      <pc:sldChg chg="modSp mod">
        <pc:chgData name="dingwenqing2022@outlook.com" userId="2a3eca6fbe9f452f" providerId="LiveId" clId="{304DEAD5-4A63-4E6E-8296-5017BF1F850F}" dt="2023-07-04T12:24:46.421" v="1652" actId="20577"/>
        <pc:sldMkLst>
          <pc:docMk/>
          <pc:sldMk cId="2691414876" sldId="261"/>
        </pc:sldMkLst>
        <pc:spChg chg="mod">
          <ac:chgData name="dingwenqing2022@outlook.com" userId="2a3eca6fbe9f452f" providerId="LiveId" clId="{304DEAD5-4A63-4E6E-8296-5017BF1F850F}" dt="2023-07-04T12:24:33.443" v="1598" actId="20577"/>
          <ac:spMkLst>
            <pc:docMk/>
            <pc:sldMk cId="2691414876" sldId="261"/>
            <ac:spMk id="2" creationId="{D3C884DC-C58C-4D83-9157-478A0AECA002}"/>
          </ac:spMkLst>
        </pc:spChg>
        <pc:spChg chg="mod">
          <ac:chgData name="dingwenqing2022@outlook.com" userId="2a3eca6fbe9f452f" providerId="LiveId" clId="{304DEAD5-4A63-4E6E-8296-5017BF1F850F}" dt="2023-07-04T12:24:46.421" v="1652" actId="20577"/>
          <ac:spMkLst>
            <pc:docMk/>
            <pc:sldMk cId="2691414876" sldId="261"/>
            <ac:spMk id="3" creationId="{378DAE95-7127-4F51-9451-9FE7A2833B8B}"/>
          </ac:spMkLst>
        </pc:spChg>
        <pc:grpChg chg="mod">
          <ac:chgData name="dingwenqing2022@outlook.com" userId="2a3eca6fbe9f452f" providerId="LiveId" clId="{304DEAD5-4A63-4E6E-8296-5017BF1F850F}" dt="2023-07-04T12:24:38.699" v="1599" actId="1076"/>
          <ac:grpSpMkLst>
            <pc:docMk/>
            <pc:sldMk cId="2691414876" sldId="261"/>
            <ac:grpSpMk id="7" creationId="{D529C22D-8F06-4437-8C33-D769710D0AD6}"/>
          </ac:grpSpMkLst>
        </pc:grpChg>
      </pc:sldChg>
      <pc:sldChg chg="del">
        <pc:chgData name="dingwenqing2022@outlook.com" userId="2a3eca6fbe9f452f" providerId="LiveId" clId="{304DEAD5-4A63-4E6E-8296-5017BF1F850F}" dt="2023-07-04T13:40:58.430" v="1938" actId="2696"/>
        <pc:sldMkLst>
          <pc:docMk/>
          <pc:sldMk cId="3796684686" sldId="298"/>
        </pc:sldMkLst>
      </pc:sldChg>
      <pc:sldChg chg="modSp mod">
        <pc:chgData name="dingwenqing2022@outlook.com" userId="2a3eca6fbe9f452f" providerId="LiveId" clId="{304DEAD5-4A63-4E6E-8296-5017BF1F850F}" dt="2023-07-04T12:27:58.252" v="1784" actId="20577"/>
        <pc:sldMkLst>
          <pc:docMk/>
          <pc:sldMk cId="1458067362" sldId="299"/>
        </pc:sldMkLst>
        <pc:spChg chg="mod">
          <ac:chgData name="dingwenqing2022@outlook.com" userId="2a3eca6fbe9f452f" providerId="LiveId" clId="{304DEAD5-4A63-4E6E-8296-5017BF1F850F}" dt="2023-07-04T12:27:25.230" v="1758" actId="20577"/>
          <ac:spMkLst>
            <pc:docMk/>
            <pc:sldMk cId="1458067362" sldId="299"/>
            <ac:spMk id="2" creationId="{D3C884DC-C58C-4D83-9157-478A0AECA002}"/>
          </ac:spMkLst>
        </pc:spChg>
        <pc:spChg chg="mod">
          <ac:chgData name="dingwenqing2022@outlook.com" userId="2a3eca6fbe9f452f" providerId="LiveId" clId="{304DEAD5-4A63-4E6E-8296-5017BF1F850F}" dt="2023-07-04T12:27:58.252" v="1784" actId="20577"/>
          <ac:spMkLst>
            <pc:docMk/>
            <pc:sldMk cId="1458067362" sldId="299"/>
            <ac:spMk id="3" creationId="{378DAE95-7127-4F51-9451-9FE7A2833B8B}"/>
          </ac:spMkLst>
        </pc:spChg>
        <pc:grpChg chg="mod">
          <ac:chgData name="dingwenqing2022@outlook.com" userId="2a3eca6fbe9f452f" providerId="LiveId" clId="{304DEAD5-4A63-4E6E-8296-5017BF1F850F}" dt="2023-07-04T12:26:35.287" v="1664" actId="1076"/>
          <ac:grpSpMkLst>
            <pc:docMk/>
            <pc:sldMk cId="1458067362" sldId="299"/>
            <ac:grpSpMk id="7" creationId="{D529C22D-8F06-4437-8C33-D769710D0AD6}"/>
          </ac:grpSpMkLst>
        </pc:grpChg>
      </pc:sldChg>
      <pc:sldChg chg="del">
        <pc:chgData name="dingwenqing2022@outlook.com" userId="2a3eca6fbe9f452f" providerId="LiveId" clId="{304DEAD5-4A63-4E6E-8296-5017BF1F850F}" dt="2023-07-04T13:40:32.543" v="1934" actId="2696"/>
        <pc:sldMkLst>
          <pc:docMk/>
          <pc:sldMk cId="2319865774" sldId="300"/>
        </pc:sldMkLst>
      </pc:sldChg>
      <pc:sldChg chg="modSp del mod">
        <pc:chgData name="dingwenqing2022@outlook.com" userId="2a3eca6fbe9f452f" providerId="LiveId" clId="{304DEAD5-4A63-4E6E-8296-5017BF1F850F}" dt="2023-07-04T13:40:13.358" v="1931" actId="2696"/>
        <pc:sldMkLst>
          <pc:docMk/>
          <pc:sldMk cId="953013023" sldId="301"/>
        </pc:sldMkLst>
        <pc:grpChg chg="mod">
          <ac:chgData name="dingwenqing2022@outlook.com" userId="2a3eca6fbe9f452f" providerId="LiveId" clId="{304DEAD5-4A63-4E6E-8296-5017BF1F850F}" dt="2023-07-04T12:28:22.571" v="1785" actId="1076"/>
          <ac:grpSpMkLst>
            <pc:docMk/>
            <pc:sldMk cId="953013023" sldId="301"/>
            <ac:grpSpMk id="7" creationId="{D529C22D-8F06-4437-8C33-D769710D0AD6}"/>
          </ac:grpSpMkLst>
        </pc:grpChg>
      </pc:sldChg>
      <pc:sldChg chg="del">
        <pc:chgData name="dingwenqing2022@outlook.com" userId="2a3eca6fbe9f452f" providerId="LiveId" clId="{304DEAD5-4A63-4E6E-8296-5017BF1F850F}" dt="2023-07-04T13:40:24.866" v="1933" actId="2696"/>
        <pc:sldMkLst>
          <pc:docMk/>
          <pc:sldMk cId="4181364651" sldId="303"/>
        </pc:sldMkLst>
      </pc:sldChg>
      <pc:sldChg chg="del">
        <pc:chgData name="dingwenqing2022@outlook.com" userId="2a3eca6fbe9f452f" providerId="LiveId" clId="{304DEAD5-4A63-4E6E-8296-5017BF1F850F}" dt="2023-07-04T13:40:39.111" v="1935" actId="2696"/>
        <pc:sldMkLst>
          <pc:docMk/>
          <pc:sldMk cId="4055695806" sldId="304"/>
        </pc:sldMkLst>
      </pc:sldChg>
      <pc:sldChg chg="del">
        <pc:chgData name="dingwenqing2022@outlook.com" userId="2a3eca6fbe9f452f" providerId="LiveId" clId="{304DEAD5-4A63-4E6E-8296-5017BF1F850F}" dt="2023-07-04T13:40:43.246" v="1936" actId="2696"/>
        <pc:sldMkLst>
          <pc:docMk/>
          <pc:sldMk cId="1980038204" sldId="305"/>
        </pc:sldMkLst>
      </pc:sldChg>
      <pc:sldChg chg="del">
        <pc:chgData name="dingwenqing2022@outlook.com" userId="2a3eca6fbe9f452f" providerId="LiveId" clId="{304DEAD5-4A63-4E6E-8296-5017BF1F850F}" dt="2023-07-04T13:40:18.150" v="1932" actId="2696"/>
        <pc:sldMkLst>
          <pc:docMk/>
          <pc:sldMk cId="1390512147" sldId="306"/>
        </pc:sldMkLst>
      </pc:sldChg>
      <pc:sldChg chg="del">
        <pc:chgData name="dingwenqing2022@outlook.com" userId="2a3eca6fbe9f452f" providerId="LiveId" clId="{304DEAD5-4A63-4E6E-8296-5017BF1F850F}" dt="2023-07-04T13:40:46.933" v="1937" actId="2696"/>
        <pc:sldMkLst>
          <pc:docMk/>
          <pc:sldMk cId="2953847060" sldId="307"/>
        </pc:sldMkLst>
      </pc:sldChg>
      <pc:sldChg chg="addSp modSp new mod">
        <pc:chgData name="dingwenqing2022@outlook.com" userId="2a3eca6fbe9f452f" providerId="LiveId" clId="{304DEAD5-4A63-4E6E-8296-5017BF1F850F}" dt="2023-07-04T12:19:49.326" v="1405" actId="14100"/>
        <pc:sldMkLst>
          <pc:docMk/>
          <pc:sldMk cId="3871581080" sldId="308"/>
        </pc:sldMkLst>
        <pc:spChg chg="mod">
          <ac:chgData name="dingwenqing2022@outlook.com" userId="2a3eca6fbe9f452f" providerId="LiveId" clId="{304DEAD5-4A63-4E6E-8296-5017BF1F850F}" dt="2023-07-04T12:19:49.326" v="1405" actId="14100"/>
          <ac:spMkLst>
            <pc:docMk/>
            <pc:sldMk cId="3871581080" sldId="308"/>
            <ac:spMk id="2" creationId="{792B0D5C-AD94-AA8B-260E-F7B38BD2C517}"/>
          </ac:spMkLst>
        </pc:spChg>
        <pc:spChg chg="add mod">
          <ac:chgData name="dingwenqing2022@outlook.com" userId="2a3eca6fbe9f452f" providerId="LiveId" clId="{304DEAD5-4A63-4E6E-8296-5017BF1F850F}" dt="2023-07-04T12:18:14.654" v="1399" actId="1076"/>
          <ac:spMkLst>
            <pc:docMk/>
            <pc:sldMk cId="3871581080" sldId="308"/>
            <ac:spMk id="4" creationId="{4726AE3F-55C2-8A77-03D5-04D633E76C15}"/>
          </ac:spMkLst>
        </pc:spChg>
        <pc:spChg chg="add mod">
          <ac:chgData name="dingwenqing2022@outlook.com" userId="2a3eca6fbe9f452f" providerId="LiveId" clId="{304DEAD5-4A63-4E6E-8296-5017BF1F850F}" dt="2023-07-04T12:19:08.357" v="1401" actId="1076"/>
          <ac:spMkLst>
            <pc:docMk/>
            <pc:sldMk cId="3871581080" sldId="308"/>
            <ac:spMk id="5" creationId="{280782E8-6C43-2B39-7F60-65A6A6FEA152}"/>
          </ac:spMkLst>
        </pc:spChg>
        <pc:spChg chg="add mod">
          <ac:chgData name="dingwenqing2022@outlook.com" userId="2a3eca6fbe9f452f" providerId="LiveId" clId="{304DEAD5-4A63-4E6E-8296-5017BF1F850F}" dt="2023-07-04T12:18:23.017" v="1400" actId="1076"/>
          <ac:spMkLst>
            <pc:docMk/>
            <pc:sldMk cId="3871581080" sldId="308"/>
            <ac:spMk id="6" creationId="{D21C175A-216E-EB2B-EC57-40089785B25F}"/>
          </ac:spMkLst>
        </pc:spChg>
      </pc:sldChg>
      <pc:sldChg chg="addSp delSp modSp new mod">
        <pc:chgData name="dingwenqing2022@outlook.com" userId="2a3eca6fbe9f452f" providerId="LiveId" clId="{304DEAD5-4A63-4E6E-8296-5017BF1F850F}" dt="2023-07-04T12:19:32.570" v="1402" actId="1076"/>
        <pc:sldMkLst>
          <pc:docMk/>
          <pc:sldMk cId="52940625" sldId="309"/>
        </pc:sldMkLst>
        <pc:spChg chg="mod">
          <ac:chgData name="dingwenqing2022@outlook.com" userId="2a3eca6fbe9f452f" providerId="LiveId" clId="{304DEAD5-4A63-4E6E-8296-5017BF1F850F}" dt="2023-07-04T12:16:01.132" v="1346" actId="14100"/>
          <ac:spMkLst>
            <pc:docMk/>
            <pc:sldMk cId="52940625" sldId="309"/>
            <ac:spMk id="2" creationId="{CD2CCB00-0306-9BD7-B5FB-C0BDC3755DE2}"/>
          </ac:spMkLst>
        </pc:spChg>
        <pc:spChg chg="add del mod">
          <ac:chgData name="dingwenqing2022@outlook.com" userId="2a3eca6fbe9f452f" providerId="LiveId" clId="{304DEAD5-4A63-4E6E-8296-5017BF1F850F}" dt="2023-07-04T12:16:11.332" v="1349"/>
          <ac:spMkLst>
            <pc:docMk/>
            <pc:sldMk cId="52940625" sldId="309"/>
            <ac:spMk id="4" creationId="{A0781269-EF86-05F0-FE67-576117D8A8AA}"/>
          </ac:spMkLst>
        </pc:spChg>
        <pc:spChg chg="add mod">
          <ac:chgData name="dingwenqing2022@outlook.com" userId="2a3eca6fbe9f452f" providerId="LiveId" clId="{304DEAD5-4A63-4E6E-8296-5017BF1F850F}" dt="2023-07-04T12:19:32.570" v="1402" actId="1076"/>
          <ac:spMkLst>
            <pc:docMk/>
            <pc:sldMk cId="52940625" sldId="309"/>
            <ac:spMk id="5" creationId="{204F5752-D033-0E99-83DE-D5EF346E9EAA}"/>
          </ac:spMkLst>
        </pc:spChg>
      </pc:sldChg>
      <pc:sldChg chg="addSp modSp new mod">
        <pc:chgData name="dingwenqing2022@outlook.com" userId="2a3eca6fbe9f452f" providerId="LiveId" clId="{304DEAD5-4A63-4E6E-8296-5017BF1F850F}" dt="2023-07-04T12:30:56.069" v="1835" actId="1076"/>
        <pc:sldMkLst>
          <pc:docMk/>
          <pc:sldMk cId="1908087638" sldId="310"/>
        </pc:sldMkLst>
        <pc:spChg chg="mod">
          <ac:chgData name="dingwenqing2022@outlook.com" userId="2a3eca6fbe9f452f" providerId="LiveId" clId="{304DEAD5-4A63-4E6E-8296-5017BF1F850F}" dt="2023-07-04T12:29:02.657" v="1814" actId="14100"/>
          <ac:spMkLst>
            <pc:docMk/>
            <pc:sldMk cId="1908087638" sldId="310"/>
            <ac:spMk id="2" creationId="{FC0E5B81-2FC0-C965-50B7-C1B8130B2155}"/>
          </ac:spMkLst>
        </pc:spChg>
        <pc:spChg chg="add mod">
          <ac:chgData name="dingwenqing2022@outlook.com" userId="2a3eca6fbe9f452f" providerId="LiveId" clId="{304DEAD5-4A63-4E6E-8296-5017BF1F850F}" dt="2023-07-04T12:30:37.270" v="1833" actId="1076"/>
          <ac:spMkLst>
            <pc:docMk/>
            <pc:sldMk cId="1908087638" sldId="310"/>
            <ac:spMk id="4" creationId="{81EFEE71-C175-E566-3336-FA3F19C10EA6}"/>
          </ac:spMkLst>
        </pc:spChg>
        <pc:spChg chg="add mod">
          <ac:chgData name="dingwenqing2022@outlook.com" userId="2a3eca6fbe9f452f" providerId="LiveId" clId="{304DEAD5-4A63-4E6E-8296-5017BF1F850F}" dt="2023-07-04T12:30:56.069" v="1835" actId="1076"/>
          <ac:spMkLst>
            <pc:docMk/>
            <pc:sldMk cId="1908087638" sldId="310"/>
            <ac:spMk id="5" creationId="{7024E875-0CBE-06D2-74BF-CB2173FDE42A}"/>
          </ac:spMkLst>
        </pc:spChg>
        <pc:spChg chg="add mod">
          <ac:chgData name="dingwenqing2022@outlook.com" userId="2a3eca6fbe9f452f" providerId="LiveId" clId="{304DEAD5-4A63-4E6E-8296-5017BF1F850F}" dt="2023-07-04T12:30:44.503" v="1834" actId="1076"/>
          <ac:spMkLst>
            <pc:docMk/>
            <pc:sldMk cId="1908087638" sldId="310"/>
            <ac:spMk id="6" creationId="{5CFD8190-6841-9E67-125D-5A114579229D}"/>
          </ac:spMkLst>
        </pc:spChg>
      </pc:sldChg>
      <pc:sldChg chg="addSp modSp new mod">
        <pc:chgData name="dingwenqing2022@outlook.com" userId="2a3eca6fbe9f452f" providerId="LiveId" clId="{304DEAD5-4A63-4E6E-8296-5017BF1F850F}" dt="2023-07-04T12:37:21.396" v="1865" actId="14100"/>
        <pc:sldMkLst>
          <pc:docMk/>
          <pc:sldMk cId="3967001828" sldId="311"/>
        </pc:sldMkLst>
        <pc:spChg chg="mod">
          <ac:chgData name="dingwenqing2022@outlook.com" userId="2a3eca6fbe9f452f" providerId="LiveId" clId="{304DEAD5-4A63-4E6E-8296-5017BF1F850F}" dt="2023-07-04T12:35:51.214" v="1857" actId="14100"/>
          <ac:spMkLst>
            <pc:docMk/>
            <pc:sldMk cId="3967001828" sldId="311"/>
            <ac:spMk id="2" creationId="{F0E7A89E-A41B-7953-CD80-5585D2A4347B}"/>
          </ac:spMkLst>
        </pc:spChg>
        <pc:picChg chg="add mod">
          <ac:chgData name="dingwenqing2022@outlook.com" userId="2a3eca6fbe9f452f" providerId="LiveId" clId="{304DEAD5-4A63-4E6E-8296-5017BF1F850F}" dt="2023-07-04T12:37:21.396" v="1865" actId="14100"/>
          <ac:picMkLst>
            <pc:docMk/>
            <pc:sldMk cId="3967001828" sldId="311"/>
            <ac:picMk id="5" creationId="{37160969-0CD7-E437-0930-1C520A8BE5DF}"/>
          </ac:picMkLst>
        </pc:picChg>
      </pc:sldChg>
      <pc:sldChg chg="new del">
        <pc:chgData name="dingwenqing2022@outlook.com" userId="2a3eca6fbe9f452f" providerId="LiveId" clId="{304DEAD5-4A63-4E6E-8296-5017BF1F850F}" dt="2023-07-04T12:39:07.545" v="1867" actId="47"/>
        <pc:sldMkLst>
          <pc:docMk/>
          <pc:sldMk cId="1747611869" sldId="312"/>
        </pc:sldMkLst>
      </pc:sldChg>
      <pc:sldChg chg="addSp modSp new mod">
        <pc:chgData name="dingwenqing2022@outlook.com" userId="2a3eca6fbe9f452f" providerId="LiveId" clId="{304DEAD5-4A63-4E6E-8296-5017BF1F850F}" dt="2023-07-04T12:43:21.993" v="1930" actId="14100"/>
        <pc:sldMkLst>
          <pc:docMk/>
          <pc:sldMk cId="2605613585" sldId="312"/>
        </pc:sldMkLst>
        <pc:spChg chg="mod">
          <ac:chgData name="dingwenqing2022@outlook.com" userId="2a3eca6fbe9f452f" providerId="LiveId" clId="{304DEAD5-4A63-4E6E-8296-5017BF1F850F}" dt="2023-07-04T12:41:32.289" v="1911" actId="1076"/>
          <ac:spMkLst>
            <pc:docMk/>
            <pc:sldMk cId="2605613585" sldId="312"/>
            <ac:spMk id="2" creationId="{343E253D-7E5D-6C67-2F18-0E445EA5067C}"/>
          </ac:spMkLst>
        </pc:spChg>
        <pc:spChg chg="add mod">
          <ac:chgData name="dingwenqing2022@outlook.com" userId="2a3eca6fbe9f452f" providerId="LiveId" clId="{304DEAD5-4A63-4E6E-8296-5017BF1F850F}" dt="2023-07-04T12:41:54.681" v="1918" actId="255"/>
          <ac:spMkLst>
            <pc:docMk/>
            <pc:sldMk cId="2605613585" sldId="312"/>
            <ac:spMk id="6" creationId="{92E404E9-3DCA-8C29-4DC0-20972E6ECCDC}"/>
          </ac:spMkLst>
        </pc:spChg>
        <pc:picChg chg="add mod">
          <ac:chgData name="dingwenqing2022@outlook.com" userId="2a3eca6fbe9f452f" providerId="LiveId" clId="{304DEAD5-4A63-4E6E-8296-5017BF1F850F}" dt="2023-07-04T12:41:35.468" v="1912" actId="1076"/>
          <ac:picMkLst>
            <pc:docMk/>
            <pc:sldMk cId="2605613585" sldId="312"/>
            <ac:picMk id="5" creationId="{A4E42838-0737-7ED4-D4FB-9E042DA873D0}"/>
          </ac:picMkLst>
        </pc:picChg>
        <pc:picChg chg="add mod">
          <ac:chgData name="dingwenqing2022@outlook.com" userId="2a3eca6fbe9f452f" providerId="LiveId" clId="{304DEAD5-4A63-4E6E-8296-5017BF1F850F}" dt="2023-07-04T12:43:21.993" v="1930" actId="14100"/>
          <ac:picMkLst>
            <pc:docMk/>
            <pc:sldMk cId="2605613585" sldId="312"/>
            <ac:picMk id="8" creationId="{73C4819D-1F85-2A26-10C3-C29604221996}"/>
          </ac:picMkLst>
        </pc:picChg>
      </pc:sldChg>
      <pc:sldChg chg="modSp add mod ord">
        <pc:chgData name="dingwenqing2022@outlook.com" userId="2a3eca6fbe9f452f" providerId="LiveId" clId="{304DEAD5-4A63-4E6E-8296-5017BF1F850F}" dt="2023-07-04T13:41:47.106" v="1955" actId="20577"/>
        <pc:sldMkLst>
          <pc:docMk/>
          <pc:sldMk cId="516760409" sldId="313"/>
        </pc:sldMkLst>
        <pc:spChg chg="mod">
          <ac:chgData name="dingwenqing2022@outlook.com" userId="2a3eca6fbe9f452f" providerId="LiveId" clId="{304DEAD5-4A63-4E6E-8296-5017BF1F850F}" dt="2023-07-04T13:41:47.106" v="1955" actId="20577"/>
          <ac:spMkLst>
            <pc:docMk/>
            <pc:sldMk cId="516760409" sldId="313"/>
            <ac:spMk id="2" creationId="{D3C884DC-C58C-4D83-9157-478A0AECA002}"/>
          </ac:spMkLst>
        </pc:spChg>
        <pc:spChg chg="mod">
          <ac:chgData name="dingwenqing2022@outlook.com" userId="2a3eca6fbe9f452f" providerId="LiveId" clId="{304DEAD5-4A63-4E6E-8296-5017BF1F850F}" dt="2023-07-04T13:41:37.648" v="1946" actId="20577"/>
          <ac:spMkLst>
            <pc:docMk/>
            <pc:sldMk cId="516760409" sldId="313"/>
            <ac:spMk id="6" creationId="{DB62B1F9-BD38-47CA-BCDF-5ABB0477FD40}"/>
          </ac:spMkLst>
        </pc:spChg>
      </pc:sldChg>
    </pc:docChg>
  </pc:docChgLst>
  <pc:docChgLst>
    <pc:chgData name="文庆 丁" userId="2a3eca6fbe9f452f" providerId="LiveId" clId="{304DEAD5-4A63-4E6E-8296-5017BF1F850F}"/>
    <pc:docChg chg="custSel addSld modSld sldOrd modMainMaster modSection">
      <pc:chgData name="文庆 丁" userId="2a3eca6fbe9f452f" providerId="LiveId" clId="{304DEAD5-4A63-4E6E-8296-5017BF1F850F}" dt="2023-07-05T03:58:35.921" v="714" actId="1076"/>
      <pc:docMkLst>
        <pc:docMk/>
      </pc:docMkLst>
      <pc:sldChg chg="modSp">
        <pc:chgData name="文庆 丁" userId="2a3eca6fbe9f452f" providerId="LiveId" clId="{304DEAD5-4A63-4E6E-8296-5017BF1F850F}" dt="2023-07-05T03:18:28.581" v="133"/>
        <pc:sldMkLst>
          <pc:docMk/>
          <pc:sldMk cId="1574247890" sldId="256"/>
        </pc:sldMkLst>
        <pc:spChg chg="mod">
          <ac:chgData name="文庆 丁" userId="2a3eca6fbe9f452f" providerId="LiveId" clId="{304DEAD5-4A63-4E6E-8296-5017BF1F850F}" dt="2023-07-05T03:18:28.581" v="133"/>
          <ac:spMkLst>
            <pc:docMk/>
            <pc:sldMk cId="1574247890" sldId="256"/>
            <ac:spMk id="5" creationId="{9CCCCE32-2390-4C4A-9C09-6286114EB971}"/>
          </ac:spMkLst>
        </pc:spChg>
      </pc:sldChg>
      <pc:sldChg chg="modSp">
        <pc:chgData name="文庆 丁" userId="2a3eca6fbe9f452f" providerId="LiveId" clId="{304DEAD5-4A63-4E6E-8296-5017BF1F850F}" dt="2023-07-05T03:18:28.581" v="133"/>
        <pc:sldMkLst>
          <pc:docMk/>
          <pc:sldMk cId="2267038309" sldId="257"/>
        </pc:sldMkLst>
        <pc:spChg chg="mod">
          <ac:chgData name="文庆 丁" userId="2a3eca6fbe9f452f" providerId="LiveId" clId="{304DEAD5-4A63-4E6E-8296-5017BF1F850F}" dt="2023-07-05T03:18:28.581" v="133"/>
          <ac:spMkLst>
            <pc:docMk/>
            <pc:sldMk cId="2267038309" sldId="257"/>
            <ac:spMk id="2" creationId="{D3C884DC-C58C-4D83-9157-478A0AECA002}"/>
          </ac:spMkLst>
        </pc:spChg>
        <pc:spChg chg="mod">
          <ac:chgData name="文庆 丁" userId="2a3eca6fbe9f452f" providerId="LiveId" clId="{304DEAD5-4A63-4E6E-8296-5017BF1F850F}" dt="2023-07-05T03:18:28.581" v="133"/>
          <ac:spMkLst>
            <pc:docMk/>
            <pc:sldMk cId="2267038309" sldId="257"/>
            <ac:spMk id="6" creationId="{DB62B1F9-BD38-47CA-BCDF-5ABB0477FD40}"/>
          </ac:spMkLst>
        </pc:spChg>
      </pc:sldChg>
      <pc:sldChg chg="addSp modSp mod">
        <pc:chgData name="文庆 丁" userId="2a3eca6fbe9f452f" providerId="LiveId" clId="{304DEAD5-4A63-4E6E-8296-5017BF1F850F}" dt="2023-07-05T03:45:39.038" v="342" actId="1076"/>
        <pc:sldMkLst>
          <pc:docMk/>
          <pc:sldMk cId="4219849412" sldId="258"/>
        </pc:sldMkLst>
        <pc:spChg chg="mod">
          <ac:chgData name="文庆 丁" userId="2a3eca6fbe9f452f" providerId="LiveId" clId="{304DEAD5-4A63-4E6E-8296-5017BF1F850F}" dt="2023-07-05T03:18:28.581" v="133"/>
          <ac:spMkLst>
            <pc:docMk/>
            <pc:sldMk cId="4219849412" sldId="258"/>
            <ac:spMk id="3" creationId="{4D436294-B958-4D4A-9B0A-29FE75A476FF}"/>
          </ac:spMkLst>
        </pc:spChg>
        <pc:spChg chg="mod">
          <ac:chgData name="文庆 丁" userId="2a3eca6fbe9f452f" providerId="LiveId" clId="{304DEAD5-4A63-4E6E-8296-5017BF1F850F}" dt="2023-07-05T03:19:13.408" v="149" actId="1076"/>
          <ac:spMkLst>
            <pc:docMk/>
            <pc:sldMk cId="4219849412" sldId="258"/>
            <ac:spMk id="4" creationId="{234D92BD-6A26-4212-9E95-4D1D70D96F2A}"/>
          </ac:spMkLst>
        </pc:spChg>
        <pc:spChg chg="mod">
          <ac:chgData name="文庆 丁" userId="2a3eca6fbe9f452f" providerId="LiveId" clId="{304DEAD5-4A63-4E6E-8296-5017BF1F850F}" dt="2023-07-05T03:44:55.950" v="313" actId="1076"/>
          <ac:spMkLst>
            <pc:docMk/>
            <pc:sldMk cId="4219849412" sldId="258"/>
            <ac:spMk id="5" creationId="{60A42D8F-514B-5FB1-1E2D-0A14B074E699}"/>
          </ac:spMkLst>
        </pc:spChg>
        <pc:spChg chg="add mod">
          <ac:chgData name="文庆 丁" userId="2a3eca6fbe9f452f" providerId="LiveId" clId="{304DEAD5-4A63-4E6E-8296-5017BF1F850F}" dt="2023-07-05T03:30:34.462" v="240" actId="1076"/>
          <ac:spMkLst>
            <pc:docMk/>
            <pc:sldMk cId="4219849412" sldId="258"/>
            <ac:spMk id="7" creationId="{916BC270-7B16-FE90-395F-5DF6698B9B6B}"/>
          </ac:spMkLst>
        </pc:spChg>
        <pc:spChg chg="add mod">
          <ac:chgData name="文庆 丁" userId="2a3eca6fbe9f452f" providerId="LiveId" clId="{304DEAD5-4A63-4E6E-8296-5017BF1F850F}" dt="2023-07-05T03:44:52.886" v="312" actId="1076"/>
          <ac:spMkLst>
            <pc:docMk/>
            <pc:sldMk cId="4219849412" sldId="258"/>
            <ac:spMk id="8" creationId="{F30CEDFC-5B31-D1F4-2657-505D115BB19B}"/>
          </ac:spMkLst>
        </pc:spChg>
        <pc:spChg chg="mod">
          <ac:chgData name="文庆 丁" userId="2a3eca6fbe9f452f" providerId="LiveId" clId="{304DEAD5-4A63-4E6E-8296-5017BF1F850F}" dt="2023-07-05T03:45:39.038" v="342" actId="1076"/>
          <ac:spMkLst>
            <pc:docMk/>
            <pc:sldMk cId="4219849412" sldId="258"/>
            <ac:spMk id="9" creationId="{5C78841B-8B08-4E11-8472-EE574B35ACD0}"/>
          </ac:spMkLst>
        </pc:spChg>
        <pc:spChg chg="mod">
          <ac:chgData name="文庆 丁" userId="2a3eca6fbe9f452f" providerId="LiveId" clId="{304DEAD5-4A63-4E6E-8296-5017BF1F850F}" dt="2023-07-05T03:30:47.382" v="242" actId="1076"/>
          <ac:spMkLst>
            <pc:docMk/>
            <pc:sldMk cId="4219849412" sldId="258"/>
            <ac:spMk id="10" creationId="{2CAC866C-0DBA-4615-A666-14F56C4CC3E1}"/>
          </ac:spMkLst>
        </pc:spChg>
        <pc:spChg chg="mod">
          <ac:chgData name="文庆 丁" userId="2a3eca6fbe9f452f" providerId="LiveId" clId="{304DEAD5-4A63-4E6E-8296-5017BF1F850F}" dt="2023-07-05T03:19:27.787" v="152" actId="1076"/>
          <ac:spMkLst>
            <pc:docMk/>
            <pc:sldMk cId="4219849412" sldId="258"/>
            <ac:spMk id="15" creationId="{D1247049-D12F-477A-9A42-3799AFCB965F}"/>
          </ac:spMkLst>
        </pc:spChg>
        <pc:spChg chg="mod">
          <ac:chgData name="文庆 丁" userId="2a3eca6fbe9f452f" providerId="LiveId" clId="{304DEAD5-4A63-4E6E-8296-5017BF1F850F}" dt="2023-07-05T03:44:49.949" v="311" actId="1076"/>
          <ac:spMkLst>
            <pc:docMk/>
            <pc:sldMk cId="4219849412" sldId="258"/>
            <ac:spMk id="16" creationId="{80195675-CA2C-42B8-8198-9DEC7A26CFBE}"/>
          </ac:spMkLst>
        </pc:spChg>
        <pc:spChg chg="mod">
          <ac:chgData name="文庆 丁" userId="2a3eca6fbe9f452f" providerId="LiveId" clId="{304DEAD5-4A63-4E6E-8296-5017BF1F850F}" dt="2023-07-05T03:19:24.347" v="151" actId="1076"/>
          <ac:spMkLst>
            <pc:docMk/>
            <pc:sldMk cId="4219849412" sldId="258"/>
            <ac:spMk id="21" creationId="{73EA1A08-8AEF-4CAC-A74D-5447BDBE3631}"/>
          </ac:spMkLst>
        </pc:spChg>
        <pc:spChg chg="mod">
          <ac:chgData name="文庆 丁" userId="2a3eca6fbe9f452f" providerId="LiveId" clId="{304DEAD5-4A63-4E6E-8296-5017BF1F850F}" dt="2023-07-05T03:45:05.106" v="315" actId="1076"/>
          <ac:spMkLst>
            <pc:docMk/>
            <pc:sldMk cId="4219849412" sldId="258"/>
            <ac:spMk id="27" creationId="{4888CBB3-84BA-42C7-BE4F-2F5704265CCD}"/>
          </ac:spMkLst>
        </pc:spChg>
        <pc:picChg chg="add mod">
          <ac:chgData name="文庆 丁" userId="2a3eca6fbe9f452f" providerId="LiveId" clId="{304DEAD5-4A63-4E6E-8296-5017BF1F850F}" dt="2023-07-05T03:29:55.297" v="238" actId="1076"/>
          <ac:picMkLst>
            <pc:docMk/>
            <pc:sldMk cId="4219849412" sldId="258"/>
            <ac:picMk id="6" creationId="{95C83F34-EDEE-723C-5938-CD3DF2A5F489}"/>
          </ac:picMkLst>
        </pc:picChg>
      </pc:sldChg>
      <pc:sldChg chg="addSp modSp mod">
        <pc:chgData name="文庆 丁" userId="2a3eca6fbe9f452f" providerId="LiveId" clId="{304DEAD5-4A63-4E6E-8296-5017BF1F850F}" dt="2023-07-05T03:28:06.802" v="226" actId="1076"/>
        <pc:sldMkLst>
          <pc:docMk/>
          <pc:sldMk cId="2858825373" sldId="259"/>
        </pc:sldMkLst>
        <pc:spChg chg="add mod">
          <ac:chgData name="文庆 丁" userId="2a3eca6fbe9f452f" providerId="LiveId" clId="{304DEAD5-4A63-4E6E-8296-5017BF1F850F}" dt="2023-07-05T03:15:36.576" v="81" actId="1076"/>
          <ac:spMkLst>
            <pc:docMk/>
            <pc:sldMk cId="2858825373" sldId="259"/>
            <ac:spMk id="2" creationId="{91CDE439-974C-00A1-F7B0-98D38BCDF412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4" creationId="{6F415C71-15C5-08E8-6669-4815169F3DB3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5" creationId="{661195AB-5A0B-E0D4-85BD-02C39D30C7A5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6" creationId="{FE61C70D-445B-E33F-5726-8C17972B7D81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7" creationId="{BE1DD79A-5361-2B60-E6C5-B278F546BA36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8" creationId="{52E5F3BF-6DC9-E7B4-94DB-C5C0A31BE81B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9" creationId="{3C3FA479-48A2-5CB6-555C-280FF8E8B236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0" creationId="{ACC1A37B-49DD-198C-BB1B-EEFDB03F8848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1" creationId="{C91A47FD-EC41-5BDE-E2C8-741F73688F73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2" creationId="{23C41E9F-0A5E-BC59-27BC-3179932D12C7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3" creationId="{537D96A8-F66A-147C-2983-AD9369A06A5A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5" creationId="{0A532716-EA65-51EE-8CC7-10ACEE4BF769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8" creationId="{893437C5-CD93-276B-51E5-64EA4DD37628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21" creationId="{537C7E78-00B0-7FE0-4DCB-C4DBCBE200F0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24" creationId="{3E793AB4-7B05-015D-FFE3-5B83D87A0368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25" creationId="{7958EB20-AF62-9206-BCCB-D71C74D7060A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27" creationId="{45F7390B-99C3-DF80-5CB4-F4A635758918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28" creationId="{71F4CF8A-A671-DCE4-84D6-13A500C3F9DD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29" creationId="{95E8105E-CB9B-60FD-A5E9-311B50B8180D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30" creationId="{EF733EE6-D353-6D8E-AABC-6433FA74770C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31" creationId="{C98F744B-CCC7-3634-8282-91CFDD632C45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32" creationId="{39E87F7F-59A3-8079-B17F-D715C3AEB0EC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33" creationId="{AC7ED95D-E7BD-EE42-0786-9B5FE20C5B17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34" creationId="{96133006-BCAF-824E-AD51-18BAB27212D6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35" creationId="{CE49D628-215B-AF12-692C-9CB28EAE848D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36" creationId="{AC20904F-C039-D012-2A65-C712DEB82490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37" creationId="{31ED89FA-855D-4736-5E23-4055809F34E9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38" creationId="{6E86F3E8-34A5-3942-68B4-F1FFDA1FFDED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39" creationId="{66A9144E-4D5E-F624-3C4C-CC7654FA0110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40" creationId="{525811AC-4096-A416-FB99-0ABE1BE6FB61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41" creationId="{98688940-E5E4-633F-9BA6-08CFE6312797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42" creationId="{1EACD6A0-ABDC-F3F7-E314-C8F71A887AA7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43" creationId="{4541EFFE-ED6E-E7AA-5F0B-D24B79BB5C85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44" creationId="{C45A43AE-B662-204B-A862-09953274E952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45" creationId="{D1E671CD-DCDF-29E2-C813-98F62D2CD78D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46" creationId="{7A896898-E580-040B-D2E7-C3D9ED3EA232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47" creationId="{38002E4D-3F37-CB22-A415-F301CEC13137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48" creationId="{99DE640A-BCB9-0FDE-A9CE-A503BA590B9B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49" creationId="{A42B3A90-7167-6D71-4032-E1346D231F2B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50" creationId="{158A198B-280C-7C58-758E-53ED02F78BBA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51" creationId="{3ABC6D9A-A290-63B5-858B-3F8A378046F3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52" creationId="{BA1D8693-E304-368D-2FB4-3FEB5F4B5432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53" creationId="{4C853FB3-169C-BE67-B7FB-756CD6B042AA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54" creationId="{9041DCC2-C712-402E-068F-E5CA1840590C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55" creationId="{15507002-624C-398D-1407-A7620559BF8B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56" creationId="{E4BBFB59-452B-91B9-D510-21DA99CA34A7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57" creationId="{BDDC5065-F388-5A37-9B2C-E947ED22C854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58" creationId="{F13FA4AC-C57F-1610-ACB7-1C268BB6C717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59" creationId="{673DE639-319B-CB2D-A25F-916C82BD954E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60" creationId="{B3C19FD1-3DCA-DF54-0DA6-718242D12DAC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61" creationId="{39F8FCF2-5875-3C66-6140-3E87FBFAF76B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62" creationId="{F4221A4F-9B7A-7D56-5F1B-9D80B7273CD6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63" creationId="{177F139C-4F19-1BF2-4FFA-BB91B328BEBA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64" creationId="{7CDEC823-03B6-D525-7F66-F92DE4BD4E15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65" creationId="{6DD750D6-A5D3-6E8A-5596-804D086E9C5B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66" creationId="{63549787-0576-4AE8-D3AB-1EFD8A662A62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67" creationId="{FDADC45D-0E58-07C5-1F46-A64224C43F7E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68" creationId="{A4A0AC19-CC6A-8991-2593-C8703ABA56FF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69" creationId="{3DF6182A-96B1-5D91-DCD4-FC0B285C0D0E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70" creationId="{CA16B035-41FD-3954-08A8-B1E33E1B7DC7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71" creationId="{A8D56A5A-BF49-77DD-99EF-5A6FE1F7EBD8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72" creationId="{676E83CF-628B-990E-7612-DE4B8E003C99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73" creationId="{CBCF57A9-B7FA-E5C4-2C67-CCE8A1007D15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74" creationId="{250A50E0-131D-AD52-45A3-7B2BF050C4CE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75" creationId="{821C2851-9BB5-6FF4-9EF4-697CB4DC0C12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76" creationId="{BA23B175-9A98-B86E-01FB-011A139E2DAC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77" creationId="{D7DC3E20-406D-B58C-DAF1-F5898CBE9981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78" creationId="{9FAF47DA-496B-F00E-AE3D-DAC35E07C900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79" creationId="{2EA5DE4F-0249-EB32-5B39-169BA42E9BB8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80" creationId="{2A023086-E795-078D-1C0D-B36DCDAD9A77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81" creationId="{76165480-CA9F-D893-059C-DAA2CCE89FF9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82" creationId="{FAF47051-44E5-1300-DA6C-227B9E28B5E8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83" creationId="{F8609138-98CD-9BA3-00E3-7C59B8B76AF6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84" creationId="{93B93BF2-F913-D463-7371-117248EC7A32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85" creationId="{5A011602-E12B-E2D9-D6AF-C1698119F7FC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86" creationId="{DCD01348-7A0E-4025-0515-2FBB830EEE5D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87" creationId="{DD3F88A2-70C5-96E5-F2FD-E497ADC0DF4E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88" creationId="{1763A8F8-9509-7D46-0DEF-2CABEDCFCB29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89" creationId="{A47D0AD7-5AE8-576C-D86E-8CA47FE29C6A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90" creationId="{A9E3DB73-7EE7-94AD-49AA-666B346E23F0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91" creationId="{DACF2875-D967-6E94-3CC7-789DA5D16E81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92" creationId="{DCE07E77-868F-20C1-1144-334469D4C23A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93" creationId="{71875CFF-7FD6-444D-323D-D61A40A4669F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94" creationId="{3ECC1B4E-C4E3-A1A2-E841-A947FE1391AB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95" creationId="{6D9E8C3B-7242-E0F1-30B8-B04BBE763461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96" creationId="{9A793EAC-625D-77E6-10B1-90B624006979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97" creationId="{450A7F46-5364-BC3E-5E06-89FE5D8A62D0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98" creationId="{A29AF357-6F92-F30F-C81A-557E9299574B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99" creationId="{6B92205D-3434-2110-4C6E-92351EC60921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00" creationId="{D6E615E9-F6CF-916E-DBA8-D39991A0A4CA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01" creationId="{E7973F06-3927-2944-1478-5E6378C253B7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02" creationId="{E22193AF-0D4E-153B-05F7-26A93FC2A952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03" creationId="{D0D013E9-2EDC-FFF4-6BC8-479A18F60BBA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04" creationId="{F6B7CB05-AF02-A686-9994-B57D5AE9797E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05" creationId="{FAB37AE3-0BDD-78E7-28B2-3D0A31DCC5B0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06" creationId="{6BA2FCF0-2B42-ADE1-344C-4FBBE0C7388B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07" creationId="{6119E981-0A43-6ABD-DB32-E50522E637DA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08" creationId="{2FDC7D78-78D2-D1E6-0ABB-5B85277C06D2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09" creationId="{ABA09147-F1C1-CA52-5AC0-2DAEC2D7EAD1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10" creationId="{ACF00A96-7AD6-7184-2266-C45280E28C76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11" creationId="{D8B2C008-7160-9E94-D196-B198EBB9F4E0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12" creationId="{BA978BC3-D0AD-AB7E-00D9-0FAF6FEEDD5C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13" creationId="{2558D702-E9D0-A38B-8B40-7279D15CDA7E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14" creationId="{D42CE0B8-60E6-6037-23BD-F0C605BDF3A7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15" creationId="{05B15EA5-B8CF-2563-FE9C-A12877E08C6F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16" creationId="{DCC323A2-ED8C-99D7-D845-53F40E50F491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17" creationId="{3B20D03A-FA09-5118-B782-61286EF1E668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18" creationId="{39BDB554-E7ED-41A3-D99E-7337E539E522}"/>
          </ac:spMkLst>
        </pc:spChg>
        <pc:spChg chg="mod">
          <ac:chgData name="文庆 丁" userId="2a3eca6fbe9f452f" providerId="LiveId" clId="{304DEAD5-4A63-4E6E-8296-5017BF1F850F}" dt="2023-07-05T03:28:06.802" v="226" actId="1076"/>
          <ac:spMkLst>
            <pc:docMk/>
            <pc:sldMk cId="2858825373" sldId="259"/>
            <ac:spMk id="119" creationId="{8CB62765-1E42-8FE3-6F2B-D0E34560114E}"/>
          </ac:spMkLst>
        </pc:spChg>
        <pc:grpChg chg="add mod">
          <ac:chgData name="文庆 丁" userId="2a3eca6fbe9f452f" providerId="LiveId" clId="{304DEAD5-4A63-4E6E-8296-5017BF1F850F}" dt="2023-07-05T03:28:06.802" v="226" actId="1076"/>
          <ac:grpSpMkLst>
            <pc:docMk/>
            <pc:sldMk cId="2858825373" sldId="259"/>
            <ac:grpSpMk id="3" creationId="{7A5DAEA8-3440-91A5-A664-7FEFF7E31DED}"/>
          </ac:grpSpMkLst>
        </pc:grpChg>
      </pc:sldChg>
      <pc:sldChg chg="addSp delSp modSp">
        <pc:chgData name="文庆 丁" userId="2a3eca6fbe9f452f" providerId="LiveId" clId="{304DEAD5-4A63-4E6E-8296-5017BF1F850F}" dt="2023-07-05T03:33:27.867" v="261" actId="21"/>
        <pc:sldMkLst>
          <pc:docMk/>
          <pc:sldMk cId="377932614" sldId="260"/>
        </pc:sldMkLst>
        <pc:spChg chg="mod">
          <ac:chgData name="文庆 丁" userId="2a3eca6fbe9f452f" providerId="LiveId" clId="{304DEAD5-4A63-4E6E-8296-5017BF1F850F}" dt="2023-07-05T03:18:28.581" v="133"/>
          <ac:spMkLst>
            <pc:docMk/>
            <pc:sldMk cId="377932614" sldId="260"/>
            <ac:spMk id="6" creationId="{BE970F5C-F6D6-43DB-85A5-11A0EB34814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1" creationId="{6BCE6BDE-2516-B399-598D-B9728402620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2" creationId="{F3F75719-AA78-CBB1-64B7-44A993EC990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3" creationId="{11942BFD-BEE5-67E5-CC36-61ADCE3200A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4" creationId="{D4AE92C4-2A85-DEDB-CC60-0126A7CCA43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5" creationId="{04C0E538-D7BA-AA30-309F-B22FE7C0FAD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6" creationId="{FADAA071-35E1-AC86-B362-69AA333CB17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7" creationId="{D0BE63AB-6934-4A04-0DB0-4E7DC5343D6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8" creationId="{F73C99D0-94E4-A7E5-C41F-EA9A2CE967A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9" creationId="{2A04DD75-C7DC-197D-64F6-EAFBE09EFFF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0" creationId="{F6E790AA-4DA0-F670-C71F-80FC031D8EE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1" creationId="{508850A6-CBD0-D17A-5D9A-9FFE5A80E4A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2" creationId="{54F22010-6C64-FE4F-26C6-3CA22639872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3" creationId="{7486DB7B-6F33-23D9-04C1-5A9DCD31D0C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4" creationId="{DEF78D13-925F-C2EE-0EFF-2DB724ED36A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5" creationId="{AE521AF4-0835-FDB4-610E-78D548AD639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6" creationId="{5E4A73B4-7D6E-E61A-90C4-E9DF4AB8B1C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7" creationId="{FB4CFD9B-1C5F-F455-84F7-4A310B528A6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8" creationId="{2891CB9F-20FB-C58D-92B8-EE75A035864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9" creationId="{5DF8CEDE-8C18-7724-4F79-27214D12F40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0" creationId="{039AE5A1-6615-93BC-6216-F953EA3AB17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1" creationId="{AF1A8FEC-7AE4-4B7B-4B59-4633A2B6949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2" creationId="{BBA6CA80-13C3-C78A-8621-D16E296DBF6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3" creationId="{843A6B23-D6B1-B28E-BE6F-10CAC1F3E37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4" creationId="{08CD2775-D6C6-12C3-E074-4BFB5E9AD09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5" creationId="{B7855A45-DA72-862C-31A8-4657C1D9909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6" creationId="{2741EE26-759F-2256-E221-D8B2DDDA277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7" creationId="{9F392651-FEF8-A5A3-CC0B-EF7D17D988F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8" creationId="{D1F52111-0DB7-377E-E67F-05E825A9D18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9" creationId="{38201FAB-718F-415D-3204-0E146F20256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0" creationId="{4AD28F03-09F7-3C6E-EA6F-DAF3DB7A81D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1" creationId="{985B78F5-4CA3-E351-DBAA-880675EB9EA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2" creationId="{15A6E70B-E167-2942-E4EA-BEA55B1465A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3" creationId="{09915AF4-2D4D-0331-DA82-33D129F5233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4" creationId="{34A2118C-3BBC-DF50-9528-7CEF77EA68E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5" creationId="{89363B4C-A21D-D0F5-38EE-1F7BEB4EC3B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6" creationId="{CEF1599D-0B2D-C118-9DB5-CEB5B7CF03E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7" creationId="{FD0A7684-855C-9B65-B8AD-CE371C5B92D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8" creationId="{76FF329F-45A9-0801-8BFE-47E1E45B57C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9" creationId="{AB52E40C-2DEF-D7D2-62F5-2BA13B911AE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0" creationId="{BF4487C4-60D0-5783-AAFD-543A0836240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1" creationId="{E407988F-A60C-1C8D-4686-5429C2B6E0D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2" creationId="{D1EFDAA8-F554-8E04-80C4-AD3016578C8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3" creationId="{51296F07-72C2-0535-DA94-935CD6FCAF2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4" creationId="{BE2C752C-6904-480D-9677-D958750654F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5" creationId="{0AB38675-B927-41C6-6980-B7B06357029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6" creationId="{B0C7118C-29FE-F0D6-EF90-D44F571CEA9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7" creationId="{28D20CAF-D43B-4E55-7480-B1E9B5EFAEE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8" creationId="{85BFB01D-E84E-89B8-7C65-65895E978F8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9" creationId="{E3FC7CEB-61F9-2514-A16D-713AB2B0434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70" creationId="{D56900A6-70C6-63EE-7B14-D6FB08115BA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71" creationId="{8AC9F5D0-36EE-DA6D-E247-5CE4DEA1947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72" creationId="{5F8CEF0E-4F0A-1491-4518-0D32C61A2DA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73" creationId="{F38AB15C-4CC5-2083-363F-76F15350878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74" creationId="{B5DCFD8D-0F96-C5C5-4C36-5237B34B855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75" creationId="{C4F05C6D-6E76-387F-DD4C-32EDB04653F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76" creationId="{136C760F-1BF8-EC1D-DC67-CB1EC83B5B1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77" creationId="{5EC81601-70C7-9A26-A3C6-76683730709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78" creationId="{147B0544-A447-B714-F1BF-88511C6E4D9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79" creationId="{8ED13A43-5AD4-66C9-E32A-3651B1DB663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80" creationId="{27400B4F-21E6-5076-1D3E-C697CC91EFF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81" creationId="{40D40659-D8AF-48CC-5F45-24656596EA7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82" creationId="{FCE6A867-E6B1-60BD-58C7-8D3B9B2EC68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83" creationId="{E312AB48-21B4-AEE6-C49B-485E9ECFBE5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84" creationId="{CCFD7B2F-E6B6-CAF5-3AA1-7AE0B9B333F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85" creationId="{9364CD0F-852C-99BF-0A1A-7E2914F46BD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86" creationId="{68F3D7A1-68ED-794A-B304-35D3A22A5F2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87" creationId="{0E38B6BC-B4B0-A516-F6B9-37D1EE1E908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88" creationId="{5EDB3761-E12F-F489-8B18-CCB22F84D82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89" creationId="{D9326FE2-7181-AE75-212F-DDAE84BBC5B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90" creationId="{18052576-7187-7014-BA26-9FC68262EE9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91" creationId="{DE0DD634-61F7-5A94-2313-F230297FF49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92" creationId="{352FBF1A-1FCD-B47C-DF40-F356C36A40A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93" creationId="{2DE24451-871A-4F7F-C053-2865B13D432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94" creationId="{09D8582D-79B4-EB1C-D333-95B992EDAD6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95" creationId="{505A1CD4-9AD7-0AD9-38DB-8663DA227CA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96" creationId="{1A511F5B-6467-7E9A-81D9-375F2493026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97" creationId="{3F2758DF-4772-18E8-C086-815E1389164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98" creationId="{7267854D-9EA6-3F80-BF2E-200A8487D8C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99" creationId="{64950D94-B879-EFF8-4E8C-03E21DA5908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00" creationId="{8AD96D68-2F05-5A21-C0BE-D97D74B23C2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01" creationId="{87AE9552-9580-262E-FA23-23DF1B4D4EE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02" creationId="{8F149B81-3A66-9C56-3078-99E5D91464B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03" creationId="{44849515-E0F9-DD10-BDC7-50970BCE27D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04" creationId="{5B26CC9A-546A-A242-30A8-447754905B3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05" creationId="{5C7D73E9-466D-69CA-2A42-0B810421EED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06" creationId="{F636576D-1A3D-50F9-C755-B094D112EBB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07" creationId="{B94CC0B8-99E7-43CC-8E30-E711894C09D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08" creationId="{7D16DC91-552E-A58B-D8B0-948C906B8D1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09" creationId="{5FE2A8E6-E49C-CF67-9077-FAC3A1F7905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10" creationId="{DEFE8697-1719-B3C7-7014-C4F15C2E834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11" creationId="{2DD76C5A-E1D6-A546-1B05-14B6C389556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12" creationId="{4D96B34E-714A-324A-38B2-F3C6AD5A84D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13" creationId="{E4C6F1CB-3373-B375-66BB-1E6EBD1B66F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14" creationId="{64DAD04C-0C8E-0610-1713-560FAB7CAB6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15" creationId="{4EBEEB6F-FAD7-93A1-64A6-927FCDD2BC8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16" creationId="{07FFB30A-995A-2BDA-B605-A9381F2F492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17" creationId="{7B9DC1BC-3281-F2C2-08DA-089290F66D8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18" creationId="{3DFAEA8F-8784-4DF7-9E65-3B1A5B88122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19" creationId="{115A26DD-5075-B23D-DCA6-A1E615E8083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20" creationId="{52007E1C-F6C7-2D79-3BEB-3520848CCC7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21" creationId="{9ABFA4D9-C6C9-6826-1090-CB106BD4F64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22" creationId="{389A7CD4-1A3F-645D-793E-0976954BDCD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23" creationId="{7C7F3304-0847-0053-34DD-4D8C01F7EF8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24" creationId="{40366490-57FF-B34D-F30A-37D3CA96601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25" creationId="{6125FB15-B4B9-6F64-E471-190569F07AE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26" creationId="{AA251B83-25EA-CBF3-EFF7-B962BA21910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27" creationId="{64C55B83-7351-DAB3-FA05-4D0D61B4BB4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28" creationId="{3B153E5E-9A9D-F779-172C-EC74E5BA281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29" creationId="{F2B479CD-567A-DDA0-295C-55B13C859A3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30" creationId="{522E1BD7-21AC-AD77-EF49-601C33BD28E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31" creationId="{8566FAF1-FA30-E6D7-3F45-3B3352DA80B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32" creationId="{FDC424BD-BEF8-2A69-DBF3-BDBE3B67B6B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33" creationId="{6BF85775-8B20-646B-1B42-017AE8C506C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34" creationId="{34C46C0F-BFC5-C003-D5E2-8A49DD886BC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35" creationId="{DC0EB85F-D264-6626-8591-9FD4344383C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36" creationId="{6A1F942C-F2CF-C7DB-3366-A9D2F6ABD4F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37" creationId="{CCFCDC3F-37FC-BBC8-F0D9-5395702950C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38" creationId="{EEB92969-220D-4E08-5DDB-17547DA4CD0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39" creationId="{4B1718E3-86D5-D749-510D-FAE8083A759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40" creationId="{D5E08611-C157-0C12-5FB7-F921BA07013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41" creationId="{439690E5-4013-DACE-01FB-DEB9AE183B1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42" creationId="{AC57EA5D-0074-8B83-A407-9436D77DC5A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43" creationId="{F828ACD0-50A5-B872-18F8-A1491B4E2A6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44" creationId="{2146F421-194D-8F61-76D3-8950109D616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45" creationId="{1563832A-19C9-C426-F783-98E5A61D3A1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46" creationId="{22577FF4-53C4-9291-A5C3-FC62C82389D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47" creationId="{8A85E0B7-D230-63B8-5551-AF179CBBB28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48" creationId="{C0081907-A334-68EE-FB0F-7F8A4954E59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49" creationId="{1A7333ED-C8A9-FFE6-102F-D4AB710F77E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50" creationId="{FCBD3100-58DE-B59A-7382-B5101BBA601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51" creationId="{0866DD5E-6AF1-C888-BE2C-02A519B6C9B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52" creationId="{D5D42DB5-4A4A-7BAA-B7F1-57FFDC9C506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53" creationId="{2962A403-0541-8B65-7E4E-9AD720D4179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54" creationId="{BBFA4056-4DFC-BE40-CB24-6BB07534B61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55" creationId="{151A85D8-BCD2-38CD-34BF-8400298AFA8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56" creationId="{038AB463-CB0E-20BF-C58C-75A551FE4AD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57" creationId="{677B0318-6972-34D6-67E7-4C4F84EB47A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58" creationId="{D16E4F5D-3416-5460-35E3-4F99A5D1E1E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59" creationId="{F49289AD-DEE6-29AB-CC2F-E5F885750C3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60" creationId="{A6AA958B-99AB-2EDE-AA5F-7C339D7753D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61" creationId="{A561E7F8-4041-1D3D-133D-0752A5B2321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62" creationId="{DF7A086A-7287-55AA-8600-DAC55EDC1ED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63" creationId="{FEC0ACE1-19EE-62F5-2E78-EE5CB868B8A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64" creationId="{AABCA864-1CA2-93F7-E4E1-227D8F745C5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65" creationId="{59AB28AB-552E-5970-1163-FC721F28740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66" creationId="{788084AD-2E32-D84B-4D90-CD69E1F66FD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67" creationId="{0ADCD965-D4B4-3CB7-41B9-FCE7C763418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68" creationId="{FE971A1C-156D-8AE4-7BD0-23FC1AF57BD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69" creationId="{4F9B848E-CE0C-ED12-F605-F84D5CC721F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70" creationId="{C528F93D-E051-6836-B133-0C1677947A6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71" creationId="{276A0751-17A0-3566-622F-2DA085563DD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72" creationId="{2588E5EA-25D8-79F3-ACAB-B81188E7DFD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73" creationId="{75E57198-2E0F-A127-22D5-ED4E43EFC64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74" creationId="{67191CF7-0307-904B-61E4-5B63DD4B48F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75" creationId="{2BFFDFFB-CAAD-CA10-3A52-C0943E36891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76" creationId="{63CB88F3-5772-4227-6C44-24179F0A867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77" creationId="{E7C6A493-A7F4-BA40-E684-40BDF1FE87D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78" creationId="{300F9781-19F5-A20A-8DFF-0B9B1550C5F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79" creationId="{56FED02F-D145-7A5A-ED6D-F774D0707A0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80" creationId="{2DCE0A5B-845F-CE02-7073-8F4784A4749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81" creationId="{C18F7FDA-DF24-EE02-3A76-96AD7A7403D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82" creationId="{0C1E7D12-5BB0-5BCD-10C0-BCFFFD00867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83" creationId="{29645D21-7789-D568-7C2C-C0922985985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84" creationId="{914F82C4-4237-8085-ED68-C955F89F109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85" creationId="{9289F0E3-C45B-6364-2C4A-864C1C6225E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86" creationId="{823F0626-FDDA-81FF-8764-859C15C2BD6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87" creationId="{639EE2CB-4D1D-20B0-36CA-087882219AE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88" creationId="{7FA7C78C-9881-7C0B-2782-677068D70AE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89" creationId="{AE4FE119-AFDF-2D52-FE90-697833F8B2E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90" creationId="{8D6552B2-BB6C-8791-CE3C-07F6021702C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91" creationId="{B0708367-55C3-E265-57F6-23BEF770CEA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92" creationId="{89F212A8-6B6A-257F-5EA4-1CF4BEED6C6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93" creationId="{806DE70B-9F20-4BBC-A883-24A62CA414A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94" creationId="{88C977D0-305C-00F4-D302-F1AC84238E8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95" creationId="{F8F8529F-872B-F735-8399-5228B6795C9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96" creationId="{492E578F-BE22-803E-A04B-3FE884ECF12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97" creationId="{5F6F283B-B5CF-F6D1-5F74-F5D6EDA8B16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98" creationId="{8A38A583-146B-0050-3B21-681BD12F84F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199" creationId="{C987BD70-1D2B-37C7-CB89-A481EA9C7D4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00" creationId="{A11E5B86-BAA6-0F69-BFF2-A8FA303A618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01" creationId="{EF6E24D9-3452-9341-7C04-A3B4E3FA284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02" creationId="{E9B93F38-BEE1-76C2-49EA-C02D4734DA0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03" creationId="{039BB973-D562-7C3C-69F8-F1B1A8CDFE3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04" creationId="{CFA1F857-7A47-6737-F971-8504D03B4D2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05" creationId="{7CE37705-42F3-964D-93BA-8A5D067BC64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06" creationId="{BF156C60-F207-1A5E-DF73-E482DB961F1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07" creationId="{A0647C65-7D6A-EA8B-D7E8-3415F37DB0F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08" creationId="{C732B625-7989-B91C-BBFC-997FC19F84E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09" creationId="{37AECF8A-E648-F88B-4704-706F5A53F0F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10" creationId="{D2E2ADB1-07F9-7105-A2BC-13EDE3B3D0C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11" creationId="{F0843091-86CA-5CF3-098F-493730EEF7B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12" creationId="{B83D2DB9-8355-E7BC-09F1-97F37C70C22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13" creationId="{34624352-28C7-8D12-575E-CFB6F2F7915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14" creationId="{15025E92-2CA5-E8A3-5A49-F70BDB7573E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15" creationId="{F7804142-3553-9EDE-9EC1-5F2A1504B14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16" creationId="{7E922C9A-219E-FE25-C5CF-1D141DE19F2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17" creationId="{6D70B36D-B192-2358-997E-83743553C10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18" creationId="{1D5F9039-98BB-EDE6-519E-101C6653FCB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19" creationId="{61A08E62-3E0D-6CEC-2BB8-2D003E2D844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20" creationId="{79AEAD98-7953-2D4A-B2CE-8F015E0451C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21" creationId="{CE79BE7B-DAEB-BA8C-725A-B32C883E6CD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22" creationId="{C3656F06-214A-03FB-6866-B8464B99210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23" creationId="{6C40BCE1-3929-2B36-7C3F-C83A68750D3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24" creationId="{3CFBE2DD-B862-31E9-5739-45C76B09692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25" creationId="{165A6AB3-885D-412E-61D5-70EC7FFD378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26" creationId="{BA77FD5A-C1C4-6E66-B502-B82930575D0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27" creationId="{960AD777-D185-0821-795F-B63E8182D9A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28" creationId="{1F6627A6-0230-0FF8-E7D8-DD9A9D21470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29" creationId="{C8EC64FC-8948-BE8C-5AA6-1F1C40E382B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30" creationId="{94262FA9-85C6-A908-ECB3-D6B52CD31A2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31" creationId="{D9D137BA-A212-8033-AB2F-839064FCCEC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32" creationId="{51292A71-0B8F-E98C-F594-E458EA1CCD4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33" creationId="{C84DDDBC-9088-8BC7-B43E-23E5226FF2D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34" creationId="{44085A16-ED8E-4EF9-7365-42D1E36FFE4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35" creationId="{4E6E7869-8AD3-E15C-E944-60F34D95FBB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36" creationId="{6C398501-2CB2-D7C9-88BE-9A0183D82F1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37" creationId="{C5C68BCD-468D-361F-FE0C-6DB95C98F40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38" creationId="{311DD6CB-4A77-1864-E5DC-3082DB30076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39" creationId="{1C3C22CB-DA32-008E-88F5-FAA465AD0E5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40" creationId="{12F8D9B7-2741-E746-6261-C39D7A43FF1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41" creationId="{C9729869-33F6-AC29-8BF0-0634F6F927E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42" creationId="{C6176385-75F6-CD06-65D4-E6E7180E81A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43" creationId="{00D8501F-BDF6-739A-1225-ACFAA34D6D3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44" creationId="{438EB318-69F6-B3BD-3D57-70F49122003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45" creationId="{BBF649DD-4641-89C8-E159-2ACAF321526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46" creationId="{589C7E7A-8274-EC26-FA47-2BC82DFD8CF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47" creationId="{FA24AF64-C35E-ED1C-C8E8-B4289826D9D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48" creationId="{7072E963-35FF-CBF1-B92C-6C2CDF678AA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49" creationId="{31A42527-26F6-C991-CA02-BE20E792FAA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50" creationId="{D25B8505-6654-B95A-C6AA-8524D89EE29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51" creationId="{13143881-A946-C266-3EFD-8A87A9BA83B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52" creationId="{54F114F7-4799-61C5-DA78-96B614673CD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53" creationId="{1822C0CE-F120-3FD1-0502-137030DC6D0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54" creationId="{E49AE2E2-5A33-45B3-C9BA-6F3E65B44AD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55" creationId="{7333EBFE-BD1B-635C-F739-5AB30DBFE72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56" creationId="{54E2D80B-5640-CEE7-6CEA-2D03A568677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57" creationId="{DD1E0A02-E80C-A20E-38FF-91BE273ABD6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58" creationId="{0F1547F2-4321-4001-C77A-2535A4A2082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59" creationId="{BCD159E9-41CE-278F-98D5-38C13E6CEE2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60" creationId="{87B999C2-9021-B6E1-E021-FE3151AAC4C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61" creationId="{7825D1DD-FC5E-6475-A6E9-ADEDD2BEC31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62" creationId="{C71EEA7E-EC94-3CAA-F711-AE357B84C11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63" creationId="{657E32E6-CF46-C627-5EE1-945CCFD53C2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64" creationId="{C8B4155C-775D-F5E6-45D5-385EF22D46B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65" creationId="{CEA013BE-6484-F80B-01A9-E689CE93AC7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66" creationId="{2B2DA00F-7A52-95CD-A766-7DC6AB9BD58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67" creationId="{FD9DBC9D-86D4-80F6-79BB-34A4EFAC5AC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68" creationId="{46DC86D2-8CE3-BAF8-2CA4-AD4BFA50DA4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69" creationId="{771C7830-252C-A7CE-A091-CE12EC58BD8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70" creationId="{B442928B-A27B-9142-9BF2-244894732B5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71" creationId="{DC8F209C-EE7E-1A98-C1A8-778B7E6D1C5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72" creationId="{FC4F817E-1E30-287B-A083-503202EB6F6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73" creationId="{6926D402-0552-C871-77B5-BE588307097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74" creationId="{75A0C6ED-64E4-6C12-EBC7-891A4BDFACC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75" creationId="{8595D049-64BF-4E16-8D2B-6D9FB4E9807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76" creationId="{C957B0CE-F310-112C-1ACC-B278E0FF5ED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77" creationId="{6FE968A2-74DA-5BB3-47FF-1C732A9D23E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78" creationId="{8FDE97AC-0079-84DF-D0EA-B237B3E6164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79" creationId="{233ABA25-6AFD-574F-E318-01C28B50841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80" creationId="{23F613C8-3D72-3E4C-5A63-BB2F3A9341A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81" creationId="{0836ECF2-455D-878C-994B-8F6D615D870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82" creationId="{02CF212C-00EC-8A02-CAD9-ABE0029D0B0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83" creationId="{D4D842A6-4C41-8164-56B8-E662F2A0AF8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84" creationId="{3D6776C8-A88D-047D-4B48-1487921F628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85" creationId="{3FBB1B67-DD29-1597-9CB6-38DCDDB1B7A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86" creationId="{A880CAB4-C519-90CC-2FAC-802D7B5B3FA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87" creationId="{D91B8995-CA21-F42F-6076-28D939D798E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88" creationId="{D4EB76C9-EF69-6380-263D-756F6B0165A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89" creationId="{9D27A384-48D6-2C51-4BC4-85B215FB00F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90" creationId="{A8A53B2F-D3AF-CBC2-D795-BE509070773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91" creationId="{EEEDF31A-9CEB-EB52-B26D-B6143A2DA6D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92" creationId="{0C91C8FF-0C3F-BEE6-C178-66AC719ADC7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93" creationId="{8C7DEFC1-9B81-981A-0D98-3A04D6E02A9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94" creationId="{40D2D040-3B09-9FAE-ACF7-E6883EF1C50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95" creationId="{C7F31674-5ABC-5B7C-873E-95AC4365C26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96" creationId="{B5874AF2-CE65-8CF3-0CFE-A20FA4C679C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97" creationId="{349C34E5-9D62-ACE0-F87D-D05AF04BA09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98" creationId="{7CA67CD0-58A6-2ED1-01B9-ACC26138117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299" creationId="{79F984A3-082E-572C-A960-82DD0AFA2F0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00" creationId="{425C5417-B063-6C47-4996-4F80983F0BC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01" creationId="{DD4930D4-A2E6-C714-0FA1-83F5AAC979D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02" creationId="{C556A18D-422D-C94B-28D9-30385E86187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03" creationId="{03598F84-33E3-BB1C-9D4D-54517D327DB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04" creationId="{01DF1026-C948-6091-6393-8FF0DD80A7D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05" creationId="{7D361660-6579-2625-3405-BB3D5E98B4B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06" creationId="{76C66B03-64E9-EEE4-5BB8-F2721C9881A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07" creationId="{53909DAE-A8C6-1AD0-B6F5-2B1EE230C6E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08" creationId="{D2A107BC-604E-E8E1-EDBF-F1070EAA50C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09" creationId="{BEB97C9B-1B60-87C8-F45E-34B0F80255A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10" creationId="{97ACB33C-46FB-C7F3-7F6A-DDB7D7A89FD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11" creationId="{C6E6A8FE-53E3-5924-ACB6-950B480002E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12" creationId="{05E277EF-728F-651E-3DDD-1A359C4CA67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13" creationId="{F93C1D09-D5D7-5C34-118E-73A10F43901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14" creationId="{98ED7262-F773-9828-330B-E0AC347C906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15" creationId="{726549C9-A65E-90EA-5C4B-0BEB46D1EED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16" creationId="{7D41A9C3-A44B-6420-1918-CDA091A0548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17" creationId="{58C5A622-5928-EC0E-279C-30D46AB8855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18" creationId="{029512CE-BF09-A656-8A77-E16491C8AA8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19" creationId="{122C15C0-D416-F26B-E4D6-E8DA74367EA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20" creationId="{2D6F7A06-BE61-8055-4274-3D2CE1D9BD4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21" creationId="{4717567D-223D-4725-3873-5206F2D7A56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22" creationId="{0D9571FA-0CEE-377A-FD42-AAAA9E9B6CA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23" creationId="{9B123582-9637-E2DB-47DE-C9384E86E87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24" creationId="{CA329DD1-2CE5-EFAB-9CE8-198E44BA61A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25" creationId="{777F4AD8-4A75-AA50-8D82-0D3DA1A8543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26" creationId="{87695D17-69B8-91A9-9C49-7BC14F83831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27" creationId="{0C812903-5E51-2B55-FDCA-1B9E5C53507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28" creationId="{88811D0E-C2D5-50CC-8302-7954BED7F13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29" creationId="{C390D7FB-637D-083D-81DD-1F125AABBD4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30" creationId="{1F8AAD68-28E6-DEB1-3FE7-9441671842B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31" creationId="{3A1075FC-DE72-13F6-9848-A704674D41A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32" creationId="{D1DD7826-D3C0-7704-AE2F-500CA889A87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33" creationId="{152A019F-34C7-C02E-FF56-918682F7428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34" creationId="{BA9F57AB-8497-3E9E-50E4-B705DB25AD2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35" creationId="{59CCD0A6-1B30-5EDA-0A77-C63FBEBD4C2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36" creationId="{C476345B-BA6D-FF27-6254-C28884838F6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37" creationId="{2150DB88-9558-7D9F-98B3-A4356AA71E1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38" creationId="{DF60D783-8918-B2C1-F0C8-962CB592C48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39" creationId="{B298E2A2-E8C2-F3F9-0B33-D0CE1670241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40" creationId="{47ED9D19-6983-9AFE-4732-ADAAFC8D8CD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41" creationId="{2F4B2B74-2851-1737-BE81-47410FF1DD6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42" creationId="{9046E430-E2D8-1A9A-165B-DD18D4AEA4C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43" creationId="{97C85700-7008-C3E5-56FC-F13E1B90CF9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44" creationId="{489C3598-6259-6808-874A-52317E44C10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45" creationId="{4F0CFBB2-F216-74B8-9567-00839FA0FBD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46" creationId="{54A7048D-2B8E-89A9-4A5D-71263BF8188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47" creationId="{8632B1FC-1F98-B7E7-AC58-D51101DE4EF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48" creationId="{4716B92F-F03D-246D-9114-32CF0F9987D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49" creationId="{8607DE3D-8A89-822B-C56A-771D6032ECD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50" creationId="{3FFCE3E3-8A8F-6D1B-8A7E-139D59674FE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51" creationId="{37CFA939-10E1-62DA-3A85-0A934C14780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52" creationId="{B2E9E37A-F27C-FB2B-DCAF-49862C919CF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53" creationId="{048AD1EA-88C9-BC18-B08E-FA1B8329765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54" creationId="{483C7580-CC8B-8A9E-95E7-831D94BB111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55" creationId="{D3D2F551-BD5F-AC40-7C9F-5D8EBB5F8F5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56" creationId="{F73A89CB-1748-F3E3-ECF7-14696B4A13C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57" creationId="{1B2D3FA0-9759-BC78-512A-1DB07CE2105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58" creationId="{617A86A3-8011-56D4-4C1D-43A199BB394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59" creationId="{8DD916B4-793E-2C6D-6C70-74BD05F628D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60" creationId="{12D572B7-6AAD-4B34-4954-80DB3064B47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61" creationId="{B7B6EAF6-E6D4-2A79-CD85-65D4D561987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62" creationId="{6A91A7EC-9765-DB10-5156-37CFD83C58A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63" creationId="{266150C9-0456-B062-5B1D-35B01933687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64" creationId="{776E8D28-79A5-391D-2C83-3E9DBC7C45D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65" creationId="{9D8AD227-40B0-6D54-7298-9A3DBCC8FA1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66" creationId="{0659E04F-E2C9-8D5B-5948-684A877067C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67" creationId="{4B631336-5C7A-3DE3-09DD-FD801511287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68" creationId="{8DC88000-79AF-11CA-878A-47E58592273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69" creationId="{6CDF7DDC-3BEC-E0CA-BE33-0D58ABEDCC9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70" creationId="{04089160-5DC8-82EC-7EBA-E97D36CE07E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71" creationId="{D7F77E21-C33C-1658-D115-74F41FBF6C2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72" creationId="{71A99F7B-7339-D8D0-3297-6A04FE2560E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73" creationId="{C4A84247-5464-5063-3BA6-BCF0DAF1EF7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74" creationId="{668A0368-358F-7953-4396-92ED737BB3F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75" creationId="{7445D795-EDDC-D4EB-4262-11B6F84B85F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76" creationId="{A1F78230-78C6-9686-7FE5-6AAF67220BA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77" creationId="{E5DEEAF2-65A2-B315-4F7B-6401D3F7711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78" creationId="{F499A4D7-AA35-8868-ED95-F84D58733D4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79" creationId="{8DD6F6B2-3D4E-E3A7-54C0-633237EA518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80" creationId="{58C1E5B3-A0B4-95D1-63A1-A87A0F8E200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81" creationId="{E74BD8B3-0FED-EE3D-F6DA-C97FA50C8C9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82" creationId="{A1017FC1-FBFB-72AB-1FA3-2E4FA6B0AE3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83" creationId="{3FFCD5B5-B18E-E1A3-275B-2CA5E0934ED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84" creationId="{A757A5BB-40DE-EEC4-B337-554C31D8FF2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85" creationId="{E4B1D982-88A5-D35A-A023-23D747FDE75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86" creationId="{F0996ED6-B5F8-9738-215A-7F1EBFD4929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87" creationId="{4A2984FB-1CBB-C06E-DBF8-D8D15D4D4A4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88" creationId="{8385BD13-A15F-05AE-A1C5-5C171D5320B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89" creationId="{A6026FC0-E029-7CA6-2A89-3DF6B3974D4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90" creationId="{63217C2F-25B7-E251-EC25-308BA25355B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91" creationId="{E99F9032-E913-448C-F183-8E290972E0F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92" creationId="{70D92E10-260E-6E06-3849-B9E713DB1B4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93" creationId="{FD485990-DA72-0031-28AE-96F2396D793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94" creationId="{12B643DA-E519-3C9D-3594-9DEF9BD05E3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95" creationId="{E907CAF2-EE16-B107-0C7B-BB0EA62159A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96" creationId="{77BD3BBB-1DA2-2C78-66D0-0EB1C9D8004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97" creationId="{6005BDA9-76CB-4EE7-A9A3-1FDE5A76FCB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98" creationId="{2FBACB39-C846-4B29-58B2-FC0CB876F99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399" creationId="{BEAB7219-39B1-7569-8E75-03B14C06678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00" creationId="{3B478614-0E9F-05C6-AD14-6E3E51F5BEC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01" creationId="{13AD4D15-8459-92AA-96B3-C2680402B76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02" creationId="{83070706-365B-6CD9-65A3-ACA3085ECB4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03" creationId="{286090EA-ECF6-4CE2-839A-3186F6EB52A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04" creationId="{AEDA39A9-7B97-E344-C6D5-908C7BD8BC7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05" creationId="{642C6D1D-29C5-EB3C-C9F7-497B88DA145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06" creationId="{C1398A09-9218-EC8E-6BD1-7004971843B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07" creationId="{88F955E4-018E-3094-6FDD-C991382358B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08" creationId="{1161798E-1BDE-0CFF-EC12-BCD224E7C59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09" creationId="{4CFD9F4E-801E-82C6-B415-37666F7DBAC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10" creationId="{4CBA107C-0F42-16CE-2CB2-9658ADF22DA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11" creationId="{B0518C0D-5C66-8FBD-EA8E-B45F393B2FA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12" creationId="{9B7ADC34-8F72-282E-701E-00460315771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13" creationId="{D96B51BC-838F-1EF8-943F-A8708725A14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14" creationId="{82DA66D9-12B3-05C9-6703-248B7CD87F8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15" creationId="{AE661550-2D3C-4D19-2957-A0D85BC67C7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16" creationId="{B2F8F429-B7F9-028F-9F12-90E8576EBD6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17" creationId="{2B96B3B3-CEF4-C6D5-FBE7-B0C74D531A9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18" creationId="{87782444-4D94-050E-23C6-72E6DAD1A75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19" creationId="{591844FD-2395-C6FB-CA2D-7C42CEB2BC2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20" creationId="{BD673D19-E949-AB9B-4A25-0436450FADD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21" creationId="{6603F9BA-222F-7EE0-D55E-A882E2FB106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22" creationId="{75F910FF-FA7E-AA99-1E4F-708A05304BC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23" creationId="{2EE8B619-6303-8D39-7B24-3B20EB4130D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24" creationId="{C9C5E4FD-173D-035E-0984-DD9A369EAD5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25" creationId="{82484031-6F55-36CD-47C2-532CCDDCE28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26" creationId="{ABFD964D-280B-0E9D-8118-B733295A959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27" creationId="{D1FD7EE8-6029-A66A-4904-BA9E81575B9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28" creationId="{0D411495-5B89-0CC1-12E5-583B330B2D9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29" creationId="{92DE55F7-C4DB-8FF9-7AC1-89A6E1AF15A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30" creationId="{778E4295-7954-7E46-E050-C483AC5B6B4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31" creationId="{98A72A3D-B73F-0397-947F-607E9C81ABE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32" creationId="{633951BD-15B6-86FC-2600-646ACC39D81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33" creationId="{707165A8-1F0D-81DB-7654-40F43554597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34" creationId="{21BD1529-43E5-7701-F2C4-9CED91ADFC1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35" creationId="{3C837FF6-93AE-1DE7-671F-999903A341B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36" creationId="{290F6023-08AC-4294-6486-8B0F8A0BEB8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37" creationId="{C837E588-3BC6-37B1-6407-0483F7A521F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38" creationId="{209331E6-9195-3EAC-2404-FBEA11F8A91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39" creationId="{2CF8A714-FC5B-4685-1630-BB87E81DBE9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40" creationId="{F302CA3E-4174-7601-65D2-AE633A728A0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41" creationId="{79A22847-F27D-C003-580F-0C5C0960584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42" creationId="{0088CCD6-86A4-DFC4-E7E1-B35F27D8567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43" creationId="{DD7202F8-A6E8-7782-BD73-DD77AF163F6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44" creationId="{171CCED1-9D15-D680-25C1-13BF81DE8C2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45" creationId="{2E731B61-5737-B8BD-D4E4-310DFB835CC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46" creationId="{6865A043-1EFE-E72E-2806-72F1401D23C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47" creationId="{59A5DDBE-1074-8083-9227-FF6DEC90521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48" creationId="{C7A12B40-0313-64F8-5982-20B4F7302CA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49" creationId="{38B98162-6EF0-0CAB-676A-24F0025AF8D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50" creationId="{0DB911AE-C92C-B6DD-48C7-8E0E1FF697C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51" creationId="{24CDA19C-316A-4D73-F1CD-BB9D0C4161D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52" creationId="{5E07DBB8-2B55-9B28-E01B-75B6E339CE2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53" creationId="{A16BEC3C-CD13-9397-5218-317FE3FB20F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54" creationId="{B686C020-3742-BB36-8216-703BF089DEB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55" creationId="{270652DB-D3EF-77C1-6317-9E222297F0C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56" creationId="{E0A3C907-0EBD-BD1A-022C-8058AB69020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57" creationId="{3C3EBF74-27AF-35E8-E1DA-DCBF9B2336B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58" creationId="{175683FF-A2B2-4901-B4E0-A9BC8B47DDF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59" creationId="{3CB411F8-E0F6-40E7-688B-5EFAB23E6E3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60" creationId="{FA7A55AE-3784-0D7A-EB72-D62CDD3F37D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61" creationId="{C1D012B3-956F-4DE1-DEB7-D223A319A2E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62" creationId="{71C34F17-74FD-FBF3-5ECF-584B6C32E98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63" creationId="{7A8929EE-A722-5CA1-9CE9-34BE6AF0C10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64" creationId="{0D419DF1-4190-C7D1-3023-5BDEAE71ED2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65" creationId="{91ED8EA5-358E-6D12-D459-1322910BAB4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66" creationId="{FB782BCF-57D4-F973-DD68-BF8E633CBDE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67" creationId="{A079C654-EC66-D431-D0B8-B5D21ED7665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68" creationId="{5BBDF216-1E09-E598-43A1-8AF5A23B2AA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69" creationId="{91C71F59-CFE6-3245-5874-FCE9B439D8F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70" creationId="{AB2A4599-7FE3-B821-564F-824CE4C6F97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71" creationId="{16E8B533-DF0A-3A29-40DC-6F49D9E507B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72" creationId="{E15922A6-47FB-7838-7F69-3F93C1913C7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73" creationId="{68488D92-900D-B67F-295D-AF193023B2A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74" creationId="{DF2665D1-993D-0478-7C53-3E863336115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75" creationId="{17890A9A-FA6D-E79D-3311-CC50AFCE728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76" creationId="{71D6A43C-B68D-4E5C-A9CF-9A29B7FB541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77" creationId="{8497C1C8-0F01-7FF7-C120-22C6FBE229A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78" creationId="{9961ED86-50B6-D21B-E8C8-C6AD9520CB3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79" creationId="{DEEA7D5A-B4FE-2CCB-7920-7AAAD474C0A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80" creationId="{6824EDF0-6BA3-CD60-02BA-9704F3773CB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81" creationId="{69D27880-B128-A6E0-51B8-6E19034C0D3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82" creationId="{8232EAF4-341A-BCC7-61F0-64A17B6114E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83" creationId="{135E0F55-0655-EB40-547C-6B723EEE11F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84" creationId="{3B29DC7B-D852-651C-241B-D7B8327254A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85" creationId="{B70BB0B5-F0EF-F0A7-5ADC-A801130E485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86" creationId="{9CED0C25-CFF9-3809-7D1F-EEEF3FD486D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87" creationId="{830FD744-8F77-1932-1E9A-D775D7F3237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88" creationId="{DDF9237D-971E-AF99-282D-9D8210E99AB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89" creationId="{EFBF8F5F-BDE9-D529-1174-8627969DA49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90" creationId="{7113DA54-D061-4F62-00E1-44DD776C160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91" creationId="{1B41A421-BACA-261D-48BC-4272F397BFC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92" creationId="{1AAC155D-F8C6-6210-2406-E828E85FA3C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93" creationId="{845F10FF-E9A5-D02F-F24B-4D0209DDE99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94" creationId="{56D31BD7-BCF3-7D28-EC40-3DC1111995F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95" creationId="{976BBABD-4E6B-DC7C-768E-BC58F4F2E01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96" creationId="{FEAAA849-98B2-024E-7BD6-5F367771A05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97" creationId="{43733770-7730-A639-6619-658B89E372E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98" creationId="{009E4929-3FD2-2072-61A7-332A0DA09A8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499" creationId="{5567D192-EAE3-4C51-ED9D-4A027F5E82C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00" creationId="{61F16EA7-0883-F8A4-C0F7-F58362EF2FD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01" creationId="{2BF0CB46-6C08-B6A1-F98F-ECB8D924828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02" creationId="{690473DA-6F78-9715-BA54-EEEAFAB006C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03" creationId="{417B2620-C9F1-889B-F2A7-DF3ADC13818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04" creationId="{E40B37CF-F502-0F5E-9AF4-45F81DE9706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05" creationId="{452BAD3D-B628-805E-C083-1D2ED5CBA11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06" creationId="{498F5715-AD9E-5850-DD74-7E9D9BF510B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07" creationId="{2CE6FDF0-7774-6A39-D17B-4E91A8958FF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08" creationId="{EBDEA0F8-3E4E-3A65-6C39-99AF11A6905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09" creationId="{05774910-B237-539C-3D60-4898353BEA4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10" creationId="{A2579317-5042-D600-56E4-585D730CEBB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11" creationId="{F56FDA34-1833-081E-1938-2025E0687B0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12" creationId="{759712B9-7DB3-B455-287D-F74FF13B04C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13" creationId="{DBF9BCE2-7139-8708-BF10-36AD8109F81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14" creationId="{B903653F-409C-A37A-49CD-84CFDB4BAAB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15" creationId="{91CF4DAD-045E-361B-FD77-42D3E74547E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16" creationId="{9C5F1C1C-882E-69EE-B88F-D080B3A1F2A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17" creationId="{CD852037-ECC3-3951-0741-B4AD78F2FA1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18" creationId="{42BE3805-C6F9-F2C8-9E1C-2F9A8B9521A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19" creationId="{EDFD99B6-23B0-B00E-D20C-08C655ECF4D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20" creationId="{75690994-78CE-E065-C3B6-26514BF4CFA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21" creationId="{B1DC939E-ACF7-1C1D-8A38-C088A76789A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22" creationId="{604DA852-E92E-56D9-C320-ED7784C08C2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23" creationId="{A34A69E3-FA4D-B512-007E-225AE3069AE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24" creationId="{040E9881-CC57-92AD-B798-8B11E622C47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25" creationId="{87839CE3-1FAD-C933-0F77-60BA119DBBE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26" creationId="{26A2C865-FF05-0275-A5BD-D26E4BE8FEC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27" creationId="{50BB05AD-C53E-F3DC-A54F-D970ECAEE87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28" creationId="{13FD74A3-52B0-418C-DB27-A22AEB8CF09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29" creationId="{F89AC715-1A35-C229-E9CE-F210669979F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30" creationId="{50CD0787-020B-A168-66BE-D2AD39C8563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31" creationId="{C9195546-6D2A-E82E-6CF6-B4B47707A26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32" creationId="{9EC2224F-8161-68B3-3D29-AB095EB7EFD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33" creationId="{06809BE5-2363-81F6-9C5D-8F4FE002CB7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34" creationId="{964C7EB5-E8DF-AF3C-83C1-D0673DF67CB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35" creationId="{AB3EA622-0A9C-32DC-BA53-08C5F676736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36" creationId="{E666938E-6413-0244-898E-5FB170543CF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37" creationId="{83973772-2C86-FF5E-0D36-DFD85718B7D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38" creationId="{06C5C6AA-02F2-60E4-2BD9-25521DDA9FE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39" creationId="{855DC743-6DE5-6C50-1EBF-08CCE97979B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40" creationId="{1036EAFA-54F2-B9B3-B20D-FF12E8B2E77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41" creationId="{626EFC29-4624-A1E5-5595-925F9DAAED0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42" creationId="{98000546-CAE5-F2AD-65D9-31896910FA3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43" creationId="{643A1C80-A9A7-E3B6-6C8E-66EF3B2DD36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44" creationId="{708CD2BB-7B26-A700-F5A6-7969DEDFD30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45" creationId="{D4C178C6-5CBD-D7DF-9CD1-1EAB5170DCD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46" creationId="{7756D2E9-835E-181E-3E3A-64BAB0A0F0D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47" creationId="{9AA8F156-3AD5-21BD-9AC4-5D3174D52DF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48" creationId="{0B9DFED1-66F8-3B18-876B-F87B8209271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49" creationId="{8131C60E-7AF2-EEFD-A590-FF1B3DE87E9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50" creationId="{526AA5C6-F4E9-7CBD-13FC-F3AFCCC8D3A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51" creationId="{A6121DCE-9B62-3666-D922-BEE4BCF3761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52" creationId="{95F749B5-EB62-EB9F-0771-9782328C8B7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53" creationId="{65F73076-057A-AA83-0575-C6E1B232596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54" creationId="{BDC063C5-585A-054C-598A-8C96CC4DCAE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55" creationId="{EEEF6ED1-B9AA-C481-932B-1B0236CC238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56" creationId="{25D00F59-6D50-CF7A-1C26-917BBF35641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57" creationId="{47D1753F-49B1-8857-EAD0-2E10A17BB98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58" creationId="{C4D872C8-7BEE-F4DA-2B0B-775FCB2ABC2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59" creationId="{9B6B1677-81CD-7B7B-9D6F-27A97FF1D88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60" creationId="{FE77291D-D18F-B8D3-0660-3F5A5DDEE5C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61" creationId="{35915F27-8128-7BB9-2C80-C3818FDEE5C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62" creationId="{5C8E046A-5BA6-01F4-37CE-31CE2CC1F61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63" creationId="{B78EF59F-4FAC-DC9B-47EA-6E2403F01BB2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64" creationId="{CDCF91C2-F774-3B80-49CD-869A8070A13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65" creationId="{C979B11E-F555-3197-40C4-7A454226817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66" creationId="{12C4467C-A07C-229C-9BA7-E630043C108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67" creationId="{21DCF1C9-EED4-7869-2954-4BE2902E08D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68" creationId="{C1D72522-7211-0076-971A-6BBB3DEFADF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69" creationId="{525D6900-4E88-ACDF-9569-AA74D0E6081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70" creationId="{9EAA4C28-D105-EEC1-7E1A-7571A822708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71" creationId="{B0B91929-433A-12A1-A88F-2A477221827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72" creationId="{FE156D2C-E6E2-FE37-21DD-2057052D8C4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73" creationId="{B3DFDC53-7BA5-B6FC-60DD-7E631D26821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74" creationId="{5B08340B-E02E-0965-8C6D-5015813C271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75" creationId="{334BA161-651C-93A1-D549-7256631D12E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76" creationId="{E153A5E8-21BD-D7BA-178C-1CA2D6999E7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77" creationId="{05F8681B-8C8E-7060-9D3A-EE49F2B0338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78" creationId="{1A88F4CD-B305-C786-057E-CA1CA316BC9D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79" creationId="{A5E250A3-5D2E-97C9-ED99-B91E0045CE4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80" creationId="{7ABE55A4-EE05-2C51-FE59-F300C236216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81" creationId="{401E8A85-B23D-7289-E46A-68A628667A9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82" creationId="{401986A1-7E45-D7F7-C80F-6D27C0C0366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83" creationId="{7900EEFC-95A7-4576-102F-A738AE287A0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84" creationId="{83038340-3104-E91C-3AC7-843FB6CDA24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85" creationId="{4B68420A-C989-13D7-64AF-C786B9763A8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86" creationId="{CDFF8151-D848-362B-0430-C0B3ABDB94A6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87" creationId="{DEA1634D-5BAC-32B9-F279-47A16755DBF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88" creationId="{A3396569-AD09-68EA-7512-4E35B66BB20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89" creationId="{B660C082-91A5-3D00-EC64-E40EFD6E334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90" creationId="{7FB81E1B-FB8E-3433-A369-62BC78A12FE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91" creationId="{D127A8B4-5F9E-A935-6A5A-1EAD8A781C1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92" creationId="{14B0E5AB-D4F9-135B-7768-88F382725C1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93" creationId="{5D7D53A7-6FF0-035A-3C42-A59D6D1E9C2B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94" creationId="{807A5654-5767-E8B3-4896-7D194D387CE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95" creationId="{80C0F4F2-7FD2-0EF9-0E4F-251E2ABED03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96" creationId="{AE76012F-C3C5-8674-1948-2EE2AD0071B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97" creationId="{70BCD16C-A6AF-106F-8A1A-84E7F5D09DC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98" creationId="{F5148125-AD1B-BC9D-D45B-21E57885EAF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599" creationId="{04EBD944-70F5-FB8C-9FF1-CEC77C9877A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00" creationId="{0D6588DA-00EE-9987-4836-220D6DB013D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01" creationId="{1192C641-A4C4-C239-14A5-93725DE7B4C3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02" creationId="{9FB44F74-6290-8D9A-661F-A2B8ED71983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03" creationId="{1F4B5E19-7D89-09D3-1E8B-61A5C97C9A7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04" creationId="{1324279D-1BEF-57F0-CF94-CEBE725979E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05" creationId="{F30DFF7A-4755-CCF9-3162-866DF5A0A49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06" creationId="{6889236F-CD2A-7022-F382-CDF2D507E360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07" creationId="{A9630EFB-08C8-8DDB-56B7-E5EB3B3855A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08" creationId="{F2E4D2FC-D3C3-997A-E45A-494194F0BE7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09" creationId="{257C1DEA-9177-4755-16D3-0841DD64F357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10" creationId="{F903C50A-ECC3-5AF1-5DAD-2C7BF63B5AA5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11" creationId="{D9660BA3-948F-6D80-8038-3B6917122B4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12" creationId="{30E09EF9-8995-4DD3-3F73-E8D32C0E578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13" creationId="{D2537403-C716-7D09-ACD2-72B7DCEA777A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14" creationId="{0C5D67BF-D803-5BFF-5806-9B804AC67AAE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15" creationId="{68826D76-FB3B-CAA6-9D7B-52BA33217B4F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16" creationId="{19D29AAD-BE3A-8955-DD37-A9787B0B2F68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17" creationId="{E910B18F-E6A6-67DD-1460-DE628149C5A1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18" creationId="{1990FF7F-CAB3-0249-68DB-E1D0AC4CB9B4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19" creationId="{A246C2EC-27AE-BE7E-1534-EAF475B2355C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20" creationId="{9C23693E-81B4-24ED-7614-B82717E82449}"/>
          </ac:spMkLst>
        </pc:spChg>
        <pc:spChg chg="mod">
          <ac:chgData name="文庆 丁" userId="2a3eca6fbe9f452f" providerId="LiveId" clId="{304DEAD5-4A63-4E6E-8296-5017BF1F850F}" dt="2023-07-05T03:25:56.016" v="213" actId="14100"/>
          <ac:spMkLst>
            <pc:docMk/>
            <pc:sldMk cId="377932614" sldId="260"/>
            <ac:spMk id="621" creationId="{4F07001A-06FA-AB76-1F82-9A1C3CF88856}"/>
          </ac:spMkLst>
        </pc:spChg>
        <pc:grpChg chg="add del mod">
          <ac:chgData name="文庆 丁" userId="2a3eca6fbe9f452f" providerId="LiveId" clId="{304DEAD5-4A63-4E6E-8296-5017BF1F850F}" dt="2023-07-05T03:33:27.867" v="261" actId="21"/>
          <ac:grpSpMkLst>
            <pc:docMk/>
            <pc:sldMk cId="377932614" sldId="260"/>
            <ac:grpSpMk id="12" creationId="{B886D967-14F7-2187-45F8-44F9AE687CAA}"/>
          </ac:grpSpMkLst>
        </pc:grpChg>
        <pc:grpChg chg="mod">
          <ac:chgData name="文庆 丁" userId="2a3eca6fbe9f452f" providerId="LiveId" clId="{304DEAD5-4A63-4E6E-8296-5017BF1F850F}" dt="2023-07-05T03:25:56.016" v="213" actId="14100"/>
          <ac:grpSpMkLst>
            <pc:docMk/>
            <pc:sldMk cId="377932614" sldId="260"/>
            <ac:grpSpMk id="18" creationId="{4D0367DA-27BA-B4BB-D0E7-2774CC79023C}"/>
          </ac:grpSpMkLst>
        </pc:grpChg>
        <pc:grpChg chg="mod">
          <ac:chgData name="文庆 丁" userId="2a3eca6fbe9f452f" providerId="LiveId" clId="{304DEAD5-4A63-4E6E-8296-5017BF1F850F}" dt="2023-07-05T03:25:56.016" v="213" actId="14100"/>
          <ac:grpSpMkLst>
            <pc:docMk/>
            <pc:sldMk cId="377932614" sldId="260"/>
            <ac:grpSpMk id="19" creationId="{A80B5C01-3388-3EFE-38E6-547AB05ADDF9}"/>
          </ac:grpSpMkLst>
        </pc:grpChg>
        <pc:grpChg chg="mod">
          <ac:chgData name="文庆 丁" userId="2a3eca6fbe9f452f" providerId="LiveId" clId="{304DEAD5-4A63-4E6E-8296-5017BF1F850F}" dt="2023-07-05T03:25:56.016" v="213" actId="14100"/>
          <ac:grpSpMkLst>
            <pc:docMk/>
            <pc:sldMk cId="377932614" sldId="260"/>
            <ac:grpSpMk id="20" creationId="{5BCD0E8D-94B4-9A5B-81BE-8C74B3E28ED0}"/>
          </ac:grpSpMkLst>
        </pc:grpChg>
      </pc:sldChg>
      <pc:sldChg chg="modSp">
        <pc:chgData name="文庆 丁" userId="2a3eca6fbe9f452f" providerId="LiveId" clId="{304DEAD5-4A63-4E6E-8296-5017BF1F850F}" dt="2023-07-05T03:18:28.581" v="133"/>
        <pc:sldMkLst>
          <pc:docMk/>
          <pc:sldMk cId="2691414876" sldId="261"/>
        </pc:sldMkLst>
        <pc:spChg chg="mod">
          <ac:chgData name="文庆 丁" userId="2a3eca6fbe9f452f" providerId="LiveId" clId="{304DEAD5-4A63-4E6E-8296-5017BF1F850F}" dt="2023-07-05T03:18:28.581" v="133"/>
          <ac:spMkLst>
            <pc:docMk/>
            <pc:sldMk cId="2691414876" sldId="261"/>
            <ac:spMk id="2" creationId="{D3C884DC-C58C-4D83-9157-478A0AECA002}"/>
          </ac:spMkLst>
        </pc:spChg>
        <pc:spChg chg="mod">
          <ac:chgData name="文庆 丁" userId="2a3eca6fbe9f452f" providerId="LiveId" clId="{304DEAD5-4A63-4E6E-8296-5017BF1F850F}" dt="2023-07-05T03:18:28.581" v="133"/>
          <ac:spMkLst>
            <pc:docMk/>
            <pc:sldMk cId="2691414876" sldId="261"/>
            <ac:spMk id="3" creationId="{378DAE95-7127-4F51-9451-9FE7A2833B8B}"/>
          </ac:spMkLst>
        </pc:spChg>
        <pc:spChg chg="mod">
          <ac:chgData name="文庆 丁" userId="2a3eca6fbe9f452f" providerId="LiveId" clId="{304DEAD5-4A63-4E6E-8296-5017BF1F850F}" dt="2023-07-05T03:18:28.581" v="133"/>
          <ac:spMkLst>
            <pc:docMk/>
            <pc:sldMk cId="2691414876" sldId="261"/>
            <ac:spMk id="6" creationId="{DB62B1F9-BD38-47CA-BCDF-5ABB0477FD40}"/>
          </ac:spMkLst>
        </pc:spChg>
      </pc:sldChg>
      <pc:sldChg chg="modSp">
        <pc:chgData name="文庆 丁" userId="2a3eca6fbe9f452f" providerId="LiveId" clId="{304DEAD5-4A63-4E6E-8296-5017BF1F850F}" dt="2023-07-05T03:18:28.581" v="133"/>
        <pc:sldMkLst>
          <pc:docMk/>
          <pc:sldMk cId="1458067362" sldId="299"/>
        </pc:sldMkLst>
        <pc:spChg chg="mod">
          <ac:chgData name="文庆 丁" userId="2a3eca6fbe9f452f" providerId="LiveId" clId="{304DEAD5-4A63-4E6E-8296-5017BF1F850F}" dt="2023-07-05T03:18:28.581" v="133"/>
          <ac:spMkLst>
            <pc:docMk/>
            <pc:sldMk cId="1458067362" sldId="299"/>
            <ac:spMk id="2" creationId="{D3C884DC-C58C-4D83-9157-478A0AECA002}"/>
          </ac:spMkLst>
        </pc:spChg>
        <pc:spChg chg="mod">
          <ac:chgData name="文庆 丁" userId="2a3eca6fbe9f452f" providerId="LiveId" clId="{304DEAD5-4A63-4E6E-8296-5017BF1F850F}" dt="2023-07-05T03:18:28.581" v="133"/>
          <ac:spMkLst>
            <pc:docMk/>
            <pc:sldMk cId="1458067362" sldId="299"/>
            <ac:spMk id="3" creationId="{378DAE95-7127-4F51-9451-9FE7A2833B8B}"/>
          </ac:spMkLst>
        </pc:spChg>
        <pc:spChg chg="mod">
          <ac:chgData name="文庆 丁" userId="2a3eca6fbe9f452f" providerId="LiveId" clId="{304DEAD5-4A63-4E6E-8296-5017BF1F850F}" dt="2023-07-05T03:18:28.581" v="133"/>
          <ac:spMkLst>
            <pc:docMk/>
            <pc:sldMk cId="1458067362" sldId="299"/>
            <ac:spMk id="6" creationId="{DB62B1F9-BD38-47CA-BCDF-5ABB0477FD40}"/>
          </ac:spMkLst>
        </pc:spChg>
      </pc:sldChg>
      <pc:sldChg chg="addSp modSp mod">
        <pc:chgData name="文庆 丁" userId="2a3eca6fbe9f452f" providerId="LiveId" clId="{304DEAD5-4A63-4E6E-8296-5017BF1F850F}" dt="2023-07-05T03:42:02.116" v="285" actId="20577"/>
        <pc:sldMkLst>
          <pc:docMk/>
          <pc:sldMk cId="3871581080" sldId="308"/>
        </pc:sldMkLst>
        <pc:spChg chg="mod">
          <ac:chgData name="文庆 丁" userId="2a3eca6fbe9f452f" providerId="LiveId" clId="{304DEAD5-4A63-4E6E-8296-5017BF1F850F}" dt="2023-07-05T03:23:40.905" v="200" actId="1076"/>
          <ac:spMkLst>
            <pc:docMk/>
            <pc:sldMk cId="3871581080" sldId="308"/>
            <ac:spMk id="2" creationId="{792B0D5C-AD94-AA8B-260E-F7B38BD2C517}"/>
          </ac:spMkLst>
        </pc:spChg>
        <pc:spChg chg="mod">
          <ac:chgData name="文庆 丁" userId="2a3eca6fbe9f452f" providerId="LiveId" clId="{304DEAD5-4A63-4E6E-8296-5017BF1F850F}" dt="2023-07-05T03:18:28.581" v="133"/>
          <ac:spMkLst>
            <pc:docMk/>
            <pc:sldMk cId="3871581080" sldId="308"/>
            <ac:spMk id="3" creationId="{B209E6BF-2949-D544-8F7C-BF8790498203}"/>
          </ac:spMkLst>
        </pc:spChg>
        <pc:spChg chg="mod">
          <ac:chgData name="文庆 丁" userId="2a3eca6fbe9f452f" providerId="LiveId" clId="{304DEAD5-4A63-4E6E-8296-5017BF1F850F}" dt="2023-07-05T03:23:54.086" v="203" actId="1076"/>
          <ac:spMkLst>
            <pc:docMk/>
            <pc:sldMk cId="3871581080" sldId="308"/>
            <ac:spMk id="5" creationId="{280782E8-6C43-2B39-7F60-65A6A6FEA152}"/>
          </ac:spMkLst>
        </pc:spChg>
        <pc:spChg chg="mod">
          <ac:chgData name="文庆 丁" userId="2a3eca6fbe9f452f" providerId="LiveId" clId="{304DEAD5-4A63-4E6E-8296-5017BF1F850F}" dt="2023-07-05T03:42:02.116" v="285" actId="20577"/>
          <ac:spMkLst>
            <pc:docMk/>
            <pc:sldMk cId="3871581080" sldId="308"/>
            <ac:spMk id="6" creationId="{D21C175A-216E-EB2B-EC57-40089785B25F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8" creationId="{88D2D9B6-F672-A8CD-693F-E201A257D9F8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9" creationId="{D6A9BA3B-4E51-3786-A30D-D60F883746D0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10" creationId="{153B7359-6E98-B2E3-4EB7-056F51727C38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11" creationId="{4CEFC194-3AB2-F158-EBFA-7597CD9E200E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12" creationId="{B7A050A7-563D-E0AC-7D34-EDC7D2BC71A4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13" creationId="{2DA50F24-9B14-7104-47E1-9D08F4247636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14" creationId="{5EBB08C8-1EE8-8552-2813-AED2C8E3E58F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15" creationId="{3C52563C-17DC-13CF-3792-86A99984279C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16" creationId="{B85AABEA-B33C-2985-F121-131F53276F33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17" creationId="{3C68EE0A-B5D2-A862-FB52-E4A867DDA2BE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18" creationId="{013A254F-652F-5FB9-6F70-ABB7F9807C2B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19" creationId="{FD1C6DEC-1FEA-E660-7C9F-36CAE224AB00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20" creationId="{2D60C122-F13D-7CA3-C331-88FA675D80BC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21" creationId="{9CB11775-4110-93A8-8336-A42382D48C2A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22" creationId="{8E7E6705-1524-7901-6F50-B6C00F81BF44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23" creationId="{E3CE1ADC-7451-E263-8684-951C25958DD7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24" creationId="{94F162CB-F58C-D6B1-D7D1-50200F700E83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25" creationId="{0E354A51-977A-A4AF-4D70-13F6C1925334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26" creationId="{B31F53D2-FDE9-B439-44ED-3A10C7F96387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27" creationId="{C91D6945-A2E6-7D48-90B7-C2627A28AD9D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28" creationId="{D2582AB5-32A2-C22A-4DFA-1D2B548EDBEF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29" creationId="{ED4589A0-C6CF-D8F9-479B-DF8BC53F9E93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30" creationId="{519C3BF5-7E02-6F5C-0BD2-090A35EA11B5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31" creationId="{A6B9ECF4-09DF-D7FD-97E9-24F8E9D6928A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32" creationId="{27D3E302-0DAF-D3E7-D368-F68169D418D1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33" creationId="{48C9C222-263C-8FD1-D9CC-54C0D4CAD5EB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34" creationId="{759C58CE-9BD8-CC1F-F857-387617C04501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35" creationId="{9BEA1701-D7DB-B0AC-FAF1-56550888E67A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36" creationId="{68903081-9622-A8CC-297E-7A4DE10B16A8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37" creationId="{9CE5ABBD-585D-168D-0EB8-692320AE9464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38" creationId="{B822682D-297F-C685-AF21-93A548A6776E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39" creationId="{7A01F69B-8568-9B73-54C5-098C4B9E82EC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40" creationId="{277F5572-548E-DF78-9749-968663B38234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41" creationId="{59D1AE09-37AA-6783-FF5D-DC3E9081911A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42" creationId="{7DB7EC2C-6645-3695-CD9C-AC13853E11F6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43" creationId="{2B6BCEBC-3EBE-93C0-7B0B-9F6F6D2DC2E5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44" creationId="{56B57120-BF0C-EECD-55F2-4B22EEBF46EC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45" creationId="{14E44737-2AD6-6809-EF03-49E63B3EE96C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46" creationId="{18BA121A-71B0-8E5C-8D4D-45D821B149DB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47" creationId="{BE3B6605-6C97-8603-E573-668688F561CC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48" creationId="{CA206145-2038-1488-600E-30286A25B251}"/>
          </ac:spMkLst>
        </pc:spChg>
        <pc:spChg chg="mod">
          <ac:chgData name="文庆 丁" userId="2a3eca6fbe9f452f" providerId="LiveId" clId="{304DEAD5-4A63-4E6E-8296-5017BF1F850F}" dt="2023-07-05T03:31:54.999" v="252" actId="1076"/>
          <ac:spMkLst>
            <pc:docMk/>
            <pc:sldMk cId="3871581080" sldId="308"/>
            <ac:spMk id="49" creationId="{BC87E8B3-AFB5-F844-4E29-E16E82AB0623}"/>
          </ac:spMkLst>
        </pc:spChg>
        <pc:grpChg chg="add mod">
          <ac:chgData name="文庆 丁" userId="2a3eca6fbe9f452f" providerId="LiveId" clId="{304DEAD5-4A63-4E6E-8296-5017BF1F850F}" dt="2023-07-05T03:31:54.999" v="252" actId="1076"/>
          <ac:grpSpMkLst>
            <pc:docMk/>
            <pc:sldMk cId="3871581080" sldId="308"/>
            <ac:grpSpMk id="7" creationId="{D1C31928-93A7-35B1-D1F4-5CF4092F214C}"/>
          </ac:grpSpMkLst>
        </pc:grpChg>
      </pc:sldChg>
      <pc:sldChg chg="modSp mod">
        <pc:chgData name="文庆 丁" userId="2a3eca6fbe9f452f" providerId="LiveId" clId="{304DEAD5-4A63-4E6E-8296-5017BF1F850F}" dt="2023-07-05T03:23:18.651" v="195" actId="1076"/>
        <pc:sldMkLst>
          <pc:docMk/>
          <pc:sldMk cId="52940625" sldId="309"/>
        </pc:sldMkLst>
        <pc:spChg chg="mod">
          <ac:chgData name="文庆 丁" userId="2a3eca6fbe9f452f" providerId="LiveId" clId="{304DEAD5-4A63-4E6E-8296-5017BF1F850F}" dt="2023-07-05T03:23:06.664" v="192" actId="1076"/>
          <ac:spMkLst>
            <pc:docMk/>
            <pc:sldMk cId="52940625" sldId="309"/>
            <ac:spMk id="2" creationId="{CD2CCB00-0306-9BD7-B5FB-C0BDC3755DE2}"/>
          </ac:spMkLst>
        </pc:spChg>
        <pc:spChg chg="mod">
          <ac:chgData name="文庆 丁" userId="2a3eca6fbe9f452f" providerId="LiveId" clId="{304DEAD5-4A63-4E6E-8296-5017BF1F850F}" dt="2023-07-05T03:18:28.581" v="133"/>
          <ac:spMkLst>
            <pc:docMk/>
            <pc:sldMk cId="52940625" sldId="309"/>
            <ac:spMk id="3" creationId="{B4F9FD9D-BEB0-55A7-9BAB-E6EB4CFA5696}"/>
          </ac:spMkLst>
        </pc:spChg>
        <pc:spChg chg="mod">
          <ac:chgData name="文庆 丁" userId="2a3eca6fbe9f452f" providerId="LiveId" clId="{304DEAD5-4A63-4E6E-8296-5017BF1F850F}" dt="2023-07-05T03:23:18.651" v="195" actId="1076"/>
          <ac:spMkLst>
            <pc:docMk/>
            <pc:sldMk cId="52940625" sldId="309"/>
            <ac:spMk id="5" creationId="{204F5752-D033-0E99-83DE-D5EF346E9EAA}"/>
          </ac:spMkLst>
        </pc:spChg>
      </pc:sldChg>
      <pc:sldChg chg="addSp modSp mod">
        <pc:chgData name="文庆 丁" userId="2a3eca6fbe9f452f" providerId="LiveId" clId="{304DEAD5-4A63-4E6E-8296-5017BF1F850F}" dt="2023-07-05T03:58:35.921" v="714" actId="1076"/>
        <pc:sldMkLst>
          <pc:docMk/>
          <pc:sldMk cId="1908087638" sldId="310"/>
        </pc:sldMkLst>
        <pc:spChg chg="mod">
          <ac:chgData name="文庆 丁" userId="2a3eca6fbe9f452f" providerId="LiveId" clId="{304DEAD5-4A63-4E6E-8296-5017BF1F850F}" dt="2023-07-05T03:20:35.677" v="170" actId="1076"/>
          <ac:spMkLst>
            <pc:docMk/>
            <pc:sldMk cId="1908087638" sldId="310"/>
            <ac:spMk id="2" creationId="{FC0E5B81-2FC0-C965-50B7-C1B8130B2155}"/>
          </ac:spMkLst>
        </pc:spChg>
        <pc:spChg chg="mod">
          <ac:chgData name="文庆 丁" userId="2a3eca6fbe9f452f" providerId="LiveId" clId="{304DEAD5-4A63-4E6E-8296-5017BF1F850F}" dt="2023-07-05T03:18:28.581" v="133"/>
          <ac:spMkLst>
            <pc:docMk/>
            <pc:sldMk cId="1908087638" sldId="310"/>
            <ac:spMk id="3" creationId="{88851C03-9ED6-AED8-0093-A0FFCB125F37}"/>
          </ac:spMkLst>
        </pc:spChg>
        <pc:spChg chg="mod">
          <ac:chgData name="文庆 丁" userId="2a3eca6fbe9f452f" providerId="LiveId" clId="{304DEAD5-4A63-4E6E-8296-5017BF1F850F}" dt="2023-07-05T03:58:31.311" v="713" actId="255"/>
          <ac:spMkLst>
            <pc:docMk/>
            <pc:sldMk cId="1908087638" sldId="310"/>
            <ac:spMk id="4" creationId="{81EFEE71-C175-E566-3336-FA3F19C10EA6}"/>
          </ac:spMkLst>
        </pc:spChg>
        <pc:spChg chg="mod">
          <ac:chgData name="文庆 丁" userId="2a3eca6fbe9f452f" providerId="LiveId" clId="{304DEAD5-4A63-4E6E-8296-5017BF1F850F}" dt="2023-07-05T03:58:35.921" v="714" actId="1076"/>
          <ac:spMkLst>
            <pc:docMk/>
            <pc:sldMk cId="1908087638" sldId="310"/>
            <ac:spMk id="5" creationId="{7024E875-0CBE-06D2-74BF-CB2173FDE42A}"/>
          </ac:spMkLst>
        </pc:spChg>
        <pc:spChg chg="mod">
          <ac:chgData name="文庆 丁" userId="2a3eca6fbe9f452f" providerId="LiveId" clId="{304DEAD5-4A63-4E6E-8296-5017BF1F850F}" dt="2023-07-05T03:58:19.793" v="711" actId="1076"/>
          <ac:spMkLst>
            <pc:docMk/>
            <pc:sldMk cId="1908087638" sldId="310"/>
            <ac:spMk id="6" creationId="{5CFD8190-6841-9E67-125D-5A114579229D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8" creationId="{E9E1DCF9-2C03-CF6D-7145-26323CCC58D0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9" creationId="{A1F846F6-4B96-91D6-FB76-009BAE5A0CC8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10" creationId="{F1877F45-2989-245D-CBA6-4DF04AEA25AE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11" creationId="{F01A3624-87D1-88A2-4673-42A6491C744C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12" creationId="{48EA945F-1105-3398-D8F0-B37623FD75D7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13" creationId="{727F8626-4A2E-10CB-047B-8B70752E5197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14" creationId="{133F16FA-CDDC-8E72-27BA-CC337C8BCDF7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15" creationId="{D8CBEA81-E122-411A-8DF3-F39093E8726F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16" creationId="{67DFDF50-DC1E-2A7E-AB3F-BE9F067B98F0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17" creationId="{6159B5E6-577C-DCB1-751D-51998133AF14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18" creationId="{43AA31C0-F778-B050-39F6-3ADC8F6A1E62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19" creationId="{5B10047C-5220-B4F4-A8A0-CFE9153F0028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20" creationId="{776A582D-176D-5325-FB7A-C2F00A45011B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21" creationId="{CA661767-3A97-E10B-5972-242E00015CB6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22" creationId="{B209A960-1459-B687-D508-3178B3C4D97C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23" creationId="{F3596BBB-BBDC-B9E7-0CF1-2C1CB2D05A64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24" creationId="{40D2238B-A8ED-2A7F-6D7C-008119A56E92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25" creationId="{D68C1E30-B93F-06A5-F98C-288DBC8E365D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26" creationId="{211B36FF-FA38-1047-336E-BACD2E6EC8DC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27" creationId="{15B72ED5-0B3A-846B-7A6F-3E09413DA117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28" creationId="{2636AEC9-AE7C-6FD3-E9E6-20927F275EFE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29" creationId="{D6952AB4-C2F5-9DD3-9F96-00B4E2585725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30" creationId="{CE079B84-9285-00DD-431A-A9E2E3ACB880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31" creationId="{7881AB04-119D-9B6D-4E52-9BF97A148C01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32" creationId="{2B24A8E3-7BB1-293F-432D-A537EB2F505D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33" creationId="{2317CCC4-1F22-A8BD-8CDE-4BBB1B657DC3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34" creationId="{FAD4199D-969B-1269-4B9E-06F7EC12BB4F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35" creationId="{5A007DAC-0BC2-16A8-3DC5-78C728C2C4C9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36" creationId="{E519151A-1667-CC1F-6675-61CEDCBF273F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37" creationId="{0951EAED-1B12-96A5-164F-F9658BBDE6D1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38" creationId="{CFC99C9D-4949-A515-A9B1-BA7E05CA98AE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39" creationId="{4C4B2A81-C75F-394B-3AE6-2839660565AA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40" creationId="{32412D80-6B62-7BAF-6F7C-9B64C82E4930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41" creationId="{BA31AF95-82C1-3CF2-E3BB-9D92A75E29F2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42" creationId="{E99C1913-0BE9-5470-7A14-B98AD3FDC31D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43" creationId="{E3BE9BF6-9560-08AB-C4A3-2003320F8E39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44" creationId="{325E37C6-F1D8-A0A2-027F-73FB9EF8F84B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45" creationId="{23691D0F-6105-49CF-8CDA-46C143E90294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46" creationId="{A20B1FBF-8F5E-F746-9679-35F25FBCFD40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47" creationId="{7EFB7C1E-C8F9-E02A-4E13-6E06CEF0C350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48" creationId="{FA708CCA-0AAC-AC00-DFAA-305EC0943A7B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49" creationId="{369CBAF6-D2CD-1C34-6410-6434078CEB6C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50" creationId="{EC033FA4-F1EA-82FD-395F-A7DC47ACBAEA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51" creationId="{BA791EBC-BDE7-4B67-ACEC-052F81B2634B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52" creationId="{946E65B8-C185-6E29-4249-8989085D6D81}"/>
          </ac:spMkLst>
        </pc:spChg>
        <pc:spChg chg="mod">
          <ac:chgData name="文庆 丁" userId="2a3eca6fbe9f452f" providerId="LiveId" clId="{304DEAD5-4A63-4E6E-8296-5017BF1F850F}" dt="2023-07-05T03:32:53.167" v="259" actId="1076"/>
          <ac:spMkLst>
            <pc:docMk/>
            <pc:sldMk cId="1908087638" sldId="310"/>
            <ac:spMk id="53" creationId="{B98A7D68-5845-8191-4A69-04E8C1CD3088}"/>
          </ac:spMkLst>
        </pc:spChg>
        <pc:grpChg chg="add mod">
          <ac:chgData name="文庆 丁" userId="2a3eca6fbe9f452f" providerId="LiveId" clId="{304DEAD5-4A63-4E6E-8296-5017BF1F850F}" dt="2023-07-05T03:32:53.167" v="259" actId="1076"/>
          <ac:grpSpMkLst>
            <pc:docMk/>
            <pc:sldMk cId="1908087638" sldId="310"/>
            <ac:grpSpMk id="7" creationId="{65D716C1-4F0A-A98E-47CE-C5B3EA11EF7D}"/>
          </ac:grpSpMkLst>
        </pc:grpChg>
      </pc:sldChg>
      <pc:sldChg chg="modSp mod">
        <pc:chgData name="文庆 丁" userId="2a3eca6fbe9f452f" providerId="LiveId" clId="{304DEAD5-4A63-4E6E-8296-5017BF1F850F}" dt="2023-07-05T03:22:40.444" v="190" actId="27636"/>
        <pc:sldMkLst>
          <pc:docMk/>
          <pc:sldMk cId="3967001828" sldId="311"/>
        </pc:sldMkLst>
        <pc:spChg chg="mod">
          <ac:chgData name="文庆 丁" userId="2a3eca6fbe9f452f" providerId="LiveId" clId="{304DEAD5-4A63-4E6E-8296-5017BF1F850F}" dt="2023-07-05T03:22:40.444" v="190" actId="27636"/>
          <ac:spMkLst>
            <pc:docMk/>
            <pc:sldMk cId="3967001828" sldId="311"/>
            <ac:spMk id="2" creationId="{F0E7A89E-A41B-7953-CD80-5585D2A4347B}"/>
          </ac:spMkLst>
        </pc:spChg>
        <pc:spChg chg="mod">
          <ac:chgData name="文庆 丁" userId="2a3eca6fbe9f452f" providerId="LiveId" clId="{304DEAD5-4A63-4E6E-8296-5017BF1F850F}" dt="2023-07-05T03:18:28.581" v="133"/>
          <ac:spMkLst>
            <pc:docMk/>
            <pc:sldMk cId="3967001828" sldId="311"/>
            <ac:spMk id="3" creationId="{241436C1-A64E-A772-B995-5293E618B521}"/>
          </ac:spMkLst>
        </pc:spChg>
        <pc:picChg chg="mod">
          <ac:chgData name="文庆 丁" userId="2a3eca6fbe9f452f" providerId="LiveId" clId="{304DEAD5-4A63-4E6E-8296-5017BF1F850F}" dt="2023-07-05T03:20:07.656" v="163" actId="14100"/>
          <ac:picMkLst>
            <pc:docMk/>
            <pc:sldMk cId="3967001828" sldId="311"/>
            <ac:picMk id="5" creationId="{37160969-0CD7-E437-0930-1C520A8BE5DF}"/>
          </ac:picMkLst>
        </pc:picChg>
      </pc:sldChg>
      <pc:sldChg chg="addSp modSp mod">
        <pc:chgData name="文庆 丁" userId="2a3eca6fbe9f452f" providerId="LiveId" clId="{304DEAD5-4A63-4E6E-8296-5017BF1F850F}" dt="2023-07-05T03:37:07.303" v="268" actId="1076"/>
        <pc:sldMkLst>
          <pc:docMk/>
          <pc:sldMk cId="2605613585" sldId="312"/>
        </pc:sldMkLst>
        <pc:spChg chg="mod">
          <ac:chgData name="文庆 丁" userId="2a3eca6fbe9f452f" providerId="LiveId" clId="{304DEAD5-4A63-4E6E-8296-5017BF1F850F}" dt="2023-07-05T03:21:58.417" v="184" actId="1076"/>
          <ac:spMkLst>
            <pc:docMk/>
            <pc:sldMk cId="2605613585" sldId="312"/>
            <ac:spMk id="2" creationId="{343E253D-7E5D-6C67-2F18-0E445EA5067C}"/>
          </ac:spMkLst>
        </pc:spChg>
        <pc:spChg chg="mod">
          <ac:chgData name="文庆 丁" userId="2a3eca6fbe9f452f" providerId="LiveId" clId="{304DEAD5-4A63-4E6E-8296-5017BF1F850F}" dt="2023-07-05T03:18:28.581" v="133"/>
          <ac:spMkLst>
            <pc:docMk/>
            <pc:sldMk cId="2605613585" sldId="312"/>
            <ac:spMk id="3" creationId="{BEDE1096-8F9B-5558-FE8F-A9F2FBFCE856}"/>
          </ac:spMkLst>
        </pc:spChg>
        <pc:spChg chg="mod">
          <ac:chgData name="文庆 丁" userId="2a3eca6fbe9f452f" providerId="LiveId" clId="{304DEAD5-4A63-4E6E-8296-5017BF1F850F}" dt="2023-07-05T03:22:09.769" v="186" actId="255"/>
          <ac:spMkLst>
            <pc:docMk/>
            <pc:sldMk cId="2605613585" sldId="312"/>
            <ac:spMk id="6" creationId="{92E404E9-3DCA-8C29-4DC0-20972E6ECCD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1" creationId="{A6EFBC7C-EE9D-8869-F154-F0E71FD268B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2" creationId="{98F35380-B4FA-2DA4-3890-1A2D545CFCC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3" creationId="{14C37662-BF71-D124-4F41-0D077EF9218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4" creationId="{BB39B1CD-8D71-AA05-B9F4-09368D4424E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5" creationId="{4E83D307-1E3C-F24F-9A48-6A92B2C23B6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6" creationId="{7B30BF52-A02D-FCA8-C14B-224DA127EBA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7" creationId="{E49AC11F-E698-A242-29B4-A771D0865BE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8" creationId="{ACC856FE-4D05-9C22-EF2D-2758BECFCDF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9" creationId="{F0DB12DE-3A51-8000-149C-721AC879503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0" creationId="{CEC6BFD7-B5C3-B25D-B1C2-1F17629BFA4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1" creationId="{268E384F-2F7E-2544-F6EA-46603064653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2" creationId="{7A597E5E-E26C-1FC9-097D-E5D94536498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3" creationId="{E633F68B-F019-D2D9-E08E-0C3565BA69B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4" creationId="{B4ADBD54-897B-105C-1848-8FFC8DCE7D6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5" creationId="{8F8D2B19-8791-E068-32DA-63E02DDE809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6" creationId="{EE19A952-964C-2218-D51E-27F56397BFE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7" creationId="{DA2C4AB2-42D7-9068-025C-429C1C24DB6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8" creationId="{3D65BCFF-23C6-8327-FA69-D63085330D5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9" creationId="{E01E497D-13F6-99F1-7B42-914FD4C0B1A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0" creationId="{71E2AE43-4233-2261-6448-D0C27E4C79D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1" creationId="{73467363-CAFA-2741-0A5D-F7C0DC19F72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2" creationId="{E90A5D88-EC77-6330-2111-042230575D8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3" creationId="{E70E3AEA-7B70-7EAE-DA98-B3B499E74F3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4" creationId="{8C51747E-B90A-15E3-FF9E-A2D3F3AFD51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5" creationId="{9EB3139B-5EA2-8A35-1275-D613BBCF35D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6" creationId="{02D8B82E-5C2E-09C6-F20F-9F1F47D811E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7" creationId="{6F6BC802-88CB-BB44-0449-5627D28C5B9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8" creationId="{E4C3BE70-13BB-E214-E66C-375C47374C6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9" creationId="{3192AD9E-2513-AB8A-4BA6-910EE7B119A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0" creationId="{047E78A3-3A07-0264-941D-D8A4D11709E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1" creationId="{B8A5685A-5565-86AE-6FB7-21B99AED284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2" creationId="{E8016885-B86E-8130-218E-69289505EC6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3" creationId="{6C6E6424-077F-1302-E79E-539A7EA7EC1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4" creationId="{2110A59B-CD28-ABDA-87BD-310C35B2F71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5" creationId="{A419DAA2-2E29-1789-4104-393BAB7CFFA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6" creationId="{77CAB20E-6928-5BD7-1BE3-E0CEBE6478B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7" creationId="{C2EC6C68-C500-B7D7-EE17-FBD7A5EFFE2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8" creationId="{130E0801-96B6-D37C-ECC7-423F5F1EBC3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9" creationId="{85C249BE-D908-F29A-2AC5-BEAC288EA87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0" creationId="{562CB377-8019-E805-F76A-F535F2BF6A0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1" creationId="{0AF90E39-63C4-D884-95B0-97EE8D0D466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2" creationId="{905C24C0-225E-BADC-31F3-214A727B42A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3" creationId="{A770A068-3937-B6A0-4B62-051218502C2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4" creationId="{D6F61E33-F5EF-2904-D776-49CBDF08F35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5" creationId="{1C945916-1956-29A5-07B9-2F0033CF62D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6" creationId="{2C641163-178D-9226-C356-AF46BDF8A0A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7" creationId="{19FE9B21-99F2-CC5B-C40A-3109B074ADB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8" creationId="{53CB7EE3-DF11-1DE7-5205-285E3C0EB50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9" creationId="{A19C5ED6-F1BF-AA79-ABEB-F0EF7825479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60" creationId="{35A9256B-5480-DCA0-C151-7ED475BE093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61" creationId="{13FC05AE-0C94-52D6-9D53-D19503314BC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62" creationId="{FC0A5F5D-1DA6-EF8B-1423-5B50E0D6845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63" creationId="{B6673CC7-A48B-F4E8-8D9D-4CE997DCE24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64" creationId="{0AC13CB6-93FB-C75C-0ED1-53CA4339A27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65" creationId="{0C8C77B0-ABD7-3FBE-267A-C325A9199C9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66" creationId="{85C811BD-2245-D078-79F3-379538920AE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67" creationId="{32B4183E-420F-3B6E-1826-46D3EACA1CF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68" creationId="{E7A5FBE9-B007-B0FE-B29D-867E18B6A75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69" creationId="{B3F76F7F-7BCD-5FF0-E282-4B6761A481D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70" creationId="{4533C910-193B-D604-55B8-079C3E4F181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71" creationId="{57352C65-A7FF-6E07-715B-3750717E918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72" creationId="{D3B02A32-2296-2F44-79D6-56A25E276E8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73" creationId="{F07B29B7-EE3E-1797-6A2A-C573056A9E8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74" creationId="{DDB5E322-EC83-1B8D-D98B-22543CC9116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75" creationId="{DDAE38DA-2302-9880-0ACF-46619D4DE73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76" creationId="{9E129D05-5158-2808-F913-670186421CC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77" creationId="{4059D356-D049-C922-CD6A-4868133E0F0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78" creationId="{FE10C10D-F7DF-4862-0ABB-9E4DD8CBC5D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79" creationId="{FF99121F-0386-C2DC-DD51-7574F766884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80" creationId="{C9771817-E226-2E47-B5A1-3204ECC4B00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81" creationId="{6ED4A00A-B0D2-C03A-588A-EE684BA452A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82" creationId="{5D70A546-DD48-01F0-A484-C2A59EF71B5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83" creationId="{DDAF275A-5D0B-F5C0-F883-13170E36032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84" creationId="{4F9FF6CC-FEC3-FC79-EF45-20157487411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85" creationId="{93A03E4C-7236-281D-31E1-4E982482975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86" creationId="{8FDC2DD6-C464-179A-8EDC-AC1FF92751E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87" creationId="{1DE7A482-222C-6226-AC55-45129AFFAC8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88" creationId="{EFD4CCFC-820C-B997-2B39-1745497B4E8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89" creationId="{219BA319-8E21-C8DE-7EF7-CCBA29EE580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90" creationId="{B8761945-EEAD-A2BE-66D3-4A025FD6384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91" creationId="{0505649F-093F-0E1F-CF65-72B131E1FF1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92" creationId="{A5DBE588-71F5-3035-EFDF-97B81A13FF8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93" creationId="{C4825448-F49E-6475-6CFD-7FD4E9D9FDA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94" creationId="{4C371D1F-099B-1793-EA6D-509B90385C7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95" creationId="{A7B2D230-6F3E-41DE-F2F9-DFC8F130D1C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96" creationId="{43693FCD-5350-4DF2-7DAB-7935EB5C52F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97" creationId="{39485C61-ACBF-EC93-148A-FDE68D963BA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98" creationId="{7A63D9DD-A411-CE9C-2345-C0E8F9CDD77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99" creationId="{8571E1E2-71C6-DC71-6E41-E571984DC90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00" creationId="{A0101D37-B15E-D8CF-08EA-6DA215DCE6B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01" creationId="{E3229415-4DD7-9A43-0872-CA4AC7B2B3A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02" creationId="{04D3409C-D8A9-1E87-5C5A-DFB92566530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03" creationId="{1E4903EF-A187-A38B-12A6-EB482BBAB05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04" creationId="{11BB8F26-1269-A4D1-0CB6-DE84DED7908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05" creationId="{A5402E70-1009-4204-75C2-35C726B0942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06" creationId="{D97DCB34-07A5-3172-9B41-AF1588FEF27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07" creationId="{6EE325C6-EAC2-901B-4673-187A05057BF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08" creationId="{50EEE6DB-9E06-ADC4-C322-6985E2EE4D2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09" creationId="{A8B48CBF-9C27-9A66-ABB0-6C54C77B254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10" creationId="{5693B4C3-1AB4-2471-8317-0CC7BE4D6E5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11" creationId="{1D847040-D5CE-4720-5DF8-5023648C1CB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12" creationId="{CFF9CCCA-4F5A-0B5B-CC0E-E664A3E78F5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13" creationId="{06F85071-4351-0FB5-7567-8D980D31A74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14" creationId="{473DF9DE-5EEB-615B-DDE5-E65456D7122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15" creationId="{73F01CD9-5729-626B-9291-41681126D7B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16" creationId="{59563D2C-0068-CAFA-0B9F-142DFF5E4B5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17" creationId="{8944237E-2D4E-5EED-673F-95019E2F2D7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18" creationId="{6CB78512-0530-90CF-1FAF-D28312CA409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19" creationId="{9B6B4EEA-0900-FD7F-BBCF-D9AECCCA6A7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20" creationId="{88B767C6-CFE6-CD66-97EB-0D53AF7DB42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21" creationId="{6E0A1558-68E9-FF9B-9740-AF0A700F5A1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22" creationId="{6AF2D275-532F-60F6-8A0D-892D2858404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23" creationId="{1EFB373E-731B-EC50-6CC9-45FFB01CBBA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24" creationId="{A08BFB41-0374-23D7-F50F-6408DB1625B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25" creationId="{4BF123A4-94DC-A735-45B3-FC9901C885A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26" creationId="{47251BB6-9932-C462-D1F9-F8A841ABA5B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27" creationId="{BCF04A70-A06E-16F0-6AEC-68F0AD29C7D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28" creationId="{28E85CAB-6ABA-A3D3-5891-F0E14302A07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29" creationId="{A87DFD74-C3A7-ACB9-26BC-30F8EFAEFC8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30" creationId="{21594278-626C-4BC3-1674-F390269B767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31" creationId="{DA5DCD86-9E21-5DCC-96A6-380D93151A0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32" creationId="{8A4C40F2-7CCB-CB5C-8E50-E3AD824B1B8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33" creationId="{C8046C12-2C53-03E9-8724-9A5D088C784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34" creationId="{4EC1B59C-59BC-7D80-D326-D155D846513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35" creationId="{4C65BA3B-88A5-74B3-CAD9-3914E15477E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36" creationId="{B4E4E0A3-7345-1D73-7AA5-4A48004AB02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37" creationId="{CEE99C86-873F-64EF-FD3C-9701FAD51E0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38" creationId="{F615091E-CEDC-C917-4DFA-2529D58AAFB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39" creationId="{C1227BB9-3AE9-A237-15A9-A56EF198430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40" creationId="{9FBD610E-3F12-3903-D070-6340BD0BBB5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41" creationId="{687B3B2A-9517-7CE5-5CC4-88405CA89D1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42" creationId="{B8F892E8-44D5-8131-8989-30A70DE3E66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43" creationId="{AF79A910-886F-2B1C-A4B4-5C65B130CCF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44" creationId="{282732C4-CBC3-A67C-7558-F454987F1F6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45" creationId="{3DFE63AF-AD1B-163F-482E-FB904C7368E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46" creationId="{AB3035CB-924A-8218-864A-BAD255F5750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47" creationId="{B54A2E7F-AE25-098A-642B-0D0A78A7551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48" creationId="{A52DC081-8BE9-32AC-B503-179D9C60091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49" creationId="{F2DF342B-C4DF-D1C0-8415-1EBF4C26D2F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50" creationId="{1163859F-97E4-4842-0EF1-4794E5E14B7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51" creationId="{744AFABD-2755-BD79-0334-F3349D4BD00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52" creationId="{A7CC275D-61EE-CA54-E330-4F47930B1CE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53" creationId="{3028CDBB-C4AA-7D64-DB55-331F5E50476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54" creationId="{EB530F5D-C480-9FDD-ADB6-B23D4E9840B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55" creationId="{748ECEDB-FC2A-3AE8-C0C8-79FB00E7A47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56" creationId="{850571E7-963B-FCE5-1CF1-623A25E9467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57" creationId="{4BEC36C9-7AA7-B330-CF68-1D34D4A7093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58" creationId="{5F7C7495-29EC-1392-D78D-5A0E92C0982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59" creationId="{AFADD961-0589-A4A8-97C6-F0E7A18A085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60" creationId="{3186E6BC-25CC-6CDA-D011-08B55965A37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61" creationId="{0BFEBAA8-EFDA-2013-4CDF-02A01C3FE68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62" creationId="{4EE45B58-39F3-EECF-612A-0EE21B69B60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63" creationId="{FE8F073A-B09C-BBC5-08B0-57DD4779AB0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64" creationId="{A49EAFD8-4436-ACA9-099F-02DC74E1AE2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65" creationId="{00DFCEE2-361C-C59B-724F-3D60306517A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66" creationId="{472906BC-6112-266F-92CC-D76C3355A81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67" creationId="{76CB17F6-135B-D134-D3E5-1432003C37A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68" creationId="{31E6C236-7422-8273-CC55-8F72DD135AB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69" creationId="{0DB6AD85-B0D1-D6A4-D1DB-EE8BE6490A3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70" creationId="{49C22DC7-0070-2B1F-F08E-881B699048B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71" creationId="{9BB18999-4F2D-54B4-1FC5-B163C2D9788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72" creationId="{683DD4B2-B67F-5B67-3613-657551BDBD2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73" creationId="{9B436B9A-8DC1-E312-5C1D-F8319916F75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74" creationId="{6D62DC24-8380-1381-2F0D-895CA30D1BD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75" creationId="{92C5B8CF-4EF1-91CC-9BD3-91039F63EB9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76" creationId="{0AF08B12-AD36-1FCD-1A1C-8418E78A6B4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77" creationId="{4CA47796-3E73-F60B-CAE5-5EDF6CDC6F5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78" creationId="{E9B95753-3842-9AFF-E825-2A061B6A218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79" creationId="{DBB30959-8AF9-8001-B9C1-BA7CDB293C5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80" creationId="{0198AF9B-BBFD-C7BD-5ED1-5F9E15191AE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81" creationId="{1F828A8D-8323-C2AD-A677-BCD42B7B924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82" creationId="{E43983E2-C541-5B67-5B9D-528500A4881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83" creationId="{99C80344-BF0B-770D-68BA-F58876B65EE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84" creationId="{99199335-2792-F7F7-4023-7DAFF7C24E3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85" creationId="{0FFF5BD9-4507-7802-46F8-6AB02BC8321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86" creationId="{F6C89EA9-2C98-E210-A06E-D8949951CA3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87" creationId="{80D978C1-6470-009B-5E19-6177006A87A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88" creationId="{B22EBD56-09E1-990A-B260-02CDAA80206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89" creationId="{863FC9E3-7B23-A418-541D-04D59E813C6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90" creationId="{E6A5D2DD-A9B9-FFDA-A411-C30489316FE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91" creationId="{CA048F76-0DAB-CE18-F263-A126CF23D73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92" creationId="{E9FC7AE0-086A-6091-435D-EDD838BB162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93" creationId="{C8DF5073-B159-5900-2505-1D14FCD5C35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94" creationId="{EFF457B8-E8C1-6A0B-B07D-EFDC0E21708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95" creationId="{7320FDE7-407A-E17D-8953-103457886F8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96" creationId="{4E6B68C6-0637-F4AF-6A9B-5AFA89B92D0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97" creationId="{7CBF3FED-7102-AE7A-2949-651D78DEA29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98" creationId="{7A0FA502-2BE4-860E-4332-B64932952FF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199" creationId="{CFC77791-1523-6AC8-7F42-45BD87D2335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00" creationId="{8ECF98C9-7DF8-3E1F-246E-C8221A70190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01" creationId="{ECE20DA8-E14D-DA24-7349-511FE0D399A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02" creationId="{2C2B17CB-A4B0-C2EE-7262-823CBFF9243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03" creationId="{D9D9A367-FA5E-089F-B148-42EC927423B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04" creationId="{82975AB2-852F-FDFC-CEAE-3DC267D3AC6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05" creationId="{21059B91-A11D-DCDB-08ED-442F6FA5CD8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06" creationId="{6AA57462-A710-0A58-8A12-3123D81FC2F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07" creationId="{9BC40125-E550-9E10-F4DD-345D255AB24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08" creationId="{2232D194-CE96-A632-1CC9-6C5CB3AACFA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09" creationId="{B26C0921-3469-C383-9E9D-95B4E13054A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10" creationId="{9C6E6549-C20F-4B8A-55A3-2935FB78AC0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11" creationId="{AFB9A5C1-914C-9F68-1B9B-3C906AF8D46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12" creationId="{DA033F5E-899B-24A2-6CCA-190BF2D0F05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13" creationId="{08DA4ACD-471C-19B6-69CE-D596265EB7A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14" creationId="{92EFA810-3D2D-D4BC-33A4-83785C30EBD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15" creationId="{32FCF19D-65C0-7F3C-0956-1E905134112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16" creationId="{C8597D8D-1493-0AF9-7A01-AB5B5A7851E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17" creationId="{CAF36D6D-CB90-9E7C-99A7-B6E110E043F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18" creationId="{626959AE-6CBA-5BC0-B678-2302C84316C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19" creationId="{BCD17BE3-D7E9-8420-4CAA-26FFC6408DB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20" creationId="{5D66115B-5B5A-7930-2336-95FB9C75503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21" creationId="{31A326FF-5E71-1374-BEAD-E3D8B69E858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22" creationId="{8CC1F159-AF48-D786-B52D-6AF4AD62BDD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23" creationId="{68098F08-7778-1F52-3401-0E05AC94098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24" creationId="{46D93AD7-21EA-8460-F60A-832FFA3C1E1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25" creationId="{2A87F3C6-CFD2-5C85-885B-5145133438B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26" creationId="{F8609200-2974-01A4-F3D2-C8D776800D5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27" creationId="{664AD8A9-CD78-03AE-A619-C452CF1F08D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28" creationId="{F9D3A1A1-A205-B253-9673-739C1767680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29" creationId="{094A5997-F80D-5763-ED35-24C5A471836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30" creationId="{629F85A7-0354-105B-762C-0ADD5AEA00E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31" creationId="{68E694CE-5EE9-F730-160F-9B4339F0A50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32" creationId="{D7445C59-423C-0417-E518-6C0DE0EFAFE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33" creationId="{7B7D01E5-8BA4-C625-9E64-D7BA7E08B60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34" creationId="{5BCB59DA-CA34-1271-B05C-1395763EC2D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35" creationId="{5C31299F-CB22-DFFE-987E-B1536138CF5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36" creationId="{5C5FD577-6D59-CAF3-5F87-75624CED104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37" creationId="{FF3F7F88-11AA-ED3D-79C0-ECD43E94770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38" creationId="{428F2950-6783-1A6E-38AA-DFEF7BC235A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39" creationId="{63D93E80-8BA2-A1C9-7AC6-07C564AE283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40" creationId="{53F2BFD3-9095-DEE8-BD24-3EE70491900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41" creationId="{5F393504-91B1-8878-673F-B7B94ECB411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42" creationId="{CC5B119E-9763-18D3-8D84-952993363D4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43" creationId="{10F4A843-7186-8440-B252-2ED2545C8B1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44" creationId="{EF2BA62F-34DE-DD13-36A5-0619ED109D5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45" creationId="{DAE5790F-1659-9AAE-417A-E09AA0B4411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46" creationId="{A6F032D4-6833-B22A-24AB-A848DB39033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47" creationId="{3B457771-9CE3-5BD5-E027-B2905F191AA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48" creationId="{880EDFFF-F013-25C6-05E0-844BC0E1117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49" creationId="{33435C9B-3233-ED66-F901-3148821D3C8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50" creationId="{71D0EAD8-D15A-FA24-A92E-4A13E74FB50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51" creationId="{8BF9DFB0-077D-8821-5279-89F2AC75C96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52" creationId="{DF1825B6-6747-0C93-915D-625BB48E654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53" creationId="{2AE62E17-970C-90FF-5C17-CDEAE32693A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54" creationId="{5E972A92-E4FE-482C-DB56-781F0232CFE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55" creationId="{272D941A-D65B-39DD-5D15-910D98715BA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56" creationId="{3C23B5A9-A572-9642-C3E0-B8952156544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57" creationId="{23181BE2-6422-D006-415E-01290571F81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58" creationId="{43EDCF92-2DEC-8A61-26FF-A0132452934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59" creationId="{DC6F8CEA-54DF-A04C-81F2-B8E32BA0D2D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60" creationId="{D3E0C09B-DE61-711C-C3A8-332FABF036C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61" creationId="{0D5D3C9E-CB77-C1EF-A9FB-6ED26724B21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62" creationId="{830852CA-BAC3-A15C-65B7-4C34CAB4048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63" creationId="{8A851273-AEB6-89FF-8C1A-6FB439A7E2F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64" creationId="{65BB3C0D-5AAF-B1EC-FBEB-88D91271FE9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65" creationId="{D4BA05B5-E9E5-F4AB-94C3-C0524B0D906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66" creationId="{B5E1F4A3-9901-438B-F69F-B9ECA4B3F21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67" creationId="{77ADDE08-294B-AC15-7CC9-0363E5EA03C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68" creationId="{0566A618-CB06-5C4F-6E85-03C40A9B591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69" creationId="{F8742018-7E24-9E34-D2F2-33ACEC830E6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70" creationId="{5E00BC82-2EE4-9178-9CF4-7AC22787C00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71" creationId="{4ADD7E47-1119-E7DD-52CA-11CB2ECD58F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72" creationId="{FE5C80FF-F41B-E600-3373-FAFE86AA7D2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73" creationId="{D0C59ED2-A257-E762-1A3E-0530A92A69A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74" creationId="{2CCCD6E0-3B8C-A5EE-76A0-21604DBF0CA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75" creationId="{6F075820-5DF3-6734-E183-C832D1BE0CD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76" creationId="{89D86AB7-37B3-E77A-BDCA-20467262527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77" creationId="{2165277C-168D-4F9A-B184-E95D5F1B06D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78" creationId="{6CAFF657-38BF-5390-8455-91B549776A1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79" creationId="{2D1BA391-71E6-42DD-6D1A-013A3FC034B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80" creationId="{2494233C-B2EA-C6BD-257E-A1ED37B79EF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81" creationId="{24A1201B-7483-B815-EDAC-FDCE5A876CE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82" creationId="{96F1CBDD-6BDE-DFEC-18A4-17026EFC32C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83" creationId="{49E7F7ED-12FA-B220-C23C-416A5703AA6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84" creationId="{444CA67A-1296-90DE-0A5C-1DDFD9C84A8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85" creationId="{AAA90B4B-BE86-5B5B-5C4C-D0D78E564EB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86" creationId="{DAE38D32-05D3-BE7D-530E-4E6A15F5CC9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87" creationId="{F3A39629-4D2D-030F-0DB3-CF465A2F429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88" creationId="{D4F1CBBC-D794-7F56-532E-643DA372A00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89" creationId="{1BF0FBAA-1D7F-4A09-1818-9506E6BAAD9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90" creationId="{3C4AD975-C3F4-B667-AF28-C97D6DB4CE5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91" creationId="{95641D32-B76E-85CF-56DA-B702FEEA3C8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92" creationId="{8E3C428D-76C3-680A-B7BE-9B9F47EA614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93" creationId="{34683D58-C260-77F5-B686-C8246895E53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94" creationId="{E5B89EC6-F35C-E1C8-C68E-97D528005F5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95" creationId="{0F8EAC21-55DB-116D-C5CE-60721A7FB05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96" creationId="{953B8D2C-8185-6276-ED31-F529C156F20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97" creationId="{8135FC68-C7FF-E4C0-69C0-1D460178373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98" creationId="{F3195913-5E85-E4F4-9501-D1A96A83BE4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299" creationId="{9634C70A-369C-FB6E-304C-D86C81B0F41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00" creationId="{CE247918-A146-95F5-F26F-8A0AEC6E1F5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01" creationId="{4F4075FD-1C3E-4E37-06D9-FEFF36D9F23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02" creationId="{172F7B52-414B-8D73-989B-ABBF87F0D1D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03" creationId="{4FD41965-9047-AD60-7C4B-BE496C9DF2C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04" creationId="{14CAECA5-0EC1-F46E-BF0C-A453F9763F3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05" creationId="{46DA8468-007E-B29A-871C-1826591CEE1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06" creationId="{EDF5585F-E525-9A52-866A-8F20AE3AEFE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07" creationId="{0E8FA1AA-1088-E7E0-2542-521A132AF67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08" creationId="{318B4761-EEC4-6E68-144D-4888417E08A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09" creationId="{5EFAC96B-B4A5-7751-3387-2DBCA9129BA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10" creationId="{D619BCFF-3C88-70D0-A79A-D55B3FE6A0F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11" creationId="{55D316A5-FE32-90DE-8593-277EFD4D4C1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12" creationId="{91A70FE5-4EAC-A605-B2F4-44C8B3B0D9C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13" creationId="{C1BBC8BD-5FA7-BBC8-7F68-E5F480E928C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14" creationId="{D7B824BE-2F83-645D-1A60-855C5D743D2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15" creationId="{6F602983-6AC3-D7DE-739B-3EC0E4E52ED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16" creationId="{1D88DED2-DDCB-EAF4-50E6-96A67CB01FB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17" creationId="{9D731A94-270D-D164-AC29-A9656C33C07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18" creationId="{AE073030-1D95-AB98-2EA6-3B974B0C965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19" creationId="{73BF753D-4E22-F56F-2CDD-88F93126564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20" creationId="{F203C972-8A12-41BE-53AB-B71B2AE4B16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21" creationId="{F68ABA9D-A9C7-D58E-35B7-865BF3BAEA4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22" creationId="{5C026153-2FAC-E802-1A2E-372952D07C0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23" creationId="{068D77B3-9245-FE69-E3DD-622C0AABC77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24" creationId="{7143C388-C3EA-2B28-49D8-588B339F12F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25" creationId="{2F0CCF68-5A92-D179-10B6-AB2D39293E6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26" creationId="{9044FCA1-A6EC-74EB-B9D1-E0C97F15408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27" creationId="{C26AD24B-8956-A0A3-7F9D-F5707B68EDB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28" creationId="{F2146DB8-3484-EEB4-FA87-6065D1A7D2B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29" creationId="{CB2D4E70-01F3-A973-CA88-15B15D0A28C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30" creationId="{82E9C119-766C-A7DB-7F0C-0FE2CE47042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31" creationId="{22F967A7-C210-7D9B-7A55-9C4B223DF31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32" creationId="{B6FC5C3E-56AF-4C7B-BE47-3951998B800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33" creationId="{3473BF66-A088-5DC9-D045-15BE014BA00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34" creationId="{21FFA5A0-29A3-A046-3939-B61AE4A2936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35" creationId="{44389215-14BF-9AE4-8B09-981B8F623DC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36" creationId="{BF06CA5F-04B5-3451-ED51-861D4ABCFD3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37" creationId="{132A86C2-9034-9E95-681F-9AA21F0C318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38" creationId="{F5868AE7-5D0B-E7D2-79F4-9FC51CB848C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39" creationId="{891013B5-26C9-275C-9E9D-AB1E759D62E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40" creationId="{9FAB2464-8354-0A3C-43A4-F9D3BA3CEC9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41" creationId="{5B3A1DDE-CA82-3E0A-406F-38A9286A554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42" creationId="{2514C74F-E286-275F-F6F9-D136C222E67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43" creationId="{F03453B6-CB6F-432F-B04D-EFC4C826D9D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44" creationId="{7FC35474-7C9D-B75A-5BB1-CD7F402DCF4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45" creationId="{307834EE-222C-AE87-155D-320B75E139D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46" creationId="{7C02CB73-1239-36A6-CC40-4D80C45C215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47" creationId="{68F21B33-BCAB-8F40-9E01-43258FE2DD7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48" creationId="{0BE1BB52-2A00-25EF-05A8-D4723711B51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49" creationId="{47FC5025-8583-635A-2D2A-0515394ADA4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50" creationId="{A04F674A-084D-355D-A2C8-ECB3D0F277D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51" creationId="{9C6B16B6-35BD-386F-8087-56662FB94BF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52" creationId="{3BFCDF1D-F1A3-57E4-6003-8320917BB96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53" creationId="{A2E02159-52E6-07A2-DF67-E9F0CB01D0A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54" creationId="{590BAC38-86AF-1DFD-5B56-662FB595560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55" creationId="{4C7895A4-6E85-FB94-B53D-5B32F811A80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56" creationId="{56CD468B-7688-E1E5-B358-1F089518296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57" creationId="{947FADD3-4F37-3AD1-6C35-67C4B65359F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58" creationId="{242C479E-D38A-D1E2-0E36-D532D0131C3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59" creationId="{3B088F5B-71E9-38D8-B0E9-A7273449453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60" creationId="{DBC6FDC3-5A2A-1215-D625-C3D6AD96A34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61" creationId="{D7DF8D03-1F2D-3A29-87CF-8051E336E2C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62" creationId="{D26BD589-E7FC-49A8-85B3-4CB0E4B7FE9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63" creationId="{07D17048-668E-49C7-003F-53CD98D0004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64" creationId="{0BCD298F-CEB6-569B-B7BB-80560822A31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65" creationId="{DA62AA67-E757-492E-A689-CE48139A7F6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66" creationId="{61380190-2B53-C9A2-6E92-7F854F25DBB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67" creationId="{C649425E-FAE6-074B-2F61-7DF8779F6C5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68" creationId="{C28F1408-D2C7-27C2-2FE1-CEBC6683DFC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69" creationId="{61F2D205-36A4-C27B-B732-ED49638FDE7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70" creationId="{B7C1E846-59C0-DF2E-4BED-FE737E51840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71" creationId="{9D0D7E27-63DA-72A4-F1F9-EB34DCC4585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72" creationId="{B588EA66-A217-39B8-486B-206AA4D7CD0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73" creationId="{9434EB6F-CDDC-29DB-AA9D-DFD4D07FCDE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74" creationId="{A83340F7-124D-7A31-D1B8-2A1CEECABE0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75" creationId="{B9A7E814-3575-0ECA-BDD1-9E75F8E1112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76" creationId="{1359849D-FBE7-A796-36D0-8ACBBD904B4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77" creationId="{B8DF0A91-EAB2-4DBF-F918-4D90E7DB4BF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78" creationId="{2C9AA1F7-7143-510B-B15E-62F68B3948E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79" creationId="{69185841-3FE2-99E7-A124-99A1042993B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80" creationId="{67C5D29F-9345-487D-691E-8E73A756286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81" creationId="{00F93803-64E4-FD10-6399-13250A83388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82" creationId="{AA162F3E-8182-9A0D-00AF-A7C4B2F0081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83" creationId="{0825CF2E-9A79-485F-1D52-EF557D4C0A2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84" creationId="{B7545BC7-6048-1EB5-DC88-211D9848B37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85" creationId="{D344E6CE-9544-B29A-197D-AE90196A47F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86" creationId="{1AA54B02-C5FB-E6DE-BBC1-68BCE845B13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87" creationId="{C918495E-0CF9-84BF-5D39-66DB8F8B67F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88" creationId="{7407BF0D-2C6C-1300-BEB4-5FAB70C4014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89" creationId="{90B100BF-6374-9572-1909-31418559584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90" creationId="{BA075B07-B647-0643-8971-A180939D71A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91" creationId="{D4EC4D31-5FF0-A49E-9788-DD93EE3E91D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92" creationId="{3B6B0399-0EFD-8637-A12B-013621817BE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93" creationId="{BA1C7693-FD28-0D3A-8AB9-BAA92785A38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94" creationId="{4D72BD68-8E5B-7F0F-19F7-BD15F5812BB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95" creationId="{AB40CD32-C0F9-5A5C-12F0-00038B18FBF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96" creationId="{8FA094F8-DCD5-80FB-16A2-69EA0181228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97" creationId="{C37D585F-9C91-796B-F36C-24F2ECFCCAD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98" creationId="{F7CF00B6-7D57-0241-7CC5-C259DE92FF4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399" creationId="{FB835EC7-89BF-EB01-18AF-E4CC7DB9372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00" creationId="{45233FF0-BBDF-8005-3E7F-51A69FB3B00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01" creationId="{C54781F3-95A0-6DDE-73E1-F8DC76E7480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02" creationId="{A7D38B5B-E3E9-C185-2037-35C95A26829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03" creationId="{FE3DA056-3A8A-2E03-AD90-35CB635F87C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04" creationId="{4614CE79-0B81-21E1-3269-3C6A2EA041B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05" creationId="{290A5E83-DA4B-FFA1-B869-88A8344C935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06" creationId="{3A6A5EEE-14AE-F4A3-156D-87EA1B8A35D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07" creationId="{38B8D8BE-9FCE-0E63-31B3-8DAE0FA5264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08" creationId="{0019A255-F882-03E3-EB5A-B728F95C811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09" creationId="{B7C6CE1E-A274-833C-01B3-C634E2C64E9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10" creationId="{86B87135-1B73-83FD-854E-CC15DE3004D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11" creationId="{E1F1F00B-8893-BB65-F01F-B80420E6DBC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12" creationId="{5EBA7042-055C-1FB2-C5CC-2B176E1992D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13" creationId="{71DE40B4-D9D0-E4FE-3699-D6D79F0655E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14" creationId="{7F178AF1-D7E2-2673-43C2-BFAD8296C92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15" creationId="{5D3A733D-6C6D-B87A-4607-6F12E0421D4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16" creationId="{B706585A-8176-668C-6AAD-EED9C8F6D10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17" creationId="{80874574-2B02-2C7C-77B9-109971FBDD3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18" creationId="{035B082E-05E7-69BB-FC2B-8749C9C0698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19" creationId="{9F82CBBD-9640-FC9F-0B4D-A8F00AF57C3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20" creationId="{9F44D092-BAAC-1E63-B41B-F14ADE7BC57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21" creationId="{87BB1CEC-54E5-0460-39B2-AD5DBA3AC64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22" creationId="{A15DB880-C664-D2E5-722B-255C55B2D80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23" creationId="{5C10930F-0DBE-F94B-B26C-C0D6742C466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24" creationId="{DECC70EC-A624-0A7E-B3D4-BF20D9F6DB8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25" creationId="{7160A22F-472A-0E23-B21F-82BAFE429CF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26" creationId="{5C9A4A3F-326F-0746-1605-59A16D94976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27" creationId="{19AF8E86-9C9E-E337-419E-22D70038266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28" creationId="{437FFBB9-5340-A96C-4D6B-3F3FDE17C97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29" creationId="{A4F2AE06-5F2B-B9D3-F338-B65AD9AC244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30" creationId="{D489BE6D-0CC9-6883-0802-9B5245CE82B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31" creationId="{E442CF25-922E-0CD0-F57C-3A39980A876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32" creationId="{F8200CCB-6D5E-8A2C-3B0E-812B0DEAD80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33" creationId="{F167DAFB-0D96-B145-C7C5-AFFBD58E396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34" creationId="{19477FF3-3002-D254-1383-8CEF22B162C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35" creationId="{59A22595-9D9F-46A9-8EA6-D562DE909CE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36" creationId="{218EEA91-4ADE-1FCC-7FA3-F38883F1350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37" creationId="{131D7D80-7D04-ADEC-C582-F69B1C60D99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38" creationId="{436B24FB-5307-C83F-DFC2-CB6F7BCD332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39" creationId="{BC5444EF-16B9-0F82-ECFA-96C4C9284C4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40" creationId="{CA46E4B6-F3ED-835E-5681-6880523A187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41" creationId="{B1F6E2AB-454E-3C8B-FBCD-58E00E6E7A2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42" creationId="{6EF0641D-4104-C1E6-A888-FF81EC5BBA7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43" creationId="{2ED555B3-9B02-5CFF-C56D-55C7701790F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44" creationId="{2DD43BAC-454F-CE98-922C-B861ABE202F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45" creationId="{7310C56F-BEE5-E6CE-F47F-9BE4B43B2CC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46" creationId="{7B4548EB-F45F-ED2F-5766-A9697CBA404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47" creationId="{B087D67E-F6D2-5F9E-0F46-1DF6A45D250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48" creationId="{5FAB734D-6E70-802A-0EA9-5A9BE8D0793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49" creationId="{BE07B63C-D758-3252-0E17-7AE04749984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50" creationId="{56A36DA2-82DD-1BB2-2D10-8275D406CB4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51" creationId="{CA6C095D-9EB1-F408-81AD-84F93113CEC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52" creationId="{4E008F5C-81A8-CF23-F47C-2552447F69E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53" creationId="{72E5726C-BB53-CD71-9BDD-C79EDD8AA7D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54" creationId="{9D5408BF-EA48-BD51-5344-C9C99685E79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55" creationId="{7B5B7C72-FB2C-0C8C-4A6B-6F80D906AB4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56" creationId="{29525AA4-65E2-151D-FC90-3B22EE0507C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57" creationId="{F6845545-3CF5-55FB-C165-66D087DC247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58" creationId="{2FE5F7D3-EC7D-2B6A-EDF0-0725E07AB6A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59" creationId="{38DF9332-7544-E54D-4913-F87F70C0C56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60" creationId="{2E38D51E-ABBE-93B2-519F-07989755B01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61" creationId="{8D664183-75CD-FB12-F787-F0E7325D229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62" creationId="{F729E1F5-2431-5F0D-A4C4-6124187D2F2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63" creationId="{DF712294-FE8B-491B-CFFA-205FBA45A5C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64" creationId="{42B16D26-5A04-EC35-2611-4F166637C59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65" creationId="{CDFEB299-FED0-87B0-A677-85EA88D88A6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66" creationId="{89719048-0889-2CD9-0C99-6950395FB51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67" creationId="{027D28B1-B200-66D3-1E74-F2387331FE9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68" creationId="{72FA7B71-B130-9361-AD20-958D146A746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69" creationId="{1D036091-E44B-8E1F-11C4-82826D09A95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70" creationId="{3E6A5D27-F743-4AE5-2C70-1970F2DFB36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71" creationId="{1AD35A45-62F0-FC7B-A0E0-A5DF772EAB6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72" creationId="{573ADC8C-BD85-038F-1C1C-8F968A78423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73" creationId="{9420E855-FB81-3796-0DB3-B275A8AD2D5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74" creationId="{75843795-AB9B-FBFE-6EC7-DE8769751B2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75" creationId="{84280A9A-BD44-E5E8-7845-3F77CB40D54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76" creationId="{9DFD7FED-6A75-E397-91DE-FC540C7C257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77" creationId="{0FB9DB73-F456-E086-DA38-D7D87BC7310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78" creationId="{C134D99C-7269-F229-4F64-9A4F61F1F3D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79" creationId="{B0AB1836-B03B-63BA-C2B3-474E5251AA8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80" creationId="{29B0348A-FC86-7E99-92A0-C9F36D7DC33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81" creationId="{3050C30C-54F8-5019-BC0D-17EB73948D7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82" creationId="{42DA8E26-A92B-C543-2E8E-AD2CC277429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83" creationId="{299E6FF3-6B53-C622-07E6-F5D24834CA3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84" creationId="{DD8AC873-3225-5804-302A-078878DBDEC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85" creationId="{884A668E-7963-D679-D3E3-9EB4711AB9D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86" creationId="{A7D965DA-EB4E-7C27-FCFE-C4D8CCD5DD4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87" creationId="{3C45A403-D338-EB69-351E-DBCB45F524A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88" creationId="{FCFE7714-8F58-BDF0-EB7A-2A591A39024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89" creationId="{E5F6195E-4067-EFBB-6A6C-5AA4784F8DE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90" creationId="{4EB8FAA3-19A4-4B1B-4C44-89E330007B9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91" creationId="{0589885B-53DB-EA82-94E0-0E8F46AA98C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92" creationId="{3D70AD00-37B3-BE14-2923-E5500D56142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93" creationId="{A731E37B-1527-5CFB-982F-4B72B3B7C43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94" creationId="{9FF281CE-56E5-31D0-E921-0BD9ADBCA6C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95" creationId="{EBD589B9-6044-A1C8-FBDC-D04494E47A0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96" creationId="{40E9DE40-8C51-357B-5208-3ED9BEA9D0B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97" creationId="{C5805BAF-6C98-6EB1-C4FE-E2DFC8615CA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98" creationId="{AF528522-6A6C-32B9-84B1-93C99BC5764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499" creationId="{7DF96214-DD9F-CD30-892D-88DD166A4AC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00" creationId="{EEFB3EEA-2E2B-9156-17F2-DB3580175A2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01" creationId="{4B69F2B8-6689-5793-D5CB-E6AD97D3ABC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02" creationId="{842A4465-42CB-DC72-A692-E6CCFD15F44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03" creationId="{5E9709D9-C3DC-3B7F-D8EF-6268CB2632D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04" creationId="{50F97F67-5053-424B-C306-D05A2052F1B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05" creationId="{E4D5FA7E-D3C0-EC96-B03D-D2AE8191D95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06" creationId="{BABE022D-997E-580F-3393-92865AF2D75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07" creationId="{79C0968B-E8CD-8C0D-A28F-3BA5ADE5C27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08" creationId="{80452AC7-EC87-9954-0EA2-133FF61DCAA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09" creationId="{8CA01F0D-CE99-6C57-C45F-B53D810D639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10" creationId="{AE8F6B85-BB47-8135-7791-B7F4BB3FB37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11" creationId="{530A7AFD-C11F-5A64-79FA-FB8E6363240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12" creationId="{9D529EB3-7C95-054F-6DB6-350922E27EC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13" creationId="{33798499-9D4C-3A9D-B94F-7A0FD7A4DA4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14" creationId="{BB2884D4-AF46-D6E8-1A0D-3862A59B20C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15" creationId="{0327A244-3AC1-DDE5-89FD-EDDCC3B7D74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16" creationId="{F7E9C262-33C3-90CA-0A67-CBF91C38C34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17" creationId="{86CF2081-6A3D-0C2A-208C-B553BBE4C9D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18" creationId="{C35A9470-1F3A-39FF-0B1B-E6BF7B8689C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19" creationId="{B70B90D7-665B-882B-B053-70EAB5A536E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20" creationId="{AE9F0CFC-45FE-1450-ADD0-5133E97F447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21" creationId="{64F2CD5F-E4AD-8CD2-BD92-B0D4C3781A9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22" creationId="{CD165DAD-4161-EE00-C9B8-B9F6CB800D2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23" creationId="{3257ED04-C94D-6752-8434-4D06720BC6F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24" creationId="{7E22319C-51F0-2969-EAA9-496955CD5D1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25" creationId="{A50F2DF5-CB71-D3F8-0FC1-52255E8241B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26" creationId="{59CD8EE6-1332-7E00-3F0F-CEAC00299EF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27" creationId="{723BAE05-7A64-5E42-1463-D78FAE33A32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28" creationId="{7EC2B341-7BD4-DDAB-D505-DF80D070C17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29" creationId="{98935CA0-44AE-663E-5232-F1ACE614DA2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30" creationId="{4F971D3E-1D9A-EE7C-88A1-5D2AF5D6B31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31" creationId="{37100BE7-A9B3-CD5A-404F-7268FBE7752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32" creationId="{B12448D9-C6DE-3FCF-2F2E-2B3CD6F12A5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33" creationId="{DE0FB3D2-B4D9-69AC-D351-40755836C7F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34" creationId="{5E1EC5D5-0F47-8FAF-F12D-67CF2B506B9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35" creationId="{6731FF3C-0373-5AA4-EC19-DF3088D77A9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36" creationId="{0BBF716E-E0D8-A8F9-5D4C-0076CEFE41A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37" creationId="{FFB2A0A7-1827-971B-6E6A-053E7695366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38" creationId="{F89BC44F-F744-BDF3-2A81-04B6F38108B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39" creationId="{E525870C-6000-0023-2724-4ACF06F116D1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40" creationId="{11CBCF65-D0CC-B5C0-401B-E48546E5AEF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41" creationId="{05297047-B91A-5AD7-76E4-251437169B2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42" creationId="{854394BA-8F1F-AC78-C679-BF6493EA344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43" creationId="{6389E767-D807-1FD6-0256-3959C1ABEAD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44" creationId="{38A752DC-37E5-E75B-054C-CA7688032F0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45" creationId="{848742F5-708D-80CF-3D61-000F46DF0D8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46" creationId="{7E1446E6-F502-767C-514D-320604CD378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47" creationId="{0BB44376-F037-C93D-6953-A62B5520F85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48" creationId="{57E83179-F5DF-23D3-B18F-F8F351E7E72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49" creationId="{7F994F3F-D1B4-2990-DDA9-CC2D8BF484D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50" creationId="{521A02AA-6773-39F4-BB94-5C1CCCD896F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51" creationId="{1AB01F60-4321-564B-243F-25C69DEC451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52" creationId="{9E4C36F1-30D4-8167-296B-596C009841B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53" creationId="{A3DB22F1-40A0-2CE0-6DA4-CF1C1BE97CB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54" creationId="{D7DF1514-0AE3-533A-92B0-8A27D9739A6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55" creationId="{134622A1-C98E-9561-3536-4D4C33A03B4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56" creationId="{FAECF2AE-EFA8-937B-60E6-054665C05BD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57" creationId="{9EB2D0A2-2238-FD25-77C8-89CFA56DC27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58" creationId="{32719A39-CA1E-E462-0830-941047E36F8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59" creationId="{1785559F-AA75-07A9-CC0C-188F2F0658A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60" creationId="{621B99E7-8723-A55A-93CE-97560BDF788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61" creationId="{8B92C95E-4093-8EC0-158F-1FCE0FD234A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62" creationId="{3D85E277-D07A-4773-B614-B0747AA5BC6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63" creationId="{0B17FF64-364B-C58E-E877-75E1797ED95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64" creationId="{9CA24D59-7411-A854-19B6-E661D94C078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65" creationId="{7A07C954-987E-2228-3DED-6FAF190178C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66" creationId="{F14D79C9-4E39-2BB1-BEA9-32C9A2217C7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67" creationId="{76F4C5D9-7A7E-B0A9-5DCC-A3EBE4D3FC1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68" creationId="{2341319C-6FC2-F607-8F25-73C39B193C4A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69" creationId="{D5D83099-5749-77A0-51F5-A080BBCFA56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70" creationId="{7CD324D8-A1F8-30F6-E6A6-D889BBEA95D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71" creationId="{D921191A-4AEF-D3CE-3D75-F981749F13A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72" creationId="{9CDEF3A4-E9F0-F1DA-9772-AE7C1311D10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73" creationId="{893A68F2-E37D-89BC-2DCC-9B7C3D528A6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74" creationId="{DBDB946E-D8E9-CD1F-2207-293AC6B82F9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75" creationId="{55D85043-BF65-A0E3-7286-CBEE1F6F24A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76" creationId="{8CCFB88A-22E3-82E1-1F5E-8365768220B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77" creationId="{17DBC4EE-1012-05C9-CA56-A00932907F1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78" creationId="{401335DC-0D34-EA08-4D3C-CD2D6D317AD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79" creationId="{54627408-F063-2F87-07C4-72429D963F7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80" creationId="{0AD44A73-0A17-8C37-27B2-96E3D421BF0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81" creationId="{CF7E8FA1-DD50-BA05-889E-DDCC98269B2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82" creationId="{B35DA2D3-CDC9-C6C1-5787-7399024FF5D9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83" creationId="{9ADFBDB9-60D2-2EC8-6D67-34F91B578B6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84" creationId="{DF42D4A5-0DD0-56C9-F2F9-3F4300904DD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85" creationId="{7F0A5A23-C32E-428A-DD62-D4CECF66865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86" creationId="{B82B46EB-1380-E37A-14B6-13CC9D386FB8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87" creationId="{F3B50313-CFCF-D7D7-1FDE-E000BF04715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88" creationId="{9CEAD95C-1B40-91B9-87E9-93567AE4A5D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89" creationId="{62002DDD-DE7B-E128-EEC2-25BA13B8EAA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90" creationId="{D4E73336-90FA-F071-612D-14978CABCB3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91" creationId="{91375783-284A-9F40-52C0-4CBB437BD2C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92" creationId="{9372E1F0-10D5-3922-0123-DE282C1E33B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93" creationId="{FB2D3D97-18CF-F8FF-D998-8914E79F3F24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94" creationId="{685337FB-D766-808B-7405-ABFAE351CB1C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95" creationId="{DF1D5820-4C5D-D4DA-5467-4A468EA316A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96" creationId="{1A938BBD-053C-3FF4-A4C0-139724A5E68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97" creationId="{45BE983F-5ACF-57BD-ABF4-8EDD32572802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98" creationId="{39B4E055-8D9A-21AF-AC61-67E68D6CC31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599" creationId="{ECBADE5B-DA89-D63F-0EC6-819CF3E998C0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600" creationId="{0A74B599-169B-169A-75DA-3B8D3A5F367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601" creationId="{EA10B687-77CF-7AB7-E07B-902CB0D5310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602" creationId="{081B7FA5-7A1F-B66D-6CFC-733E3FE1F10E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603" creationId="{B43840D8-84D9-922D-11C4-B758B6656EB7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604" creationId="{57174899-EF12-E75C-58F9-2219F07B402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605" creationId="{78A72350-DB9A-25D2-7EBB-1C28AF103CAD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606" creationId="{98B125DC-A02C-921D-000C-C20883FB3D66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607" creationId="{6A8C4BCF-C120-2F25-5737-6FAB3673BF6F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608" creationId="{CC4A42F7-9F7B-5B41-35C7-AEC1D7C707B3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609" creationId="{111C553D-B038-97A6-FFC0-54F7820E379B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610" creationId="{3C07F459-03F1-98A9-0351-8EA37EF03445}"/>
          </ac:spMkLst>
        </pc:spChg>
        <pc:spChg chg="mod">
          <ac:chgData name="文庆 丁" userId="2a3eca6fbe9f452f" providerId="LiveId" clId="{304DEAD5-4A63-4E6E-8296-5017BF1F850F}" dt="2023-07-05T03:33:55.736" v="267" actId="1076"/>
          <ac:spMkLst>
            <pc:docMk/>
            <pc:sldMk cId="2605613585" sldId="312"/>
            <ac:spMk id="611" creationId="{6CAB979E-1227-F6FC-5D74-6F36FA669C26}"/>
          </ac:spMkLst>
        </pc:spChg>
        <pc:grpChg chg="add mod">
          <ac:chgData name="文庆 丁" userId="2a3eca6fbe9f452f" providerId="LiveId" clId="{304DEAD5-4A63-4E6E-8296-5017BF1F850F}" dt="2023-07-05T03:33:55.736" v="267" actId="1076"/>
          <ac:grpSpMkLst>
            <pc:docMk/>
            <pc:sldMk cId="2605613585" sldId="312"/>
            <ac:grpSpMk id="4" creationId="{DDE4CF15-2B56-03C4-A3C5-B210A55DD13D}"/>
          </ac:grpSpMkLst>
        </pc:grpChg>
        <pc:grpChg chg="mod">
          <ac:chgData name="文庆 丁" userId="2a3eca6fbe9f452f" providerId="LiveId" clId="{304DEAD5-4A63-4E6E-8296-5017BF1F850F}" dt="2023-07-05T03:33:55.736" v="267" actId="1076"/>
          <ac:grpSpMkLst>
            <pc:docMk/>
            <pc:sldMk cId="2605613585" sldId="312"/>
            <ac:grpSpMk id="7" creationId="{3E388C46-AD64-4A90-DEE2-E1282A552E36}"/>
          </ac:grpSpMkLst>
        </pc:grpChg>
        <pc:grpChg chg="mod">
          <ac:chgData name="文庆 丁" userId="2a3eca6fbe9f452f" providerId="LiveId" clId="{304DEAD5-4A63-4E6E-8296-5017BF1F850F}" dt="2023-07-05T03:33:55.736" v="267" actId="1076"/>
          <ac:grpSpMkLst>
            <pc:docMk/>
            <pc:sldMk cId="2605613585" sldId="312"/>
            <ac:grpSpMk id="9" creationId="{5F28F800-0211-1583-DA43-B21E5E2E0D68}"/>
          </ac:grpSpMkLst>
        </pc:grpChg>
        <pc:grpChg chg="mod">
          <ac:chgData name="文庆 丁" userId="2a3eca6fbe9f452f" providerId="LiveId" clId="{304DEAD5-4A63-4E6E-8296-5017BF1F850F}" dt="2023-07-05T03:33:55.736" v="267" actId="1076"/>
          <ac:grpSpMkLst>
            <pc:docMk/>
            <pc:sldMk cId="2605613585" sldId="312"/>
            <ac:grpSpMk id="10" creationId="{0980B0CA-DA51-A0D4-A71E-67D804F85FC2}"/>
          </ac:grpSpMkLst>
        </pc:grpChg>
        <pc:picChg chg="mod">
          <ac:chgData name="文庆 丁" userId="2a3eca6fbe9f452f" providerId="LiveId" clId="{304DEAD5-4A63-4E6E-8296-5017BF1F850F}" dt="2023-07-05T03:37:07.303" v="268" actId="1076"/>
          <ac:picMkLst>
            <pc:docMk/>
            <pc:sldMk cId="2605613585" sldId="312"/>
            <ac:picMk id="5" creationId="{A4E42838-0737-7ED4-D4FB-9E042DA873D0}"/>
          </ac:picMkLst>
        </pc:picChg>
      </pc:sldChg>
      <pc:sldChg chg="modSp mod">
        <pc:chgData name="文庆 丁" userId="2a3eca6fbe9f452f" providerId="LiveId" clId="{304DEAD5-4A63-4E6E-8296-5017BF1F850F}" dt="2023-07-05T03:18:28.581" v="133"/>
        <pc:sldMkLst>
          <pc:docMk/>
          <pc:sldMk cId="516760409" sldId="313"/>
        </pc:sldMkLst>
        <pc:spChg chg="mod">
          <ac:chgData name="文庆 丁" userId="2a3eca6fbe9f452f" providerId="LiveId" clId="{304DEAD5-4A63-4E6E-8296-5017BF1F850F}" dt="2023-07-05T03:18:28.581" v="133"/>
          <ac:spMkLst>
            <pc:docMk/>
            <pc:sldMk cId="516760409" sldId="313"/>
            <ac:spMk id="2" creationId="{D3C884DC-C58C-4D83-9157-478A0AECA002}"/>
          </ac:spMkLst>
        </pc:spChg>
        <pc:spChg chg="mod">
          <ac:chgData name="文庆 丁" userId="2a3eca6fbe9f452f" providerId="LiveId" clId="{304DEAD5-4A63-4E6E-8296-5017BF1F850F}" dt="2023-07-05T03:18:28.581" v="133"/>
          <ac:spMkLst>
            <pc:docMk/>
            <pc:sldMk cId="516760409" sldId="313"/>
            <ac:spMk id="3" creationId="{378DAE95-7127-4F51-9451-9FE7A2833B8B}"/>
          </ac:spMkLst>
        </pc:spChg>
        <pc:spChg chg="mod">
          <ac:chgData name="文庆 丁" userId="2a3eca6fbe9f452f" providerId="LiveId" clId="{304DEAD5-4A63-4E6E-8296-5017BF1F850F}" dt="2023-07-05T03:18:28.581" v="133"/>
          <ac:spMkLst>
            <pc:docMk/>
            <pc:sldMk cId="516760409" sldId="313"/>
            <ac:spMk id="6" creationId="{DB62B1F9-BD38-47CA-BCDF-5ABB0477FD40}"/>
          </ac:spMkLst>
        </pc:spChg>
      </pc:sldChg>
      <pc:sldChg chg="addSp modSp new mod ord">
        <pc:chgData name="文庆 丁" userId="2a3eca6fbe9f452f" providerId="LiveId" clId="{304DEAD5-4A63-4E6E-8296-5017BF1F850F}" dt="2023-07-05T03:57:42.965" v="706" actId="255"/>
        <pc:sldMkLst>
          <pc:docMk/>
          <pc:sldMk cId="1887813496" sldId="314"/>
        </pc:sldMkLst>
        <pc:spChg chg="mod">
          <ac:chgData name="文庆 丁" userId="2a3eca6fbe9f452f" providerId="LiveId" clId="{304DEAD5-4A63-4E6E-8296-5017BF1F850F}" dt="2023-07-05T03:21:13.622" v="179" actId="14100"/>
          <ac:spMkLst>
            <pc:docMk/>
            <pc:sldMk cId="1887813496" sldId="314"/>
            <ac:spMk id="2" creationId="{83B55397-9637-6BF5-112B-1BA70DEB4B7F}"/>
          </ac:spMkLst>
        </pc:spChg>
        <pc:spChg chg="mod">
          <ac:chgData name="文庆 丁" userId="2a3eca6fbe9f452f" providerId="LiveId" clId="{304DEAD5-4A63-4E6E-8296-5017BF1F850F}" dt="2023-07-05T03:18:28.581" v="133"/>
          <ac:spMkLst>
            <pc:docMk/>
            <pc:sldMk cId="1887813496" sldId="314"/>
            <ac:spMk id="3" creationId="{4FF014C9-C3F4-833B-587E-D52E17354C6E}"/>
          </ac:spMkLst>
        </pc:spChg>
        <pc:spChg chg="add mod">
          <ac:chgData name="文庆 丁" userId="2a3eca6fbe9f452f" providerId="LiveId" clId="{304DEAD5-4A63-4E6E-8296-5017BF1F850F}" dt="2023-07-05T03:57:42.965" v="706" actId="255"/>
          <ac:spMkLst>
            <pc:docMk/>
            <pc:sldMk cId="1887813496" sldId="314"/>
            <ac:spMk id="4" creationId="{2B6A6517-356F-49F6-DD38-2C22BA90DED6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6" creationId="{F726C357-452F-D298-66A2-D15C304F786E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7" creationId="{9E68D726-A209-2F50-5E54-689EAADF398C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8" creationId="{FB752D6F-E03B-2684-E8DF-53752265408E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9" creationId="{13F88F6C-3286-9B0E-744A-AB8433673446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10" creationId="{5055780A-AAF9-7F58-EB23-88CD2D4E6173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11" creationId="{F874241B-78EE-5046-66ED-BA55816AF4C6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12" creationId="{41DDDC82-96F8-0A7A-B03C-0D4DAE9F28AC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13" creationId="{8BAFE152-0408-F1E7-916E-CA7922825E4F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14" creationId="{38FB4BFD-7509-7D9A-7456-AC8827E5A613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15" creationId="{C3B0CA33-3A04-E00B-60E6-AFF84F2892F9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16" creationId="{C420E539-EECC-4D88-B27B-FB5CCB30D932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17" creationId="{AE2F90BE-A4B5-ACE4-D1E0-170D1C8818D6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18" creationId="{AA2693D9-80C3-5E90-7537-52E070210F1A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19" creationId="{D151D42D-3BD1-59AB-EC2A-EC4D32FBD5C4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20" creationId="{1F373450-CCDF-C19A-EE13-B1C01A9292A8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21" creationId="{973F29FA-D90D-15F1-2FD0-A5AB9EEC0005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22" creationId="{A855D1C4-F97C-F428-AEBE-C128BDF5DE6F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23" creationId="{160AC389-4640-AA2A-1966-0E96806D6739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24" creationId="{1BDFCB1D-DD89-1F22-564B-22BC0868E435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25" creationId="{7BCF76B2-289D-5D0E-7C2C-2E46684B2F5E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26" creationId="{E90A7A64-A9E4-0EE0-4FBD-2CD814582EDE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27" creationId="{C7320473-C7D8-FDB1-1F02-3158FF571213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28" creationId="{731DECEE-9786-FA86-CB66-DF3B5755DEAD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29" creationId="{1D164345-1CD8-3659-055B-69D564B990FA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30" creationId="{869EF8A5-EF7E-4187-5E1F-3AA061FD7244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31" creationId="{85B75FB5-BDCF-D4D2-1F2B-3B7CF338C6DF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32" creationId="{84C1ABB8-D349-BE29-B945-7F6E150CCD9C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33" creationId="{C89D91C4-956E-5C9C-1118-A65DD1100760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34" creationId="{BDF0EFA4-6AEF-E260-AB82-6CA55EAAA0B8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35" creationId="{12AD321D-0303-E082-E9E5-EA6C8899CB76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36" creationId="{63A3EBC3-6CB7-183B-C341-97903ECB4376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37" creationId="{AC960DA5-8DC9-8E70-8473-76249EBB9C78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38" creationId="{616BFB8E-DB25-6CD1-234C-032EAF049226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39" creationId="{BF0E4454-82C1-3389-91FE-D8BA83F20183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40" creationId="{12D47CE6-6B07-0114-A75F-4A4DB19D781D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41" creationId="{99CBED74-7D7F-0386-F6FB-A637F0C94612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42" creationId="{B9A15C29-CC85-BAD7-BE8F-84518BB87D69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43" creationId="{3900199A-D3EB-C157-F738-C9596419B98F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44" creationId="{403AEA9D-554B-50E7-2A1A-5DED89A510D5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45" creationId="{F1E62019-00BF-F2CC-0101-7E435271305A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46" creationId="{DA1B57E4-90AF-8DF2-AEBA-D0F99017CC77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47" creationId="{B55666D8-E8FC-4720-7987-5E2764F5274A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48" creationId="{A5FB4F76-824E-2E92-A609-082910EE6625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49" creationId="{1FAD851F-E184-D254-93DB-1655FCA75834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50" creationId="{24A8A6F3-8782-5088-65A7-99CA08BB1CB3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51" creationId="{F03F507E-06DB-E861-29F6-54365F47D318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52" creationId="{4672DE7B-3F6F-3720-8762-AD6312CF2B86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53" creationId="{ACD6ACB7-2A57-1388-F4B8-54887ADD6C73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54" creationId="{679E009C-BCE8-2FC2-44C8-5F0246317124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55" creationId="{95FC2A3A-3A9E-5AD6-5943-03722F180BD0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56" creationId="{1A065E7C-30AF-B978-CF81-2D4AE98797B5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57" creationId="{4ACCB9E9-8268-5EC8-EF01-08F0E46BF304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58" creationId="{44A23BE8-8628-AB5E-3958-FEA6EC49CCF3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59" creationId="{4D4A4FB3-6E48-9EF1-9E7B-5DC0EB82D8EB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60" creationId="{2503EEB0-31EA-7017-F5FB-02E8C95ABFAF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61" creationId="{4240672E-12F5-9977-A767-D667AC5358F9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62" creationId="{E1AB0F46-3138-E436-7E84-BAE67B0C618E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63" creationId="{007CCC7C-2346-207C-D9A7-8D9D42EFBDAE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64" creationId="{0AB132E8-BBEE-B9F2-795E-261F2B6F37B1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65" creationId="{A0D7F1DB-5B14-0614-54E1-5A4CAE82946E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66" creationId="{A1E540B7-3CF4-0B4B-589E-D53E9E51780D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67" creationId="{F4BF304E-CFF5-D66D-9587-912E30D68EC3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68" creationId="{4D962A51-1642-6BD0-E4C4-E1BAF32D3FDD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69" creationId="{4441674D-EFB0-65A6-9D0F-64928229BF79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70" creationId="{0DE68BCE-B121-36FC-7D92-837CD61D1360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71" creationId="{028AE505-DF27-6637-D820-EDE99E42D132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72" creationId="{17BC35B2-D556-FE59-E4EC-845885555CF3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73" creationId="{D4A008B9-B0EE-A7B1-C490-9E66A37CE9ED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74" creationId="{CC2F4C7A-20B4-3EA5-F989-6E584C080504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75" creationId="{018C6614-CC78-1CB0-10B2-F245A6B7CB94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76" creationId="{983299BF-9DE9-BBF1-7525-8913CAE70B1A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77" creationId="{7C2BD30C-1562-9D71-1C70-3342AFEC7D00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78" creationId="{04B831CE-12FB-F997-4314-051BE095F3FE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79" creationId="{BD38D576-A437-B55F-A025-272FCFFBE14B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80" creationId="{03281D77-8D37-8B20-7483-FD2198980278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81" creationId="{CD1885F7-4B54-9AC0-B828-39A806866499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82" creationId="{8DF736BB-0F93-4A6C-A784-7E407115BCCB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83" creationId="{65125A0A-97DD-0CEF-8602-1826B86C4382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84" creationId="{F6D51E32-2BE1-3C91-C4CD-895FA16F07E2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85" creationId="{8FF8A850-D6DD-94FB-4820-3F9CC4CD1666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86" creationId="{7B6FAAFD-DA99-563A-A235-AFBDF8A95785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87" creationId="{E1D02A03-69DC-AD5F-AA98-13800B9912B2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88" creationId="{F312E6AA-48C6-7652-3F15-51A82E18B3D0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89" creationId="{CF28EE49-35D3-F724-0614-83C3AD4A96CD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90" creationId="{32D71724-4FB3-D05D-1022-4E8642A21DA8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91" creationId="{4DBD8179-4A61-42B5-C816-8826C57DE5B8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92" creationId="{05CFFC57-0244-B6D2-C665-8022A0BE2A78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93" creationId="{1E1557BB-2272-F161-1587-7394203FD707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94" creationId="{1358B437-5DF7-1E76-468E-05B722B45FCA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95" creationId="{13DF14A0-F862-1FBC-B70C-78E8F984A38F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96" creationId="{31D13795-6247-4068-A6AE-909B17462835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102" creationId="{7DA6A1EE-8EDA-56B6-D78D-F58526E43854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103" creationId="{4FE07B4F-6C3F-BEFA-822C-1E6BCA7B26B3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104" creationId="{35754DA6-BDC7-E3CC-EBC6-BEF6BCC8206E}"/>
          </ac:spMkLst>
        </pc:spChg>
        <pc:spChg chg="mod">
          <ac:chgData name="文庆 丁" userId="2a3eca6fbe9f452f" providerId="LiveId" clId="{304DEAD5-4A63-4E6E-8296-5017BF1F850F}" dt="2023-07-05T03:26:41.822" v="214"/>
          <ac:spMkLst>
            <pc:docMk/>
            <pc:sldMk cId="1887813496" sldId="314"/>
            <ac:spMk id="105" creationId="{E10DFE0D-09AA-C788-5E28-F2E405F0E500}"/>
          </ac:spMkLst>
        </pc:spChg>
        <pc:grpChg chg="add mod">
          <ac:chgData name="文庆 丁" userId="2a3eca6fbe9f452f" providerId="LiveId" clId="{304DEAD5-4A63-4E6E-8296-5017BF1F850F}" dt="2023-07-05T03:33:13.615" v="260" actId="14100"/>
          <ac:grpSpMkLst>
            <pc:docMk/>
            <pc:sldMk cId="1887813496" sldId="314"/>
            <ac:grpSpMk id="5" creationId="{0DF450E4-8B0A-AFD7-3581-109C53760FCC}"/>
          </ac:grpSpMkLst>
        </pc:grpChg>
        <pc:grpChg chg="mod">
          <ac:chgData name="文庆 丁" userId="2a3eca6fbe9f452f" providerId="LiveId" clId="{304DEAD5-4A63-4E6E-8296-5017BF1F850F}" dt="2023-07-05T03:26:41.822" v="214"/>
          <ac:grpSpMkLst>
            <pc:docMk/>
            <pc:sldMk cId="1887813496" sldId="314"/>
            <ac:grpSpMk id="97" creationId="{9E635CD8-34AF-E017-BF54-01BAE9F5F12D}"/>
          </ac:grpSpMkLst>
        </pc:grpChg>
        <pc:grpChg chg="mod">
          <ac:chgData name="文庆 丁" userId="2a3eca6fbe9f452f" providerId="LiveId" clId="{304DEAD5-4A63-4E6E-8296-5017BF1F850F}" dt="2023-07-05T03:26:41.822" v="214"/>
          <ac:grpSpMkLst>
            <pc:docMk/>
            <pc:sldMk cId="1887813496" sldId="314"/>
            <ac:grpSpMk id="98" creationId="{D23383CD-9F11-A1F7-398B-3E29CC4803B7}"/>
          </ac:grpSpMkLst>
        </pc:grpChg>
        <pc:cxnChg chg="mod">
          <ac:chgData name="文庆 丁" userId="2a3eca6fbe9f452f" providerId="LiveId" clId="{304DEAD5-4A63-4E6E-8296-5017BF1F850F}" dt="2023-07-05T03:26:41.822" v="214"/>
          <ac:cxnSpMkLst>
            <pc:docMk/>
            <pc:sldMk cId="1887813496" sldId="314"/>
            <ac:cxnSpMk id="99" creationId="{298EF094-CA0C-4EB9-43D9-59AB59B62B60}"/>
          </ac:cxnSpMkLst>
        </pc:cxnChg>
        <pc:cxnChg chg="mod">
          <ac:chgData name="文庆 丁" userId="2a3eca6fbe9f452f" providerId="LiveId" clId="{304DEAD5-4A63-4E6E-8296-5017BF1F850F}" dt="2023-07-05T03:26:41.822" v="214"/>
          <ac:cxnSpMkLst>
            <pc:docMk/>
            <pc:sldMk cId="1887813496" sldId="314"/>
            <ac:cxnSpMk id="100" creationId="{AD8399DB-1695-5B0C-5D57-1BB78D7C3381}"/>
          </ac:cxnSpMkLst>
        </pc:cxnChg>
        <pc:cxnChg chg="mod">
          <ac:chgData name="文庆 丁" userId="2a3eca6fbe9f452f" providerId="LiveId" clId="{304DEAD5-4A63-4E6E-8296-5017BF1F850F}" dt="2023-07-05T03:26:41.822" v="214"/>
          <ac:cxnSpMkLst>
            <pc:docMk/>
            <pc:sldMk cId="1887813496" sldId="314"/>
            <ac:cxnSpMk id="101" creationId="{A6DC8A5C-F8AE-FC93-D8A1-82E431DF45B0}"/>
          </ac:cxnSpMkLst>
        </pc:cxnChg>
      </pc:sldChg>
      <pc:sldChg chg="addSp delSp modSp new mod">
        <pc:chgData name="文庆 丁" userId="2a3eca6fbe9f452f" providerId="LiveId" clId="{304DEAD5-4A63-4E6E-8296-5017BF1F850F}" dt="2023-07-05T03:57:02.110" v="704" actId="1076"/>
        <pc:sldMkLst>
          <pc:docMk/>
          <pc:sldMk cId="574745874" sldId="315"/>
        </pc:sldMkLst>
        <pc:spChg chg="mod">
          <ac:chgData name="文庆 丁" userId="2a3eca6fbe9f452f" providerId="LiveId" clId="{304DEAD5-4A63-4E6E-8296-5017BF1F850F}" dt="2023-07-05T03:45:21.389" v="341" actId="20577"/>
          <ac:spMkLst>
            <pc:docMk/>
            <pc:sldMk cId="574745874" sldId="315"/>
            <ac:spMk id="2" creationId="{256BA8B5-7EBA-1DAB-741C-6FA15A6A07BF}"/>
          </ac:spMkLst>
        </pc:spChg>
        <pc:spChg chg="add mod">
          <ac:chgData name="文庆 丁" userId="2a3eca6fbe9f452f" providerId="LiveId" clId="{304DEAD5-4A63-4E6E-8296-5017BF1F850F}" dt="2023-07-05T03:49:53.737" v="584" actId="20577"/>
          <ac:spMkLst>
            <pc:docMk/>
            <pc:sldMk cId="574745874" sldId="315"/>
            <ac:spMk id="4" creationId="{7CE2E44B-13DF-926A-57E9-6AD39B8D83E5}"/>
          </ac:spMkLst>
        </pc:spChg>
        <pc:spChg chg="add mod">
          <ac:chgData name="文庆 丁" userId="2a3eca6fbe9f452f" providerId="LiveId" clId="{304DEAD5-4A63-4E6E-8296-5017BF1F850F}" dt="2023-07-05T03:51:46.695" v="652" actId="1076"/>
          <ac:spMkLst>
            <pc:docMk/>
            <pc:sldMk cId="574745874" sldId="315"/>
            <ac:spMk id="5" creationId="{977CE4AC-D72E-A0F8-976A-B2C3E972ED93}"/>
          </ac:spMkLst>
        </pc:spChg>
        <pc:spChg chg="add mod">
          <ac:chgData name="文庆 丁" userId="2a3eca6fbe9f452f" providerId="LiveId" clId="{304DEAD5-4A63-4E6E-8296-5017BF1F850F}" dt="2023-07-05T03:55:22.347" v="687" actId="1076"/>
          <ac:spMkLst>
            <pc:docMk/>
            <pc:sldMk cId="574745874" sldId="315"/>
            <ac:spMk id="6" creationId="{A6A07788-2D76-D40F-2E7C-8A408995169A}"/>
          </ac:spMkLst>
        </pc:spChg>
        <pc:spChg chg="add mod">
          <ac:chgData name="文庆 丁" userId="2a3eca6fbe9f452f" providerId="LiveId" clId="{304DEAD5-4A63-4E6E-8296-5017BF1F850F}" dt="2023-07-05T03:51:53.245" v="655" actId="1076"/>
          <ac:spMkLst>
            <pc:docMk/>
            <pc:sldMk cId="574745874" sldId="315"/>
            <ac:spMk id="7" creationId="{1E77D68C-17B7-2701-272B-EDB9FF2B0126}"/>
          </ac:spMkLst>
        </pc:spChg>
        <pc:spChg chg="add del mod">
          <ac:chgData name="文庆 丁" userId="2a3eca6fbe9f452f" providerId="LiveId" clId="{304DEAD5-4A63-4E6E-8296-5017BF1F850F}" dt="2023-07-05T03:49:42.504" v="558" actId="21"/>
          <ac:spMkLst>
            <pc:docMk/>
            <pc:sldMk cId="574745874" sldId="315"/>
            <ac:spMk id="8" creationId="{68E8DE3B-8EE6-3762-66C6-659B52C51D5D}"/>
          </ac:spMkLst>
        </pc:spChg>
        <pc:spChg chg="add del mod">
          <ac:chgData name="文庆 丁" userId="2a3eca6fbe9f452f" providerId="LiveId" clId="{304DEAD5-4A63-4E6E-8296-5017BF1F850F}" dt="2023-07-05T03:50:00.527" v="587"/>
          <ac:spMkLst>
            <pc:docMk/>
            <pc:sldMk cId="574745874" sldId="315"/>
            <ac:spMk id="9" creationId="{AB636E16-04AC-95F2-65EB-A73E2ADE710D}"/>
          </ac:spMkLst>
        </pc:spChg>
        <pc:spChg chg="add mod">
          <ac:chgData name="文庆 丁" userId="2a3eca6fbe9f452f" providerId="LiveId" clId="{304DEAD5-4A63-4E6E-8296-5017BF1F850F}" dt="2023-07-05T03:51:55.892" v="656" actId="1076"/>
          <ac:spMkLst>
            <pc:docMk/>
            <pc:sldMk cId="574745874" sldId="315"/>
            <ac:spMk id="10" creationId="{FEA6A22D-49FA-3B11-0481-A983059DE8D4}"/>
          </ac:spMkLst>
        </pc:spChg>
        <pc:spChg chg="add mod">
          <ac:chgData name="文庆 丁" userId="2a3eca6fbe9f452f" providerId="LiveId" clId="{304DEAD5-4A63-4E6E-8296-5017BF1F850F}" dt="2023-07-05T03:55:42.497" v="691" actId="1076"/>
          <ac:spMkLst>
            <pc:docMk/>
            <pc:sldMk cId="574745874" sldId="315"/>
            <ac:spMk id="11" creationId="{870FA4BA-E356-D9EF-4F12-F394625F9A19}"/>
          </ac:spMkLst>
        </pc:spChg>
        <pc:spChg chg="add mod">
          <ac:chgData name="文庆 丁" userId="2a3eca6fbe9f452f" providerId="LiveId" clId="{304DEAD5-4A63-4E6E-8296-5017BF1F850F}" dt="2023-07-05T03:55:39.825" v="690" actId="1076"/>
          <ac:spMkLst>
            <pc:docMk/>
            <pc:sldMk cId="574745874" sldId="315"/>
            <ac:spMk id="12" creationId="{FCDFF913-9D17-1055-3AB8-D7D88A88599B}"/>
          </ac:spMkLst>
        </pc:spChg>
        <pc:spChg chg="add mod">
          <ac:chgData name="文庆 丁" userId="2a3eca6fbe9f452f" providerId="LiveId" clId="{304DEAD5-4A63-4E6E-8296-5017BF1F850F}" dt="2023-07-05T03:54:38.476" v="672" actId="1076"/>
          <ac:spMkLst>
            <pc:docMk/>
            <pc:sldMk cId="574745874" sldId="315"/>
            <ac:spMk id="13" creationId="{09A0228D-0A8B-792A-F8DC-DABF306BA9F2}"/>
          </ac:spMkLst>
        </pc:spChg>
        <pc:spChg chg="add mod">
          <ac:chgData name="文庆 丁" userId="2a3eca6fbe9f452f" providerId="LiveId" clId="{304DEAD5-4A63-4E6E-8296-5017BF1F850F}" dt="2023-07-05T03:55:34.979" v="689" actId="1076"/>
          <ac:spMkLst>
            <pc:docMk/>
            <pc:sldMk cId="574745874" sldId="315"/>
            <ac:spMk id="14" creationId="{3BE97ACB-5E25-5C8B-3F47-9161E7297189}"/>
          </ac:spMkLst>
        </pc:spChg>
        <pc:spChg chg="add mod">
          <ac:chgData name="文庆 丁" userId="2a3eca6fbe9f452f" providerId="LiveId" clId="{304DEAD5-4A63-4E6E-8296-5017BF1F850F}" dt="2023-07-05T03:55:29.238" v="688" actId="1076"/>
          <ac:spMkLst>
            <pc:docMk/>
            <pc:sldMk cId="574745874" sldId="315"/>
            <ac:spMk id="15" creationId="{6E9F2C59-449D-9305-244C-DDFCABF260A1}"/>
          </ac:spMkLst>
        </pc:spChg>
        <pc:spChg chg="add mod">
          <ac:chgData name="文庆 丁" userId="2a3eca6fbe9f452f" providerId="LiveId" clId="{304DEAD5-4A63-4E6E-8296-5017BF1F850F}" dt="2023-07-05T03:56:10.999" v="696" actId="1076"/>
          <ac:spMkLst>
            <pc:docMk/>
            <pc:sldMk cId="574745874" sldId="315"/>
            <ac:spMk id="16" creationId="{7E681278-7521-AA53-F488-971409C9919B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18" creationId="{2DBC0FE0-9600-2AE9-F14F-381FDA832500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19" creationId="{FF379979-94BD-EA2F-A2B6-817AA4624149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20" creationId="{DE96204F-28AA-A1F0-EBA7-88074DED135D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21" creationId="{A83FFDA9-885D-32CC-AF7C-15D71B4D827D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22" creationId="{914C8D51-9D52-466F-CF18-A59E41CB6B0A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23" creationId="{BD05AD91-394F-090F-D690-E5B06E839E63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24" creationId="{B61E32DC-E717-C921-1A68-2184B6BAD77E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25" creationId="{551E5CB9-BF31-79CD-D8B2-CCD90D103E79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26" creationId="{B4FABE85-E9B3-0FAD-AABB-8F28EC64C3AB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27" creationId="{7F5492ED-C4CD-734B-96D1-8F67093C2895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28" creationId="{4D72C055-65CE-D45B-A627-F9FF3D232775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29" creationId="{77A734E8-9224-E997-4DC8-58DA9D9B0347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30" creationId="{EE740DEE-276F-F5F1-72EA-F57ECDC77F4F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31" creationId="{D141A67B-DCD4-999E-5647-D2B410C14FE6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32" creationId="{B33EEB99-7034-23C5-2441-4919A30756D6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33" creationId="{CE0E63B3-2B8A-AF0F-0B1B-32A01A3589A6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34" creationId="{9F7C8471-CCFC-CA2B-A8F5-1E96E4AC8C66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35" creationId="{52DE46D1-8099-733B-D6A1-501A495FBC90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36" creationId="{DEDA8C29-4807-B283-7C52-57A8B9A67B81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37" creationId="{3155ADF4-3410-CC07-3055-4ABEC4E8EBDA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38" creationId="{45247156-D124-BF13-0B86-F8C2F48F6B91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39" creationId="{59CAA29A-8A81-99D0-36A2-11A05E91AD7C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40" creationId="{6D090F31-8410-6F7D-D04D-10DFF57C24E7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41" creationId="{5AC16023-A16A-298E-4835-91976C21B12F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42" creationId="{DE761BF7-5814-5E36-81A2-6D587B0FA060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43" creationId="{F20587C8-6133-81A8-0001-CB085C1C72F3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44" creationId="{5D32BD09-00EA-885B-CF27-4CAED96A0E41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45" creationId="{44902D42-E4BC-4F07-04FF-636CBA995739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46" creationId="{2EDD0192-3889-E0A7-B0E6-A85A035ADA0F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47" creationId="{2E959E67-44EE-D924-39B6-794CE9DB9BDD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48" creationId="{C150CFC4-0456-835B-8004-A1427227ED19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49" creationId="{DA60F9D8-DF73-5D0D-0D9C-E46A49542B87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50" creationId="{5A12DA9C-65EF-9E34-2B83-A7DC3A688B98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51" creationId="{A843F41A-7CF6-26AF-1A3C-5D4568ACD4EE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52" creationId="{E68E1C46-AB71-3D72-A43B-FA3C8B079617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53" creationId="{0D423668-67B2-EACC-8DF8-3005A11EFCE5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54" creationId="{57F691E0-C8A1-2294-37F1-CFEE776BD5F9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55" creationId="{752F8C0E-50A0-792C-9BBD-1BE5CE310644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56" creationId="{86019202-7AC2-5EE7-9279-4E476AC5AAC7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57" creationId="{762F5702-B85B-730B-F220-7CFD82EC6B83}"/>
          </ac:spMkLst>
        </pc:spChg>
        <pc:spChg chg="mod">
          <ac:chgData name="文庆 丁" userId="2a3eca6fbe9f452f" providerId="LiveId" clId="{304DEAD5-4A63-4E6E-8296-5017BF1F850F}" dt="2023-07-05T03:57:02.110" v="704" actId="1076"/>
          <ac:spMkLst>
            <pc:docMk/>
            <pc:sldMk cId="574745874" sldId="315"/>
            <ac:spMk id="58" creationId="{29BE375A-A9CB-5575-B177-A2EEF2061E0C}"/>
          </ac:spMkLst>
        </pc:spChg>
        <pc:grpChg chg="add mod">
          <ac:chgData name="文庆 丁" userId="2a3eca6fbe9f452f" providerId="LiveId" clId="{304DEAD5-4A63-4E6E-8296-5017BF1F850F}" dt="2023-07-05T03:57:02.110" v="704" actId="1076"/>
          <ac:grpSpMkLst>
            <pc:docMk/>
            <pc:sldMk cId="574745874" sldId="315"/>
            <ac:grpSpMk id="17" creationId="{6700D82E-3786-CDA2-BB97-1C2DE8A5C2F1}"/>
          </ac:grpSpMkLst>
        </pc:grpChg>
      </pc:sldChg>
      <pc:sldMasterChg chg="addSp modSldLayout">
        <pc:chgData name="文庆 丁" userId="2a3eca6fbe9f452f" providerId="LiveId" clId="{304DEAD5-4A63-4E6E-8296-5017BF1F850F}" dt="2023-07-05T03:18:28.581" v="133"/>
        <pc:sldMasterMkLst>
          <pc:docMk/>
          <pc:sldMasterMk cId="603246957" sldId="2147483661"/>
        </pc:sldMasterMkLst>
        <pc:spChg chg="add">
          <ac:chgData name="文庆 丁" userId="2a3eca6fbe9f452f" providerId="LiveId" clId="{304DEAD5-4A63-4E6E-8296-5017BF1F850F}" dt="2023-07-05T03:18:28.581" v="133"/>
          <ac:spMkLst>
            <pc:docMk/>
            <pc:sldMasterMk cId="603246957" sldId="2147483661"/>
            <ac:spMk id="8" creationId="{9E955902-98CD-ABA0-EE0E-CDDE9AA3068F}"/>
          </ac:spMkLst>
        </pc:spChg>
        <pc:sldLayoutChg chg="delSp">
          <pc:chgData name="文庆 丁" userId="2a3eca6fbe9f452f" providerId="LiveId" clId="{304DEAD5-4A63-4E6E-8296-5017BF1F850F}" dt="2023-07-05T03:18:28.581" v="133"/>
          <pc:sldLayoutMkLst>
            <pc:docMk/>
            <pc:sldMasterMk cId="603246957" sldId="2147483661"/>
            <pc:sldLayoutMk cId="227777996" sldId="2147483675"/>
          </pc:sldLayoutMkLst>
          <pc:spChg chg="del">
            <ac:chgData name="文庆 丁" userId="2a3eca6fbe9f452f" providerId="LiveId" clId="{304DEAD5-4A63-4E6E-8296-5017BF1F850F}" dt="2023-07-05T03:18:28.581" v="133"/>
            <ac:spMkLst>
              <pc:docMk/>
              <pc:sldMasterMk cId="603246957" sldId="2147483661"/>
              <pc:sldLayoutMk cId="227777996" sldId="2147483675"/>
              <ac:spMk id="11" creationId="{0A271160-581E-4BCE-BACF-7271659F1D0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0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3666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263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8995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DF43872-A3F5-4EFF-9044-DC243D82E5EE}"/>
              </a:ext>
            </a:extLst>
          </p:cNvPr>
          <p:cNvSpPr/>
          <p:nvPr userDrawn="1"/>
        </p:nvSpPr>
        <p:spPr>
          <a:xfrm>
            <a:off x="0" y="0"/>
            <a:ext cx="12185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6783294-BF15-49D8-80BE-0A4D1AC0886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t="-33334" b="1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BAACAFB-E078-41E5-BE32-2CCD597E1D4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76653" y="6109859"/>
            <a:ext cx="4642248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en-US" altLang="zh-CN" sz="1000" b="0" dirty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Speaker name and title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593D43E-1697-4C76-BF37-C96E16B1348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OfficePLUS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FD368F-863D-4527-8F6D-CEC87B7E23EE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73099" y="1380167"/>
            <a:ext cx="10845071" cy="2911182"/>
          </a:xfrm>
        </p:spPr>
        <p:txBody>
          <a:bodyPr wrap="square" anchor="b">
            <a:spAutoFit/>
          </a:bodyPr>
          <a:lstStyle>
            <a:lvl1pPr algn="ctr">
              <a:lnSpc>
                <a:spcPct val="120000"/>
              </a:lnSpc>
              <a:defRPr sz="8000" spc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FF249-69FA-478C-853F-D62CA2935D8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4984382"/>
            <a:ext cx="10845801" cy="590292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000" u="none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16315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5EBF68-16B8-4F65-A549-2BD5123D581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F056F9-AFFA-4940-80A2-E7D9E3F1BFD5}"/>
              </a:ext>
            </a:extLst>
          </p:cNvPr>
          <p:cNvSpPr>
            <a:spLocks noChangeAspect="1"/>
          </p:cNvSpPr>
          <p:nvPr userDrawn="1"/>
        </p:nvSpPr>
        <p:spPr>
          <a:xfrm>
            <a:off x="4978400" y="825500"/>
            <a:ext cx="7213600" cy="5410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softEdge rad="571500"/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3" y="4304232"/>
            <a:ext cx="10687047" cy="923330"/>
          </a:xfrm>
        </p:spPr>
        <p:txBody>
          <a:bodyPr wrap="square" anchor="b">
            <a:sp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3" y="5254547"/>
            <a:ext cx="10687047" cy="258532"/>
          </a:xfrm>
        </p:spPr>
        <p:txBody>
          <a:bodyPr wrap="square">
            <a:spAutoFit/>
          </a:bodyPr>
          <a:lstStyle>
            <a:lvl1pPr marL="0" indent="0">
              <a:buNone/>
              <a:defRPr sz="1200">
                <a:solidFill>
                  <a:schemeClr val="bg1">
                    <a:alpha val="50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BA282FB-F25C-4CF4-A799-5FD6B8CFAD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853" y="1892300"/>
            <a:ext cx="1826141" cy="1862048"/>
          </a:xfr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FontTx/>
              <a:buNone/>
              <a:defRPr sz="11500" b="1">
                <a:solidFill>
                  <a:schemeClr val="bg1"/>
                </a:solidFill>
              </a:defRPr>
            </a:lvl1pPr>
            <a:lvl2pPr marL="457177" indent="0">
              <a:lnSpc>
                <a:spcPct val="100000"/>
              </a:lnSpc>
              <a:buFontTx/>
              <a:buNone/>
              <a:defRPr/>
            </a:lvl2pPr>
            <a:lvl3pPr marL="914353" indent="0">
              <a:lnSpc>
                <a:spcPct val="100000"/>
              </a:lnSpc>
              <a:buFontTx/>
              <a:buNone/>
              <a:defRPr/>
            </a:lvl3pPr>
            <a:lvl4pPr marL="1371531" indent="0">
              <a:lnSpc>
                <a:spcPct val="100000"/>
              </a:lnSpc>
              <a:buFontTx/>
              <a:buNone/>
              <a:defRPr/>
            </a:lvl4pPr>
            <a:lvl5pPr marL="1828709" indent="0">
              <a:lnSpc>
                <a:spcPct val="100000"/>
              </a:lnSpc>
              <a:buFontTx/>
              <a:buNone/>
              <a:defRPr/>
            </a:lvl5pPr>
          </a:lstStyle>
          <a:p>
            <a:pPr lvl="0"/>
            <a:r>
              <a:rPr lang="en-GB" altLang="zh-CN" dirty="0"/>
              <a:t>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821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7340D6F-4A50-445F-916E-D43067E7D04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t="1" b="-3333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14C84A20-CF9D-4080-959D-55F32AB29A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399" y="6018684"/>
            <a:ext cx="5435601" cy="2308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Signature</a:t>
            </a:r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FEA7D86A-A334-4E0C-B01B-43F345A176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3299" y="6018684"/>
            <a:ext cx="5435601" cy="2308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zh-CN" altLang="en-US" sz="10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Date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A48BB-A1A1-4744-B0D3-FD4F42C33B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2816686"/>
            <a:ext cx="10858500" cy="1567993"/>
          </a:xfrm>
        </p:spPr>
        <p:txBody>
          <a:bodyPr anchor="b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7777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51926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98417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6074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541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5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3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12050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4665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E955902-98CD-ABA0-EE0E-CDDE9AA3068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0000"/>
            </a:blip>
            <a:srcRect/>
            <a:stretch>
              <a:fillRect t="-33334" b="1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24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30E511-2775-4897-92AE-0A532523E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34261" y="6106597"/>
            <a:ext cx="984640" cy="390347"/>
          </a:xfrm>
        </p:spPr>
        <p:txBody>
          <a:bodyPr/>
          <a:lstStyle/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六源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CCCE32-2390-4C4A-9C09-6286114EB9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失物招领平台</a:t>
            </a:r>
            <a:endParaRPr lang="en-US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1A1339-D73A-490C-A6D7-6F87ABF0B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99" y="2848966"/>
            <a:ext cx="10845071" cy="1442383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开源项目演示答辩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B5A465-282C-4764-8F48-F0C288582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099" y="4817895"/>
            <a:ext cx="10845801" cy="771364"/>
          </a:xfrm>
        </p:spPr>
        <p:txBody>
          <a:bodyPr>
            <a:noAutofit/>
          </a:bodyPr>
          <a:lstStyle/>
          <a:p>
            <a:r>
              <a:rPr lang="en-US" altLang="zh-CN" sz="2800" dirty="0" err="1">
                <a:solidFill>
                  <a:srgbClr val="FFC000"/>
                </a:solidFill>
                <a:cs typeface="+mn-ea"/>
                <a:sym typeface="+mn-lt"/>
              </a:rPr>
              <a:t>LostandFound</a:t>
            </a:r>
            <a:endParaRPr lang="en-US" altLang="zh-CN" sz="2800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E61C5E-8044-4456-BF0B-CCF75456AF56}"/>
              </a:ext>
            </a:extLst>
          </p:cNvPr>
          <p:cNvSpPr txBox="1"/>
          <p:nvPr/>
        </p:nvSpPr>
        <p:spPr>
          <a:xfrm>
            <a:off x="1504949" y="2521605"/>
            <a:ext cx="918210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OPEN SOURCE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341021F-80ED-4F4B-B637-C9245CE84E5A}"/>
              </a:ext>
            </a:extLst>
          </p:cNvPr>
          <p:cNvGrpSpPr/>
          <p:nvPr/>
        </p:nvGrpSpPr>
        <p:grpSpPr>
          <a:xfrm>
            <a:off x="7466206" y="5097692"/>
            <a:ext cx="305456" cy="305456"/>
            <a:chOff x="1442252" y="4480560"/>
            <a:chExt cx="530225" cy="53022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1B736BA-2B3E-4034-AEA6-57C2ED6784E9}"/>
                </a:ext>
              </a:extLst>
            </p:cNvPr>
            <p:cNvSpPr/>
            <p:nvPr/>
          </p:nvSpPr>
          <p:spPr>
            <a:xfrm>
              <a:off x="1442252" y="4480560"/>
              <a:ext cx="530225" cy="5302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F4B66BF9-F3E6-4FF8-8F58-5EDCD4EE08BB}"/>
                </a:ext>
              </a:extLst>
            </p:cNvPr>
            <p:cNvSpPr/>
            <p:nvPr/>
          </p:nvSpPr>
          <p:spPr>
            <a:xfrm rot="5400000">
              <a:off x="1635012" y="4682941"/>
              <a:ext cx="173282" cy="125462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BFABB96-5F0B-4078-9B7F-27177B77B029}"/>
              </a:ext>
            </a:extLst>
          </p:cNvPr>
          <p:cNvGrpSpPr/>
          <p:nvPr/>
        </p:nvGrpSpPr>
        <p:grpSpPr>
          <a:xfrm>
            <a:off x="11398321" y="643370"/>
            <a:ext cx="119849" cy="108033"/>
            <a:chOff x="11518900" y="487680"/>
            <a:chExt cx="228600" cy="162560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4CAC055E-8456-499A-888E-5D59CF528902}"/>
                </a:ext>
              </a:extLst>
            </p:cNvPr>
            <p:cNvCxnSpPr/>
            <p:nvPr userDrawn="1"/>
          </p:nvCxnSpPr>
          <p:spPr>
            <a:xfrm>
              <a:off x="11518900" y="48768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D4DE5CF-BAAC-42B5-8AAA-CA7D68559C72}"/>
                </a:ext>
              </a:extLst>
            </p:cNvPr>
            <p:cNvCxnSpPr/>
            <p:nvPr userDrawn="1"/>
          </p:nvCxnSpPr>
          <p:spPr>
            <a:xfrm>
              <a:off x="11518900" y="56896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0ADCED8-A2D9-409B-A19D-73F0CC2E8904}"/>
                </a:ext>
              </a:extLst>
            </p:cNvPr>
            <p:cNvCxnSpPr/>
            <p:nvPr userDrawn="1"/>
          </p:nvCxnSpPr>
          <p:spPr>
            <a:xfrm>
              <a:off x="11518900" y="65024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7424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E253D-7E5D-6C67-2F18-0E445EA5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00" y="125961"/>
            <a:ext cx="10858500" cy="702129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数据展示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DE1096-8F9B-5558-FE8F-A9F2FBFC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E42838-0737-7ED4-D4FB-9E042DA87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1" y="881092"/>
            <a:ext cx="8005665" cy="32902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E404E9-3DCA-8C29-4DC0-20972E6ECCDC}"/>
              </a:ext>
            </a:extLst>
          </p:cNvPr>
          <p:cNvSpPr txBox="1"/>
          <p:nvPr/>
        </p:nvSpPr>
        <p:spPr>
          <a:xfrm>
            <a:off x="651071" y="4224302"/>
            <a:ext cx="363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搜索栏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C4819D-1F85-2A26-10C3-C29604221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46" y="4869475"/>
            <a:ext cx="5950502" cy="1366229"/>
          </a:xfrm>
          <a:prstGeom prst="rect">
            <a:avLst/>
          </a:prstGeom>
        </p:spPr>
      </p:pic>
      <p:grpSp>
        <p:nvGrpSpPr>
          <p:cNvPr id="4" name="组合 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DE4CF15-2B56-03C4-A3C5-B210A55DD13D}"/>
              </a:ext>
            </a:extLst>
          </p:cNvPr>
          <p:cNvGrpSpPr>
            <a:grpSpLocks noChangeAspect="1"/>
          </p:cNvGrpSpPr>
          <p:nvPr/>
        </p:nvGrpSpPr>
        <p:grpSpPr>
          <a:xfrm>
            <a:off x="10110528" y="4583640"/>
            <a:ext cx="1700472" cy="1691532"/>
            <a:chOff x="3535133" y="1130300"/>
            <a:chExt cx="5121610" cy="5094685"/>
          </a:xfrm>
        </p:grpSpPr>
        <p:grpSp>
          <p:nvGrpSpPr>
            <p:cNvPr id="7" name="ïsḷïde">
              <a:extLst>
                <a:ext uri="{FF2B5EF4-FFF2-40B4-BE49-F238E27FC236}">
                  <a16:creationId xmlns:a16="http://schemas.microsoft.com/office/drawing/2014/main" id="{3E388C46-AD64-4A90-DEE2-E1282A552E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7696" y="1130300"/>
              <a:ext cx="3357828" cy="4323586"/>
              <a:chOff x="2663" y="-25"/>
              <a:chExt cx="2865" cy="3689"/>
            </a:xfrm>
          </p:grpSpPr>
          <p:sp>
            <p:nvSpPr>
              <p:cNvPr id="412" name="ïşľïḑê">
                <a:extLst>
                  <a:ext uri="{FF2B5EF4-FFF2-40B4-BE49-F238E27FC236}">
                    <a16:creationId xmlns:a16="http://schemas.microsoft.com/office/drawing/2014/main" id="{5EBA7042-055C-1FB2-C5CC-2B176E1992D4}"/>
                  </a:ext>
                </a:extLst>
              </p:cNvPr>
              <p:cNvSpPr/>
              <p:nvPr/>
            </p:nvSpPr>
            <p:spPr bwMode="auto">
              <a:xfrm>
                <a:off x="4271" y="3348"/>
                <a:ext cx="465" cy="316"/>
              </a:xfrm>
              <a:custGeom>
                <a:avLst/>
                <a:gdLst>
                  <a:gd name="T0" fmla="*/ 465 w 465"/>
                  <a:gd name="T1" fmla="*/ 0 h 316"/>
                  <a:gd name="T2" fmla="*/ 0 w 465"/>
                  <a:gd name="T3" fmla="*/ 268 h 316"/>
                  <a:gd name="T4" fmla="*/ 0 w 465"/>
                  <a:gd name="T5" fmla="*/ 316 h 316"/>
                  <a:gd name="T6" fmla="*/ 465 w 465"/>
                  <a:gd name="T7" fmla="*/ 48 h 316"/>
                  <a:gd name="T8" fmla="*/ 465 w 465"/>
                  <a:gd name="T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5" h="316">
                    <a:moveTo>
                      <a:pt x="465" y="0"/>
                    </a:moveTo>
                    <a:lnTo>
                      <a:pt x="0" y="268"/>
                    </a:lnTo>
                    <a:lnTo>
                      <a:pt x="0" y="316"/>
                    </a:lnTo>
                    <a:lnTo>
                      <a:pt x="465" y="48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747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3" name="išlïḑe">
                <a:extLst>
                  <a:ext uri="{FF2B5EF4-FFF2-40B4-BE49-F238E27FC236}">
                    <a16:creationId xmlns:a16="http://schemas.microsoft.com/office/drawing/2014/main" id="{71DE40B4-D9D0-E4FE-3699-D6D79F0655EC}"/>
                  </a:ext>
                </a:extLst>
              </p:cNvPr>
              <p:cNvSpPr/>
              <p:nvPr/>
            </p:nvSpPr>
            <p:spPr bwMode="auto">
              <a:xfrm>
                <a:off x="4271" y="3348"/>
                <a:ext cx="465" cy="316"/>
              </a:xfrm>
              <a:custGeom>
                <a:avLst/>
                <a:gdLst>
                  <a:gd name="T0" fmla="*/ 465 w 465"/>
                  <a:gd name="T1" fmla="*/ 0 h 316"/>
                  <a:gd name="T2" fmla="*/ 0 w 465"/>
                  <a:gd name="T3" fmla="*/ 268 h 316"/>
                  <a:gd name="T4" fmla="*/ 0 w 465"/>
                  <a:gd name="T5" fmla="*/ 316 h 316"/>
                  <a:gd name="T6" fmla="*/ 465 w 465"/>
                  <a:gd name="T7" fmla="*/ 48 h 316"/>
                  <a:gd name="T8" fmla="*/ 465 w 465"/>
                  <a:gd name="T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5" h="316">
                    <a:moveTo>
                      <a:pt x="465" y="0"/>
                    </a:moveTo>
                    <a:lnTo>
                      <a:pt x="0" y="268"/>
                    </a:lnTo>
                    <a:lnTo>
                      <a:pt x="0" y="316"/>
                    </a:lnTo>
                    <a:lnTo>
                      <a:pt x="465" y="48"/>
                    </a:lnTo>
                    <a:lnTo>
                      <a:pt x="4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4" name="îṣ1îḓé">
                <a:extLst>
                  <a:ext uri="{FF2B5EF4-FFF2-40B4-BE49-F238E27FC236}">
                    <a16:creationId xmlns:a16="http://schemas.microsoft.com/office/drawing/2014/main" id="{7F178AF1-D7E2-2673-43C2-BFAD8296C928}"/>
                  </a:ext>
                </a:extLst>
              </p:cNvPr>
              <p:cNvSpPr/>
              <p:nvPr/>
            </p:nvSpPr>
            <p:spPr bwMode="auto">
              <a:xfrm>
                <a:off x="4249" y="3603"/>
                <a:ext cx="22" cy="61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49 h 61"/>
                  <a:gd name="T4" fmla="*/ 22 w 22"/>
                  <a:gd name="T5" fmla="*/ 61 h 61"/>
                  <a:gd name="T6" fmla="*/ 22 w 22"/>
                  <a:gd name="T7" fmla="*/ 13 h 61"/>
                  <a:gd name="T8" fmla="*/ 0 w 2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49"/>
                    </a:lnTo>
                    <a:lnTo>
                      <a:pt x="22" y="61"/>
                    </a:lnTo>
                    <a:lnTo>
                      <a:pt x="22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B90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5" name="ïšľïḑê">
                <a:extLst>
                  <a:ext uri="{FF2B5EF4-FFF2-40B4-BE49-F238E27FC236}">
                    <a16:creationId xmlns:a16="http://schemas.microsoft.com/office/drawing/2014/main" id="{5D3A733D-6C6D-B87A-4607-6F12E0421D48}"/>
                  </a:ext>
                </a:extLst>
              </p:cNvPr>
              <p:cNvSpPr/>
              <p:nvPr/>
            </p:nvSpPr>
            <p:spPr bwMode="auto">
              <a:xfrm>
                <a:off x="4249" y="3603"/>
                <a:ext cx="22" cy="61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49 h 61"/>
                  <a:gd name="T4" fmla="*/ 22 w 22"/>
                  <a:gd name="T5" fmla="*/ 61 h 61"/>
                  <a:gd name="T6" fmla="*/ 22 w 22"/>
                  <a:gd name="T7" fmla="*/ 13 h 61"/>
                  <a:gd name="T8" fmla="*/ 0 w 2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49"/>
                    </a:lnTo>
                    <a:lnTo>
                      <a:pt x="22" y="61"/>
                    </a:lnTo>
                    <a:lnTo>
                      <a:pt x="22" y="1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6" name="îṥlïḍê">
                <a:extLst>
                  <a:ext uri="{FF2B5EF4-FFF2-40B4-BE49-F238E27FC236}">
                    <a16:creationId xmlns:a16="http://schemas.microsoft.com/office/drawing/2014/main" id="{B706585A-8176-668C-6AAD-EED9C8F6D10A}"/>
                  </a:ext>
                </a:extLst>
              </p:cNvPr>
              <p:cNvSpPr/>
              <p:nvPr/>
            </p:nvSpPr>
            <p:spPr bwMode="auto">
              <a:xfrm>
                <a:off x="4249" y="3335"/>
                <a:ext cx="487" cy="281"/>
              </a:xfrm>
              <a:custGeom>
                <a:avLst/>
                <a:gdLst>
                  <a:gd name="T0" fmla="*/ 465 w 487"/>
                  <a:gd name="T1" fmla="*/ 0 h 281"/>
                  <a:gd name="T2" fmla="*/ 0 w 487"/>
                  <a:gd name="T3" fmla="*/ 268 h 281"/>
                  <a:gd name="T4" fmla="*/ 22 w 487"/>
                  <a:gd name="T5" fmla="*/ 281 h 281"/>
                  <a:gd name="T6" fmla="*/ 487 w 487"/>
                  <a:gd name="T7" fmla="*/ 13 h 281"/>
                  <a:gd name="T8" fmla="*/ 465 w 487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281">
                    <a:moveTo>
                      <a:pt x="465" y="0"/>
                    </a:moveTo>
                    <a:lnTo>
                      <a:pt x="0" y="268"/>
                    </a:lnTo>
                    <a:lnTo>
                      <a:pt x="22" y="281"/>
                    </a:lnTo>
                    <a:lnTo>
                      <a:pt x="487" y="13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AD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7" name="îśḻîḓé">
                <a:extLst>
                  <a:ext uri="{FF2B5EF4-FFF2-40B4-BE49-F238E27FC236}">
                    <a16:creationId xmlns:a16="http://schemas.microsoft.com/office/drawing/2014/main" id="{80874574-2B02-2C7C-77B9-109971FBDD34}"/>
                  </a:ext>
                </a:extLst>
              </p:cNvPr>
              <p:cNvSpPr/>
              <p:nvPr/>
            </p:nvSpPr>
            <p:spPr bwMode="auto">
              <a:xfrm>
                <a:off x="4249" y="3335"/>
                <a:ext cx="487" cy="281"/>
              </a:xfrm>
              <a:custGeom>
                <a:avLst/>
                <a:gdLst>
                  <a:gd name="T0" fmla="*/ 465 w 487"/>
                  <a:gd name="T1" fmla="*/ 0 h 281"/>
                  <a:gd name="T2" fmla="*/ 0 w 487"/>
                  <a:gd name="T3" fmla="*/ 268 h 281"/>
                  <a:gd name="T4" fmla="*/ 22 w 487"/>
                  <a:gd name="T5" fmla="*/ 281 h 281"/>
                  <a:gd name="T6" fmla="*/ 487 w 487"/>
                  <a:gd name="T7" fmla="*/ 13 h 281"/>
                  <a:gd name="T8" fmla="*/ 465 w 487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281">
                    <a:moveTo>
                      <a:pt x="465" y="0"/>
                    </a:moveTo>
                    <a:lnTo>
                      <a:pt x="0" y="268"/>
                    </a:lnTo>
                    <a:lnTo>
                      <a:pt x="22" y="281"/>
                    </a:lnTo>
                    <a:lnTo>
                      <a:pt x="487" y="13"/>
                    </a:lnTo>
                    <a:lnTo>
                      <a:pt x="4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8" name="ïṩľïďê">
                <a:extLst>
                  <a:ext uri="{FF2B5EF4-FFF2-40B4-BE49-F238E27FC236}">
                    <a16:creationId xmlns:a16="http://schemas.microsoft.com/office/drawing/2014/main" id="{035B082E-05E7-69BB-FC2B-8749C9C06984}"/>
                  </a:ext>
                </a:extLst>
              </p:cNvPr>
              <p:cNvSpPr/>
              <p:nvPr/>
            </p:nvSpPr>
            <p:spPr bwMode="auto">
              <a:xfrm>
                <a:off x="4186" y="3299"/>
                <a:ext cx="465" cy="315"/>
              </a:xfrm>
              <a:custGeom>
                <a:avLst/>
                <a:gdLst>
                  <a:gd name="T0" fmla="*/ 465 w 465"/>
                  <a:gd name="T1" fmla="*/ 0 h 315"/>
                  <a:gd name="T2" fmla="*/ 0 w 465"/>
                  <a:gd name="T3" fmla="*/ 268 h 315"/>
                  <a:gd name="T4" fmla="*/ 0 w 465"/>
                  <a:gd name="T5" fmla="*/ 315 h 315"/>
                  <a:gd name="T6" fmla="*/ 465 w 465"/>
                  <a:gd name="T7" fmla="*/ 47 h 315"/>
                  <a:gd name="T8" fmla="*/ 465 w 465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5" h="315">
                    <a:moveTo>
                      <a:pt x="465" y="0"/>
                    </a:moveTo>
                    <a:lnTo>
                      <a:pt x="0" y="268"/>
                    </a:lnTo>
                    <a:lnTo>
                      <a:pt x="0" y="315"/>
                    </a:lnTo>
                    <a:lnTo>
                      <a:pt x="465" y="47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747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9" name="iśļíḋè">
                <a:extLst>
                  <a:ext uri="{FF2B5EF4-FFF2-40B4-BE49-F238E27FC236}">
                    <a16:creationId xmlns:a16="http://schemas.microsoft.com/office/drawing/2014/main" id="{9F82CBBD-9640-FC9F-0B4D-A8F00AF57C36}"/>
                  </a:ext>
                </a:extLst>
              </p:cNvPr>
              <p:cNvSpPr/>
              <p:nvPr/>
            </p:nvSpPr>
            <p:spPr bwMode="auto">
              <a:xfrm>
                <a:off x="4186" y="3299"/>
                <a:ext cx="465" cy="315"/>
              </a:xfrm>
              <a:custGeom>
                <a:avLst/>
                <a:gdLst>
                  <a:gd name="T0" fmla="*/ 465 w 465"/>
                  <a:gd name="T1" fmla="*/ 0 h 315"/>
                  <a:gd name="T2" fmla="*/ 0 w 465"/>
                  <a:gd name="T3" fmla="*/ 268 h 315"/>
                  <a:gd name="T4" fmla="*/ 0 w 465"/>
                  <a:gd name="T5" fmla="*/ 315 h 315"/>
                  <a:gd name="T6" fmla="*/ 465 w 465"/>
                  <a:gd name="T7" fmla="*/ 47 h 315"/>
                  <a:gd name="T8" fmla="*/ 465 w 465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5" h="315">
                    <a:moveTo>
                      <a:pt x="465" y="0"/>
                    </a:moveTo>
                    <a:lnTo>
                      <a:pt x="0" y="268"/>
                    </a:lnTo>
                    <a:lnTo>
                      <a:pt x="0" y="315"/>
                    </a:lnTo>
                    <a:lnTo>
                      <a:pt x="465" y="47"/>
                    </a:lnTo>
                    <a:lnTo>
                      <a:pt x="4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0" name="ïṣlîḓè">
                <a:extLst>
                  <a:ext uri="{FF2B5EF4-FFF2-40B4-BE49-F238E27FC236}">
                    <a16:creationId xmlns:a16="http://schemas.microsoft.com/office/drawing/2014/main" id="{9F44D092-BAAC-1E63-B41B-F14ADE7BC575}"/>
                  </a:ext>
                </a:extLst>
              </p:cNvPr>
              <p:cNvSpPr/>
              <p:nvPr/>
            </p:nvSpPr>
            <p:spPr bwMode="auto">
              <a:xfrm>
                <a:off x="4164" y="3553"/>
                <a:ext cx="22" cy="61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50 h 61"/>
                  <a:gd name="T4" fmla="*/ 22 w 22"/>
                  <a:gd name="T5" fmla="*/ 61 h 61"/>
                  <a:gd name="T6" fmla="*/ 22 w 22"/>
                  <a:gd name="T7" fmla="*/ 14 h 61"/>
                  <a:gd name="T8" fmla="*/ 0 w 2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50"/>
                    </a:lnTo>
                    <a:lnTo>
                      <a:pt x="22" y="61"/>
                    </a:lnTo>
                    <a:lnTo>
                      <a:pt x="22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B90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1" name="iṧľîḋê">
                <a:extLst>
                  <a:ext uri="{FF2B5EF4-FFF2-40B4-BE49-F238E27FC236}">
                    <a16:creationId xmlns:a16="http://schemas.microsoft.com/office/drawing/2014/main" id="{87BB1CEC-54E5-0460-39B2-AD5DBA3AC642}"/>
                  </a:ext>
                </a:extLst>
              </p:cNvPr>
              <p:cNvSpPr/>
              <p:nvPr/>
            </p:nvSpPr>
            <p:spPr bwMode="auto">
              <a:xfrm>
                <a:off x="4164" y="3553"/>
                <a:ext cx="22" cy="61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50 h 61"/>
                  <a:gd name="T4" fmla="*/ 22 w 22"/>
                  <a:gd name="T5" fmla="*/ 61 h 61"/>
                  <a:gd name="T6" fmla="*/ 22 w 22"/>
                  <a:gd name="T7" fmla="*/ 14 h 61"/>
                  <a:gd name="T8" fmla="*/ 0 w 2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50"/>
                    </a:lnTo>
                    <a:lnTo>
                      <a:pt x="22" y="61"/>
                    </a:lnTo>
                    <a:lnTo>
                      <a:pt x="22" y="1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2" name="îśľídè">
                <a:extLst>
                  <a:ext uri="{FF2B5EF4-FFF2-40B4-BE49-F238E27FC236}">
                    <a16:creationId xmlns:a16="http://schemas.microsoft.com/office/drawing/2014/main" id="{A15DB880-C664-D2E5-722B-255C55B2D806}"/>
                  </a:ext>
                </a:extLst>
              </p:cNvPr>
              <p:cNvSpPr/>
              <p:nvPr/>
            </p:nvSpPr>
            <p:spPr bwMode="auto">
              <a:xfrm>
                <a:off x="4164" y="3285"/>
                <a:ext cx="487" cy="282"/>
              </a:xfrm>
              <a:custGeom>
                <a:avLst/>
                <a:gdLst>
                  <a:gd name="T0" fmla="*/ 465 w 487"/>
                  <a:gd name="T1" fmla="*/ 0 h 282"/>
                  <a:gd name="T2" fmla="*/ 0 w 487"/>
                  <a:gd name="T3" fmla="*/ 268 h 282"/>
                  <a:gd name="T4" fmla="*/ 22 w 487"/>
                  <a:gd name="T5" fmla="*/ 282 h 282"/>
                  <a:gd name="T6" fmla="*/ 487 w 487"/>
                  <a:gd name="T7" fmla="*/ 14 h 282"/>
                  <a:gd name="T8" fmla="*/ 465 w 487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282">
                    <a:moveTo>
                      <a:pt x="465" y="0"/>
                    </a:moveTo>
                    <a:lnTo>
                      <a:pt x="0" y="268"/>
                    </a:lnTo>
                    <a:lnTo>
                      <a:pt x="22" y="282"/>
                    </a:lnTo>
                    <a:lnTo>
                      <a:pt x="487" y="14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AD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3" name="işḻíďe">
                <a:extLst>
                  <a:ext uri="{FF2B5EF4-FFF2-40B4-BE49-F238E27FC236}">
                    <a16:creationId xmlns:a16="http://schemas.microsoft.com/office/drawing/2014/main" id="{5C10930F-0DBE-F94B-B26C-C0D6742C466C}"/>
                  </a:ext>
                </a:extLst>
              </p:cNvPr>
              <p:cNvSpPr/>
              <p:nvPr/>
            </p:nvSpPr>
            <p:spPr bwMode="auto">
              <a:xfrm>
                <a:off x="4164" y="3285"/>
                <a:ext cx="487" cy="282"/>
              </a:xfrm>
              <a:custGeom>
                <a:avLst/>
                <a:gdLst>
                  <a:gd name="T0" fmla="*/ 465 w 487"/>
                  <a:gd name="T1" fmla="*/ 0 h 282"/>
                  <a:gd name="T2" fmla="*/ 0 w 487"/>
                  <a:gd name="T3" fmla="*/ 268 h 282"/>
                  <a:gd name="T4" fmla="*/ 22 w 487"/>
                  <a:gd name="T5" fmla="*/ 282 h 282"/>
                  <a:gd name="T6" fmla="*/ 487 w 487"/>
                  <a:gd name="T7" fmla="*/ 14 h 282"/>
                  <a:gd name="T8" fmla="*/ 465 w 487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282">
                    <a:moveTo>
                      <a:pt x="465" y="0"/>
                    </a:moveTo>
                    <a:lnTo>
                      <a:pt x="0" y="268"/>
                    </a:lnTo>
                    <a:lnTo>
                      <a:pt x="22" y="282"/>
                    </a:lnTo>
                    <a:lnTo>
                      <a:pt x="487" y="14"/>
                    </a:lnTo>
                    <a:lnTo>
                      <a:pt x="4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4" name="işḻîḓe">
                <a:extLst>
                  <a:ext uri="{FF2B5EF4-FFF2-40B4-BE49-F238E27FC236}">
                    <a16:creationId xmlns:a16="http://schemas.microsoft.com/office/drawing/2014/main" id="{DECC70EC-A624-0A7E-B3D4-BF20D9F6DB81}"/>
                  </a:ext>
                </a:extLst>
              </p:cNvPr>
              <p:cNvSpPr/>
              <p:nvPr/>
            </p:nvSpPr>
            <p:spPr bwMode="auto">
              <a:xfrm>
                <a:off x="4102" y="3250"/>
                <a:ext cx="466" cy="317"/>
              </a:xfrm>
              <a:custGeom>
                <a:avLst/>
                <a:gdLst>
                  <a:gd name="T0" fmla="*/ 466 w 466"/>
                  <a:gd name="T1" fmla="*/ 0 h 317"/>
                  <a:gd name="T2" fmla="*/ 0 w 466"/>
                  <a:gd name="T3" fmla="*/ 268 h 317"/>
                  <a:gd name="T4" fmla="*/ 0 w 466"/>
                  <a:gd name="T5" fmla="*/ 317 h 317"/>
                  <a:gd name="T6" fmla="*/ 466 w 466"/>
                  <a:gd name="T7" fmla="*/ 49 h 317"/>
                  <a:gd name="T8" fmla="*/ 466 w 466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317">
                    <a:moveTo>
                      <a:pt x="466" y="0"/>
                    </a:moveTo>
                    <a:lnTo>
                      <a:pt x="0" y="268"/>
                    </a:lnTo>
                    <a:lnTo>
                      <a:pt x="0" y="317"/>
                    </a:lnTo>
                    <a:lnTo>
                      <a:pt x="466" y="49"/>
                    </a:lnTo>
                    <a:lnTo>
                      <a:pt x="466" y="0"/>
                    </a:lnTo>
                    <a:close/>
                  </a:path>
                </a:pathLst>
              </a:custGeom>
              <a:solidFill>
                <a:srgbClr val="747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5" name="íslïďê">
                <a:extLst>
                  <a:ext uri="{FF2B5EF4-FFF2-40B4-BE49-F238E27FC236}">
                    <a16:creationId xmlns:a16="http://schemas.microsoft.com/office/drawing/2014/main" id="{7160A22F-472A-0E23-B21F-82BAFE429CFB}"/>
                  </a:ext>
                </a:extLst>
              </p:cNvPr>
              <p:cNvSpPr/>
              <p:nvPr/>
            </p:nvSpPr>
            <p:spPr bwMode="auto">
              <a:xfrm>
                <a:off x="4102" y="3250"/>
                <a:ext cx="466" cy="317"/>
              </a:xfrm>
              <a:custGeom>
                <a:avLst/>
                <a:gdLst>
                  <a:gd name="T0" fmla="*/ 466 w 466"/>
                  <a:gd name="T1" fmla="*/ 0 h 317"/>
                  <a:gd name="T2" fmla="*/ 0 w 466"/>
                  <a:gd name="T3" fmla="*/ 268 h 317"/>
                  <a:gd name="T4" fmla="*/ 0 w 466"/>
                  <a:gd name="T5" fmla="*/ 317 h 317"/>
                  <a:gd name="T6" fmla="*/ 466 w 466"/>
                  <a:gd name="T7" fmla="*/ 49 h 317"/>
                  <a:gd name="T8" fmla="*/ 466 w 466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317">
                    <a:moveTo>
                      <a:pt x="466" y="0"/>
                    </a:moveTo>
                    <a:lnTo>
                      <a:pt x="0" y="268"/>
                    </a:lnTo>
                    <a:lnTo>
                      <a:pt x="0" y="317"/>
                    </a:lnTo>
                    <a:lnTo>
                      <a:pt x="466" y="49"/>
                    </a:lnTo>
                    <a:lnTo>
                      <a:pt x="4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6" name="îSľîḑe">
                <a:extLst>
                  <a:ext uri="{FF2B5EF4-FFF2-40B4-BE49-F238E27FC236}">
                    <a16:creationId xmlns:a16="http://schemas.microsoft.com/office/drawing/2014/main" id="{5C9A4A3F-326F-0746-1605-59A16D94976D}"/>
                  </a:ext>
                </a:extLst>
              </p:cNvPr>
              <p:cNvSpPr/>
              <p:nvPr/>
            </p:nvSpPr>
            <p:spPr bwMode="auto">
              <a:xfrm>
                <a:off x="4080" y="3506"/>
                <a:ext cx="22" cy="61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47 h 61"/>
                  <a:gd name="T4" fmla="*/ 22 w 22"/>
                  <a:gd name="T5" fmla="*/ 61 h 61"/>
                  <a:gd name="T6" fmla="*/ 22 w 22"/>
                  <a:gd name="T7" fmla="*/ 12 h 61"/>
                  <a:gd name="T8" fmla="*/ 0 w 2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47"/>
                    </a:lnTo>
                    <a:lnTo>
                      <a:pt x="22" y="61"/>
                    </a:lnTo>
                    <a:lnTo>
                      <a:pt x="2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B90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7" name="íṡlídé">
                <a:extLst>
                  <a:ext uri="{FF2B5EF4-FFF2-40B4-BE49-F238E27FC236}">
                    <a16:creationId xmlns:a16="http://schemas.microsoft.com/office/drawing/2014/main" id="{19AF8E86-9C9E-E337-419E-22D70038266A}"/>
                  </a:ext>
                </a:extLst>
              </p:cNvPr>
              <p:cNvSpPr/>
              <p:nvPr/>
            </p:nvSpPr>
            <p:spPr bwMode="auto">
              <a:xfrm>
                <a:off x="4080" y="3506"/>
                <a:ext cx="22" cy="61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47 h 61"/>
                  <a:gd name="T4" fmla="*/ 22 w 22"/>
                  <a:gd name="T5" fmla="*/ 61 h 61"/>
                  <a:gd name="T6" fmla="*/ 22 w 22"/>
                  <a:gd name="T7" fmla="*/ 12 h 61"/>
                  <a:gd name="T8" fmla="*/ 0 w 2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47"/>
                    </a:lnTo>
                    <a:lnTo>
                      <a:pt x="22" y="61"/>
                    </a:lnTo>
                    <a:lnTo>
                      <a:pt x="22" y="1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8" name="íṧlíḍè">
                <a:extLst>
                  <a:ext uri="{FF2B5EF4-FFF2-40B4-BE49-F238E27FC236}">
                    <a16:creationId xmlns:a16="http://schemas.microsoft.com/office/drawing/2014/main" id="{437FFBB9-5340-A96C-4D6B-3F3FDE17C97C}"/>
                  </a:ext>
                </a:extLst>
              </p:cNvPr>
              <p:cNvSpPr/>
              <p:nvPr/>
            </p:nvSpPr>
            <p:spPr bwMode="auto">
              <a:xfrm>
                <a:off x="4080" y="3238"/>
                <a:ext cx="488" cy="280"/>
              </a:xfrm>
              <a:custGeom>
                <a:avLst/>
                <a:gdLst>
                  <a:gd name="T0" fmla="*/ 464 w 488"/>
                  <a:gd name="T1" fmla="*/ 0 h 280"/>
                  <a:gd name="T2" fmla="*/ 0 w 488"/>
                  <a:gd name="T3" fmla="*/ 268 h 280"/>
                  <a:gd name="T4" fmla="*/ 22 w 488"/>
                  <a:gd name="T5" fmla="*/ 280 h 280"/>
                  <a:gd name="T6" fmla="*/ 488 w 488"/>
                  <a:gd name="T7" fmla="*/ 12 h 280"/>
                  <a:gd name="T8" fmla="*/ 464 w 488"/>
                  <a:gd name="T9" fmla="*/ 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0">
                    <a:moveTo>
                      <a:pt x="464" y="0"/>
                    </a:moveTo>
                    <a:lnTo>
                      <a:pt x="0" y="268"/>
                    </a:lnTo>
                    <a:lnTo>
                      <a:pt x="22" y="280"/>
                    </a:lnTo>
                    <a:lnTo>
                      <a:pt x="488" y="12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AD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9" name="îṥḷiḍê">
                <a:extLst>
                  <a:ext uri="{FF2B5EF4-FFF2-40B4-BE49-F238E27FC236}">
                    <a16:creationId xmlns:a16="http://schemas.microsoft.com/office/drawing/2014/main" id="{A4F2AE06-5F2B-B9D3-F338-B65AD9AC244B}"/>
                  </a:ext>
                </a:extLst>
              </p:cNvPr>
              <p:cNvSpPr/>
              <p:nvPr/>
            </p:nvSpPr>
            <p:spPr bwMode="auto">
              <a:xfrm>
                <a:off x="4080" y="3238"/>
                <a:ext cx="488" cy="280"/>
              </a:xfrm>
              <a:custGeom>
                <a:avLst/>
                <a:gdLst>
                  <a:gd name="T0" fmla="*/ 464 w 488"/>
                  <a:gd name="T1" fmla="*/ 0 h 280"/>
                  <a:gd name="T2" fmla="*/ 0 w 488"/>
                  <a:gd name="T3" fmla="*/ 268 h 280"/>
                  <a:gd name="T4" fmla="*/ 22 w 488"/>
                  <a:gd name="T5" fmla="*/ 280 h 280"/>
                  <a:gd name="T6" fmla="*/ 488 w 488"/>
                  <a:gd name="T7" fmla="*/ 12 h 280"/>
                  <a:gd name="T8" fmla="*/ 464 w 488"/>
                  <a:gd name="T9" fmla="*/ 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0">
                    <a:moveTo>
                      <a:pt x="464" y="0"/>
                    </a:moveTo>
                    <a:lnTo>
                      <a:pt x="0" y="268"/>
                    </a:lnTo>
                    <a:lnTo>
                      <a:pt x="22" y="280"/>
                    </a:lnTo>
                    <a:lnTo>
                      <a:pt x="488" y="12"/>
                    </a:lnTo>
                    <a:lnTo>
                      <a:pt x="46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0" name="íṩḻiḋe">
                <a:extLst>
                  <a:ext uri="{FF2B5EF4-FFF2-40B4-BE49-F238E27FC236}">
                    <a16:creationId xmlns:a16="http://schemas.microsoft.com/office/drawing/2014/main" id="{D489BE6D-0CC9-6883-0802-9B5245CE82BD}"/>
                  </a:ext>
                </a:extLst>
              </p:cNvPr>
              <p:cNvSpPr/>
              <p:nvPr/>
            </p:nvSpPr>
            <p:spPr bwMode="auto">
              <a:xfrm>
                <a:off x="2725" y="-25"/>
                <a:ext cx="2803" cy="3426"/>
              </a:xfrm>
              <a:custGeom>
                <a:avLst/>
                <a:gdLst>
                  <a:gd name="T0" fmla="*/ 1566 w 1650"/>
                  <a:gd name="T1" fmla="*/ 1998 h 2020"/>
                  <a:gd name="T2" fmla="*/ 56 w 1650"/>
                  <a:gd name="T3" fmla="*/ 1126 h 2020"/>
                  <a:gd name="T4" fmla="*/ 0 w 1650"/>
                  <a:gd name="T5" fmla="*/ 1029 h 2020"/>
                  <a:gd name="T6" fmla="*/ 0 w 1650"/>
                  <a:gd name="T7" fmla="*/ 70 h 2020"/>
                  <a:gd name="T8" fmla="*/ 84 w 1650"/>
                  <a:gd name="T9" fmla="*/ 21 h 2020"/>
                  <a:gd name="T10" fmla="*/ 1594 w 1650"/>
                  <a:gd name="T11" fmla="*/ 891 h 2020"/>
                  <a:gd name="T12" fmla="*/ 1650 w 1650"/>
                  <a:gd name="T13" fmla="*/ 988 h 2020"/>
                  <a:gd name="T14" fmla="*/ 1650 w 1650"/>
                  <a:gd name="T15" fmla="*/ 1950 h 2020"/>
                  <a:gd name="T16" fmla="*/ 1566 w 1650"/>
                  <a:gd name="T17" fmla="*/ 1998 h 2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0" h="2020">
                    <a:moveTo>
                      <a:pt x="1566" y="1998"/>
                    </a:moveTo>
                    <a:cubicBezTo>
                      <a:pt x="56" y="1126"/>
                      <a:pt x="56" y="1126"/>
                      <a:pt x="56" y="1126"/>
                    </a:cubicBezTo>
                    <a:cubicBezTo>
                      <a:pt x="21" y="1106"/>
                      <a:pt x="0" y="1069"/>
                      <a:pt x="0" y="1029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27"/>
                      <a:pt x="46" y="0"/>
                      <a:pt x="84" y="21"/>
                    </a:cubicBezTo>
                    <a:cubicBezTo>
                      <a:pt x="1594" y="891"/>
                      <a:pt x="1594" y="891"/>
                      <a:pt x="1594" y="891"/>
                    </a:cubicBezTo>
                    <a:cubicBezTo>
                      <a:pt x="1629" y="911"/>
                      <a:pt x="1650" y="948"/>
                      <a:pt x="1650" y="988"/>
                    </a:cubicBezTo>
                    <a:cubicBezTo>
                      <a:pt x="1650" y="1950"/>
                      <a:pt x="1650" y="1950"/>
                      <a:pt x="1650" y="1950"/>
                    </a:cubicBezTo>
                    <a:cubicBezTo>
                      <a:pt x="1650" y="1993"/>
                      <a:pt x="1603" y="2020"/>
                      <a:pt x="1566" y="1998"/>
                    </a:cubicBezTo>
                  </a:path>
                </a:pathLst>
              </a:custGeom>
              <a:solidFill>
                <a:srgbClr val="A0A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1" name="îşlîḓê">
                <a:extLst>
                  <a:ext uri="{FF2B5EF4-FFF2-40B4-BE49-F238E27FC236}">
                    <a16:creationId xmlns:a16="http://schemas.microsoft.com/office/drawing/2014/main" id="{E442CF25-922E-0CD0-F57C-3A39980A8768}"/>
                  </a:ext>
                </a:extLst>
              </p:cNvPr>
              <p:cNvSpPr/>
              <p:nvPr/>
            </p:nvSpPr>
            <p:spPr bwMode="auto">
              <a:xfrm>
                <a:off x="3464" y="2493"/>
                <a:ext cx="888" cy="852"/>
              </a:xfrm>
              <a:custGeom>
                <a:avLst/>
                <a:gdLst>
                  <a:gd name="T0" fmla="*/ 174 w 523"/>
                  <a:gd name="T1" fmla="*/ 0 h 502"/>
                  <a:gd name="T2" fmla="*/ 174 w 523"/>
                  <a:gd name="T3" fmla="*/ 145 h 502"/>
                  <a:gd name="T4" fmla="*/ 126 w 523"/>
                  <a:gd name="T5" fmla="*/ 228 h 502"/>
                  <a:gd name="T6" fmla="*/ 0 w 523"/>
                  <a:gd name="T7" fmla="*/ 301 h 502"/>
                  <a:gd name="T8" fmla="*/ 349 w 523"/>
                  <a:gd name="T9" fmla="*/ 502 h 502"/>
                  <a:gd name="T10" fmla="*/ 475 w 523"/>
                  <a:gd name="T11" fmla="*/ 429 h 502"/>
                  <a:gd name="T12" fmla="*/ 523 w 523"/>
                  <a:gd name="T13" fmla="*/ 346 h 502"/>
                  <a:gd name="T14" fmla="*/ 523 w 523"/>
                  <a:gd name="T15" fmla="*/ 201 h 502"/>
                  <a:gd name="T16" fmla="*/ 174 w 523"/>
                  <a:gd name="T17" fmla="*/ 0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3" h="502">
                    <a:moveTo>
                      <a:pt x="174" y="0"/>
                    </a:moveTo>
                    <a:cubicBezTo>
                      <a:pt x="174" y="145"/>
                      <a:pt x="174" y="145"/>
                      <a:pt x="174" y="145"/>
                    </a:cubicBezTo>
                    <a:cubicBezTo>
                      <a:pt x="174" y="179"/>
                      <a:pt x="156" y="211"/>
                      <a:pt x="126" y="228"/>
                    </a:cubicBezTo>
                    <a:cubicBezTo>
                      <a:pt x="0" y="301"/>
                      <a:pt x="0" y="301"/>
                      <a:pt x="0" y="301"/>
                    </a:cubicBezTo>
                    <a:cubicBezTo>
                      <a:pt x="349" y="502"/>
                      <a:pt x="349" y="502"/>
                      <a:pt x="349" y="502"/>
                    </a:cubicBezTo>
                    <a:cubicBezTo>
                      <a:pt x="475" y="429"/>
                      <a:pt x="475" y="429"/>
                      <a:pt x="475" y="429"/>
                    </a:cubicBezTo>
                    <a:cubicBezTo>
                      <a:pt x="505" y="412"/>
                      <a:pt x="523" y="381"/>
                      <a:pt x="523" y="346"/>
                    </a:cubicBezTo>
                    <a:cubicBezTo>
                      <a:pt x="523" y="201"/>
                      <a:pt x="523" y="201"/>
                      <a:pt x="523" y="201"/>
                    </a:cubicBezTo>
                    <a:cubicBezTo>
                      <a:pt x="174" y="0"/>
                      <a:pt x="174" y="0"/>
                      <a:pt x="174" y="0"/>
                    </a:cubicBezTo>
                  </a:path>
                </a:pathLst>
              </a:custGeom>
              <a:solidFill>
                <a:srgbClr val="A0A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2" name="ïṩľïdé">
                <a:extLst>
                  <a:ext uri="{FF2B5EF4-FFF2-40B4-BE49-F238E27FC236}">
                    <a16:creationId xmlns:a16="http://schemas.microsoft.com/office/drawing/2014/main" id="{F8200CCB-6D5E-8A2C-3B0E-812B0DEAD804}"/>
                  </a:ext>
                </a:extLst>
              </p:cNvPr>
              <p:cNvSpPr/>
              <p:nvPr/>
            </p:nvSpPr>
            <p:spPr bwMode="auto">
              <a:xfrm>
                <a:off x="5421" y="3299"/>
                <a:ext cx="56" cy="95"/>
              </a:xfrm>
              <a:custGeom>
                <a:avLst/>
                <a:gdLst>
                  <a:gd name="T0" fmla="*/ 0 w 56"/>
                  <a:gd name="T1" fmla="*/ 95 h 95"/>
                  <a:gd name="T2" fmla="*/ 56 w 56"/>
                  <a:gd name="T3" fmla="*/ 66 h 95"/>
                  <a:gd name="T4" fmla="*/ 8 w 56"/>
                  <a:gd name="T5" fmla="*/ 0 h 95"/>
                  <a:gd name="T6" fmla="*/ 0 w 56"/>
                  <a:gd name="T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95">
                    <a:moveTo>
                      <a:pt x="0" y="95"/>
                    </a:moveTo>
                    <a:lnTo>
                      <a:pt x="56" y="66"/>
                    </a:lnTo>
                    <a:lnTo>
                      <a:pt x="8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A0A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3" name="iŝḷiḍe">
                <a:extLst>
                  <a:ext uri="{FF2B5EF4-FFF2-40B4-BE49-F238E27FC236}">
                    <a16:creationId xmlns:a16="http://schemas.microsoft.com/office/drawing/2014/main" id="{F167DAFB-0D96-B145-C7C5-AFFBD58E396A}"/>
                  </a:ext>
                </a:extLst>
              </p:cNvPr>
              <p:cNvSpPr/>
              <p:nvPr/>
            </p:nvSpPr>
            <p:spPr bwMode="auto">
              <a:xfrm>
                <a:off x="2713" y="12"/>
                <a:ext cx="58" cy="29"/>
              </a:xfrm>
              <a:custGeom>
                <a:avLst/>
                <a:gdLst>
                  <a:gd name="T0" fmla="*/ 58 w 58"/>
                  <a:gd name="T1" fmla="*/ 0 h 29"/>
                  <a:gd name="T2" fmla="*/ 0 w 58"/>
                  <a:gd name="T3" fmla="*/ 29 h 29"/>
                  <a:gd name="T4" fmla="*/ 29 w 58"/>
                  <a:gd name="T5" fmla="*/ 29 h 29"/>
                  <a:gd name="T6" fmla="*/ 58 w 58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29">
                    <a:moveTo>
                      <a:pt x="58" y="0"/>
                    </a:moveTo>
                    <a:lnTo>
                      <a:pt x="0" y="29"/>
                    </a:lnTo>
                    <a:lnTo>
                      <a:pt x="29" y="2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A0A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4" name="ïşḷïḋè">
                <a:extLst>
                  <a:ext uri="{FF2B5EF4-FFF2-40B4-BE49-F238E27FC236}">
                    <a16:creationId xmlns:a16="http://schemas.microsoft.com/office/drawing/2014/main" id="{19477FF3-3002-D254-1383-8CEF22B162C6}"/>
                  </a:ext>
                </a:extLst>
              </p:cNvPr>
              <p:cNvSpPr/>
              <p:nvPr/>
            </p:nvSpPr>
            <p:spPr bwMode="auto">
              <a:xfrm>
                <a:off x="2663" y="5"/>
                <a:ext cx="2805" cy="3426"/>
              </a:xfrm>
              <a:custGeom>
                <a:avLst/>
                <a:gdLst>
                  <a:gd name="T0" fmla="*/ 1567 w 1651"/>
                  <a:gd name="T1" fmla="*/ 1999 h 2020"/>
                  <a:gd name="T2" fmla="*/ 56 w 1651"/>
                  <a:gd name="T3" fmla="*/ 1126 h 2020"/>
                  <a:gd name="T4" fmla="*/ 0 w 1651"/>
                  <a:gd name="T5" fmla="*/ 1029 h 2020"/>
                  <a:gd name="T6" fmla="*/ 0 w 1651"/>
                  <a:gd name="T7" fmla="*/ 70 h 2020"/>
                  <a:gd name="T8" fmla="*/ 84 w 1651"/>
                  <a:gd name="T9" fmla="*/ 22 h 2020"/>
                  <a:gd name="T10" fmla="*/ 1595 w 1651"/>
                  <a:gd name="T11" fmla="*/ 892 h 2020"/>
                  <a:gd name="T12" fmla="*/ 1651 w 1651"/>
                  <a:gd name="T13" fmla="*/ 989 h 2020"/>
                  <a:gd name="T14" fmla="*/ 1651 w 1651"/>
                  <a:gd name="T15" fmla="*/ 1950 h 2020"/>
                  <a:gd name="T16" fmla="*/ 1567 w 1651"/>
                  <a:gd name="T17" fmla="*/ 1999 h 2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1" h="2020">
                    <a:moveTo>
                      <a:pt x="1567" y="1999"/>
                    </a:moveTo>
                    <a:cubicBezTo>
                      <a:pt x="56" y="1126"/>
                      <a:pt x="56" y="1126"/>
                      <a:pt x="56" y="1126"/>
                    </a:cubicBezTo>
                    <a:cubicBezTo>
                      <a:pt x="22" y="1106"/>
                      <a:pt x="0" y="1069"/>
                      <a:pt x="0" y="1029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27"/>
                      <a:pt x="47" y="0"/>
                      <a:pt x="84" y="22"/>
                    </a:cubicBezTo>
                    <a:cubicBezTo>
                      <a:pt x="1595" y="892"/>
                      <a:pt x="1595" y="892"/>
                      <a:pt x="1595" y="892"/>
                    </a:cubicBezTo>
                    <a:cubicBezTo>
                      <a:pt x="1629" y="912"/>
                      <a:pt x="1651" y="949"/>
                      <a:pt x="1651" y="989"/>
                    </a:cubicBezTo>
                    <a:cubicBezTo>
                      <a:pt x="1651" y="1950"/>
                      <a:pt x="1651" y="1950"/>
                      <a:pt x="1651" y="1950"/>
                    </a:cubicBezTo>
                    <a:cubicBezTo>
                      <a:pt x="1651" y="1993"/>
                      <a:pt x="1604" y="2020"/>
                      <a:pt x="1567" y="1999"/>
                    </a:cubicBezTo>
                  </a:path>
                </a:pathLst>
              </a:custGeom>
              <a:solidFill>
                <a:srgbClr val="CACA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5" name="iṥļîḋe">
                <a:extLst>
                  <a:ext uri="{FF2B5EF4-FFF2-40B4-BE49-F238E27FC236}">
                    <a16:creationId xmlns:a16="http://schemas.microsoft.com/office/drawing/2014/main" id="{59A22595-9D9F-46A9-8EA6-D562DE909CE9}"/>
                  </a:ext>
                </a:extLst>
              </p:cNvPr>
              <p:cNvSpPr/>
              <p:nvPr/>
            </p:nvSpPr>
            <p:spPr bwMode="auto">
              <a:xfrm>
                <a:off x="2791" y="181"/>
                <a:ext cx="2540" cy="3021"/>
              </a:xfrm>
              <a:custGeom>
                <a:avLst/>
                <a:gdLst>
                  <a:gd name="T0" fmla="*/ 0 w 2540"/>
                  <a:gd name="T1" fmla="*/ 0 h 3021"/>
                  <a:gd name="T2" fmla="*/ 0 w 2540"/>
                  <a:gd name="T3" fmla="*/ 1558 h 3021"/>
                  <a:gd name="T4" fmla="*/ 2540 w 2540"/>
                  <a:gd name="T5" fmla="*/ 3021 h 3021"/>
                  <a:gd name="T6" fmla="*/ 2540 w 2540"/>
                  <a:gd name="T7" fmla="*/ 1459 h 3021"/>
                  <a:gd name="T8" fmla="*/ 0 w 2540"/>
                  <a:gd name="T9" fmla="*/ 0 h 3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40" h="3021">
                    <a:moveTo>
                      <a:pt x="0" y="0"/>
                    </a:moveTo>
                    <a:lnTo>
                      <a:pt x="0" y="1558"/>
                    </a:lnTo>
                    <a:lnTo>
                      <a:pt x="2540" y="3021"/>
                    </a:lnTo>
                    <a:lnTo>
                      <a:pt x="2540" y="14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6" name="iS1iďe">
                <a:extLst>
                  <a:ext uri="{FF2B5EF4-FFF2-40B4-BE49-F238E27FC236}">
                    <a16:creationId xmlns:a16="http://schemas.microsoft.com/office/drawing/2014/main" id="{218EEA91-4ADE-1FCC-7FA3-F38883F13503}"/>
                  </a:ext>
                </a:extLst>
              </p:cNvPr>
              <p:cNvSpPr/>
              <p:nvPr/>
            </p:nvSpPr>
            <p:spPr bwMode="auto">
              <a:xfrm>
                <a:off x="2791" y="181"/>
                <a:ext cx="2540" cy="3021"/>
              </a:xfrm>
              <a:custGeom>
                <a:avLst/>
                <a:gdLst>
                  <a:gd name="T0" fmla="*/ 0 w 2540"/>
                  <a:gd name="T1" fmla="*/ 0 h 3021"/>
                  <a:gd name="T2" fmla="*/ 0 w 2540"/>
                  <a:gd name="T3" fmla="*/ 1558 h 3021"/>
                  <a:gd name="T4" fmla="*/ 2540 w 2540"/>
                  <a:gd name="T5" fmla="*/ 3021 h 3021"/>
                  <a:gd name="T6" fmla="*/ 2540 w 2540"/>
                  <a:gd name="T7" fmla="*/ 1459 h 3021"/>
                  <a:gd name="T8" fmla="*/ 0 w 2540"/>
                  <a:gd name="T9" fmla="*/ 0 h 3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40" h="3021">
                    <a:moveTo>
                      <a:pt x="0" y="0"/>
                    </a:moveTo>
                    <a:lnTo>
                      <a:pt x="0" y="1558"/>
                    </a:lnTo>
                    <a:lnTo>
                      <a:pt x="2540" y="3021"/>
                    </a:lnTo>
                    <a:lnTo>
                      <a:pt x="2540" y="145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7" name="íŝḻíḑê">
                <a:extLst>
                  <a:ext uri="{FF2B5EF4-FFF2-40B4-BE49-F238E27FC236}">
                    <a16:creationId xmlns:a16="http://schemas.microsoft.com/office/drawing/2014/main" id="{131D7D80-7D04-ADEC-C582-F69B1C60D998}"/>
                  </a:ext>
                </a:extLst>
              </p:cNvPr>
              <p:cNvSpPr/>
              <p:nvPr/>
            </p:nvSpPr>
            <p:spPr bwMode="auto">
              <a:xfrm>
                <a:off x="2918" y="399"/>
                <a:ext cx="2241" cy="1485"/>
              </a:xfrm>
              <a:custGeom>
                <a:avLst/>
                <a:gdLst>
                  <a:gd name="T0" fmla="*/ 0 w 2241"/>
                  <a:gd name="T1" fmla="*/ 0 h 1485"/>
                  <a:gd name="T2" fmla="*/ 0 w 2241"/>
                  <a:gd name="T3" fmla="*/ 195 h 1485"/>
                  <a:gd name="T4" fmla="*/ 2241 w 2241"/>
                  <a:gd name="T5" fmla="*/ 1485 h 1485"/>
                  <a:gd name="T6" fmla="*/ 2241 w 2241"/>
                  <a:gd name="T7" fmla="*/ 1292 h 1485"/>
                  <a:gd name="T8" fmla="*/ 0 w 2241"/>
                  <a:gd name="T9" fmla="*/ 0 h 1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1" h="1485">
                    <a:moveTo>
                      <a:pt x="0" y="0"/>
                    </a:moveTo>
                    <a:lnTo>
                      <a:pt x="0" y="195"/>
                    </a:lnTo>
                    <a:lnTo>
                      <a:pt x="2241" y="1485"/>
                    </a:lnTo>
                    <a:lnTo>
                      <a:pt x="2241" y="1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7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8" name="ïṧľidé">
                <a:extLst>
                  <a:ext uri="{FF2B5EF4-FFF2-40B4-BE49-F238E27FC236}">
                    <a16:creationId xmlns:a16="http://schemas.microsoft.com/office/drawing/2014/main" id="{436B24FB-5307-C83F-DFC2-CB6F7BCD332D}"/>
                  </a:ext>
                </a:extLst>
              </p:cNvPr>
              <p:cNvSpPr/>
              <p:nvPr/>
            </p:nvSpPr>
            <p:spPr bwMode="auto">
              <a:xfrm>
                <a:off x="2918" y="399"/>
                <a:ext cx="2241" cy="1485"/>
              </a:xfrm>
              <a:custGeom>
                <a:avLst/>
                <a:gdLst>
                  <a:gd name="T0" fmla="*/ 0 w 2241"/>
                  <a:gd name="T1" fmla="*/ 0 h 1485"/>
                  <a:gd name="T2" fmla="*/ 0 w 2241"/>
                  <a:gd name="T3" fmla="*/ 195 h 1485"/>
                  <a:gd name="T4" fmla="*/ 2241 w 2241"/>
                  <a:gd name="T5" fmla="*/ 1485 h 1485"/>
                  <a:gd name="T6" fmla="*/ 2241 w 2241"/>
                  <a:gd name="T7" fmla="*/ 1292 h 1485"/>
                  <a:gd name="T8" fmla="*/ 0 w 2241"/>
                  <a:gd name="T9" fmla="*/ 0 h 1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1" h="1485">
                    <a:moveTo>
                      <a:pt x="0" y="0"/>
                    </a:moveTo>
                    <a:lnTo>
                      <a:pt x="0" y="195"/>
                    </a:lnTo>
                    <a:lnTo>
                      <a:pt x="2241" y="1485"/>
                    </a:lnTo>
                    <a:lnTo>
                      <a:pt x="2241" y="129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9" name="iś1ïḋè">
                <a:extLst>
                  <a:ext uri="{FF2B5EF4-FFF2-40B4-BE49-F238E27FC236}">
                    <a16:creationId xmlns:a16="http://schemas.microsoft.com/office/drawing/2014/main" id="{BC5444EF-16B9-0F82-ECFA-96C4C9284C49}"/>
                  </a:ext>
                </a:extLst>
              </p:cNvPr>
              <p:cNvSpPr/>
              <p:nvPr/>
            </p:nvSpPr>
            <p:spPr bwMode="auto">
              <a:xfrm>
                <a:off x="2918" y="692"/>
                <a:ext cx="466" cy="851"/>
              </a:xfrm>
              <a:custGeom>
                <a:avLst/>
                <a:gdLst>
                  <a:gd name="T0" fmla="*/ 0 w 466"/>
                  <a:gd name="T1" fmla="*/ 0 h 851"/>
                  <a:gd name="T2" fmla="*/ 0 w 466"/>
                  <a:gd name="T3" fmla="*/ 585 h 851"/>
                  <a:gd name="T4" fmla="*/ 466 w 466"/>
                  <a:gd name="T5" fmla="*/ 851 h 851"/>
                  <a:gd name="T6" fmla="*/ 466 w 466"/>
                  <a:gd name="T7" fmla="*/ 268 h 851"/>
                  <a:gd name="T8" fmla="*/ 0 w 466"/>
                  <a:gd name="T9" fmla="*/ 0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851">
                    <a:moveTo>
                      <a:pt x="0" y="0"/>
                    </a:moveTo>
                    <a:lnTo>
                      <a:pt x="0" y="585"/>
                    </a:lnTo>
                    <a:lnTo>
                      <a:pt x="466" y="851"/>
                    </a:lnTo>
                    <a:lnTo>
                      <a:pt x="466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0" name="íṣḷïḍè">
                <a:extLst>
                  <a:ext uri="{FF2B5EF4-FFF2-40B4-BE49-F238E27FC236}">
                    <a16:creationId xmlns:a16="http://schemas.microsoft.com/office/drawing/2014/main" id="{CA46E4B6-F3ED-835E-5681-6880523A187E}"/>
                  </a:ext>
                </a:extLst>
              </p:cNvPr>
              <p:cNvSpPr/>
              <p:nvPr/>
            </p:nvSpPr>
            <p:spPr bwMode="auto">
              <a:xfrm>
                <a:off x="2918" y="692"/>
                <a:ext cx="466" cy="851"/>
              </a:xfrm>
              <a:custGeom>
                <a:avLst/>
                <a:gdLst>
                  <a:gd name="T0" fmla="*/ 0 w 466"/>
                  <a:gd name="T1" fmla="*/ 0 h 851"/>
                  <a:gd name="T2" fmla="*/ 0 w 466"/>
                  <a:gd name="T3" fmla="*/ 585 h 851"/>
                  <a:gd name="T4" fmla="*/ 466 w 466"/>
                  <a:gd name="T5" fmla="*/ 851 h 851"/>
                  <a:gd name="T6" fmla="*/ 466 w 466"/>
                  <a:gd name="T7" fmla="*/ 268 h 851"/>
                  <a:gd name="T8" fmla="*/ 0 w 466"/>
                  <a:gd name="T9" fmla="*/ 0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851">
                    <a:moveTo>
                      <a:pt x="0" y="0"/>
                    </a:moveTo>
                    <a:lnTo>
                      <a:pt x="0" y="585"/>
                    </a:lnTo>
                    <a:lnTo>
                      <a:pt x="466" y="851"/>
                    </a:lnTo>
                    <a:lnTo>
                      <a:pt x="466" y="2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1" name="í$líḓe">
                <a:extLst>
                  <a:ext uri="{FF2B5EF4-FFF2-40B4-BE49-F238E27FC236}">
                    <a16:creationId xmlns:a16="http://schemas.microsoft.com/office/drawing/2014/main" id="{B1F6E2AB-454E-3C8B-FBCD-58E00E6E7A2F}"/>
                  </a:ext>
                </a:extLst>
              </p:cNvPr>
              <p:cNvSpPr/>
              <p:nvPr/>
            </p:nvSpPr>
            <p:spPr bwMode="auto">
              <a:xfrm>
                <a:off x="3467" y="1057"/>
                <a:ext cx="466" cy="853"/>
              </a:xfrm>
              <a:custGeom>
                <a:avLst/>
                <a:gdLst>
                  <a:gd name="T0" fmla="*/ 0 w 466"/>
                  <a:gd name="T1" fmla="*/ 0 h 853"/>
                  <a:gd name="T2" fmla="*/ 0 w 466"/>
                  <a:gd name="T3" fmla="*/ 583 h 853"/>
                  <a:gd name="T4" fmla="*/ 466 w 466"/>
                  <a:gd name="T5" fmla="*/ 853 h 853"/>
                  <a:gd name="T6" fmla="*/ 466 w 466"/>
                  <a:gd name="T7" fmla="*/ 268 h 853"/>
                  <a:gd name="T8" fmla="*/ 0 w 466"/>
                  <a:gd name="T9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853">
                    <a:moveTo>
                      <a:pt x="0" y="0"/>
                    </a:moveTo>
                    <a:lnTo>
                      <a:pt x="0" y="583"/>
                    </a:lnTo>
                    <a:lnTo>
                      <a:pt x="466" y="853"/>
                    </a:lnTo>
                    <a:lnTo>
                      <a:pt x="466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2" name="íšḻîḓé">
                <a:extLst>
                  <a:ext uri="{FF2B5EF4-FFF2-40B4-BE49-F238E27FC236}">
                    <a16:creationId xmlns:a16="http://schemas.microsoft.com/office/drawing/2014/main" id="{6EF0641D-4104-C1E6-A888-FF81EC5BBA70}"/>
                  </a:ext>
                </a:extLst>
              </p:cNvPr>
              <p:cNvSpPr/>
              <p:nvPr/>
            </p:nvSpPr>
            <p:spPr bwMode="auto">
              <a:xfrm>
                <a:off x="3467" y="1057"/>
                <a:ext cx="466" cy="853"/>
              </a:xfrm>
              <a:custGeom>
                <a:avLst/>
                <a:gdLst>
                  <a:gd name="T0" fmla="*/ 0 w 466"/>
                  <a:gd name="T1" fmla="*/ 0 h 853"/>
                  <a:gd name="T2" fmla="*/ 0 w 466"/>
                  <a:gd name="T3" fmla="*/ 583 h 853"/>
                  <a:gd name="T4" fmla="*/ 466 w 466"/>
                  <a:gd name="T5" fmla="*/ 853 h 853"/>
                  <a:gd name="T6" fmla="*/ 466 w 466"/>
                  <a:gd name="T7" fmla="*/ 268 h 853"/>
                  <a:gd name="T8" fmla="*/ 0 w 466"/>
                  <a:gd name="T9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853">
                    <a:moveTo>
                      <a:pt x="0" y="0"/>
                    </a:moveTo>
                    <a:lnTo>
                      <a:pt x="0" y="583"/>
                    </a:lnTo>
                    <a:lnTo>
                      <a:pt x="466" y="853"/>
                    </a:lnTo>
                    <a:lnTo>
                      <a:pt x="466" y="2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3" name="iṣľïdè">
                <a:extLst>
                  <a:ext uri="{FF2B5EF4-FFF2-40B4-BE49-F238E27FC236}">
                    <a16:creationId xmlns:a16="http://schemas.microsoft.com/office/drawing/2014/main" id="{2ED555B3-9B02-5CFF-C56D-55C7701790FC}"/>
                  </a:ext>
                </a:extLst>
              </p:cNvPr>
              <p:cNvSpPr/>
              <p:nvPr/>
            </p:nvSpPr>
            <p:spPr bwMode="auto">
              <a:xfrm>
                <a:off x="3467" y="1057"/>
                <a:ext cx="466" cy="853"/>
              </a:xfrm>
              <a:custGeom>
                <a:avLst/>
                <a:gdLst>
                  <a:gd name="T0" fmla="*/ 60 w 274"/>
                  <a:gd name="T1" fmla="*/ 319 h 503"/>
                  <a:gd name="T2" fmla="*/ 60 w 274"/>
                  <a:gd name="T3" fmla="*/ 319 h 503"/>
                  <a:gd name="T4" fmla="*/ 85 w 274"/>
                  <a:gd name="T5" fmla="*/ 333 h 503"/>
                  <a:gd name="T6" fmla="*/ 85 w 274"/>
                  <a:gd name="T7" fmla="*/ 333 h 503"/>
                  <a:gd name="T8" fmla="*/ 60 w 274"/>
                  <a:gd name="T9" fmla="*/ 319 h 503"/>
                  <a:gd name="T10" fmla="*/ 0 w 274"/>
                  <a:gd name="T11" fmla="*/ 0 h 503"/>
                  <a:gd name="T12" fmla="*/ 0 w 274"/>
                  <a:gd name="T13" fmla="*/ 344 h 503"/>
                  <a:gd name="T14" fmla="*/ 60 w 274"/>
                  <a:gd name="T15" fmla="*/ 379 h 503"/>
                  <a:gd name="T16" fmla="*/ 60 w 274"/>
                  <a:gd name="T17" fmla="*/ 319 h 503"/>
                  <a:gd name="T18" fmla="*/ 59 w 274"/>
                  <a:gd name="T19" fmla="*/ 318 h 503"/>
                  <a:gd name="T20" fmla="*/ 52 w 274"/>
                  <a:gd name="T21" fmla="*/ 321 h 503"/>
                  <a:gd name="T22" fmla="*/ 51 w 274"/>
                  <a:gd name="T23" fmla="*/ 318 h 503"/>
                  <a:gd name="T24" fmla="*/ 55 w 274"/>
                  <a:gd name="T25" fmla="*/ 316 h 503"/>
                  <a:gd name="T26" fmla="*/ 80 w 274"/>
                  <a:gd name="T27" fmla="*/ 302 h 503"/>
                  <a:gd name="T28" fmla="*/ 85 w 274"/>
                  <a:gd name="T29" fmla="*/ 304 h 503"/>
                  <a:gd name="T30" fmla="*/ 102 w 274"/>
                  <a:gd name="T31" fmla="*/ 315 h 503"/>
                  <a:gd name="T32" fmla="*/ 106 w 274"/>
                  <a:gd name="T33" fmla="*/ 317 h 503"/>
                  <a:gd name="T34" fmla="*/ 110 w 274"/>
                  <a:gd name="T35" fmla="*/ 319 h 503"/>
                  <a:gd name="T36" fmla="*/ 143 w 274"/>
                  <a:gd name="T37" fmla="*/ 338 h 503"/>
                  <a:gd name="T38" fmla="*/ 159 w 274"/>
                  <a:gd name="T39" fmla="*/ 347 h 503"/>
                  <a:gd name="T40" fmla="*/ 159 w 274"/>
                  <a:gd name="T41" fmla="*/ 347 h 503"/>
                  <a:gd name="T42" fmla="*/ 159 w 274"/>
                  <a:gd name="T43" fmla="*/ 347 h 503"/>
                  <a:gd name="T44" fmla="*/ 180 w 274"/>
                  <a:gd name="T45" fmla="*/ 369 h 503"/>
                  <a:gd name="T46" fmla="*/ 185 w 274"/>
                  <a:gd name="T47" fmla="*/ 371 h 503"/>
                  <a:gd name="T48" fmla="*/ 189 w 274"/>
                  <a:gd name="T49" fmla="*/ 370 h 503"/>
                  <a:gd name="T50" fmla="*/ 209 w 274"/>
                  <a:gd name="T51" fmla="*/ 359 h 503"/>
                  <a:gd name="T52" fmla="*/ 234 w 274"/>
                  <a:gd name="T53" fmla="*/ 373 h 503"/>
                  <a:gd name="T54" fmla="*/ 189 w 274"/>
                  <a:gd name="T55" fmla="*/ 400 h 503"/>
                  <a:gd name="T56" fmla="*/ 185 w 274"/>
                  <a:gd name="T57" fmla="*/ 401 h 503"/>
                  <a:gd name="T58" fmla="*/ 180 w 274"/>
                  <a:gd name="T59" fmla="*/ 399 h 503"/>
                  <a:gd name="T60" fmla="*/ 159 w 274"/>
                  <a:gd name="T61" fmla="*/ 382 h 503"/>
                  <a:gd name="T62" fmla="*/ 180 w 274"/>
                  <a:gd name="T63" fmla="*/ 399 h 503"/>
                  <a:gd name="T64" fmla="*/ 185 w 274"/>
                  <a:gd name="T65" fmla="*/ 401 h 503"/>
                  <a:gd name="T66" fmla="*/ 189 w 274"/>
                  <a:gd name="T67" fmla="*/ 400 h 503"/>
                  <a:gd name="T68" fmla="*/ 234 w 274"/>
                  <a:gd name="T69" fmla="*/ 373 h 503"/>
                  <a:gd name="T70" fmla="*/ 234 w 274"/>
                  <a:gd name="T71" fmla="*/ 390 h 503"/>
                  <a:gd name="T72" fmla="*/ 189 w 274"/>
                  <a:gd name="T73" fmla="*/ 416 h 503"/>
                  <a:gd name="T74" fmla="*/ 185 w 274"/>
                  <a:gd name="T75" fmla="*/ 417 h 503"/>
                  <a:gd name="T76" fmla="*/ 180 w 274"/>
                  <a:gd name="T77" fmla="*/ 415 h 503"/>
                  <a:gd name="T78" fmla="*/ 159 w 274"/>
                  <a:gd name="T79" fmla="*/ 399 h 503"/>
                  <a:gd name="T80" fmla="*/ 159 w 274"/>
                  <a:gd name="T81" fmla="*/ 436 h 503"/>
                  <a:gd name="T82" fmla="*/ 274 w 274"/>
                  <a:gd name="T83" fmla="*/ 503 h 503"/>
                  <a:gd name="T84" fmla="*/ 274 w 274"/>
                  <a:gd name="T85" fmla="*/ 158 h 503"/>
                  <a:gd name="T86" fmla="*/ 0 w 274"/>
                  <a:gd name="T87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74" h="503">
                    <a:moveTo>
                      <a:pt x="60" y="319"/>
                    </a:moveTo>
                    <a:cubicBezTo>
                      <a:pt x="60" y="319"/>
                      <a:pt x="60" y="319"/>
                      <a:pt x="60" y="319"/>
                    </a:cubicBezTo>
                    <a:cubicBezTo>
                      <a:pt x="85" y="333"/>
                      <a:pt x="85" y="333"/>
                      <a:pt x="85" y="333"/>
                    </a:cubicBezTo>
                    <a:cubicBezTo>
                      <a:pt x="85" y="333"/>
                      <a:pt x="85" y="333"/>
                      <a:pt x="85" y="333"/>
                    </a:cubicBezTo>
                    <a:cubicBezTo>
                      <a:pt x="60" y="319"/>
                      <a:pt x="60" y="319"/>
                      <a:pt x="60" y="319"/>
                    </a:cubicBezTo>
                    <a:moveTo>
                      <a:pt x="0" y="0"/>
                    </a:moveTo>
                    <a:cubicBezTo>
                      <a:pt x="0" y="344"/>
                      <a:pt x="0" y="344"/>
                      <a:pt x="0" y="344"/>
                    </a:cubicBezTo>
                    <a:cubicBezTo>
                      <a:pt x="60" y="379"/>
                      <a:pt x="60" y="379"/>
                      <a:pt x="60" y="379"/>
                    </a:cubicBezTo>
                    <a:cubicBezTo>
                      <a:pt x="60" y="319"/>
                      <a:pt x="60" y="319"/>
                      <a:pt x="60" y="319"/>
                    </a:cubicBezTo>
                    <a:cubicBezTo>
                      <a:pt x="59" y="318"/>
                      <a:pt x="59" y="318"/>
                      <a:pt x="59" y="318"/>
                    </a:cubicBezTo>
                    <a:cubicBezTo>
                      <a:pt x="52" y="321"/>
                      <a:pt x="52" y="321"/>
                      <a:pt x="52" y="321"/>
                    </a:cubicBezTo>
                    <a:cubicBezTo>
                      <a:pt x="51" y="318"/>
                      <a:pt x="51" y="318"/>
                      <a:pt x="51" y="318"/>
                    </a:cubicBezTo>
                    <a:cubicBezTo>
                      <a:pt x="55" y="316"/>
                      <a:pt x="55" y="316"/>
                      <a:pt x="55" y="316"/>
                    </a:cubicBezTo>
                    <a:cubicBezTo>
                      <a:pt x="80" y="302"/>
                      <a:pt x="80" y="302"/>
                      <a:pt x="80" y="302"/>
                    </a:cubicBezTo>
                    <a:cubicBezTo>
                      <a:pt x="85" y="304"/>
                      <a:pt x="85" y="304"/>
                      <a:pt x="85" y="304"/>
                    </a:cubicBezTo>
                    <a:cubicBezTo>
                      <a:pt x="102" y="315"/>
                      <a:pt x="102" y="315"/>
                      <a:pt x="102" y="315"/>
                    </a:cubicBezTo>
                    <a:cubicBezTo>
                      <a:pt x="106" y="317"/>
                      <a:pt x="106" y="317"/>
                      <a:pt x="106" y="317"/>
                    </a:cubicBezTo>
                    <a:cubicBezTo>
                      <a:pt x="110" y="319"/>
                      <a:pt x="110" y="319"/>
                      <a:pt x="110" y="319"/>
                    </a:cubicBezTo>
                    <a:cubicBezTo>
                      <a:pt x="143" y="338"/>
                      <a:pt x="143" y="338"/>
                      <a:pt x="143" y="338"/>
                    </a:cubicBezTo>
                    <a:cubicBezTo>
                      <a:pt x="159" y="347"/>
                      <a:pt x="159" y="347"/>
                      <a:pt x="159" y="347"/>
                    </a:cubicBezTo>
                    <a:cubicBezTo>
                      <a:pt x="159" y="347"/>
                      <a:pt x="159" y="347"/>
                      <a:pt x="159" y="347"/>
                    </a:cubicBezTo>
                    <a:cubicBezTo>
                      <a:pt x="159" y="347"/>
                      <a:pt x="159" y="347"/>
                      <a:pt x="159" y="347"/>
                    </a:cubicBezTo>
                    <a:cubicBezTo>
                      <a:pt x="180" y="369"/>
                      <a:pt x="180" y="369"/>
                      <a:pt x="180" y="369"/>
                    </a:cubicBezTo>
                    <a:cubicBezTo>
                      <a:pt x="181" y="371"/>
                      <a:pt x="183" y="371"/>
                      <a:pt x="185" y="371"/>
                    </a:cubicBezTo>
                    <a:cubicBezTo>
                      <a:pt x="187" y="371"/>
                      <a:pt x="188" y="371"/>
                      <a:pt x="189" y="370"/>
                    </a:cubicBezTo>
                    <a:cubicBezTo>
                      <a:pt x="209" y="359"/>
                      <a:pt x="209" y="359"/>
                      <a:pt x="209" y="359"/>
                    </a:cubicBezTo>
                    <a:cubicBezTo>
                      <a:pt x="234" y="373"/>
                      <a:pt x="234" y="373"/>
                      <a:pt x="234" y="373"/>
                    </a:cubicBezTo>
                    <a:cubicBezTo>
                      <a:pt x="189" y="400"/>
                      <a:pt x="189" y="400"/>
                      <a:pt x="189" y="400"/>
                    </a:cubicBezTo>
                    <a:cubicBezTo>
                      <a:pt x="188" y="400"/>
                      <a:pt x="186" y="401"/>
                      <a:pt x="185" y="401"/>
                    </a:cubicBezTo>
                    <a:cubicBezTo>
                      <a:pt x="183" y="401"/>
                      <a:pt x="181" y="400"/>
                      <a:pt x="180" y="399"/>
                    </a:cubicBezTo>
                    <a:cubicBezTo>
                      <a:pt x="159" y="382"/>
                      <a:pt x="159" y="382"/>
                      <a:pt x="159" y="382"/>
                    </a:cubicBezTo>
                    <a:cubicBezTo>
                      <a:pt x="180" y="399"/>
                      <a:pt x="180" y="399"/>
                      <a:pt x="180" y="399"/>
                    </a:cubicBezTo>
                    <a:cubicBezTo>
                      <a:pt x="181" y="400"/>
                      <a:pt x="183" y="401"/>
                      <a:pt x="185" y="401"/>
                    </a:cubicBezTo>
                    <a:cubicBezTo>
                      <a:pt x="186" y="401"/>
                      <a:pt x="188" y="400"/>
                      <a:pt x="189" y="400"/>
                    </a:cubicBezTo>
                    <a:cubicBezTo>
                      <a:pt x="234" y="373"/>
                      <a:pt x="234" y="373"/>
                      <a:pt x="234" y="373"/>
                    </a:cubicBezTo>
                    <a:cubicBezTo>
                      <a:pt x="234" y="390"/>
                      <a:pt x="234" y="390"/>
                      <a:pt x="234" y="390"/>
                    </a:cubicBezTo>
                    <a:cubicBezTo>
                      <a:pt x="189" y="416"/>
                      <a:pt x="189" y="416"/>
                      <a:pt x="189" y="416"/>
                    </a:cubicBezTo>
                    <a:cubicBezTo>
                      <a:pt x="188" y="417"/>
                      <a:pt x="186" y="417"/>
                      <a:pt x="185" y="417"/>
                    </a:cubicBezTo>
                    <a:cubicBezTo>
                      <a:pt x="183" y="417"/>
                      <a:pt x="181" y="417"/>
                      <a:pt x="180" y="415"/>
                    </a:cubicBezTo>
                    <a:cubicBezTo>
                      <a:pt x="159" y="399"/>
                      <a:pt x="159" y="399"/>
                      <a:pt x="159" y="399"/>
                    </a:cubicBezTo>
                    <a:cubicBezTo>
                      <a:pt x="159" y="436"/>
                      <a:pt x="159" y="436"/>
                      <a:pt x="159" y="436"/>
                    </a:cubicBezTo>
                    <a:cubicBezTo>
                      <a:pt x="274" y="503"/>
                      <a:pt x="274" y="503"/>
                      <a:pt x="274" y="503"/>
                    </a:cubicBezTo>
                    <a:cubicBezTo>
                      <a:pt x="274" y="158"/>
                      <a:pt x="274" y="158"/>
                      <a:pt x="274" y="15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351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4" name="işľïḍê">
                <a:extLst>
                  <a:ext uri="{FF2B5EF4-FFF2-40B4-BE49-F238E27FC236}">
                    <a16:creationId xmlns:a16="http://schemas.microsoft.com/office/drawing/2014/main" id="{2DD43BAC-454F-CE98-922C-B861ABE202F5}"/>
                  </a:ext>
                </a:extLst>
              </p:cNvPr>
              <p:cNvSpPr/>
              <p:nvPr/>
            </p:nvSpPr>
            <p:spPr bwMode="auto">
              <a:xfrm>
                <a:off x="4101" y="1372"/>
                <a:ext cx="467" cy="853"/>
              </a:xfrm>
              <a:custGeom>
                <a:avLst/>
                <a:gdLst>
                  <a:gd name="T0" fmla="*/ 0 w 467"/>
                  <a:gd name="T1" fmla="*/ 0 h 853"/>
                  <a:gd name="T2" fmla="*/ 0 w 467"/>
                  <a:gd name="T3" fmla="*/ 587 h 853"/>
                  <a:gd name="T4" fmla="*/ 465 w 467"/>
                  <a:gd name="T5" fmla="*/ 853 h 853"/>
                  <a:gd name="T6" fmla="*/ 467 w 467"/>
                  <a:gd name="T7" fmla="*/ 270 h 853"/>
                  <a:gd name="T8" fmla="*/ 0 w 467"/>
                  <a:gd name="T9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7" h="853">
                    <a:moveTo>
                      <a:pt x="0" y="0"/>
                    </a:moveTo>
                    <a:lnTo>
                      <a:pt x="0" y="587"/>
                    </a:lnTo>
                    <a:lnTo>
                      <a:pt x="465" y="853"/>
                    </a:lnTo>
                    <a:lnTo>
                      <a:pt x="467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9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5" name="ïSḷïḓe">
                <a:extLst>
                  <a:ext uri="{FF2B5EF4-FFF2-40B4-BE49-F238E27FC236}">
                    <a16:creationId xmlns:a16="http://schemas.microsoft.com/office/drawing/2014/main" id="{7310C56F-BEE5-E6CE-F47F-9BE4B43B2CCD}"/>
                  </a:ext>
                </a:extLst>
              </p:cNvPr>
              <p:cNvSpPr/>
              <p:nvPr/>
            </p:nvSpPr>
            <p:spPr bwMode="auto">
              <a:xfrm>
                <a:off x="4101" y="1372"/>
                <a:ext cx="467" cy="853"/>
              </a:xfrm>
              <a:custGeom>
                <a:avLst/>
                <a:gdLst>
                  <a:gd name="T0" fmla="*/ 0 w 467"/>
                  <a:gd name="T1" fmla="*/ 0 h 853"/>
                  <a:gd name="T2" fmla="*/ 0 w 467"/>
                  <a:gd name="T3" fmla="*/ 587 h 853"/>
                  <a:gd name="T4" fmla="*/ 465 w 467"/>
                  <a:gd name="T5" fmla="*/ 853 h 853"/>
                  <a:gd name="T6" fmla="*/ 467 w 467"/>
                  <a:gd name="T7" fmla="*/ 270 h 853"/>
                  <a:gd name="T8" fmla="*/ 0 w 467"/>
                  <a:gd name="T9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7" h="853">
                    <a:moveTo>
                      <a:pt x="0" y="0"/>
                    </a:moveTo>
                    <a:lnTo>
                      <a:pt x="0" y="587"/>
                    </a:lnTo>
                    <a:lnTo>
                      <a:pt x="465" y="853"/>
                    </a:lnTo>
                    <a:lnTo>
                      <a:pt x="467" y="27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6" name="îṥlîďè">
                <a:extLst>
                  <a:ext uri="{FF2B5EF4-FFF2-40B4-BE49-F238E27FC236}">
                    <a16:creationId xmlns:a16="http://schemas.microsoft.com/office/drawing/2014/main" id="{7B4548EB-F45F-ED2F-5766-A9697CBA4048}"/>
                  </a:ext>
                </a:extLst>
              </p:cNvPr>
              <p:cNvSpPr/>
              <p:nvPr/>
            </p:nvSpPr>
            <p:spPr bwMode="auto">
              <a:xfrm>
                <a:off x="4694" y="1715"/>
                <a:ext cx="467" cy="1291"/>
              </a:xfrm>
              <a:custGeom>
                <a:avLst/>
                <a:gdLst>
                  <a:gd name="T0" fmla="*/ 0 w 467"/>
                  <a:gd name="T1" fmla="*/ 0 h 1291"/>
                  <a:gd name="T2" fmla="*/ 0 w 467"/>
                  <a:gd name="T3" fmla="*/ 1023 h 1291"/>
                  <a:gd name="T4" fmla="*/ 465 w 467"/>
                  <a:gd name="T5" fmla="*/ 1291 h 1291"/>
                  <a:gd name="T6" fmla="*/ 467 w 467"/>
                  <a:gd name="T7" fmla="*/ 268 h 1291"/>
                  <a:gd name="T8" fmla="*/ 0 w 467"/>
                  <a:gd name="T9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7" h="1291">
                    <a:moveTo>
                      <a:pt x="0" y="0"/>
                    </a:moveTo>
                    <a:lnTo>
                      <a:pt x="0" y="1023"/>
                    </a:lnTo>
                    <a:lnTo>
                      <a:pt x="465" y="1291"/>
                    </a:lnTo>
                    <a:lnTo>
                      <a:pt x="467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C0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7" name="îṩḻíḓe">
                <a:extLst>
                  <a:ext uri="{FF2B5EF4-FFF2-40B4-BE49-F238E27FC236}">
                    <a16:creationId xmlns:a16="http://schemas.microsoft.com/office/drawing/2014/main" id="{B087D67E-F6D2-5F9E-0F46-1DF6A45D250E}"/>
                  </a:ext>
                </a:extLst>
              </p:cNvPr>
              <p:cNvSpPr/>
              <p:nvPr/>
            </p:nvSpPr>
            <p:spPr bwMode="auto">
              <a:xfrm>
                <a:off x="4694" y="1715"/>
                <a:ext cx="467" cy="1291"/>
              </a:xfrm>
              <a:custGeom>
                <a:avLst/>
                <a:gdLst>
                  <a:gd name="T0" fmla="*/ 0 w 467"/>
                  <a:gd name="T1" fmla="*/ 0 h 1291"/>
                  <a:gd name="T2" fmla="*/ 0 w 467"/>
                  <a:gd name="T3" fmla="*/ 1023 h 1291"/>
                  <a:gd name="T4" fmla="*/ 465 w 467"/>
                  <a:gd name="T5" fmla="*/ 1291 h 1291"/>
                  <a:gd name="T6" fmla="*/ 467 w 467"/>
                  <a:gd name="T7" fmla="*/ 268 h 1291"/>
                  <a:gd name="T8" fmla="*/ 0 w 467"/>
                  <a:gd name="T9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7" h="1291">
                    <a:moveTo>
                      <a:pt x="0" y="0"/>
                    </a:moveTo>
                    <a:lnTo>
                      <a:pt x="0" y="1023"/>
                    </a:lnTo>
                    <a:lnTo>
                      <a:pt x="465" y="1291"/>
                    </a:lnTo>
                    <a:lnTo>
                      <a:pt x="467" y="2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8" name="ïṣľíďé">
                <a:extLst>
                  <a:ext uri="{FF2B5EF4-FFF2-40B4-BE49-F238E27FC236}">
                    <a16:creationId xmlns:a16="http://schemas.microsoft.com/office/drawing/2014/main" id="{5FAB734D-6E70-802A-0EA9-5A9BE8D0793B}"/>
                  </a:ext>
                </a:extLst>
              </p:cNvPr>
              <p:cNvSpPr/>
              <p:nvPr/>
            </p:nvSpPr>
            <p:spPr bwMode="auto">
              <a:xfrm>
                <a:off x="4310" y="2810"/>
                <a:ext cx="42" cy="48"/>
              </a:xfrm>
              <a:custGeom>
                <a:avLst/>
                <a:gdLst>
                  <a:gd name="T0" fmla="*/ 0 w 42"/>
                  <a:gd name="T1" fmla="*/ 0 h 48"/>
                  <a:gd name="T2" fmla="*/ 0 w 42"/>
                  <a:gd name="T3" fmla="*/ 48 h 48"/>
                  <a:gd name="T4" fmla="*/ 42 w 42"/>
                  <a:gd name="T5" fmla="*/ 24 h 48"/>
                  <a:gd name="T6" fmla="*/ 0 w 42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48">
                    <a:moveTo>
                      <a:pt x="0" y="0"/>
                    </a:moveTo>
                    <a:lnTo>
                      <a:pt x="0" y="48"/>
                    </a:lnTo>
                    <a:lnTo>
                      <a:pt x="4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95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9" name="ïṥļíďè">
                <a:extLst>
                  <a:ext uri="{FF2B5EF4-FFF2-40B4-BE49-F238E27FC236}">
                    <a16:creationId xmlns:a16="http://schemas.microsoft.com/office/drawing/2014/main" id="{BE07B63C-D758-3252-0E17-7AE04749984D}"/>
                  </a:ext>
                </a:extLst>
              </p:cNvPr>
              <p:cNvSpPr/>
              <p:nvPr/>
            </p:nvSpPr>
            <p:spPr bwMode="auto">
              <a:xfrm>
                <a:off x="4310" y="2810"/>
                <a:ext cx="42" cy="48"/>
              </a:xfrm>
              <a:custGeom>
                <a:avLst/>
                <a:gdLst>
                  <a:gd name="T0" fmla="*/ 0 w 42"/>
                  <a:gd name="T1" fmla="*/ 0 h 48"/>
                  <a:gd name="T2" fmla="*/ 0 w 42"/>
                  <a:gd name="T3" fmla="*/ 48 h 48"/>
                  <a:gd name="T4" fmla="*/ 42 w 42"/>
                  <a:gd name="T5" fmla="*/ 24 h 48"/>
                  <a:gd name="T6" fmla="*/ 0 w 42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48">
                    <a:moveTo>
                      <a:pt x="0" y="0"/>
                    </a:moveTo>
                    <a:lnTo>
                      <a:pt x="0" y="48"/>
                    </a:lnTo>
                    <a:lnTo>
                      <a:pt x="42" y="2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0" name="ïṩḷíḍê">
                <a:extLst>
                  <a:ext uri="{FF2B5EF4-FFF2-40B4-BE49-F238E27FC236}">
                    <a16:creationId xmlns:a16="http://schemas.microsoft.com/office/drawing/2014/main" id="{56A36DA2-82DD-1BB2-2D10-8275D406CB41}"/>
                  </a:ext>
                </a:extLst>
              </p:cNvPr>
              <p:cNvSpPr/>
              <p:nvPr/>
            </p:nvSpPr>
            <p:spPr bwMode="auto">
              <a:xfrm>
                <a:off x="4310" y="2809"/>
                <a:ext cx="42" cy="25"/>
              </a:xfrm>
              <a:custGeom>
                <a:avLst/>
                <a:gdLst>
                  <a:gd name="T0" fmla="*/ 0 w 42"/>
                  <a:gd name="T1" fmla="*/ 0 h 25"/>
                  <a:gd name="T2" fmla="*/ 0 w 42"/>
                  <a:gd name="T3" fmla="*/ 1 h 25"/>
                  <a:gd name="T4" fmla="*/ 42 w 42"/>
                  <a:gd name="T5" fmla="*/ 25 h 25"/>
                  <a:gd name="T6" fmla="*/ 42 w 42"/>
                  <a:gd name="T7" fmla="*/ 25 h 25"/>
                  <a:gd name="T8" fmla="*/ 0 w 4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5">
                    <a:moveTo>
                      <a:pt x="0" y="0"/>
                    </a:moveTo>
                    <a:lnTo>
                      <a:pt x="0" y="1"/>
                    </a:lnTo>
                    <a:lnTo>
                      <a:pt x="42" y="25"/>
                    </a:lnTo>
                    <a:lnTo>
                      <a:pt x="42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5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1" name="iṥlîdè">
                <a:extLst>
                  <a:ext uri="{FF2B5EF4-FFF2-40B4-BE49-F238E27FC236}">
                    <a16:creationId xmlns:a16="http://schemas.microsoft.com/office/drawing/2014/main" id="{CA6C095D-9EB1-F408-81AD-84F93113CEC0}"/>
                  </a:ext>
                </a:extLst>
              </p:cNvPr>
              <p:cNvSpPr/>
              <p:nvPr/>
            </p:nvSpPr>
            <p:spPr bwMode="auto">
              <a:xfrm>
                <a:off x="4310" y="2809"/>
                <a:ext cx="42" cy="25"/>
              </a:xfrm>
              <a:custGeom>
                <a:avLst/>
                <a:gdLst>
                  <a:gd name="T0" fmla="*/ 0 w 42"/>
                  <a:gd name="T1" fmla="*/ 0 h 25"/>
                  <a:gd name="T2" fmla="*/ 0 w 42"/>
                  <a:gd name="T3" fmla="*/ 1 h 25"/>
                  <a:gd name="T4" fmla="*/ 42 w 42"/>
                  <a:gd name="T5" fmla="*/ 25 h 25"/>
                  <a:gd name="T6" fmla="*/ 42 w 42"/>
                  <a:gd name="T7" fmla="*/ 25 h 25"/>
                  <a:gd name="T8" fmla="*/ 0 w 4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5">
                    <a:moveTo>
                      <a:pt x="0" y="0"/>
                    </a:moveTo>
                    <a:lnTo>
                      <a:pt x="0" y="1"/>
                    </a:lnTo>
                    <a:lnTo>
                      <a:pt x="42" y="25"/>
                    </a:lnTo>
                    <a:lnTo>
                      <a:pt x="42" y="2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2" name="íṡḷidé">
                <a:extLst>
                  <a:ext uri="{FF2B5EF4-FFF2-40B4-BE49-F238E27FC236}">
                    <a16:creationId xmlns:a16="http://schemas.microsoft.com/office/drawing/2014/main" id="{4E008F5C-81A8-CF23-F47C-2552447F69E6}"/>
                  </a:ext>
                </a:extLst>
              </p:cNvPr>
              <p:cNvSpPr/>
              <p:nvPr/>
            </p:nvSpPr>
            <p:spPr bwMode="auto">
              <a:xfrm>
                <a:off x="3956" y="2487"/>
                <a:ext cx="89" cy="115"/>
              </a:xfrm>
              <a:custGeom>
                <a:avLst/>
                <a:gdLst>
                  <a:gd name="T0" fmla="*/ 52 w 52"/>
                  <a:gd name="T1" fmla="*/ 49 h 68"/>
                  <a:gd name="T2" fmla="*/ 26 w 52"/>
                  <a:gd name="T3" fmla="*/ 60 h 68"/>
                  <a:gd name="T4" fmla="*/ 0 w 52"/>
                  <a:gd name="T5" fmla="*/ 19 h 68"/>
                  <a:gd name="T6" fmla="*/ 26 w 52"/>
                  <a:gd name="T7" fmla="*/ 8 h 68"/>
                  <a:gd name="T8" fmla="*/ 52 w 52"/>
                  <a:gd name="T9" fmla="*/ 4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52" y="49"/>
                    </a:moveTo>
                    <a:cubicBezTo>
                      <a:pt x="52" y="63"/>
                      <a:pt x="41" y="68"/>
                      <a:pt x="26" y="60"/>
                    </a:cubicBezTo>
                    <a:cubicBezTo>
                      <a:pt x="12" y="52"/>
                      <a:pt x="0" y="34"/>
                      <a:pt x="0" y="19"/>
                    </a:cubicBezTo>
                    <a:cubicBezTo>
                      <a:pt x="0" y="5"/>
                      <a:pt x="12" y="0"/>
                      <a:pt x="26" y="8"/>
                    </a:cubicBezTo>
                    <a:cubicBezTo>
                      <a:pt x="41" y="17"/>
                      <a:pt x="52" y="35"/>
                      <a:pt x="52" y="49"/>
                    </a:cubicBezTo>
                    <a:close/>
                  </a:path>
                </a:pathLst>
              </a:custGeom>
              <a:solidFill>
                <a:srgbClr val="A0A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3" name="íŝlídê">
                <a:extLst>
                  <a:ext uri="{FF2B5EF4-FFF2-40B4-BE49-F238E27FC236}">
                    <a16:creationId xmlns:a16="http://schemas.microsoft.com/office/drawing/2014/main" id="{72E5726C-BB53-CD71-9BDD-C79EDD8AA7DF}"/>
                  </a:ext>
                </a:extLst>
              </p:cNvPr>
              <p:cNvSpPr/>
              <p:nvPr/>
            </p:nvSpPr>
            <p:spPr bwMode="auto">
              <a:xfrm>
                <a:off x="2918" y="385"/>
                <a:ext cx="2262" cy="1501"/>
              </a:xfrm>
              <a:custGeom>
                <a:avLst/>
                <a:gdLst>
                  <a:gd name="T0" fmla="*/ 0 w 2262"/>
                  <a:gd name="T1" fmla="*/ 14 h 1501"/>
                  <a:gd name="T2" fmla="*/ 22 w 2262"/>
                  <a:gd name="T3" fmla="*/ 0 h 1501"/>
                  <a:gd name="T4" fmla="*/ 2262 w 2262"/>
                  <a:gd name="T5" fmla="*/ 1292 h 1501"/>
                  <a:gd name="T6" fmla="*/ 2262 w 2262"/>
                  <a:gd name="T7" fmla="*/ 1488 h 1501"/>
                  <a:gd name="T8" fmla="*/ 2241 w 2262"/>
                  <a:gd name="T9" fmla="*/ 1501 h 1501"/>
                  <a:gd name="T10" fmla="*/ 2241 w 2262"/>
                  <a:gd name="T11" fmla="*/ 1304 h 1501"/>
                  <a:gd name="T12" fmla="*/ 0 w 2262"/>
                  <a:gd name="T13" fmla="*/ 14 h 1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62" h="1501">
                    <a:moveTo>
                      <a:pt x="0" y="14"/>
                    </a:moveTo>
                    <a:lnTo>
                      <a:pt x="22" y="0"/>
                    </a:lnTo>
                    <a:lnTo>
                      <a:pt x="2262" y="1292"/>
                    </a:lnTo>
                    <a:lnTo>
                      <a:pt x="2262" y="1488"/>
                    </a:lnTo>
                    <a:lnTo>
                      <a:pt x="2241" y="1501"/>
                    </a:lnTo>
                    <a:lnTo>
                      <a:pt x="2241" y="130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37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4" name="íṩlíde">
                <a:extLst>
                  <a:ext uri="{FF2B5EF4-FFF2-40B4-BE49-F238E27FC236}">
                    <a16:creationId xmlns:a16="http://schemas.microsoft.com/office/drawing/2014/main" id="{9D5408BF-EA48-BD51-5344-C9C99685E790}"/>
                  </a:ext>
                </a:extLst>
              </p:cNvPr>
              <p:cNvSpPr/>
              <p:nvPr/>
            </p:nvSpPr>
            <p:spPr bwMode="auto">
              <a:xfrm>
                <a:off x="2918" y="385"/>
                <a:ext cx="2262" cy="1501"/>
              </a:xfrm>
              <a:custGeom>
                <a:avLst/>
                <a:gdLst>
                  <a:gd name="T0" fmla="*/ 0 w 2262"/>
                  <a:gd name="T1" fmla="*/ 14 h 1501"/>
                  <a:gd name="T2" fmla="*/ 22 w 2262"/>
                  <a:gd name="T3" fmla="*/ 0 h 1501"/>
                  <a:gd name="T4" fmla="*/ 2262 w 2262"/>
                  <a:gd name="T5" fmla="*/ 1292 h 1501"/>
                  <a:gd name="T6" fmla="*/ 2262 w 2262"/>
                  <a:gd name="T7" fmla="*/ 1488 h 1501"/>
                  <a:gd name="T8" fmla="*/ 2241 w 2262"/>
                  <a:gd name="T9" fmla="*/ 1501 h 1501"/>
                  <a:gd name="T10" fmla="*/ 2241 w 2262"/>
                  <a:gd name="T11" fmla="*/ 1304 h 1501"/>
                  <a:gd name="T12" fmla="*/ 0 w 2262"/>
                  <a:gd name="T13" fmla="*/ 14 h 1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62" h="1501">
                    <a:moveTo>
                      <a:pt x="0" y="14"/>
                    </a:moveTo>
                    <a:lnTo>
                      <a:pt x="22" y="0"/>
                    </a:lnTo>
                    <a:lnTo>
                      <a:pt x="2262" y="1292"/>
                    </a:lnTo>
                    <a:lnTo>
                      <a:pt x="2262" y="1488"/>
                    </a:lnTo>
                    <a:lnTo>
                      <a:pt x="2241" y="1501"/>
                    </a:lnTo>
                    <a:lnTo>
                      <a:pt x="2241" y="1304"/>
                    </a:lnTo>
                    <a:lnTo>
                      <a:pt x="0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5" name="î$ļïďè">
                <a:extLst>
                  <a:ext uri="{FF2B5EF4-FFF2-40B4-BE49-F238E27FC236}">
                    <a16:creationId xmlns:a16="http://schemas.microsoft.com/office/drawing/2014/main" id="{7B5B7C72-FB2C-0C8C-4A6B-6F80D906AB4B}"/>
                  </a:ext>
                </a:extLst>
              </p:cNvPr>
              <p:cNvSpPr/>
              <p:nvPr/>
            </p:nvSpPr>
            <p:spPr bwMode="auto">
              <a:xfrm>
                <a:off x="5159" y="1677"/>
                <a:ext cx="21" cy="209"/>
              </a:xfrm>
              <a:custGeom>
                <a:avLst/>
                <a:gdLst>
                  <a:gd name="T0" fmla="*/ 21 w 21"/>
                  <a:gd name="T1" fmla="*/ 0 h 209"/>
                  <a:gd name="T2" fmla="*/ 0 w 21"/>
                  <a:gd name="T3" fmla="*/ 12 h 209"/>
                  <a:gd name="T4" fmla="*/ 0 w 21"/>
                  <a:gd name="T5" fmla="*/ 209 h 209"/>
                  <a:gd name="T6" fmla="*/ 21 w 21"/>
                  <a:gd name="T7" fmla="*/ 196 h 209"/>
                  <a:gd name="T8" fmla="*/ 21 w 21"/>
                  <a:gd name="T9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9">
                    <a:moveTo>
                      <a:pt x="21" y="0"/>
                    </a:moveTo>
                    <a:lnTo>
                      <a:pt x="0" y="12"/>
                    </a:lnTo>
                    <a:lnTo>
                      <a:pt x="0" y="209"/>
                    </a:lnTo>
                    <a:lnTo>
                      <a:pt x="21" y="196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767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6" name="îṩḻidè">
                <a:extLst>
                  <a:ext uri="{FF2B5EF4-FFF2-40B4-BE49-F238E27FC236}">
                    <a16:creationId xmlns:a16="http://schemas.microsoft.com/office/drawing/2014/main" id="{29525AA4-65E2-151D-FC90-3B22EE0507CD}"/>
                  </a:ext>
                </a:extLst>
              </p:cNvPr>
              <p:cNvSpPr/>
              <p:nvPr/>
            </p:nvSpPr>
            <p:spPr bwMode="auto">
              <a:xfrm>
                <a:off x="5159" y="1677"/>
                <a:ext cx="21" cy="209"/>
              </a:xfrm>
              <a:custGeom>
                <a:avLst/>
                <a:gdLst>
                  <a:gd name="T0" fmla="*/ 21 w 21"/>
                  <a:gd name="T1" fmla="*/ 0 h 209"/>
                  <a:gd name="T2" fmla="*/ 0 w 21"/>
                  <a:gd name="T3" fmla="*/ 12 h 209"/>
                  <a:gd name="T4" fmla="*/ 0 w 21"/>
                  <a:gd name="T5" fmla="*/ 209 h 209"/>
                  <a:gd name="T6" fmla="*/ 21 w 21"/>
                  <a:gd name="T7" fmla="*/ 196 h 209"/>
                  <a:gd name="T8" fmla="*/ 21 w 21"/>
                  <a:gd name="T9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9">
                    <a:moveTo>
                      <a:pt x="21" y="0"/>
                    </a:moveTo>
                    <a:lnTo>
                      <a:pt x="0" y="12"/>
                    </a:lnTo>
                    <a:lnTo>
                      <a:pt x="0" y="209"/>
                    </a:lnTo>
                    <a:lnTo>
                      <a:pt x="21" y="196"/>
                    </a:lnTo>
                    <a:lnTo>
                      <a:pt x="2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7" name="ïSļiḋé">
                <a:extLst>
                  <a:ext uri="{FF2B5EF4-FFF2-40B4-BE49-F238E27FC236}">
                    <a16:creationId xmlns:a16="http://schemas.microsoft.com/office/drawing/2014/main" id="{F6845545-3CF5-55FB-C165-66D087DC247E}"/>
                  </a:ext>
                </a:extLst>
              </p:cNvPr>
              <p:cNvSpPr/>
              <p:nvPr/>
            </p:nvSpPr>
            <p:spPr bwMode="auto">
              <a:xfrm>
                <a:off x="2791" y="181"/>
                <a:ext cx="27" cy="1573"/>
              </a:xfrm>
              <a:custGeom>
                <a:avLst/>
                <a:gdLst>
                  <a:gd name="T0" fmla="*/ 27 w 27"/>
                  <a:gd name="T1" fmla="*/ 16 h 1573"/>
                  <a:gd name="T2" fmla="*/ 27 w 27"/>
                  <a:gd name="T3" fmla="*/ 1573 h 1573"/>
                  <a:gd name="T4" fmla="*/ 0 w 27"/>
                  <a:gd name="T5" fmla="*/ 1558 h 1573"/>
                  <a:gd name="T6" fmla="*/ 0 w 27"/>
                  <a:gd name="T7" fmla="*/ 0 h 1573"/>
                  <a:gd name="T8" fmla="*/ 27 w 27"/>
                  <a:gd name="T9" fmla="*/ 16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73">
                    <a:moveTo>
                      <a:pt x="27" y="16"/>
                    </a:moveTo>
                    <a:lnTo>
                      <a:pt x="27" y="1573"/>
                    </a:lnTo>
                    <a:lnTo>
                      <a:pt x="0" y="1558"/>
                    </a:lnTo>
                    <a:lnTo>
                      <a:pt x="0" y="0"/>
                    </a:lnTo>
                    <a:lnTo>
                      <a:pt x="27" y="16"/>
                    </a:lnTo>
                    <a:close/>
                  </a:path>
                </a:pathLst>
              </a:custGeom>
              <a:solidFill>
                <a:srgbClr val="A0A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8" name="ïŝļïďe">
                <a:extLst>
                  <a:ext uri="{FF2B5EF4-FFF2-40B4-BE49-F238E27FC236}">
                    <a16:creationId xmlns:a16="http://schemas.microsoft.com/office/drawing/2014/main" id="{2FE5F7D3-EC7D-2B6A-EDF0-0725E07AB6AE}"/>
                  </a:ext>
                </a:extLst>
              </p:cNvPr>
              <p:cNvSpPr/>
              <p:nvPr/>
            </p:nvSpPr>
            <p:spPr bwMode="auto">
              <a:xfrm>
                <a:off x="2791" y="1723"/>
                <a:ext cx="2540" cy="1479"/>
              </a:xfrm>
              <a:custGeom>
                <a:avLst/>
                <a:gdLst>
                  <a:gd name="T0" fmla="*/ 27 w 2540"/>
                  <a:gd name="T1" fmla="*/ 0 h 1479"/>
                  <a:gd name="T2" fmla="*/ 2540 w 2540"/>
                  <a:gd name="T3" fmla="*/ 1449 h 1479"/>
                  <a:gd name="T4" fmla="*/ 2540 w 2540"/>
                  <a:gd name="T5" fmla="*/ 1479 h 1479"/>
                  <a:gd name="T6" fmla="*/ 0 w 2540"/>
                  <a:gd name="T7" fmla="*/ 16 h 1479"/>
                  <a:gd name="T8" fmla="*/ 27 w 2540"/>
                  <a:gd name="T9" fmla="*/ 0 h 1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40" h="1479">
                    <a:moveTo>
                      <a:pt x="27" y="0"/>
                    </a:moveTo>
                    <a:lnTo>
                      <a:pt x="2540" y="1449"/>
                    </a:lnTo>
                    <a:lnTo>
                      <a:pt x="2540" y="1479"/>
                    </a:lnTo>
                    <a:lnTo>
                      <a:pt x="0" y="16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A0A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9" name="íṩľïḓê">
                <a:extLst>
                  <a:ext uri="{FF2B5EF4-FFF2-40B4-BE49-F238E27FC236}">
                    <a16:creationId xmlns:a16="http://schemas.microsoft.com/office/drawing/2014/main" id="{38DF9332-7544-E54D-4913-F87F70C0C56B}"/>
                  </a:ext>
                </a:extLst>
              </p:cNvPr>
              <p:cNvSpPr/>
              <p:nvPr/>
            </p:nvSpPr>
            <p:spPr bwMode="auto">
              <a:xfrm>
                <a:off x="2791" y="1723"/>
                <a:ext cx="2540" cy="1479"/>
              </a:xfrm>
              <a:custGeom>
                <a:avLst/>
                <a:gdLst>
                  <a:gd name="T0" fmla="*/ 27 w 2540"/>
                  <a:gd name="T1" fmla="*/ 0 h 1479"/>
                  <a:gd name="T2" fmla="*/ 2540 w 2540"/>
                  <a:gd name="T3" fmla="*/ 1449 h 1479"/>
                  <a:gd name="T4" fmla="*/ 2540 w 2540"/>
                  <a:gd name="T5" fmla="*/ 1479 h 1479"/>
                  <a:gd name="T6" fmla="*/ 0 w 2540"/>
                  <a:gd name="T7" fmla="*/ 16 h 1479"/>
                  <a:gd name="T8" fmla="*/ 27 w 2540"/>
                  <a:gd name="T9" fmla="*/ 0 h 1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40" h="1479">
                    <a:moveTo>
                      <a:pt x="27" y="0"/>
                    </a:moveTo>
                    <a:lnTo>
                      <a:pt x="2540" y="1449"/>
                    </a:lnTo>
                    <a:lnTo>
                      <a:pt x="2540" y="1479"/>
                    </a:lnTo>
                    <a:lnTo>
                      <a:pt x="0" y="16"/>
                    </a:lnTo>
                    <a:lnTo>
                      <a:pt x="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0" name="îşľidê">
                <a:extLst>
                  <a:ext uri="{FF2B5EF4-FFF2-40B4-BE49-F238E27FC236}">
                    <a16:creationId xmlns:a16="http://schemas.microsoft.com/office/drawing/2014/main" id="{2E38D51E-ABBE-93B2-519F-07989755B014}"/>
                  </a:ext>
                </a:extLst>
              </p:cNvPr>
              <p:cNvSpPr/>
              <p:nvPr/>
            </p:nvSpPr>
            <p:spPr bwMode="auto">
              <a:xfrm>
                <a:off x="2918" y="678"/>
                <a:ext cx="488" cy="865"/>
              </a:xfrm>
              <a:custGeom>
                <a:avLst/>
                <a:gdLst>
                  <a:gd name="T0" fmla="*/ 0 w 488"/>
                  <a:gd name="T1" fmla="*/ 12 h 865"/>
                  <a:gd name="T2" fmla="*/ 22 w 488"/>
                  <a:gd name="T3" fmla="*/ 0 h 865"/>
                  <a:gd name="T4" fmla="*/ 486 w 488"/>
                  <a:gd name="T5" fmla="*/ 268 h 865"/>
                  <a:gd name="T6" fmla="*/ 488 w 488"/>
                  <a:gd name="T7" fmla="*/ 854 h 865"/>
                  <a:gd name="T8" fmla="*/ 466 w 488"/>
                  <a:gd name="T9" fmla="*/ 865 h 865"/>
                  <a:gd name="T10" fmla="*/ 466 w 488"/>
                  <a:gd name="T11" fmla="*/ 282 h 865"/>
                  <a:gd name="T12" fmla="*/ 0 w 488"/>
                  <a:gd name="T13" fmla="*/ 12 h 8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8" h="865">
                    <a:moveTo>
                      <a:pt x="0" y="12"/>
                    </a:moveTo>
                    <a:lnTo>
                      <a:pt x="22" y="0"/>
                    </a:lnTo>
                    <a:lnTo>
                      <a:pt x="486" y="268"/>
                    </a:lnTo>
                    <a:lnTo>
                      <a:pt x="488" y="854"/>
                    </a:lnTo>
                    <a:lnTo>
                      <a:pt x="466" y="865"/>
                    </a:lnTo>
                    <a:lnTo>
                      <a:pt x="466" y="28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5C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1" name="îṩľíḍé">
                <a:extLst>
                  <a:ext uri="{FF2B5EF4-FFF2-40B4-BE49-F238E27FC236}">
                    <a16:creationId xmlns:a16="http://schemas.microsoft.com/office/drawing/2014/main" id="{8D664183-75CD-FB12-F787-F0E7325D229B}"/>
                  </a:ext>
                </a:extLst>
              </p:cNvPr>
              <p:cNvSpPr/>
              <p:nvPr/>
            </p:nvSpPr>
            <p:spPr bwMode="auto">
              <a:xfrm>
                <a:off x="2918" y="678"/>
                <a:ext cx="488" cy="865"/>
              </a:xfrm>
              <a:custGeom>
                <a:avLst/>
                <a:gdLst>
                  <a:gd name="T0" fmla="*/ 0 w 488"/>
                  <a:gd name="T1" fmla="*/ 12 h 865"/>
                  <a:gd name="T2" fmla="*/ 22 w 488"/>
                  <a:gd name="T3" fmla="*/ 0 h 865"/>
                  <a:gd name="T4" fmla="*/ 486 w 488"/>
                  <a:gd name="T5" fmla="*/ 268 h 865"/>
                  <a:gd name="T6" fmla="*/ 488 w 488"/>
                  <a:gd name="T7" fmla="*/ 854 h 865"/>
                  <a:gd name="T8" fmla="*/ 466 w 488"/>
                  <a:gd name="T9" fmla="*/ 865 h 865"/>
                  <a:gd name="T10" fmla="*/ 466 w 488"/>
                  <a:gd name="T11" fmla="*/ 282 h 865"/>
                  <a:gd name="T12" fmla="*/ 0 w 488"/>
                  <a:gd name="T13" fmla="*/ 12 h 8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8" h="865">
                    <a:moveTo>
                      <a:pt x="0" y="12"/>
                    </a:moveTo>
                    <a:lnTo>
                      <a:pt x="22" y="0"/>
                    </a:lnTo>
                    <a:lnTo>
                      <a:pt x="486" y="268"/>
                    </a:lnTo>
                    <a:lnTo>
                      <a:pt x="488" y="854"/>
                    </a:lnTo>
                    <a:lnTo>
                      <a:pt x="466" y="865"/>
                    </a:lnTo>
                    <a:lnTo>
                      <a:pt x="466" y="282"/>
                    </a:lnTo>
                    <a:lnTo>
                      <a:pt x="0" y="1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2" name="îśļïḍê">
                <a:extLst>
                  <a:ext uri="{FF2B5EF4-FFF2-40B4-BE49-F238E27FC236}">
                    <a16:creationId xmlns:a16="http://schemas.microsoft.com/office/drawing/2014/main" id="{F729E1F5-2431-5F0D-A4C4-6124187D2F2C}"/>
                  </a:ext>
                </a:extLst>
              </p:cNvPr>
              <p:cNvSpPr/>
              <p:nvPr/>
            </p:nvSpPr>
            <p:spPr bwMode="auto">
              <a:xfrm>
                <a:off x="3384" y="946"/>
                <a:ext cx="22" cy="597"/>
              </a:xfrm>
              <a:custGeom>
                <a:avLst/>
                <a:gdLst>
                  <a:gd name="T0" fmla="*/ 20 w 22"/>
                  <a:gd name="T1" fmla="*/ 0 h 597"/>
                  <a:gd name="T2" fmla="*/ 0 w 22"/>
                  <a:gd name="T3" fmla="*/ 14 h 597"/>
                  <a:gd name="T4" fmla="*/ 0 w 22"/>
                  <a:gd name="T5" fmla="*/ 597 h 597"/>
                  <a:gd name="T6" fmla="*/ 22 w 22"/>
                  <a:gd name="T7" fmla="*/ 586 h 597"/>
                  <a:gd name="T8" fmla="*/ 20 w 22"/>
                  <a:gd name="T9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97">
                    <a:moveTo>
                      <a:pt x="20" y="0"/>
                    </a:moveTo>
                    <a:lnTo>
                      <a:pt x="0" y="14"/>
                    </a:lnTo>
                    <a:lnTo>
                      <a:pt x="0" y="597"/>
                    </a:lnTo>
                    <a:lnTo>
                      <a:pt x="22" y="586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4BA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3" name="í$lîḍè">
                <a:extLst>
                  <a:ext uri="{FF2B5EF4-FFF2-40B4-BE49-F238E27FC236}">
                    <a16:creationId xmlns:a16="http://schemas.microsoft.com/office/drawing/2014/main" id="{DF712294-FE8B-491B-CFFA-205FBA45A5CC}"/>
                  </a:ext>
                </a:extLst>
              </p:cNvPr>
              <p:cNvSpPr/>
              <p:nvPr/>
            </p:nvSpPr>
            <p:spPr bwMode="auto">
              <a:xfrm>
                <a:off x="3384" y="946"/>
                <a:ext cx="22" cy="597"/>
              </a:xfrm>
              <a:custGeom>
                <a:avLst/>
                <a:gdLst>
                  <a:gd name="T0" fmla="*/ 20 w 22"/>
                  <a:gd name="T1" fmla="*/ 0 h 597"/>
                  <a:gd name="T2" fmla="*/ 0 w 22"/>
                  <a:gd name="T3" fmla="*/ 14 h 597"/>
                  <a:gd name="T4" fmla="*/ 0 w 22"/>
                  <a:gd name="T5" fmla="*/ 597 h 597"/>
                  <a:gd name="T6" fmla="*/ 22 w 22"/>
                  <a:gd name="T7" fmla="*/ 586 h 597"/>
                  <a:gd name="T8" fmla="*/ 20 w 22"/>
                  <a:gd name="T9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97">
                    <a:moveTo>
                      <a:pt x="20" y="0"/>
                    </a:moveTo>
                    <a:lnTo>
                      <a:pt x="0" y="14"/>
                    </a:lnTo>
                    <a:lnTo>
                      <a:pt x="0" y="597"/>
                    </a:lnTo>
                    <a:lnTo>
                      <a:pt x="22" y="586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4" name="îšlíḑè">
                <a:extLst>
                  <a:ext uri="{FF2B5EF4-FFF2-40B4-BE49-F238E27FC236}">
                    <a16:creationId xmlns:a16="http://schemas.microsoft.com/office/drawing/2014/main" id="{42B16D26-5A04-EC35-2611-4F166637C590}"/>
                  </a:ext>
                </a:extLst>
              </p:cNvPr>
              <p:cNvSpPr/>
              <p:nvPr/>
            </p:nvSpPr>
            <p:spPr bwMode="auto">
              <a:xfrm>
                <a:off x="2918" y="678"/>
                <a:ext cx="486" cy="282"/>
              </a:xfrm>
              <a:custGeom>
                <a:avLst/>
                <a:gdLst>
                  <a:gd name="T0" fmla="*/ 22 w 486"/>
                  <a:gd name="T1" fmla="*/ 0 h 282"/>
                  <a:gd name="T2" fmla="*/ 0 w 486"/>
                  <a:gd name="T3" fmla="*/ 12 h 282"/>
                  <a:gd name="T4" fmla="*/ 466 w 486"/>
                  <a:gd name="T5" fmla="*/ 282 h 282"/>
                  <a:gd name="T6" fmla="*/ 486 w 486"/>
                  <a:gd name="T7" fmla="*/ 268 h 282"/>
                  <a:gd name="T8" fmla="*/ 22 w 486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" h="282">
                    <a:moveTo>
                      <a:pt x="22" y="0"/>
                    </a:moveTo>
                    <a:lnTo>
                      <a:pt x="0" y="12"/>
                    </a:lnTo>
                    <a:lnTo>
                      <a:pt x="466" y="282"/>
                    </a:lnTo>
                    <a:lnTo>
                      <a:pt x="486" y="26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9F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5" name="iṧḷiḑe">
                <a:extLst>
                  <a:ext uri="{FF2B5EF4-FFF2-40B4-BE49-F238E27FC236}">
                    <a16:creationId xmlns:a16="http://schemas.microsoft.com/office/drawing/2014/main" id="{CDFEB299-FED0-87B0-A677-85EA88D88A63}"/>
                  </a:ext>
                </a:extLst>
              </p:cNvPr>
              <p:cNvSpPr/>
              <p:nvPr/>
            </p:nvSpPr>
            <p:spPr bwMode="auto">
              <a:xfrm>
                <a:off x="2918" y="678"/>
                <a:ext cx="486" cy="282"/>
              </a:xfrm>
              <a:custGeom>
                <a:avLst/>
                <a:gdLst>
                  <a:gd name="T0" fmla="*/ 22 w 486"/>
                  <a:gd name="T1" fmla="*/ 0 h 282"/>
                  <a:gd name="T2" fmla="*/ 0 w 486"/>
                  <a:gd name="T3" fmla="*/ 12 h 282"/>
                  <a:gd name="T4" fmla="*/ 466 w 486"/>
                  <a:gd name="T5" fmla="*/ 282 h 282"/>
                  <a:gd name="T6" fmla="*/ 486 w 486"/>
                  <a:gd name="T7" fmla="*/ 268 h 282"/>
                  <a:gd name="T8" fmla="*/ 22 w 486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" h="282">
                    <a:moveTo>
                      <a:pt x="22" y="0"/>
                    </a:moveTo>
                    <a:lnTo>
                      <a:pt x="0" y="12"/>
                    </a:lnTo>
                    <a:lnTo>
                      <a:pt x="466" y="282"/>
                    </a:lnTo>
                    <a:lnTo>
                      <a:pt x="486" y="268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6" name="ïş1ïḑé">
                <a:extLst>
                  <a:ext uri="{FF2B5EF4-FFF2-40B4-BE49-F238E27FC236}">
                    <a16:creationId xmlns:a16="http://schemas.microsoft.com/office/drawing/2014/main" id="{89719048-0889-2CD9-0C99-6950395FB51C}"/>
                  </a:ext>
                </a:extLst>
              </p:cNvPr>
              <p:cNvSpPr/>
              <p:nvPr/>
            </p:nvSpPr>
            <p:spPr bwMode="auto">
              <a:xfrm>
                <a:off x="3467" y="1019"/>
                <a:ext cx="530" cy="891"/>
              </a:xfrm>
              <a:custGeom>
                <a:avLst/>
                <a:gdLst>
                  <a:gd name="T0" fmla="*/ 0 w 530"/>
                  <a:gd name="T1" fmla="*/ 38 h 891"/>
                  <a:gd name="T2" fmla="*/ 65 w 530"/>
                  <a:gd name="T3" fmla="*/ 0 h 891"/>
                  <a:gd name="T4" fmla="*/ 530 w 530"/>
                  <a:gd name="T5" fmla="*/ 268 h 891"/>
                  <a:gd name="T6" fmla="*/ 528 w 530"/>
                  <a:gd name="T7" fmla="*/ 854 h 891"/>
                  <a:gd name="T8" fmla="*/ 466 w 530"/>
                  <a:gd name="T9" fmla="*/ 891 h 891"/>
                  <a:gd name="T10" fmla="*/ 466 w 530"/>
                  <a:gd name="T11" fmla="*/ 306 h 891"/>
                  <a:gd name="T12" fmla="*/ 0 w 530"/>
                  <a:gd name="T13" fmla="*/ 38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0" h="891">
                    <a:moveTo>
                      <a:pt x="0" y="38"/>
                    </a:moveTo>
                    <a:lnTo>
                      <a:pt x="65" y="0"/>
                    </a:lnTo>
                    <a:lnTo>
                      <a:pt x="530" y="268"/>
                    </a:lnTo>
                    <a:lnTo>
                      <a:pt x="528" y="854"/>
                    </a:lnTo>
                    <a:lnTo>
                      <a:pt x="466" y="891"/>
                    </a:lnTo>
                    <a:lnTo>
                      <a:pt x="466" y="30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20AA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7" name="iṥlïdé">
                <a:extLst>
                  <a:ext uri="{FF2B5EF4-FFF2-40B4-BE49-F238E27FC236}">
                    <a16:creationId xmlns:a16="http://schemas.microsoft.com/office/drawing/2014/main" id="{027D28B1-B200-66D3-1E74-F2387331FE91}"/>
                  </a:ext>
                </a:extLst>
              </p:cNvPr>
              <p:cNvSpPr/>
              <p:nvPr/>
            </p:nvSpPr>
            <p:spPr bwMode="auto">
              <a:xfrm>
                <a:off x="3467" y="1019"/>
                <a:ext cx="530" cy="891"/>
              </a:xfrm>
              <a:custGeom>
                <a:avLst/>
                <a:gdLst>
                  <a:gd name="T0" fmla="*/ 0 w 530"/>
                  <a:gd name="T1" fmla="*/ 38 h 891"/>
                  <a:gd name="T2" fmla="*/ 65 w 530"/>
                  <a:gd name="T3" fmla="*/ 0 h 891"/>
                  <a:gd name="T4" fmla="*/ 530 w 530"/>
                  <a:gd name="T5" fmla="*/ 268 h 891"/>
                  <a:gd name="T6" fmla="*/ 528 w 530"/>
                  <a:gd name="T7" fmla="*/ 854 h 891"/>
                  <a:gd name="T8" fmla="*/ 466 w 530"/>
                  <a:gd name="T9" fmla="*/ 891 h 891"/>
                  <a:gd name="T10" fmla="*/ 466 w 530"/>
                  <a:gd name="T11" fmla="*/ 306 h 891"/>
                  <a:gd name="T12" fmla="*/ 0 w 530"/>
                  <a:gd name="T13" fmla="*/ 38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0" h="891">
                    <a:moveTo>
                      <a:pt x="0" y="38"/>
                    </a:moveTo>
                    <a:lnTo>
                      <a:pt x="65" y="0"/>
                    </a:lnTo>
                    <a:lnTo>
                      <a:pt x="530" y="268"/>
                    </a:lnTo>
                    <a:lnTo>
                      <a:pt x="528" y="854"/>
                    </a:lnTo>
                    <a:lnTo>
                      <a:pt x="466" y="891"/>
                    </a:lnTo>
                    <a:lnTo>
                      <a:pt x="466" y="306"/>
                    </a:lnTo>
                    <a:lnTo>
                      <a:pt x="0" y="3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8" name="îś1íḑé">
                <a:extLst>
                  <a:ext uri="{FF2B5EF4-FFF2-40B4-BE49-F238E27FC236}">
                    <a16:creationId xmlns:a16="http://schemas.microsoft.com/office/drawing/2014/main" id="{72FA7B71-B130-9361-AD20-958D146A7462}"/>
                  </a:ext>
                </a:extLst>
              </p:cNvPr>
              <p:cNvSpPr/>
              <p:nvPr/>
            </p:nvSpPr>
            <p:spPr bwMode="auto">
              <a:xfrm>
                <a:off x="3467" y="1019"/>
                <a:ext cx="530" cy="306"/>
              </a:xfrm>
              <a:custGeom>
                <a:avLst/>
                <a:gdLst>
                  <a:gd name="T0" fmla="*/ 0 w 530"/>
                  <a:gd name="T1" fmla="*/ 38 h 306"/>
                  <a:gd name="T2" fmla="*/ 65 w 530"/>
                  <a:gd name="T3" fmla="*/ 0 h 306"/>
                  <a:gd name="T4" fmla="*/ 530 w 530"/>
                  <a:gd name="T5" fmla="*/ 268 h 306"/>
                  <a:gd name="T6" fmla="*/ 466 w 530"/>
                  <a:gd name="T7" fmla="*/ 306 h 306"/>
                  <a:gd name="T8" fmla="*/ 0 w 530"/>
                  <a:gd name="T9" fmla="*/ 38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0" h="306">
                    <a:moveTo>
                      <a:pt x="0" y="38"/>
                    </a:moveTo>
                    <a:lnTo>
                      <a:pt x="65" y="0"/>
                    </a:lnTo>
                    <a:lnTo>
                      <a:pt x="530" y="268"/>
                    </a:lnTo>
                    <a:lnTo>
                      <a:pt x="466" y="30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CF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9" name="îşļiḍe">
                <a:extLst>
                  <a:ext uri="{FF2B5EF4-FFF2-40B4-BE49-F238E27FC236}">
                    <a16:creationId xmlns:a16="http://schemas.microsoft.com/office/drawing/2014/main" id="{1D036091-E44B-8E1F-11C4-82826D09A955}"/>
                  </a:ext>
                </a:extLst>
              </p:cNvPr>
              <p:cNvSpPr/>
              <p:nvPr/>
            </p:nvSpPr>
            <p:spPr bwMode="auto">
              <a:xfrm>
                <a:off x="3467" y="1019"/>
                <a:ext cx="530" cy="306"/>
              </a:xfrm>
              <a:custGeom>
                <a:avLst/>
                <a:gdLst>
                  <a:gd name="T0" fmla="*/ 0 w 530"/>
                  <a:gd name="T1" fmla="*/ 38 h 306"/>
                  <a:gd name="T2" fmla="*/ 65 w 530"/>
                  <a:gd name="T3" fmla="*/ 0 h 306"/>
                  <a:gd name="T4" fmla="*/ 530 w 530"/>
                  <a:gd name="T5" fmla="*/ 268 h 306"/>
                  <a:gd name="T6" fmla="*/ 466 w 530"/>
                  <a:gd name="T7" fmla="*/ 306 h 306"/>
                  <a:gd name="T8" fmla="*/ 0 w 530"/>
                  <a:gd name="T9" fmla="*/ 38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0" h="306">
                    <a:moveTo>
                      <a:pt x="0" y="38"/>
                    </a:moveTo>
                    <a:lnTo>
                      <a:pt x="65" y="0"/>
                    </a:lnTo>
                    <a:lnTo>
                      <a:pt x="530" y="268"/>
                    </a:lnTo>
                    <a:lnTo>
                      <a:pt x="466" y="306"/>
                    </a:lnTo>
                    <a:lnTo>
                      <a:pt x="0" y="3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0" name="îsḻïḋé">
                <a:extLst>
                  <a:ext uri="{FF2B5EF4-FFF2-40B4-BE49-F238E27FC236}">
                    <a16:creationId xmlns:a16="http://schemas.microsoft.com/office/drawing/2014/main" id="{3E6A5D27-F743-4AE5-2C70-1970F2DFB360}"/>
                  </a:ext>
                </a:extLst>
              </p:cNvPr>
              <p:cNvSpPr/>
              <p:nvPr/>
            </p:nvSpPr>
            <p:spPr bwMode="auto">
              <a:xfrm>
                <a:off x="3467" y="1019"/>
                <a:ext cx="530" cy="306"/>
              </a:xfrm>
              <a:custGeom>
                <a:avLst/>
                <a:gdLst>
                  <a:gd name="T0" fmla="*/ 65 w 530"/>
                  <a:gd name="T1" fmla="*/ 0 h 306"/>
                  <a:gd name="T2" fmla="*/ 0 w 530"/>
                  <a:gd name="T3" fmla="*/ 38 h 306"/>
                  <a:gd name="T4" fmla="*/ 466 w 530"/>
                  <a:gd name="T5" fmla="*/ 306 h 306"/>
                  <a:gd name="T6" fmla="*/ 530 w 530"/>
                  <a:gd name="T7" fmla="*/ 268 h 306"/>
                  <a:gd name="T8" fmla="*/ 65 w 530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0" h="306">
                    <a:moveTo>
                      <a:pt x="65" y="0"/>
                    </a:moveTo>
                    <a:lnTo>
                      <a:pt x="0" y="38"/>
                    </a:lnTo>
                    <a:lnTo>
                      <a:pt x="466" y="306"/>
                    </a:lnTo>
                    <a:lnTo>
                      <a:pt x="530" y="268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667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1" name="ïŝḷídè">
                <a:extLst>
                  <a:ext uri="{FF2B5EF4-FFF2-40B4-BE49-F238E27FC236}">
                    <a16:creationId xmlns:a16="http://schemas.microsoft.com/office/drawing/2014/main" id="{1AD35A45-62F0-FC7B-A0E0-A5DF772EAB6B}"/>
                  </a:ext>
                </a:extLst>
              </p:cNvPr>
              <p:cNvSpPr/>
              <p:nvPr/>
            </p:nvSpPr>
            <p:spPr bwMode="auto">
              <a:xfrm>
                <a:off x="3467" y="1019"/>
                <a:ext cx="530" cy="306"/>
              </a:xfrm>
              <a:custGeom>
                <a:avLst/>
                <a:gdLst>
                  <a:gd name="T0" fmla="*/ 65 w 530"/>
                  <a:gd name="T1" fmla="*/ 0 h 306"/>
                  <a:gd name="T2" fmla="*/ 0 w 530"/>
                  <a:gd name="T3" fmla="*/ 38 h 306"/>
                  <a:gd name="T4" fmla="*/ 466 w 530"/>
                  <a:gd name="T5" fmla="*/ 306 h 306"/>
                  <a:gd name="T6" fmla="*/ 530 w 530"/>
                  <a:gd name="T7" fmla="*/ 268 h 306"/>
                  <a:gd name="T8" fmla="*/ 65 w 530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0" h="306">
                    <a:moveTo>
                      <a:pt x="65" y="0"/>
                    </a:moveTo>
                    <a:lnTo>
                      <a:pt x="0" y="38"/>
                    </a:lnTo>
                    <a:lnTo>
                      <a:pt x="466" y="306"/>
                    </a:lnTo>
                    <a:lnTo>
                      <a:pt x="530" y="268"/>
                    </a:lnTo>
                    <a:lnTo>
                      <a:pt x="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2" name="ïṥļîḍê">
                <a:extLst>
                  <a:ext uri="{FF2B5EF4-FFF2-40B4-BE49-F238E27FC236}">
                    <a16:creationId xmlns:a16="http://schemas.microsoft.com/office/drawing/2014/main" id="{573ADC8C-BD85-038F-1C1C-8F968A78423C}"/>
                  </a:ext>
                </a:extLst>
              </p:cNvPr>
              <p:cNvSpPr/>
              <p:nvPr/>
            </p:nvSpPr>
            <p:spPr bwMode="auto">
              <a:xfrm>
                <a:off x="3933" y="1287"/>
                <a:ext cx="64" cy="623"/>
              </a:xfrm>
              <a:custGeom>
                <a:avLst/>
                <a:gdLst>
                  <a:gd name="T0" fmla="*/ 64 w 64"/>
                  <a:gd name="T1" fmla="*/ 0 h 623"/>
                  <a:gd name="T2" fmla="*/ 62 w 64"/>
                  <a:gd name="T3" fmla="*/ 586 h 623"/>
                  <a:gd name="T4" fmla="*/ 0 w 64"/>
                  <a:gd name="T5" fmla="*/ 623 h 623"/>
                  <a:gd name="T6" fmla="*/ 0 w 64"/>
                  <a:gd name="T7" fmla="*/ 38 h 623"/>
                  <a:gd name="T8" fmla="*/ 64 w 64"/>
                  <a:gd name="T9" fmla="*/ 0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23">
                    <a:moveTo>
                      <a:pt x="64" y="0"/>
                    </a:moveTo>
                    <a:lnTo>
                      <a:pt x="62" y="586"/>
                    </a:lnTo>
                    <a:lnTo>
                      <a:pt x="0" y="623"/>
                    </a:lnTo>
                    <a:lnTo>
                      <a:pt x="0" y="38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CF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3" name="iŝḻïďe">
                <a:extLst>
                  <a:ext uri="{FF2B5EF4-FFF2-40B4-BE49-F238E27FC236}">
                    <a16:creationId xmlns:a16="http://schemas.microsoft.com/office/drawing/2014/main" id="{9420E855-FB81-3796-0DB3-B275A8AD2D56}"/>
                  </a:ext>
                </a:extLst>
              </p:cNvPr>
              <p:cNvSpPr/>
              <p:nvPr/>
            </p:nvSpPr>
            <p:spPr bwMode="auto">
              <a:xfrm>
                <a:off x="4101" y="1360"/>
                <a:ext cx="487" cy="865"/>
              </a:xfrm>
              <a:custGeom>
                <a:avLst/>
                <a:gdLst>
                  <a:gd name="T0" fmla="*/ 0 w 487"/>
                  <a:gd name="T1" fmla="*/ 12 h 865"/>
                  <a:gd name="T2" fmla="*/ 22 w 487"/>
                  <a:gd name="T3" fmla="*/ 0 h 865"/>
                  <a:gd name="T4" fmla="*/ 487 w 487"/>
                  <a:gd name="T5" fmla="*/ 268 h 865"/>
                  <a:gd name="T6" fmla="*/ 487 w 487"/>
                  <a:gd name="T7" fmla="*/ 853 h 865"/>
                  <a:gd name="T8" fmla="*/ 465 w 487"/>
                  <a:gd name="T9" fmla="*/ 865 h 865"/>
                  <a:gd name="T10" fmla="*/ 467 w 487"/>
                  <a:gd name="T11" fmla="*/ 282 h 865"/>
                  <a:gd name="T12" fmla="*/ 0 w 487"/>
                  <a:gd name="T13" fmla="*/ 12 h 8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7" h="865">
                    <a:moveTo>
                      <a:pt x="0" y="12"/>
                    </a:moveTo>
                    <a:lnTo>
                      <a:pt x="22" y="0"/>
                    </a:lnTo>
                    <a:lnTo>
                      <a:pt x="487" y="268"/>
                    </a:lnTo>
                    <a:lnTo>
                      <a:pt x="487" y="853"/>
                    </a:lnTo>
                    <a:lnTo>
                      <a:pt x="465" y="865"/>
                    </a:lnTo>
                    <a:lnTo>
                      <a:pt x="467" y="28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4F9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4" name="íṥliḍé">
                <a:extLst>
                  <a:ext uri="{FF2B5EF4-FFF2-40B4-BE49-F238E27FC236}">
                    <a16:creationId xmlns:a16="http://schemas.microsoft.com/office/drawing/2014/main" id="{75843795-AB9B-FBFE-6EC7-DE8769751B2E}"/>
                  </a:ext>
                </a:extLst>
              </p:cNvPr>
              <p:cNvSpPr/>
              <p:nvPr/>
            </p:nvSpPr>
            <p:spPr bwMode="auto">
              <a:xfrm>
                <a:off x="4101" y="1360"/>
                <a:ext cx="487" cy="865"/>
              </a:xfrm>
              <a:custGeom>
                <a:avLst/>
                <a:gdLst>
                  <a:gd name="T0" fmla="*/ 0 w 487"/>
                  <a:gd name="T1" fmla="*/ 12 h 865"/>
                  <a:gd name="T2" fmla="*/ 22 w 487"/>
                  <a:gd name="T3" fmla="*/ 0 h 865"/>
                  <a:gd name="T4" fmla="*/ 487 w 487"/>
                  <a:gd name="T5" fmla="*/ 268 h 865"/>
                  <a:gd name="T6" fmla="*/ 487 w 487"/>
                  <a:gd name="T7" fmla="*/ 853 h 865"/>
                  <a:gd name="T8" fmla="*/ 465 w 487"/>
                  <a:gd name="T9" fmla="*/ 865 h 865"/>
                  <a:gd name="T10" fmla="*/ 467 w 487"/>
                  <a:gd name="T11" fmla="*/ 282 h 865"/>
                  <a:gd name="T12" fmla="*/ 0 w 487"/>
                  <a:gd name="T13" fmla="*/ 12 h 8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7" h="865">
                    <a:moveTo>
                      <a:pt x="0" y="12"/>
                    </a:moveTo>
                    <a:lnTo>
                      <a:pt x="22" y="0"/>
                    </a:lnTo>
                    <a:lnTo>
                      <a:pt x="487" y="268"/>
                    </a:lnTo>
                    <a:lnTo>
                      <a:pt x="487" y="853"/>
                    </a:lnTo>
                    <a:lnTo>
                      <a:pt x="465" y="865"/>
                    </a:lnTo>
                    <a:lnTo>
                      <a:pt x="467" y="282"/>
                    </a:lnTo>
                    <a:lnTo>
                      <a:pt x="0" y="1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5" name="îṣļïḋè">
                <a:extLst>
                  <a:ext uri="{FF2B5EF4-FFF2-40B4-BE49-F238E27FC236}">
                    <a16:creationId xmlns:a16="http://schemas.microsoft.com/office/drawing/2014/main" id="{84280A9A-BD44-E5E8-7845-3F77CB40D54C}"/>
                  </a:ext>
                </a:extLst>
              </p:cNvPr>
              <p:cNvSpPr/>
              <p:nvPr/>
            </p:nvSpPr>
            <p:spPr bwMode="auto">
              <a:xfrm>
                <a:off x="4566" y="1628"/>
                <a:ext cx="22" cy="597"/>
              </a:xfrm>
              <a:custGeom>
                <a:avLst/>
                <a:gdLst>
                  <a:gd name="T0" fmla="*/ 22 w 22"/>
                  <a:gd name="T1" fmla="*/ 0 h 597"/>
                  <a:gd name="T2" fmla="*/ 2 w 22"/>
                  <a:gd name="T3" fmla="*/ 14 h 597"/>
                  <a:gd name="T4" fmla="*/ 0 w 22"/>
                  <a:gd name="T5" fmla="*/ 597 h 597"/>
                  <a:gd name="T6" fmla="*/ 22 w 22"/>
                  <a:gd name="T7" fmla="*/ 585 h 597"/>
                  <a:gd name="T8" fmla="*/ 22 w 22"/>
                  <a:gd name="T9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97">
                    <a:moveTo>
                      <a:pt x="22" y="0"/>
                    </a:moveTo>
                    <a:lnTo>
                      <a:pt x="2" y="14"/>
                    </a:lnTo>
                    <a:lnTo>
                      <a:pt x="0" y="597"/>
                    </a:lnTo>
                    <a:lnTo>
                      <a:pt x="22" y="585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181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6" name="ï$lîdè">
                <a:extLst>
                  <a:ext uri="{FF2B5EF4-FFF2-40B4-BE49-F238E27FC236}">
                    <a16:creationId xmlns:a16="http://schemas.microsoft.com/office/drawing/2014/main" id="{9DFD7FED-6A75-E397-91DE-FC540C7C257C}"/>
                  </a:ext>
                </a:extLst>
              </p:cNvPr>
              <p:cNvSpPr/>
              <p:nvPr/>
            </p:nvSpPr>
            <p:spPr bwMode="auto">
              <a:xfrm>
                <a:off x="4566" y="1628"/>
                <a:ext cx="22" cy="597"/>
              </a:xfrm>
              <a:custGeom>
                <a:avLst/>
                <a:gdLst>
                  <a:gd name="T0" fmla="*/ 22 w 22"/>
                  <a:gd name="T1" fmla="*/ 0 h 597"/>
                  <a:gd name="T2" fmla="*/ 2 w 22"/>
                  <a:gd name="T3" fmla="*/ 14 h 597"/>
                  <a:gd name="T4" fmla="*/ 0 w 22"/>
                  <a:gd name="T5" fmla="*/ 597 h 597"/>
                  <a:gd name="T6" fmla="*/ 22 w 22"/>
                  <a:gd name="T7" fmla="*/ 585 h 597"/>
                  <a:gd name="T8" fmla="*/ 22 w 22"/>
                  <a:gd name="T9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97">
                    <a:moveTo>
                      <a:pt x="22" y="0"/>
                    </a:moveTo>
                    <a:lnTo>
                      <a:pt x="2" y="14"/>
                    </a:lnTo>
                    <a:lnTo>
                      <a:pt x="0" y="597"/>
                    </a:lnTo>
                    <a:lnTo>
                      <a:pt x="22" y="585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7" name="ïS1îḍe">
                <a:extLst>
                  <a:ext uri="{FF2B5EF4-FFF2-40B4-BE49-F238E27FC236}">
                    <a16:creationId xmlns:a16="http://schemas.microsoft.com/office/drawing/2014/main" id="{0FB9DB73-F456-E086-DA38-D7D87BC73106}"/>
                  </a:ext>
                </a:extLst>
              </p:cNvPr>
              <p:cNvSpPr/>
              <p:nvPr/>
            </p:nvSpPr>
            <p:spPr bwMode="auto">
              <a:xfrm>
                <a:off x="4101" y="1360"/>
                <a:ext cx="487" cy="282"/>
              </a:xfrm>
              <a:custGeom>
                <a:avLst/>
                <a:gdLst>
                  <a:gd name="T0" fmla="*/ 22 w 487"/>
                  <a:gd name="T1" fmla="*/ 0 h 282"/>
                  <a:gd name="T2" fmla="*/ 0 w 487"/>
                  <a:gd name="T3" fmla="*/ 12 h 282"/>
                  <a:gd name="T4" fmla="*/ 467 w 487"/>
                  <a:gd name="T5" fmla="*/ 282 h 282"/>
                  <a:gd name="T6" fmla="*/ 487 w 487"/>
                  <a:gd name="T7" fmla="*/ 268 h 282"/>
                  <a:gd name="T8" fmla="*/ 22 w 487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282">
                    <a:moveTo>
                      <a:pt x="22" y="0"/>
                    </a:moveTo>
                    <a:lnTo>
                      <a:pt x="0" y="12"/>
                    </a:lnTo>
                    <a:lnTo>
                      <a:pt x="467" y="282"/>
                    </a:lnTo>
                    <a:lnTo>
                      <a:pt x="487" y="26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97C5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8" name="ïsļîdé">
                <a:extLst>
                  <a:ext uri="{FF2B5EF4-FFF2-40B4-BE49-F238E27FC236}">
                    <a16:creationId xmlns:a16="http://schemas.microsoft.com/office/drawing/2014/main" id="{C134D99C-7269-F229-4F64-9A4F61F1F3D3}"/>
                  </a:ext>
                </a:extLst>
              </p:cNvPr>
              <p:cNvSpPr/>
              <p:nvPr/>
            </p:nvSpPr>
            <p:spPr bwMode="auto">
              <a:xfrm>
                <a:off x="4101" y="1360"/>
                <a:ext cx="487" cy="282"/>
              </a:xfrm>
              <a:custGeom>
                <a:avLst/>
                <a:gdLst>
                  <a:gd name="T0" fmla="*/ 22 w 487"/>
                  <a:gd name="T1" fmla="*/ 0 h 282"/>
                  <a:gd name="T2" fmla="*/ 0 w 487"/>
                  <a:gd name="T3" fmla="*/ 12 h 282"/>
                  <a:gd name="T4" fmla="*/ 467 w 487"/>
                  <a:gd name="T5" fmla="*/ 282 h 282"/>
                  <a:gd name="T6" fmla="*/ 487 w 487"/>
                  <a:gd name="T7" fmla="*/ 268 h 282"/>
                  <a:gd name="T8" fmla="*/ 22 w 487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282">
                    <a:moveTo>
                      <a:pt x="22" y="0"/>
                    </a:moveTo>
                    <a:lnTo>
                      <a:pt x="0" y="12"/>
                    </a:lnTo>
                    <a:lnTo>
                      <a:pt x="467" y="282"/>
                    </a:lnTo>
                    <a:lnTo>
                      <a:pt x="487" y="268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9" name="íŝlîḑê">
                <a:extLst>
                  <a:ext uri="{FF2B5EF4-FFF2-40B4-BE49-F238E27FC236}">
                    <a16:creationId xmlns:a16="http://schemas.microsoft.com/office/drawing/2014/main" id="{B0AB1836-B03B-63BA-C2B3-474E5251AA84}"/>
                  </a:ext>
                </a:extLst>
              </p:cNvPr>
              <p:cNvSpPr/>
              <p:nvPr/>
            </p:nvSpPr>
            <p:spPr bwMode="auto">
              <a:xfrm>
                <a:off x="4694" y="1701"/>
                <a:ext cx="487" cy="1306"/>
              </a:xfrm>
              <a:custGeom>
                <a:avLst/>
                <a:gdLst>
                  <a:gd name="T0" fmla="*/ 0 w 487"/>
                  <a:gd name="T1" fmla="*/ 14 h 1306"/>
                  <a:gd name="T2" fmla="*/ 22 w 487"/>
                  <a:gd name="T3" fmla="*/ 0 h 1306"/>
                  <a:gd name="T4" fmla="*/ 487 w 487"/>
                  <a:gd name="T5" fmla="*/ 270 h 1306"/>
                  <a:gd name="T6" fmla="*/ 487 w 487"/>
                  <a:gd name="T7" fmla="*/ 1293 h 1306"/>
                  <a:gd name="T8" fmla="*/ 465 w 487"/>
                  <a:gd name="T9" fmla="*/ 1306 h 1306"/>
                  <a:gd name="T10" fmla="*/ 465 w 487"/>
                  <a:gd name="T11" fmla="*/ 282 h 1306"/>
                  <a:gd name="T12" fmla="*/ 0 w 487"/>
                  <a:gd name="T13" fmla="*/ 14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7" h="1306">
                    <a:moveTo>
                      <a:pt x="0" y="14"/>
                    </a:moveTo>
                    <a:lnTo>
                      <a:pt x="22" y="0"/>
                    </a:lnTo>
                    <a:lnTo>
                      <a:pt x="487" y="270"/>
                    </a:lnTo>
                    <a:lnTo>
                      <a:pt x="487" y="1293"/>
                    </a:lnTo>
                    <a:lnTo>
                      <a:pt x="465" y="1306"/>
                    </a:lnTo>
                    <a:lnTo>
                      <a:pt x="465" y="28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2C0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0" name="îŝliďé">
                <a:extLst>
                  <a:ext uri="{FF2B5EF4-FFF2-40B4-BE49-F238E27FC236}">
                    <a16:creationId xmlns:a16="http://schemas.microsoft.com/office/drawing/2014/main" id="{29B0348A-FC86-7E99-92A0-C9F36D7DC33B}"/>
                  </a:ext>
                </a:extLst>
              </p:cNvPr>
              <p:cNvSpPr/>
              <p:nvPr/>
            </p:nvSpPr>
            <p:spPr bwMode="auto">
              <a:xfrm>
                <a:off x="4694" y="1701"/>
                <a:ext cx="487" cy="1306"/>
              </a:xfrm>
              <a:custGeom>
                <a:avLst/>
                <a:gdLst>
                  <a:gd name="T0" fmla="*/ 0 w 487"/>
                  <a:gd name="T1" fmla="*/ 14 h 1306"/>
                  <a:gd name="T2" fmla="*/ 22 w 487"/>
                  <a:gd name="T3" fmla="*/ 0 h 1306"/>
                  <a:gd name="T4" fmla="*/ 487 w 487"/>
                  <a:gd name="T5" fmla="*/ 270 h 1306"/>
                  <a:gd name="T6" fmla="*/ 487 w 487"/>
                  <a:gd name="T7" fmla="*/ 1293 h 1306"/>
                  <a:gd name="T8" fmla="*/ 465 w 487"/>
                  <a:gd name="T9" fmla="*/ 1306 h 1306"/>
                  <a:gd name="T10" fmla="*/ 465 w 487"/>
                  <a:gd name="T11" fmla="*/ 282 h 1306"/>
                  <a:gd name="T12" fmla="*/ 0 w 487"/>
                  <a:gd name="T13" fmla="*/ 14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7" h="1306">
                    <a:moveTo>
                      <a:pt x="0" y="14"/>
                    </a:moveTo>
                    <a:lnTo>
                      <a:pt x="22" y="0"/>
                    </a:lnTo>
                    <a:lnTo>
                      <a:pt x="487" y="270"/>
                    </a:lnTo>
                    <a:lnTo>
                      <a:pt x="487" y="1293"/>
                    </a:lnTo>
                    <a:lnTo>
                      <a:pt x="465" y="1306"/>
                    </a:lnTo>
                    <a:lnTo>
                      <a:pt x="465" y="282"/>
                    </a:lnTo>
                    <a:lnTo>
                      <a:pt x="0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1" name="ïsliḓè">
                <a:extLst>
                  <a:ext uri="{FF2B5EF4-FFF2-40B4-BE49-F238E27FC236}">
                    <a16:creationId xmlns:a16="http://schemas.microsoft.com/office/drawing/2014/main" id="{3050C30C-54F8-5019-BC0D-17EB73948D7F}"/>
                  </a:ext>
                </a:extLst>
              </p:cNvPr>
              <p:cNvSpPr/>
              <p:nvPr/>
            </p:nvSpPr>
            <p:spPr bwMode="auto">
              <a:xfrm>
                <a:off x="5181" y="1971"/>
                <a:ext cx="1" cy="1023"/>
              </a:xfrm>
              <a:prstGeom prst="rect">
                <a:avLst/>
              </a:pr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2" name="îṥļíďê">
                <a:extLst>
                  <a:ext uri="{FF2B5EF4-FFF2-40B4-BE49-F238E27FC236}">
                    <a16:creationId xmlns:a16="http://schemas.microsoft.com/office/drawing/2014/main" id="{42DA8E26-A92B-C543-2E8E-AD2CC2774291}"/>
                  </a:ext>
                </a:extLst>
              </p:cNvPr>
              <p:cNvSpPr/>
              <p:nvPr/>
            </p:nvSpPr>
            <p:spPr bwMode="auto">
              <a:xfrm>
                <a:off x="5181" y="1971"/>
                <a:ext cx="1" cy="10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3" name="iŝ1iḋè">
                <a:extLst>
                  <a:ext uri="{FF2B5EF4-FFF2-40B4-BE49-F238E27FC236}">
                    <a16:creationId xmlns:a16="http://schemas.microsoft.com/office/drawing/2014/main" id="{299E6FF3-6B53-C622-07E6-F5D24834CA36}"/>
                  </a:ext>
                </a:extLst>
              </p:cNvPr>
              <p:cNvSpPr/>
              <p:nvPr/>
            </p:nvSpPr>
            <p:spPr bwMode="auto">
              <a:xfrm>
                <a:off x="5181" y="1971"/>
                <a:ext cx="1" cy="1023"/>
              </a:xfrm>
              <a:prstGeom prst="rect">
                <a:avLst/>
              </a:pr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4" name="işľïḍé">
                <a:extLst>
                  <a:ext uri="{FF2B5EF4-FFF2-40B4-BE49-F238E27FC236}">
                    <a16:creationId xmlns:a16="http://schemas.microsoft.com/office/drawing/2014/main" id="{DD8AC873-3225-5804-302A-078878DBDEC4}"/>
                  </a:ext>
                </a:extLst>
              </p:cNvPr>
              <p:cNvSpPr/>
              <p:nvPr/>
            </p:nvSpPr>
            <p:spPr bwMode="auto">
              <a:xfrm>
                <a:off x="5181" y="1971"/>
                <a:ext cx="1" cy="10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5" name="isḷíďè">
                <a:extLst>
                  <a:ext uri="{FF2B5EF4-FFF2-40B4-BE49-F238E27FC236}">
                    <a16:creationId xmlns:a16="http://schemas.microsoft.com/office/drawing/2014/main" id="{884A668E-7963-D679-D3E3-9EB4711AB9DC}"/>
                  </a:ext>
                </a:extLst>
              </p:cNvPr>
              <p:cNvSpPr/>
              <p:nvPr/>
            </p:nvSpPr>
            <p:spPr bwMode="auto">
              <a:xfrm>
                <a:off x="5159" y="1971"/>
                <a:ext cx="22" cy="1036"/>
              </a:xfrm>
              <a:custGeom>
                <a:avLst/>
                <a:gdLst>
                  <a:gd name="T0" fmla="*/ 22 w 22"/>
                  <a:gd name="T1" fmla="*/ 0 h 1036"/>
                  <a:gd name="T2" fmla="*/ 0 w 22"/>
                  <a:gd name="T3" fmla="*/ 12 h 1036"/>
                  <a:gd name="T4" fmla="*/ 0 w 22"/>
                  <a:gd name="T5" fmla="*/ 1036 h 1036"/>
                  <a:gd name="T6" fmla="*/ 22 w 22"/>
                  <a:gd name="T7" fmla="*/ 1023 h 1036"/>
                  <a:gd name="T8" fmla="*/ 22 w 22"/>
                  <a:gd name="T9" fmla="*/ 0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036">
                    <a:moveTo>
                      <a:pt x="22" y="0"/>
                    </a:moveTo>
                    <a:lnTo>
                      <a:pt x="0" y="12"/>
                    </a:lnTo>
                    <a:lnTo>
                      <a:pt x="0" y="1036"/>
                    </a:lnTo>
                    <a:lnTo>
                      <a:pt x="22" y="102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69F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6" name="iŝlîďè">
                <a:extLst>
                  <a:ext uri="{FF2B5EF4-FFF2-40B4-BE49-F238E27FC236}">
                    <a16:creationId xmlns:a16="http://schemas.microsoft.com/office/drawing/2014/main" id="{A7D965DA-EB4E-7C27-FCFE-C4D8CCD5DD49}"/>
                  </a:ext>
                </a:extLst>
              </p:cNvPr>
              <p:cNvSpPr/>
              <p:nvPr/>
            </p:nvSpPr>
            <p:spPr bwMode="auto">
              <a:xfrm>
                <a:off x="5159" y="1971"/>
                <a:ext cx="22" cy="1036"/>
              </a:xfrm>
              <a:custGeom>
                <a:avLst/>
                <a:gdLst>
                  <a:gd name="T0" fmla="*/ 22 w 22"/>
                  <a:gd name="T1" fmla="*/ 0 h 1036"/>
                  <a:gd name="T2" fmla="*/ 0 w 22"/>
                  <a:gd name="T3" fmla="*/ 12 h 1036"/>
                  <a:gd name="T4" fmla="*/ 0 w 22"/>
                  <a:gd name="T5" fmla="*/ 1036 h 1036"/>
                  <a:gd name="T6" fmla="*/ 22 w 22"/>
                  <a:gd name="T7" fmla="*/ 1023 h 1036"/>
                  <a:gd name="T8" fmla="*/ 22 w 22"/>
                  <a:gd name="T9" fmla="*/ 0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036">
                    <a:moveTo>
                      <a:pt x="22" y="0"/>
                    </a:moveTo>
                    <a:lnTo>
                      <a:pt x="0" y="12"/>
                    </a:lnTo>
                    <a:lnTo>
                      <a:pt x="0" y="1036"/>
                    </a:lnTo>
                    <a:lnTo>
                      <a:pt x="22" y="1023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7" name="îṧliďé">
                <a:extLst>
                  <a:ext uri="{FF2B5EF4-FFF2-40B4-BE49-F238E27FC236}">
                    <a16:creationId xmlns:a16="http://schemas.microsoft.com/office/drawing/2014/main" id="{3C45A403-D338-EB69-351E-DBCB45F524AC}"/>
                  </a:ext>
                </a:extLst>
              </p:cNvPr>
              <p:cNvSpPr/>
              <p:nvPr/>
            </p:nvSpPr>
            <p:spPr bwMode="auto">
              <a:xfrm>
                <a:off x="2918" y="385"/>
                <a:ext cx="2262" cy="1304"/>
              </a:xfrm>
              <a:custGeom>
                <a:avLst/>
                <a:gdLst>
                  <a:gd name="T0" fmla="*/ 22 w 2262"/>
                  <a:gd name="T1" fmla="*/ 0 h 1304"/>
                  <a:gd name="T2" fmla="*/ 0 w 2262"/>
                  <a:gd name="T3" fmla="*/ 14 h 1304"/>
                  <a:gd name="T4" fmla="*/ 2241 w 2262"/>
                  <a:gd name="T5" fmla="*/ 1304 h 1304"/>
                  <a:gd name="T6" fmla="*/ 2262 w 2262"/>
                  <a:gd name="T7" fmla="*/ 1292 h 1304"/>
                  <a:gd name="T8" fmla="*/ 22 w 2262"/>
                  <a:gd name="T9" fmla="*/ 0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2" h="1304">
                    <a:moveTo>
                      <a:pt x="22" y="0"/>
                    </a:moveTo>
                    <a:lnTo>
                      <a:pt x="0" y="14"/>
                    </a:lnTo>
                    <a:lnTo>
                      <a:pt x="2241" y="1304"/>
                    </a:lnTo>
                    <a:lnTo>
                      <a:pt x="2262" y="129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8B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8" name="išḷíḑê">
                <a:extLst>
                  <a:ext uri="{FF2B5EF4-FFF2-40B4-BE49-F238E27FC236}">
                    <a16:creationId xmlns:a16="http://schemas.microsoft.com/office/drawing/2014/main" id="{FCFE7714-8F58-BDF0-EB7A-2A591A390241}"/>
                  </a:ext>
                </a:extLst>
              </p:cNvPr>
              <p:cNvSpPr/>
              <p:nvPr/>
            </p:nvSpPr>
            <p:spPr bwMode="auto">
              <a:xfrm>
                <a:off x="2918" y="385"/>
                <a:ext cx="2262" cy="1304"/>
              </a:xfrm>
              <a:custGeom>
                <a:avLst/>
                <a:gdLst>
                  <a:gd name="T0" fmla="*/ 22 w 2262"/>
                  <a:gd name="T1" fmla="*/ 0 h 1304"/>
                  <a:gd name="T2" fmla="*/ 0 w 2262"/>
                  <a:gd name="T3" fmla="*/ 14 h 1304"/>
                  <a:gd name="T4" fmla="*/ 2241 w 2262"/>
                  <a:gd name="T5" fmla="*/ 1304 h 1304"/>
                  <a:gd name="T6" fmla="*/ 2262 w 2262"/>
                  <a:gd name="T7" fmla="*/ 1292 h 1304"/>
                  <a:gd name="T8" fmla="*/ 22 w 2262"/>
                  <a:gd name="T9" fmla="*/ 0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2" h="1304">
                    <a:moveTo>
                      <a:pt x="22" y="0"/>
                    </a:moveTo>
                    <a:lnTo>
                      <a:pt x="0" y="14"/>
                    </a:lnTo>
                    <a:lnTo>
                      <a:pt x="2241" y="1304"/>
                    </a:lnTo>
                    <a:lnTo>
                      <a:pt x="2262" y="1292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9" name="îṡľïďê">
                <a:extLst>
                  <a:ext uri="{FF2B5EF4-FFF2-40B4-BE49-F238E27FC236}">
                    <a16:creationId xmlns:a16="http://schemas.microsoft.com/office/drawing/2014/main" id="{E5F6195E-4067-EFBB-6A6C-5AA4784F8DE5}"/>
                  </a:ext>
                </a:extLst>
              </p:cNvPr>
              <p:cNvSpPr/>
              <p:nvPr/>
            </p:nvSpPr>
            <p:spPr bwMode="auto">
              <a:xfrm>
                <a:off x="4694" y="1701"/>
                <a:ext cx="487" cy="282"/>
              </a:xfrm>
              <a:custGeom>
                <a:avLst/>
                <a:gdLst>
                  <a:gd name="T0" fmla="*/ 22 w 487"/>
                  <a:gd name="T1" fmla="*/ 0 h 282"/>
                  <a:gd name="T2" fmla="*/ 0 w 487"/>
                  <a:gd name="T3" fmla="*/ 14 h 282"/>
                  <a:gd name="T4" fmla="*/ 465 w 487"/>
                  <a:gd name="T5" fmla="*/ 282 h 282"/>
                  <a:gd name="T6" fmla="*/ 487 w 487"/>
                  <a:gd name="T7" fmla="*/ 270 h 282"/>
                  <a:gd name="T8" fmla="*/ 22 w 487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282">
                    <a:moveTo>
                      <a:pt x="22" y="0"/>
                    </a:moveTo>
                    <a:lnTo>
                      <a:pt x="0" y="14"/>
                    </a:lnTo>
                    <a:lnTo>
                      <a:pt x="465" y="282"/>
                    </a:lnTo>
                    <a:lnTo>
                      <a:pt x="487" y="27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8D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0" name="išḷîďé">
                <a:extLst>
                  <a:ext uri="{FF2B5EF4-FFF2-40B4-BE49-F238E27FC236}">
                    <a16:creationId xmlns:a16="http://schemas.microsoft.com/office/drawing/2014/main" id="{4EB8FAA3-19A4-4B1B-4C44-89E330007B9B}"/>
                  </a:ext>
                </a:extLst>
              </p:cNvPr>
              <p:cNvSpPr/>
              <p:nvPr/>
            </p:nvSpPr>
            <p:spPr bwMode="auto">
              <a:xfrm>
                <a:off x="4694" y="1701"/>
                <a:ext cx="487" cy="282"/>
              </a:xfrm>
              <a:custGeom>
                <a:avLst/>
                <a:gdLst>
                  <a:gd name="T0" fmla="*/ 22 w 487"/>
                  <a:gd name="T1" fmla="*/ 0 h 282"/>
                  <a:gd name="T2" fmla="*/ 0 w 487"/>
                  <a:gd name="T3" fmla="*/ 14 h 282"/>
                  <a:gd name="T4" fmla="*/ 465 w 487"/>
                  <a:gd name="T5" fmla="*/ 282 h 282"/>
                  <a:gd name="T6" fmla="*/ 487 w 487"/>
                  <a:gd name="T7" fmla="*/ 270 h 282"/>
                  <a:gd name="T8" fmla="*/ 22 w 487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282">
                    <a:moveTo>
                      <a:pt x="22" y="0"/>
                    </a:moveTo>
                    <a:lnTo>
                      <a:pt x="0" y="14"/>
                    </a:lnTo>
                    <a:lnTo>
                      <a:pt x="465" y="282"/>
                    </a:lnTo>
                    <a:lnTo>
                      <a:pt x="487" y="270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1" name="î$ļiḍe">
                <a:extLst>
                  <a:ext uri="{FF2B5EF4-FFF2-40B4-BE49-F238E27FC236}">
                    <a16:creationId xmlns:a16="http://schemas.microsoft.com/office/drawing/2014/main" id="{0589885B-53DB-EA82-94E0-0E8F46AA98CF}"/>
                  </a:ext>
                </a:extLst>
              </p:cNvPr>
              <p:cNvSpPr/>
              <p:nvPr/>
            </p:nvSpPr>
            <p:spPr bwMode="auto">
              <a:xfrm>
                <a:off x="2918" y="1374"/>
                <a:ext cx="464" cy="315"/>
              </a:xfrm>
              <a:custGeom>
                <a:avLst/>
                <a:gdLst>
                  <a:gd name="T0" fmla="*/ 0 w 464"/>
                  <a:gd name="T1" fmla="*/ 0 h 315"/>
                  <a:gd name="T2" fmla="*/ 0 w 464"/>
                  <a:gd name="T3" fmla="*/ 47 h 315"/>
                  <a:gd name="T4" fmla="*/ 464 w 464"/>
                  <a:gd name="T5" fmla="*/ 315 h 315"/>
                  <a:gd name="T6" fmla="*/ 464 w 464"/>
                  <a:gd name="T7" fmla="*/ 268 h 315"/>
                  <a:gd name="T8" fmla="*/ 0 w 464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5">
                    <a:moveTo>
                      <a:pt x="0" y="0"/>
                    </a:moveTo>
                    <a:lnTo>
                      <a:pt x="0" y="47"/>
                    </a:lnTo>
                    <a:lnTo>
                      <a:pt x="464" y="315"/>
                    </a:lnTo>
                    <a:lnTo>
                      <a:pt x="464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2" name="îṩḷîḍè">
                <a:extLst>
                  <a:ext uri="{FF2B5EF4-FFF2-40B4-BE49-F238E27FC236}">
                    <a16:creationId xmlns:a16="http://schemas.microsoft.com/office/drawing/2014/main" id="{3D70AD00-37B3-BE14-2923-E5500D561424}"/>
                  </a:ext>
                </a:extLst>
              </p:cNvPr>
              <p:cNvSpPr/>
              <p:nvPr/>
            </p:nvSpPr>
            <p:spPr bwMode="auto">
              <a:xfrm>
                <a:off x="2918" y="1374"/>
                <a:ext cx="464" cy="315"/>
              </a:xfrm>
              <a:custGeom>
                <a:avLst/>
                <a:gdLst>
                  <a:gd name="T0" fmla="*/ 0 w 464"/>
                  <a:gd name="T1" fmla="*/ 0 h 315"/>
                  <a:gd name="T2" fmla="*/ 0 w 464"/>
                  <a:gd name="T3" fmla="*/ 47 h 315"/>
                  <a:gd name="T4" fmla="*/ 464 w 464"/>
                  <a:gd name="T5" fmla="*/ 315 h 315"/>
                  <a:gd name="T6" fmla="*/ 464 w 464"/>
                  <a:gd name="T7" fmla="*/ 268 h 315"/>
                  <a:gd name="T8" fmla="*/ 0 w 464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5">
                    <a:moveTo>
                      <a:pt x="0" y="0"/>
                    </a:moveTo>
                    <a:lnTo>
                      <a:pt x="0" y="47"/>
                    </a:lnTo>
                    <a:lnTo>
                      <a:pt x="464" y="315"/>
                    </a:lnTo>
                    <a:lnTo>
                      <a:pt x="464" y="2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3" name="ïšḻïďé">
                <a:extLst>
                  <a:ext uri="{FF2B5EF4-FFF2-40B4-BE49-F238E27FC236}">
                    <a16:creationId xmlns:a16="http://schemas.microsoft.com/office/drawing/2014/main" id="{A731E37B-1527-5CFB-982F-4B72B3B7C43B}"/>
                  </a:ext>
                </a:extLst>
              </p:cNvPr>
              <p:cNvSpPr/>
              <p:nvPr/>
            </p:nvSpPr>
            <p:spPr bwMode="auto">
              <a:xfrm>
                <a:off x="2918" y="1374"/>
                <a:ext cx="464" cy="315"/>
              </a:xfrm>
              <a:custGeom>
                <a:avLst/>
                <a:gdLst>
                  <a:gd name="T0" fmla="*/ 0 w 464"/>
                  <a:gd name="T1" fmla="*/ 0 h 315"/>
                  <a:gd name="T2" fmla="*/ 0 w 464"/>
                  <a:gd name="T3" fmla="*/ 47 h 315"/>
                  <a:gd name="T4" fmla="*/ 464 w 464"/>
                  <a:gd name="T5" fmla="*/ 315 h 315"/>
                  <a:gd name="T6" fmla="*/ 464 w 464"/>
                  <a:gd name="T7" fmla="*/ 268 h 315"/>
                  <a:gd name="T8" fmla="*/ 0 w 464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5">
                    <a:moveTo>
                      <a:pt x="0" y="0"/>
                    </a:moveTo>
                    <a:lnTo>
                      <a:pt x="0" y="47"/>
                    </a:lnTo>
                    <a:lnTo>
                      <a:pt x="464" y="315"/>
                    </a:lnTo>
                    <a:lnTo>
                      <a:pt x="464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9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4" name="ïṧļïḓé">
                <a:extLst>
                  <a:ext uri="{FF2B5EF4-FFF2-40B4-BE49-F238E27FC236}">
                    <a16:creationId xmlns:a16="http://schemas.microsoft.com/office/drawing/2014/main" id="{9FF281CE-56E5-31D0-E921-0BD9ADBCA6C5}"/>
                  </a:ext>
                </a:extLst>
              </p:cNvPr>
              <p:cNvSpPr/>
              <p:nvPr/>
            </p:nvSpPr>
            <p:spPr bwMode="auto">
              <a:xfrm>
                <a:off x="2918" y="1374"/>
                <a:ext cx="464" cy="315"/>
              </a:xfrm>
              <a:custGeom>
                <a:avLst/>
                <a:gdLst>
                  <a:gd name="T0" fmla="*/ 0 w 464"/>
                  <a:gd name="T1" fmla="*/ 0 h 315"/>
                  <a:gd name="T2" fmla="*/ 0 w 464"/>
                  <a:gd name="T3" fmla="*/ 47 h 315"/>
                  <a:gd name="T4" fmla="*/ 464 w 464"/>
                  <a:gd name="T5" fmla="*/ 315 h 315"/>
                  <a:gd name="T6" fmla="*/ 464 w 464"/>
                  <a:gd name="T7" fmla="*/ 268 h 315"/>
                  <a:gd name="T8" fmla="*/ 0 w 464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5">
                    <a:moveTo>
                      <a:pt x="0" y="0"/>
                    </a:moveTo>
                    <a:lnTo>
                      <a:pt x="0" y="47"/>
                    </a:lnTo>
                    <a:lnTo>
                      <a:pt x="464" y="315"/>
                    </a:lnTo>
                    <a:lnTo>
                      <a:pt x="464" y="2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5" name="ïSḷíḑe">
                <a:extLst>
                  <a:ext uri="{FF2B5EF4-FFF2-40B4-BE49-F238E27FC236}">
                    <a16:creationId xmlns:a16="http://schemas.microsoft.com/office/drawing/2014/main" id="{EBD589B9-6044-A1C8-FBDC-D04494E47A08}"/>
                  </a:ext>
                </a:extLst>
              </p:cNvPr>
              <p:cNvSpPr/>
              <p:nvPr/>
            </p:nvSpPr>
            <p:spPr bwMode="auto">
              <a:xfrm>
                <a:off x="3382" y="1628"/>
                <a:ext cx="24" cy="61"/>
              </a:xfrm>
              <a:custGeom>
                <a:avLst/>
                <a:gdLst>
                  <a:gd name="T0" fmla="*/ 24 w 24"/>
                  <a:gd name="T1" fmla="*/ 0 h 61"/>
                  <a:gd name="T2" fmla="*/ 0 w 24"/>
                  <a:gd name="T3" fmla="*/ 14 h 61"/>
                  <a:gd name="T4" fmla="*/ 0 w 24"/>
                  <a:gd name="T5" fmla="*/ 61 h 61"/>
                  <a:gd name="T6" fmla="*/ 22 w 24"/>
                  <a:gd name="T7" fmla="*/ 49 h 61"/>
                  <a:gd name="T8" fmla="*/ 24 w 24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1">
                    <a:moveTo>
                      <a:pt x="24" y="0"/>
                    </a:moveTo>
                    <a:lnTo>
                      <a:pt x="0" y="14"/>
                    </a:lnTo>
                    <a:lnTo>
                      <a:pt x="0" y="61"/>
                    </a:lnTo>
                    <a:lnTo>
                      <a:pt x="22" y="4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6" name="îşḻîḑê">
                <a:extLst>
                  <a:ext uri="{FF2B5EF4-FFF2-40B4-BE49-F238E27FC236}">
                    <a16:creationId xmlns:a16="http://schemas.microsoft.com/office/drawing/2014/main" id="{40E9DE40-8C51-357B-5208-3ED9BEA9D0B7}"/>
                  </a:ext>
                </a:extLst>
              </p:cNvPr>
              <p:cNvSpPr/>
              <p:nvPr/>
            </p:nvSpPr>
            <p:spPr bwMode="auto">
              <a:xfrm>
                <a:off x="3382" y="1628"/>
                <a:ext cx="24" cy="61"/>
              </a:xfrm>
              <a:custGeom>
                <a:avLst/>
                <a:gdLst>
                  <a:gd name="T0" fmla="*/ 24 w 24"/>
                  <a:gd name="T1" fmla="*/ 0 h 61"/>
                  <a:gd name="T2" fmla="*/ 0 w 24"/>
                  <a:gd name="T3" fmla="*/ 14 h 61"/>
                  <a:gd name="T4" fmla="*/ 0 w 24"/>
                  <a:gd name="T5" fmla="*/ 61 h 61"/>
                  <a:gd name="T6" fmla="*/ 22 w 24"/>
                  <a:gd name="T7" fmla="*/ 49 h 61"/>
                  <a:gd name="T8" fmla="*/ 24 w 24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1">
                    <a:moveTo>
                      <a:pt x="24" y="0"/>
                    </a:moveTo>
                    <a:lnTo>
                      <a:pt x="0" y="14"/>
                    </a:lnTo>
                    <a:lnTo>
                      <a:pt x="0" y="61"/>
                    </a:lnTo>
                    <a:lnTo>
                      <a:pt x="22" y="49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7" name="ïšľîḓe">
                <a:extLst>
                  <a:ext uri="{FF2B5EF4-FFF2-40B4-BE49-F238E27FC236}">
                    <a16:creationId xmlns:a16="http://schemas.microsoft.com/office/drawing/2014/main" id="{C5805BAF-6C98-6EB1-C4FE-E2DFC8615CA9}"/>
                  </a:ext>
                </a:extLst>
              </p:cNvPr>
              <p:cNvSpPr/>
              <p:nvPr/>
            </p:nvSpPr>
            <p:spPr bwMode="auto">
              <a:xfrm>
                <a:off x="3382" y="1628"/>
                <a:ext cx="24" cy="61"/>
              </a:xfrm>
              <a:custGeom>
                <a:avLst/>
                <a:gdLst>
                  <a:gd name="T0" fmla="*/ 24 w 24"/>
                  <a:gd name="T1" fmla="*/ 0 h 61"/>
                  <a:gd name="T2" fmla="*/ 0 w 24"/>
                  <a:gd name="T3" fmla="*/ 14 h 61"/>
                  <a:gd name="T4" fmla="*/ 0 w 24"/>
                  <a:gd name="T5" fmla="*/ 61 h 61"/>
                  <a:gd name="T6" fmla="*/ 22 w 24"/>
                  <a:gd name="T7" fmla="*/ 49 h 61"/>
                  <a:gd name="T8" fmla="*/ 24 w 24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1">
                    <a:moveTo>
                      <a:pt x="24" y="0"/>
                    </a:moveTo>
                    <a:lnTo>
                      <a:pt x="0" y="14"/>
                    </a:lnTo>
                    <a:lnTo>
                      <a:pt x="0" y="61"/>
                    </a:lnTo>
                    <a:lnTo>
                      <a:pt x="22" y="4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7580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8" name="işḻide">
                <a:extLst>
                  <a:ext uri="{FF2B5EF4-FFF2-40B4-BE49-F238E27FC236}">
                    <a16:creationId xmlns:a16="http://schemas.microsoft.com/office/drawing/2014/main" id="{AF528522-6A6C-32B9-84B1-93C99BC57647}"/>
                  </a:ext>
                </a:extLst>
              </p:cNvPr>
              <p:cNvSpPr/>
              <p:nvPr/>
            </p:nvSpPr>
            <p:spPr bwMode="auto">
              <a:xfrm>
                <a:off x="3382" y="1628"/>
                <a:ext cx="24" cy="61"/>
              </a:xfrm>
              <a:custGeom>
                <a:avLst/>
                <a:gdLst>
                  <a:gd name="T0" fmla="*/ 24 w 24"/>
                  <a:gd name="T1" fmla="*/ 0 h 61"/>
                  <a:gd name="T2" fmla="*/ 0 w 24"/>
                  <a:gd name="T3" fmla="*/ 14 h 61"/>
                  <a:gd name="T4" fmla="*/ 0 w 24"/>
                  <a:gd name="T5" fmla="*/ 61 h 61"/>
                  <a:gd name="T6" fmla="*/ 22 w 24"/>
                  <a:gd name="T7" fmla="*/ 49 h 61"/>
                  <a:gd name="T8" fmla="*/ 24 w 24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1">
                    <a:moveTo>
                      <a:pt x="24" y="0"/>
                    </a:moveTo>
                    <a:lnTo>
                      <a:pt x="0" y="14"/>
                    </a:lnTo>
                    <a:lnTo>
                      <a:pt x="0" y="61"/>
                    </a:lnTo>
                    <a:lnTo>
                      <a:pt x="22" y="49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9" name="ï$ḻiďe">
                <a:extLst>
                  <a:ext uri="{FF2B5EF4-FFF2-40B4-BE49-F238E27FC236}">
                    <a16:creationId xmlns:a16="http://schemas.microsoft.com/office/drawing/2014/main" id="{7DF96214-DD9F-CD30-892D-88DD166A4AC0}"/>
                  </a:ext>
                </a:extLst>
              </p:cNvPr>
              <p:cNvSpPr/>
              <p:nvPr/>
            </p:nvSpPr>
            <p:spPr bwMode="auto">
              <a:xfrm>
                <a:off x="2918" y="1360"/>
                <a:ext cx="488" cy="282"/>
              </a:xfrm>
              <a:custGeom>
                <a:avLst/>
                <a:gdLst>
                  <a:gd name="T0" fmla="*/ 22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68 h 282"/>
                  <a:gd name="T8" fmla="*/ 22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2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6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0" name="iṧľïḍè">
                <a:extLst>
                  <a:ext uri="{FF2B5EF4-FFF2-40B4-BE49-F238E27FC236}">
                    <a16:creationId xmlns:a16="http://schemas.microsoft.com/office/drawing/2014/main" id="{EEFB3EEA-2E2B-9156-17F2-DB3580175A25}"/>
                  </a:ext>
                </a:extLst>
              </p:cNvPr>
              <p:cNvSpPr/>
              <p:nvPr/>
            </p:nvSpPr>
            <p:spPr bwMode="auto">
              <a:xfrm>
                <a:off x="2918" y="1360"/>
                <a:ext cx="488" cy="282"/>
              </a:xfrm>
              <a:custGeom>
                <a:avLst/>
                <a:gdLst>
                  <a:gd name="T0" fmla="*/ 22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68 h 282"/>
                  <a:gd name="T8" fmla="*/ 22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2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68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1" name="íṡḻîdè">
                <a:extLst>
                  <a:ext uri="{FF2B5EF4-FFF2-40B4-BE49-F238E27FC236}">
                    <a16:creationId xmlns:a16="http://schemas.microsoft.com/office/drawing/2014/main" id="{4B69F2B8-6689-5793-D5CB-E6AD97D3ABCB}"/>
                  </a:ext>
                </a:extLst>
              </p:cNvPr>
              <p:cNvSpPr/>
              <p:nvPr/>
            </p:nvSpPr>
            <p:spPr bwMode="auto">
              <a:xfrm>
                <a:off x="2918" y="1360"/>
                <a:ext cx="488" cy="282"/>
              </a:xfrm>
              <a:custGeom>
                <a:avLst/>
                <a:gdLst>
                  <a:gd name="T0" fmla="*/ 22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68 h 282"/>
                  <a:gd name="T8" fmla="*/ 22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2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6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AD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2" name="îśliďe">
                <a:extLst>
                  <a:ext uri="{FF2B5EF4-FFF2-40B4-BE49-F238E27FC236}">
                    <a16:creationId xmlns:a16="http://schemas.microsoft.com/office/drawing/2014/main" id="{842A4465-42CB-DC72-A692-E6CCFD15F44D}"/>
                  </a:ext>
                </a:extLst>
              </p:cNvPr>
              <p:cNvSpPr/>
              <p:nvPr/>
            </p:nvSpPr>
            <p:spPr bwMode="auto">
              <a:xfrm>
                <a:off x="2918" y="1360"/>
                <a:ext cx="488" cy="282"/>
              </a:xfrm>
              <a:custGeom>
                <a:avLst/>
                <a:gdLst>
                  <a:gd name="T0" fmla="*/ 22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68 h 282"/>
                  <a:gd name="T8" fmla="*/ 22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2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68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3" name="i$1íḓê">
                <a:extLst>
                  <a:ext uri="{FF2B5EF4-FFF2-40B4-BE49-F238E27FC236}">
                    <a16:creationId xmlns:a16="http://schemas.microsoft.com/office/drawing/2014/main" id="{5E9709D9-C3DC-3B7F-D8EF-6268CB2632D4}"/>
                  </a:ext>
                </a:extLst>
              </p:cNvPr>
              <p:cNvSpPr/>
              <p:nvPr/>
            </p:nvSpPr>
            <p:spPr bwMode="auto">
              <a:xfrm>
                <a:off x="2918" y="1471"/>
                <a:ext cx="464" cy="317"/>
              </a:xfrm>
              <a:custGeom>
                <a:avLst/>
                <a:gdLst>
                  <a:gd name="T0" fmla="*/ 0 w 464"/>
                  <a:gd name="T1" fmla="*/ 0 h 317"/>
                  <a:gd name="T2" fmla="*/ 0 w 464"/>
                  <a:gd name="T3" fmla="*/ 49 h 317"/>
                  <a:gd name="T4" fmla="*/ 464 w 464"/>
                  <a:gd name="T5" fmla="*/ 317 h 317"/>
                  <a:gd name="T6" fmla="*/ 464 w 464"/>
                  <a:gd name="T7" fmla="*/ 268 h 317"/>
                  <a:gd name="T8" fmla="*/ 0 w 46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7">
                    <a:moveTo>
                      <a:pt x="0" y="0"/>
                    </a:moveTo>
                    <a:lnTo>
                      <a:pt x="0" y="49"/>
                    </a:lnTo>
                    <a:lnTo>
                      <a:pt x="464" y="317"/>
                    </a:lnTo>
                    <a:lnTo>
                      <a:pt x="464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4" name="îṧ1îḋè">
                <a:extLst>
                  <a:ext uri="{FF2B5EF4-FFF2-40B4-BE49-F238E27FC236}">
                    <a16:creationId xmlns:a16="http://schemas.microsoft.com/office/drawing/2014/main" id="{50F97F67-5053-424B-C306-D05A2052F1B5}"/>
                  </a:ext>
                </a:extLst>
              </p:cNvPr>
              <p:cNvSpPr/>
              <p:nvPr/>
            </p:nvSpPr>
            <p:spPr bwMode="auto">
              <a:xfrm>
                <a:off x="2918" y="1471"/>
                <a:ext cx="464" cy="317"/>
              </a:xfrm>
              <a:custGeom>
                <a:avLst/>
                <a:gdLst>
                  <a:gd name="T0" fmla="*/ 0 w 464"/>
                  <a:gd name="T1" fmla="*/ 0 h 317"/>
                  <a:gd name="T2" fmla="*/ 0 w 464"/>
                  <a:gd name="T3" fmla="*/ 49 h 317"/>
                  <a:gd name="T4" fmla="*/ 464 w 464"/>
                  <a:gd name="T5" fmla="*/ 317 h 317"/>
                  <a:gd name="T6" fmla="*/ 464 w 464"/>
                  <a:gd name="T7" fmla="*/ 268 h 317"/>
                  <a:gd name="T8" fmla="*/ 0 w 46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7">
                    <a:moveTo>
                      <a:pt x="0" y="0"/>
                    </a:moveTo>
                    <a:lnTo>
                      <a:pt x="0" y="49"/>
                    </a:lnTo>
                    <a:lnTo>
                      <a:pt x="464" y="317"/>
                    </a:lnTo>
                    <a:lnTo>
                      <a:pt x="464" y="2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5" name="iṥ1îḑê">
                <a:extLst>
                  <a:ext uri="{FF2B5EF4-FFF2-40B4-BE49-F238E27FC236}">
                    <a16:creationId xmlns:a16="http://schemas.microsoft.com/office/drawing/2014/main" id="{E4D5FA7E-D3C0-EC96-B03D-D2AE8191D955}"/>
                  </a:ext>
                </a:extLst>
              </p:cNvPr>
              <p:cNvSpPr/>
              <p:nvPr/>
            </p:nvSpPr>
            <p:spPr bwMode="auto">
              <a:xfrm>
                <a:off x="2918" y="1471"/>
                <a:ext cx="464" cy="317"/>
              </a:xfrm>
              <a:custGeom>
                <a:avLst/>
                <a:gdLst>
                  <a:gd name="T0" fmla="*/ 0 w 464"/>
                  <a:gd name="T1" fmla="*/ 0 h 317"/>
                  <a:gd name="T2" fmla="*/ 0 w 464"/>
                  <a:gd name="T3" fmla="*/ 49 h 317"/>
                  <a:gd name="T4" fmla="*/ 464 w 464"/>
                  <a:gd name="T5" fmla="*/ 317 h 317"/>
                  <a:gd name="T6" fmla="*/ 464 w 464"/>
                  <a:gd name="T7" fmla="*/ 268 h 317"/>
                  <a:gd name="T8" fmla="*/ 0 w 46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7">
                    <a:moveTo>
                      <a:pt x="0" y="0"/>
                    </a:moveTo>
                    <a:lnTo>
                      <a:pt x="0" y="49"/>
                    </a:lnTo>
                    <a:lnTo>
                      <a:pt x="464" y="317"/>
                    </a:lnTo>
                    <a:lnTo>
                      <a:pt x="464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9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6" name="íSļidè">
                <a:extLst>
                  <a:ext uri="{FF2B5EF4-FFF2-40B4-BE49-F238E27FC236}">
                    <a16:creationId xmlns:a16="http://schemas.microsoft.com/office/drawing/2014/main" id="{BABE022D-997E-580F-3393-92865AF2D75E}"/>
                  </a:ext>
                </a:extLst>
              </p:cNvPr>
              <p:cNvSpPr/>
              <p:nvPr/>
            </p:nvSpPr>
            <p:spPr bwMode="auto">
              <a:xfrm>
                <a:off x="2918" y="1471"/>
                <a:ext cx="464" cy="317"/>
              </a:xfrm>
              <a:custGeom>
                <a:avLst/>
                <a:gdLst>
                  <a:gd name="T0" fmla="*/ 0 w 464"/>
                  <a:gd name="T1" fmla="*/ 0 h 317"/>
                  <a:gd name="T2" fmla="*/ 0 w 464"/>
                  <a:gd name="T3" fmla="*/ 49 h 317"/>
                  <a:gd name="T4" fmla="*/ 464 w 464"/>
                  <a:gd name="T5" fmla="*/ 317 h 317"/>
                  <a:gd name="T6" fmla="*/ 464 w 464"/>
                  <a:gd name="T7" fmla="*/ 268 h 317"/>
                  <a:gd name="T8" fmla="*/ 0 w 46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7">
                    <a:moveTo>
                      <a:pt x="0" y="0"/>
                    </a:moveTo>
                    <a:lnTo>
                      <a:pt x="0" y="49"/>
                    </a:lnTo>
                    <a:lnTo>
                      <a:pt x="464" y="317"/>
                    </a:lnTo>
                    <a:lnTo>
                      <a:pt x="464" y="2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7" name="iṡḻíḑé">
                <a:extLst>
                  <a:ext uri="{FF2B5EF4-FFF2-40B4-BE49-F238E27FC236}">
                    <a16:creationId xmlns:a16="http://schemas.microsoft.com/office/drawing/2014/main" id="{79C0968B-E8CD-8C0D-A28F-3BA5ADE5C27D}"/>
                  </a:ext>
                </a:extLst>
              </p:cNvPr>
              <p:cNvSpPr/>
              <p:nvPr/>
            </p:nvSpPr>
            <p:spPr bwMode="auto">
              <a:xfrm>
                <a:off x="3382" y="1725"/>
                <a:ext cx="24" cy="63"/>
              </a:xfrm>
              <a:custGeom>
                <a:avLst/>
                <a:gdLst>
                  <a:gd name="T0" fmla="*/ 24 w 24"/>
                  <a:gd name="T1" fmla="*/ 0 h 63"/>
                  <a:gd name="T2" fmla="*/ 0 w 24"/>
                  <a:gd name="T3" fmla="*/ 14 h 63"/>
                  <a:gd name="T4" fmla="*/ 0 w 24"/>
                  <a:gd name="T5" fmla="*/ 63 h 63"/>
                  <a:gd name="T6" fmla="*/ 22 w 24"/>
                  <a:gd name="T7" fmla="*/ 49 h 63"/>
                  <a:gd name="T8" fmla="*/ 24 w 2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3">
                    <a:moveTo>
                      <a:pt x="24" y="0"/>
                    </a:moveTo>
                    <a:lnTo>
                      <a:pt x="0" y="14"/>
                    </a:lnTo>
                    <a:lnTo>
                      <a:pt x="0" y="63"/>
                    </a:lnTo>
                    <a:lnTo>
                      <a:pt x="22" y="4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8" name="ïšlïďê">
                <a:extLst>
                  <a:ext uri="{FF2B5EF4-FFF2-40B4-BE49-F238E27FC236}">
                    <a16:creationId xmlns:a16="http://schemas.microsoft.com/office/drawing/2014/main" id="{80452AC7-EC87-9954-0EA2-133FF61DCAA3}"/>
                  </a:ext>
                </a:extLst>
              </p:cNvPr>
              <p:cNvSpPr/>
              <p:nvPr/>
            </p:nvSpPr>
            <p:spPr bwMode="auto">
              <a:xfrm>
                <a:off x="3382" y="1725"/>
                <a:ext cx="24" cy="63"/>
              </a:xfrm>
              <a:custGeom>
                <a:avLst/>
                <a:gdLst>
                  <a:gd name="T0" fmla="*/ 24 w 24"/>
                  <a:gd name="T1" fmla="*/ 0 h 63"/>
                  <a:gd name="T2" fmla="*/ 0 w 24"/>
                  <a:gd name="T3" fmla="*/ 14 h 63"/>
                  <a:gd name="T4" fmla="*/ 0 w 24"/>
                  <a:gd name="T5" fmla="*/ 63 h 63"/>
                  <a:gd name="T6" fmla="*/ 22 w 24"/>
                  <a:gd name="T7" fmla="*/ 49 h 63"/>
                  <a:gd name="T8" fmla="*/ 24 w 2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3">
                    <a:moveTo>
                      <a:pt x="24" y="0"/>
                    </a:moveTo>
                    <a:lnTo>
                      <a:pt x="0" y="14"/>
                    </a:lnTo>
                    <a:lnTo>
                      <a:pt x="0" y="63"/>
                    </a:lnTo>
                    <a:lnTo>
                      <a:pt x="22" y="49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9" name="iŝ1îḋé">
                <a:extLst>
                  <a:ext uri="{FF2B5EF4-FFF2-40B4-BE49-F238E27FC236}">
                    <a16:creationId xmlns:a16="http://schemas.microsoft.com/office/drawing/2014/main" id="{8CA01F0D-CE99-6C57-C45F-B53D810D639E}"/>
                  </a:ext>
                </a:extLst>
              </p:cNvPr>
              <p:cNvSpPr/>
              <p:nvPr/>
            </p:nvSpPr>
            <p:spPr bwMode="auto">
              <a:xfrm>
                <a:off x="3382" y="1725"/>
                <a:ext cx="24" cy="63"/>
              </a:xfrm>
              <a:custGeom>
                <a:avLst/>
                <a:gdLst>
                  <a:gd name="T0" fmla="*/ 24 w 24"/>
                  <a:gd name="T1" fmla="*/ 0 h 63"/>
                  <a:gd name="T2" fmla="*/ 0 w 24"/>
                  <a:gd name="T3" fmla="*/ 14 h 63"/>
                  <a:gd name="T4" fmla="*/ 0 w 24"/>
                  <a:gd name="T5" fmla="*/ 63 h 63"/>
                  <a:gd name="T6" fmla="*/ 22 w 24"/>
                  <a:gd name="T7" fmla="*/ 49 h 63"/>
                  <a:gd name="T8" fmla="*/ 24 w 2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3">
                    <a:moveTo>
                      <a:pt x="24" y="0"/>
                    </a:moveTo>
                    <a:lnTo>
                      <a:pt x="0" y="14"/>
                    </a:lnTo>
                    <a:lnTo>
                      <a:pt x="0" y="63"/>
                    </a:lnTo>
                    <a:lnTo>
                      <a:pt x="22" y="4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7580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0" name="íṧ1îḑé">
                <a:extLst>
                  <a:ext uri="{FF2B5EF4-FFF2-40B4-BE49-F238E27FC236}">
                    <a16:creationId xmlns:a16="http://schemas.microsoft.com/office/drawing/2014/main" id="{AE8F6B85-BB47-8135-7791-B7F4BB3FB377}"/>
                  </a:ext>
                </a:extLst>
              </p:cNvPr>
              <p:cNvSpPr/>
              <p:nvPr/>
            </p:nvSpPr>
            <p:spPr bwMode="auto">
              <a:xfrm>
                <a:off x="3382" y="1725"/>
                <a:ext cx="24" cy="63"/>
              </a:xfrm>
              <a:custGeom>
                <a:avLst/>
                <a:gdLst>
                  <a:gd name="T0" fmla="*/ 24 w 24"/>
                  <a:gd name="T1" fmla="*/ 0 h 63"/>
                  <a:gd name="T2" fmla="*/ 0 w 24"/>
                  <a:gd name="T3" fmla="*/ 14 h 63"/>
                  <a:gd name="T4" fmla="*/ 0 w 24"/>
                  <a:gd name="T5" fmla="*/ 63 h 63"/>
                  <a:gd name="T6" fmla="*/ 22 w 24"/>
                  <a:gd name="T7" fmla="*/ 49 h 63"/>
                  <a:gd name="T8" fmla="*/ 24 w 2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3">
                    <a:moveTo>
                      <a:pt x="24" y="0"/>
                    </a:moveTo>
                    <a:lnTo>
                      <a:pt x="0" y="14"/>
                    </a:lnTo>
                    <a:lnTo>
                      <a:pt x="0" y="63"/>
                    </a:lnTo>
                    <a:lnTo>
                      <a:pt x="22" y="49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1" name="íṧḷíḓê">
                <a:extLst>
                  <a:ext uri="{FF2B5EF4-FFF2-40B4-BE49-F238E27FC236}">
                    <a16:creationId xmlns:a16="http://schemas.microsoft.com/office/drawing/2014/main" id="{530A7AFD-C11F-5A64-79FA-FB8E63632409}"/>
                  </a:ext>
                </a:extLst>
              </p:cNvPr>
              <p:cNvSpPr/>
              <p:nvPr/>
            </p:nvSpPr>
            <p:spPr bwMode="auto">
              <a:xfrm>
                <a:off x="2918" y="1457"/>
                <a:ext cx="488" cy="282"/>
              </a:xfrm>
              <a:custGeom>
                <a:avLst/>
                <a:gdLst>
                  <a:gd name="T0" fmla="*/ 22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68 h 282"/>
                  <a:gd name="T8" fmla="*/ 22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2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6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2" name="îS1îḋè">
                <a:extLst>
                  <a:ext uri="{FF2B5EF4-FFF2-40B4-BE49-F238E27FC236}">
                    <a16:creationId xmlns:a16="http://schemas.microsoft.com/office/drawing/2014/main" id="{9D529EB3-7C95-054F-6DB6-350922E27ECB}"/>
                  </a:ext>
                </a:extLst>
              </p:cNvPr>
              <p:cNvSpPr/>
              <p:nvPr/>
            </p:nvSpPr>
            <p:spPr bwMode="auto">
              <a:xfrm>
                <a:off x="2918" y="1457"/>
                <a:ext cx="488" cy="282"/>
              </a:xfrm>
              <a:custGeom>
                <a:avLst/>
                <a:gdLst>
                  <a:gd name="T0" fmla="*/ 22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68 h 282"/>
                  <a:gd name="T8" fmla="*/ 22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2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68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3" name="ï$líḓè">
                <a:extLst>
                  <a:ext uri="{FF2B5EF4-FFF2-40B4-BE49-F238E27FC236}">
                    <a16:creationId xmlns:a16="http://schemas.microsoft.com/office/drawing/2014/main" id="{33798499-9D4C-3A9D-B94F-7A0FD7A4DA47}"/>
                  </a:ext>
                </a:extLst>
              </p:cNvPr>
              <p:cNvSpPr/>
              <p:nvPr/>
            </p:nvSpPr>
            <p:spPr bwMode="auto">
              <a:xfrm>
                <a:off x="2918" y="1457"/>
                <a:ext cx="488" cy="282"/>
              </a:xfrm>
              <a:custGeom>
                <a:avLst/>
                <a:gdLst>
                  <a:gd name="T0" fmla="*/ 22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68 h 282"/>
                  <a:gd name="T8" fmla="*/ 22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2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6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AD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4" name="i$ļiḑê">
                <a:extLst>
                  <a:ext uri="{FF2B5EF4-FFF2-40B4-BE49-F238E27FC236}">
                    <a16:creationId xmlns:a16="http://schemas.microsoft.com/office/drawing/2014/main" id="{BB2884D4-AF46-D6E8-1A0D-3862A59B20CA}"/>
                  </a:ext>
                </a:extLst>
              </p:cNvPr>
              <p:cNvSpPr/>
              <p:nvPr/>
            </p:nvSpPr>
            <p:spPr bwMode="auto">
              <a:xfrm>
                <a:off x="2918" y="1457"/>
                <a:ext cx="488" cy="282"/>
              </a:xfrm>
              <a:custGeom>
                <a:avLst/>
                <a:gdLst>
                  <a:gd name="T0" fmla="*/ 22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68 h 282"/>
                  <a:gd name="T8" fmla="*/ 22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2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68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5" name="ïṧḷïḓè">
                <a:extLst>
                  <a:ext uri="{FF2B5EF4-FFF2-40B4-BE49-F238E27FC236}">
                    <a16:creationId xmlns:a16="http://schemas.microsoft.com/office/drawing/2014/main" id="{0327A244-3AC1-DDE5-89FD-EDDCC3B7D74E}"/>
                  </a:ext>
                </a:extLst>
              </p:cNvPr>
              <p:cNvSpPr/>
              <p:nvPr/>
            </p:nvSpPr>
            <p:spPr bwMode="auto">
              <a:xfrm>
                <a:off x="2918" y="1569"/>
                <a:ext cx="464" cy="315"/>
              </a:xfrm>
              <a:custGeom>
                <a:avLst/>
                <a:gdLst>
                  <a:gd name="T0" fmla="*/ 0 w 464"/>
                  <a:gd name="T1" fmla="*/ 0 h 315"/>
                  <a:gd name="T2" fmla="*/ 0 w 464"/>
                  <a:gd name="T3" fmla="*/ 47 h 315"/>
                  <a:gd name="T4" fmla="*/ 464 w 464"/>
                  <a:gd name="T5" fmla="*/ 315 h 315"/>
                  <a:gd name="T6" fmla="*/ 464 w 464"/>
                  <a:gd name="T7" fmla="*/ 268 h 315"/>
                  <a:gd name="T8" fmla="*/ 0 w 464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5">
                    <a:moveTo>
                      <a:pt x="0" y="0"/>
                    </a:moveTo>
                    <a:lnTo>
                      <a:pt x="0" y="47"/>
                    </a:lnTo>
                    <a:lnTo>
                      <a:pt x="464" y="315"/>
                    </a:lnTo>
                    <a:lnTo>
                      <a:pt x="464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6" name="íṥḻídé">
                <a:extLst>
                  <a:ext uri="{FF2B5EF4-FFF2-40B4-BE49-F238E27FC236}">
                    <a16:creationId xmlns:a16="http://schemas.microsoft.com/office/drawing/2014/main" id="{F7E9C262-33C3-90CA-0A67-CBF91C38C34A}"/>
                  </a:ext>
                </a:extLst>
              </p:cNvPr>
              <p:cNvSpPr/>
              <p:nvPr/>
            </p:nvSpPr>
            <p:spPr bwMode="auto">
              <a:xfrm>
                <a:off x="2918" y="1569"/>
                <a:ext cx="464" cy="315"/>
              </a:xfrm>
              <a:custGeom>
                <a:avLst/>
                <a:gdLst>
                  <a:gd name="T0" fmla="*/ 0 w 464"/>
                  <a:gd name="T1" fmla="*/ 0 h 315"/>
                  <a:gd name="T2" fmla="*/ 0 w 464"/>
                  <a:gd name="T3" fmla="*/ 47 h 315"/>
                  <a:gd name="T4" fmla="*/ 464 w 464"/>
                  <a:gd name="T5" fmla="*/ 315 h 315"/>
                  <a:gd name="T6" fmla="*/ 464 w 464"/>
                  <a:gd name="T7" fmla="*/ 268 h 315"/>
                  <a:gd name="T8" fmla="*/ 0 w 464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5">
                    <a:moveTo>
                      <a:pt x="0" y="0"/>
                    </a:moveTo>
                    <a:lnTo>
                      <a:pt x="0" y="47"/>
                    </a:lnTo>
                    <a:lnTo>
                      <a:pt x="464" y="315"/>
                    </a:lnTo>
                    <a:lnTo>
                      <a:pt x="464" y="2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7" name="ïṣ1íḍê">
                <a:extLst>
                  <a:ext uri="{FF2B5EF4-FFF2-40B4-BE49-F238E27FC236}">
                    <a16:creationId xmlns:a16="http://schemas.microsoft.com/office/drawing/2014/main" id="{86CF2081-6A3D-0C2A-208C-B553BBE4C9DA}"/>
                  </a:ext>
                </a:extLst>
              </p:cNvPr>
              <p:cNvSpPr/>
              <p:nvPr/>
            </p:nvSpPr>
            <p:spPr bwMode="auto">
              <a:xfrm>
                <a:off x="2918" y="1569"/>
                <a:ext cx="464" cy="315"/>
              </a:xfrm>
              <a:custGeom>
                <a:avLst/>
                <a:gdLst>
                  <a:gd name="T0" fmla="*/ 0 w 464"/>
                  <a:gd name="T1" fmla="*/ 0 h 315"/>
                  <a:gd name="T2" fmla="*/ 0 w 464"/>
                  <a:gd name="T3" fmla="*/ 47 h 315"/>
                  <a:gd name="T4" fmla="*/ 464 w 464"/>
                  <a:gd name="T5" fmla="*/ 315 h 315"/>
                  <a:gd name="T6" fmla="*/ 464 w 464"/>
                  <a:gd name="T7" fmla="*/ 268 h 315"/>
                  <a:gd name="T8" fmla="*/ 0 w 464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5">
                    <a:moveTo>
                      <a:pt x="0" y="0"/>
                    </a:moveTo>
                    <a:lnTo>
                      <a:pt x="0" y="47"/>
                    </a:lnTo>
                    <a:lnTo>
                      <a:pt x="464" y="315"/>
                    </a:lnTo>
                    <a:lnTo>
                      <a:pt x="464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9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8" name="ïṥľîḓe">
                <a:extLst>
                  <a:ext uri="{FF2B5EF4-FFF2-40B4-BE49-F238E27FC236}">
                    <a16:creationId xmlns:a16="http://schemas.microsoft.com/office/drawing/2014/main" id="{C35A9470-1F3A-39FF-0B1B-E6BF7B8689C7}"/>
                  </a:ext>
                </a:extLst>
              </p:cNvPr>
              <p:cNvSpPr/>
              <p:nvPr/>
            </p:nvSpPr>
            <p:spPr bwMode="auto">
              <a:xfrm>
                <a:off x="2918" y="1569"/>
                <a:ext cx="464" cy="315"/>
              </a:xfrm>
              <a:custGeom>
                <a:avLst/>
                <a:gdLst>
                  <a:gd name="T0" fmla="*/ 0 w 464"/>
                  <a:gd name="T1" fmla="*/ 0 h 315"/>
                  <a:gd name="T2" fmla="*/ 0 w 464"/>
                  <a:gd name="T3" fmla="*/ 47 h 315"/>
                  <a:gd name="T4" fmla="*/ 464 w 464"/>
                  <a:gd name="T5" fmla="*/ 315 h 315"/>
                  <a:gd name="T6" fmla="*/ 464 w 464"/>
                  <a:gd name="T7" fmla="*/ 268 h 315"/>
                  <a:gd name="T8" fmla="*/ 0 w 464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5">
                    <a:moveTo>
                      <a:pt x="0" y="0"/>
                    </a:moveTo>
                    <a:lnTo>
                      <a:pt x="0" y="47"/>
                    </a:lnTo>
                    <a:lnTo>
                      <a:pt x="464" y="315"/>
                    </a:lnTo>
                    <a:lnTo>
                      <a:pt x="464" y="2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9" name="iš1îḑè">
                <a:extLst>
                  <a:ext uri="{FF2B5EF4-FFF2-40B4-BE49-F238E27FC236}">
                    <a16:creationId xmlns:a16="http://schemas.microsoft.com/office/drawing/2014/main" id="{B70B90D7-665B-882B-B053-70EAB5A536E4}"/>
                  </a:ext>
                </a:extLst>
              </p:cNvPr>
              <p:cNvSpPr/>
              <p:nvPr/>
            </p:nvSpPr>
            <p:spPr bwMode="auto">
              <a:xfrm>
                <a:off x="3382" y="1823"/>
                <a:ext cx="24" cy="61"/>
              </a:xfrm>
              <a:custGeom>
                <a:avLst/>
                <a:gdLst>
                  <a:gd name="T0" fmla="*/ 24 w 24"/>
                  <a:gd name="T1" fmla="*/ 0 h 61"/>
                  <a:gd name="T2" fmla="*/ 0 w 24"/>
                  <a:gd name="T3" fmla="*/ 14 h 61"/>
                  <a:gd name="T4" fmla="*/ 0 w 24"/>
                  <a:gd name="T5" fmla="*/ 61 h 61"/>
                  <a:gd name="T6" fmla="*/ 22 w 24"/>
                  <a:gd name="T7" fmla="*/ 50 h 61"/>
                  <a:gd name="T8" fmla="*/ 24 w 24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1">
                    <a:moveTo>
                      <a:pt x="24" y="0"/>
                    </a:moveTo>
                    <a:lnTo>
                      <a:pt x="0" y="14"/>
                    </a:lnTo>
                    <a:lnTo>
                      <a:pt x="0" y="61"/>
                    </a:lnTo>
                    <a:lnTo>
                      <a:pt x="22" y="5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0" name="ïślïḍê">
                <a:extLst>
                  <a:ext uri="{FF2B5EF4-FFF2-40B4-BE49-F238E27FC236}">
                    <a16:creationId xmlns:a16="http://schemas.microsoft.com/office/drawing/2014/main" id="{AE9F0CFC-45FE-1450-ADD0-5133E97F4470}"/>
                  </a:ext>
                </a:extLst>
              </p:cNvPr>
              <p:cNvSpPr/>
              <p:nvPr/>
            </p:nvSpPr>
            <p:spPr bwMode="auto">
              <a:xfrm>
                <a:off x="3382" y="1823"/>
                <a:ext cx="24" cy="61"/>
              </a:xfrm>
              <a:custGeom>
                <a:avLst/>
                <a:gdLst>
                  <a:gd name="T0" fmla="*/ 24 w 24"/>
                  <a:gd name="T1" fmla="*/ 0 h 61"/>
                  <a:gd name="T2" fmla="*/ 0 w 24"/>
                  <a:gd name="T3" fmla="*/ 14 h 61"/>
                  <a:gd name="T4" fmla="*/ 0 w 24"/>
                  <a:gd name="T5" fmla="*/ 61 h 61"/>
                  <a:gd name="T6" fmla="*/ 22 w 24"/>
                  <a:gd name="T7" fmla="*/ 50 h 61"/>
                  <a:gd name="T8" fmla="*/ 24 w 24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1">
                    <a:moveTo>
                      <a:pt x="24" y="0"/>
                    </a:moveTo>
                    <a:lnTo>
                      <a:pt x="0" y="14"/>
                    </a:lnTo>
                    <a:lnTo>
                      <a:pt x="0" y="61"/>
                    </a:lnTo>
                    <a:lnTo>
                      <a:pt x="22" y="50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1" name="iṥlîḋé">
                <a:extLst>
                  <a:ext uri="{FF2B5EF4-FFF2-40B4-BE49-F238E27FC236}">
                    <a16:creationId xmlns:a16="http://schemas.microsoft.com/office/drawing/2014/main" id="{64F2CD5F-E4AD-8CD2-BD92-B0D4C3781A96}"/>
                  </a:ext>
                </a:extLst>
              </p:cNvPr>
              <p:cNvSpPr/>
              <p:nvPr/>
            </p:nvSpPr>
            <p:spPr bwMode="auto">
              <a:xfrm>
                <a:off x="3382" y="1823"/>
                <a:ext cx="24" cy="61"/>
              </a:xfrm>
              <a:custGeom>
                <a:avLst/>
                <a:gdLst>
                  <a:gd name="T0" fmla="*/ 24 w 24"/>
                  <a:gd name="T1" fmla="*/ 0 h 61"/>
                  <a:gd name="T2" fmla="*/ 0 w 24"/>
                  <a:gd name="T3" fmla="*/ 14 h 61"/>
                  <a:gd name="T4" fmla="*/ 0 w 24"/>
                  <a:gd name="T5" fmla="*/ 61 h 61"/>
                  <a:gd name="T6" fmla="*/ 22 w 24"/>
                  <a:gd name="T7" fmla="*/ 50 h 61"/>
                  <a:gd name="T8" fmla="*/ 24 w 24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1">
                    <a:moveTo>
                      <a:pt x="24" y="0"/>
                    </a:moveTo>
                    <a:lnTo>
                      <a:pt x="0" y="14"/>
                    </a:lnTo>
                    <a:lnTo>
                      <a:pt x="0" y="61"/>
                    </a:lnTo>
                    <a:lnTo>
                      <a:pt x="22" y="5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7580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2" name="íṥlîḑe">
                <a:extLst>
                  <a:ext uri="{FF2B5EF4-FFF2-40B4-BE49-F238E27FC236}">
                    <a16:creationId xmlns:a16="http://schemas.microsoft.com/office/drawing/2014/main" id="{CD165DAD-4161-EE00-C9B8-B9F6CB800D2A}"/>
                  </a:ext>
                </a:extLst>
              </p:cNvPr>
              <p:cNvSpPr/>
              <p:nvPr/>
            </p:nvSpPr>
            <p:spPr bwMode="auto">
              <a:xfrm>
                <a:off x="3382" y="1823"/>
                <a:ext cx="24" cy="61"/>
              </a:xfrm>
              <a:custGeom>
                <a:avLst/>
                <a:gdLst>
                  <a:gd name="T0" fmla="*/ 24 w 24"/>
                  <a:gd name="T1" fmla="*/ 0 h 61"/>
                  <a:gd name="T2" fmla="*/ 0 w 24"/>
                  <a:gd name="T3" fmla="*/ 14 h 61"/>
                  <a:gd name="T4" fmla="*/ 0 w 24"/>
                  <a:gd name="T5" fmla="*/ 61 h 61"/>
                  <a:gd name="T6" fmla="*/ 22 w 24"/>
                  <a:gd name="T7" fmla="*/ 50 h 61"/>
                  <a:gd name="T8" fmla="*/ 24 w 24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1">
                    <a:moveTo>
                      <a:pt x="24" y="0"/>
                    </a:moveTo>
                    <a:lnTo>
                      <a:pt x="0" y="14"/>
                    </a:lnTo>
                    <a:lnTo>
                      <a:pt x="0" y="61"/>
                    </a:lnTo>
                    <a:lnTo>
                      <a:pt x="22" y="50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3" name="íṣḻïḍe">
                <a:extLst>
                  <a:ext uri="{FF2B5EF4-FFF2-40B4-BE49-F238E27FC236}">
                    <a16:creationId xmlns:a16="http://schemas.microsoft.com/office/drawing/2014/main" id="{3257ED04-C94D-6752-8434-4D06720BC6FF}"/>
                  </a:ext>
                </a:extLst>
              </p:cNvPr>
              <p:cNvSpPr/>
              <p:nvPr/>
            </p:nvSpPr>
            <p:spPr bwMode="auto">
              <a:xfrm>
                <a:off x="2918" y="1555"/>
                <a:ext cx="488" cy="282"/>
              </a:xfrm>
              <a:custGeom>
                <a:avLst/>
                <a:gdLst>
                  <a:gd name="T0" fmla="*/ 22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68 h 282"/>
                  <a:gd name="T8" fmla="*/ 22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2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6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4" name="ís1îḓê">
                <a:extLst>
                  <a:ext uri="{FF2B5EF4-FFF2-40B4-BE49-F238E27FC236}">
                    <a16:creationId xmlns:a16="http://schemas.microsoft.com/office/drawing/2014/main" id="{7E22319C-51F0-2969-EAA9-496955CD5D1B}"/>
                  </a:ext>
                </a:extLst>
              </p:cNvPr>
              <p:cNvSpPr/>
              <p:nvPr/>
            </p:nvSpPr>
            <p:spPr bwMode="auto">
              <a:xfrm>
                <a:off x="2918" y="1555"/>
                <a:ext cx="488" cy="282"/>
              </a:xfrm>
              <a:custGeom>
                <a:avLst/>
                <a:gdLst>
                  <a:gd name="T0" fmla="*/ 22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68 h 282"/>
                  <a:gd name="T8" fmla="*/ 22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2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68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5" name="iṣḻîḍê">
                <a:extLst>
                  <a:ext uri="{FF2B5EF4-FFF2-40B4-BE49-F238E27FC236}">
                    <a16:creationId xmlns:a16="http://schemas.microsoft.com/office/drawing/2014/main" id="{A50F2DF5-CB71-D3F8-0FC1-52255E8241B6}"/>
                  </a:ext>
                </a:extLst>
              </p:cNvPr>
              <p:cNvSpPr/>
              <p:nvPr/>
            </p:nvSpPr>
            <p:spPr bwMode="auto">
              <a:xfrm>
                <a:off x="2918" y="1555"/>
                <a:ext cx="488" cy="282"/>
              </a:xfrm>
              <a:custGeom>
                <a:avLst/>
                <a:gdLst>
                  <a:gd name="T0" fmla="*/ 22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68 h 282"/>
                  <a:gd name="T8" fmla="*/ 22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2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6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AD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6" name="íš1iḋê">
                <a:extLst>
                  <a:ext uri="{FF2B5EF4-FFF2-40B4-BE49-F238E27FC236}">
                    <a16:creationId xmlns:a16="http://schemas.microsoft.com/office/drawing/2014/main" id="{59CD8EE6-1332-7E00-3F0F-CEAC00299EF7}"/>
                  </a:ext>
                </a:extLst>
              </p:cNvPr>
              <p:cNvSpPr/>
              <p:nvPr/>
            </p:nvSpPr>
            <p:spPr bwMode="auto">
              <a:xfrm>
                <a:off x="2918" y="1555"/>
                <a:ext cx="488" cy="282"/>
              </a:xfrm>
              <a:custGeom>
                <a:avLst/>
                <a:gdLst>
                  <a:gd name="T0" fmla="*/ 22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68 h 282"/>
                  <a:gd name="T8" fmla="*/ 22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2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68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7" name="îSlïḋe">
                <a:extLst>
                  <a:ext uri="{FF2B5EF4-FFF2-40B4-BE49-F238E27FC236}">
                    <a16:creationId xmlns:a16="http://schemas.microsoft.com/office/drawing/2014/main" id="{723BAE05-7A64-5E42-1463-D78FAE33A328}"/>
                  </a:ext>
                </a:extLst>
              </p:cNvPr>
              <p:cNvSpPr/>
              <p:nvPr/>
            </p:nvSpPr>
            <p:spPr bwMode="auto">
              <a:xfrm>
                <a:off x="2918" y="1666"/>
                <a:ext cx="464" cy="317"/>
              </a:xfrm>
              <a:custGeom>
                <a:avLst/>
                <a:gdLst>
                  <a:gd name="T0" fmla="*/ 0 w 464"/>
                  <a:gd name="T1" fmla="*/ 0 h 317"/>
                  <a:gd name="T2" fmla="*/ 0 w 464"/>
                  <a:gd name="T3" fmla="*/ 49 h 317"/>
                  <a:gd name="T4" fmla="*/ 464 w 464"/>
                  <a:gd name="T5" fmla="*/ 317 h 317"/>
                  <a:gd name="T6" fmla="*/ 464 w 464"/>
                  <a:gd name="T7" fmla="*/ 268 h 317"/>
                  <a:gd name="T8" fmla="*/ 0 w 46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7">
                    <a:moveTo>
                      <a:pt x="0" y="0"/>
                    </a:moveTo>
                    <a:lnTo>
                      <a:pt x="0" y="49"/>
                    </a:lnTo>
                    <a:lnTo>
                      <a:pt x="464" y="317"/>
                    </a:lnTo>
                    <a:lnTo>
                      <a:pt x="464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8" name="ïṣľïḍê">
                <a:extLst>
                  <a:ext uri="{FF2B5EF4-FFF2-40B4-BE49-F238E27FC236}">
                    <a16:creationId xmlns:a16="http://schemas.microsoft.com/office/drawing/2014/main" id="{7EC2B341-7BD4-DDAB-D505-DF80D070C17F}"/>
                  </a:ext>
                </a:extLst>
              </p:cNvPr>
              <p:cNvSpPr/>
              <p:nvPr/>
            </p:nvSpPr>
            <p:spPr bwMode="auto">
              <a:xfrm>
                <a:off x="2918" y="1666"/>
                <a:ext cx="464" cy="317"/>
              </a:xfrm>
              <a:custGeom>
                <a:avLst/>
                <a:gdLst>
                  <a:gd name="T0" fmla="*/ 0 w 464"/>
                  <a:gd name="T1" fmla="*/ 0 h 317"/>
                  <a:gd name="T2" fmla="*/ 0 w 464"/>
                  <a:gd name="T3" fmla="*/ 49 h 317"/>
                  <a:gd name="T4" fmla="*/ 464 w 464"/>
                  <a:gd name="T5" fmla="*/ 317 h 317"/>
                  <a:gd name="T6" fmla="*/ 464 w 464"/>
                  <a:gd name="T7" fmla="*/ 268 h 317"/>
                  <a:gd name="T8" fmla="*/ 0 w 46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7">
                    <a:moveTo>
                      <a:pt x="0" y="0"/>
                    </a:moveTo>
                    <a:lnTo>
                      <a:pt x="0" y="49"/>
                    </a:lnTo>
                    <a:lnTo>
                      <a:pt x="464" y="317"/>
                    </a:lnTo>
                    <a:lnTo>
                      <a:pt x="464" y="2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9" name="í$ḻiḓè">
                <a:extLst>
                  <a:ext uri="{FF2B5EF4-FFF2-40B4-BE49-F238E27FC236}">
                    <a16:creationId xmlns:a16="http://schemas.microsoft.com/office/drawing/2014/main" id="{98935CA0-44AE-663E-5232-F1ACE614DA2A}"/>
                  </a:ext>
                </a:extLst>
              </p:cNvPr>
              <p:cNvSpPr/>
              <p:nvPr/>
            </p:nvSpPr>
            <p:spPr bwMode="auto">
              <a:xfrm>
                <a:off x="2918" y="1666"/>
                <a:ext cx="464" cy="317"/>
              </a:xfrm>
              <a:custGeom>
                <a:avLst/>
                <a:gdLst>
                  <a:gd name="T0" fmla="*/ 0 w 464"/>
                  <a:gd name="T1" fmla="*/ 0 h 317"/>
                  <a:gd name="T2" fmla="*/ 0 w 464"/>
                  <a:gd name="T3" fmla="*/ 49 h 317"/>
                  <a:gd name="T4" fmla="*/ 464 w 464"/>
                  <a:gd name="T5" fmla="*/ 317 h 317"/>
                  <a:gd name="T6" fmla="*/ 464 w 464"/>
                  <a:gd name="T7" fmla="*/ 268 h 317"/>
                  <a:gd name="T8" fmla="*/ 0 w 46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7">
                    <a:moveTo>
                      <a:pt x="0" y="0"/>
                    </a:moveTo>
                    <a:lnTo>
                      <a:pt x="0" y="49"/>
                    </a:lnTo>
                    <a:lnTo>
                      <a:pt x="464" y="317"/>
                    </a:lnTo>
                    <a:lnTo>
                      <a:pt x="464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9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0" name="ïṡḷíḑé">
                <a:extLst>
                  <a:ext uri="{FF2B5EF4-FFF2-40B4-BE49-F238E27FC236}">
                    <a16:creationId xmlns:a16="http://schemas.microsoft.com/office/drawing/2014/main" id="{4F971D3E-1D9A-EE7C-88A1-5D2AF5D6B31F}"/>
                  </a:ext>
                </a:extLst>
              </p:cNvPr>
              <p:cNvSpPr/>
              <p:nvPr/>
            </p:nvSpPr>
            <p:spPr bwMode="auto">
              <a:xfrm>
                <a:off x="2918" y="1666"/>
                <a:ext cx="464" cy="317"/>
              </a:xfrm>
              <a:custGeom>
                <a:avLst/>
                <a:gdLst>
                  <a:gd name="T0" fmla="*/ 0 w 464"/>
                  <a:gd name="T1" fmla="*/ 0 h 317"/>
                  <a:gd name="T2" fmla="*/ 0 w 464"/>
                  <a:gd name="T3" fmla="*/ 49 h 317"/>
                  <a:gd name="T4" fmla="*/ 464 w 464"/>
                  <a:gd name="T5" fmla="*/ 317 h 317"/>
                  <a:gd name="T6" fmla="*/ 464 w 464"/>
                  <a:gd name="T7" fmla="*/ 268 h 317"/>
                  <a:gd name="T8" fmla="*/ 0 w 46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7">
                    <a:moveTo>
                      <a:pt x="0" y="0"/>
                    </a:moveTo>
                    <a:lnTo>
                      <a:pt x="0" y="49"/>
                    </a:lnTo>
                    <a:lnTo>
                      <a:pt x="464" y="317"/>
                    </a:lnTo>
                    <a:lnTo>
                      <a:pt x="464" y="2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1" name="ïş1ídé">
                <a:extLst>
                  <a:ext uri="{FF2B5EF4-FFF2-40B4-BE49-F238E27FC236}">
                    <a16:creationId xmlns:a16="http://schemas.microsoft.com/office/drawing/2014/main" id="{37100BE7-A9B3-CD5A-404F-7268FBE77521}"/>
                  </a:ext>
                </a:extLst>
              </p:cNvPr>
              <p:cNvSpPr/>
              <p:nvPr/>
            </p:nvSpPr>
            <p:spPr bwMode="auto">
              <a:xfrm>
                <a:off x="3382" y="1920"/>
                <a:ext cx="24" cy="63"/>
              </a:xfrm>
              <a:custGeom>
                <a:avLst/>
                <a:gdLst>
                  <a:gd name="T0" fmla="*/ 24 w 24"/>
                  <a:gd name="T1" fmla="*/ 0 h 63"/>
                  <a:gd name="T2" fmla="*/ 0 w 24"/>
                  <a:gd name="T3" fmla="*/ 14 h 63"/>
                  <a:gd name="T4" fmla="*/ 0 w 24"/>
                  <a:gd name="T5" fmla="*/ 63 h 63"/>
                  <a:gd name="T6" fmla="*/ 22 w 24"/>
                  <a:gd name="T7" fmla="*/ 49 h 63"/>
                  <a:gd name="T8" fmla="*/ 24 w 2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3">
                    <a:moveTo>
                      <a:pt x="24" y="0"/>
                    </a:moveTo>
                    <a:lnTo>
                      <a:pt x="0" y="14"/>
                    </a:lnTo>
                    <a:lnTo>
                      <a:pt x="0" y="63"/>
                    </a:lnTo>
                    <a:lnTo>
                      <a:pt x="22" y="4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2" name="isľiḋè">
                <a:extLst>
                  <a:ext uri="{FF2B5EF4-FFF2-40B4-BE49-F238E27FC236}">
                    <a16:creationId xmlns:a16="http://schemas.microsoft.com/office/drawing/2014/main" id="{B12448D9-C6DE-3FCF-2F2E-2B3CD6F12A52}"/>
                  </a:ext>
                </a:extLst>
              </p:cNvPr>
              <p:cNvSpPr/>
              <p:nvPr/>
            </p:nvSpPr>
            <p:spPr bwMode="auto">
              <a:xfrm>
                <a:off x="3382" y="1920"/>
                <a:ext cx="24" cy="63"/>
              </a:xfrm>
              <a:custGeom>
                <a:avLst/>
                <a:gdLst>
                  <a:gd name="T0" fmla="*/ 24 w 24"/>
                  <a:gd name="T1" fmla="*/ 0 h 63"/>
                  <a:gd name="T2" fmla="*/ 0 w 24"/>
                  <a:gd name="T3" fmla="*/ 14 h 63"/>
                  <a:gd name="T4" fmla="*/ 0 w 24"/>
                  <a:gd name="T5" fmla="*/ 63 h 63"/>
                  <a:gd name="T6" fmla="*/ 22 w 24"/>
                  <a:gd name="T7" fmla="*/ 49 h 63"/>
                  <a:gd name="T8" fmla="*/ 24 w 2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3">
                    <a:moveTo>
                      <a:pt x="24" y="0"/>
                    </a:moveTo>
                    <a:lnTo>
                      <a:pt x="0" y="14"/>
                    </a:lnTo>
                    <a:lnTo>
                      <a:pt x="0" y="63"/>
                    </a:lnTo>
                    <a:lnTo>
                      <a:pt x="22" y="49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3" name="ïṥḻïďe">
                <a:extLst>
                  <a:ext uri="{FF2B5EF4-FFF2-40B4-BE49-F238E27FC236}">
                    <a16:creationId xmlns:a16="http://schemas.microsoft.com/office/drawing/2014/main" id="{DE0FB3D2-B4D9-69AC-D351-40755836C7F2}"/>
                  </a:ext>
                </a:extLst>
              </p:cNvPr>
              <p:cNvSpPr/>
              <p:nvPr/>
            </p:nvSpPr>
            <p:spPr bwMode="auto">
              <a:xfrm>
                <a:off x="3382" y="1920"/>
                <a:ext cx="24" cy="63"/>
              </a:xfrm>
              <a:custGeom>
                <a:avLst/>
                <a:gdLst>
                  <a:gd name="T0" fmla="*/ 24 w 24"/>
                  <a:gd name="T1" fmla="*/ 0 h 63"/>
                  <a:gd name="T2" fmla="*/ 0 w 24"/>
                  <a:gd name="T3" fmla="*/ 14 h 63"/>
                  <a:gd name="T4" fmla="*/ 0 w 24"/>
                  <a:gd name="T5" fmla="*/ 63 h 63"/>
                  <a:gd name="T6" fmla="*/ 22 w 24"/>
                  <a:gd name="T7" fmla="*/ 49 h 63"/>
                  <a:gd name="T8" fmla="*/ 24 w 2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3">
                    <a:moveTo>
                      <a:pt x="24" y="0"/>
                    </a:moveTo>
                    <a:lnTo>
                      <a:pt x="0" y="14"/>
                    </a:lnTo>
                    <a:lnTo>
                      <a:pt x="0" y="63"/>
                    </a:lnTo>
                    <a:lnTo>
                      <a:pt x="22" y="4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7580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4" name="í$lïde">
                <a:extLst>
                  <a:ext uri="{FF2B5EF4-FFF2-40B4-BE49-F238E27FC236}">
                    <a16:creationId xmlns:a16="http://schemas.microsoft.com/office/drawing/2014/main" id="{5E1EC5D5-0F47-8FAF-F12D-67CF2B506B94}"/>
                  </a:ext>
                </a:extLst>
              </p:cNvPr>
              <p:cNvSpPr/>
              <p:nvPr/>
            </p:nvSpPr>
            <p:spPr bwMode="auto">
              <a:xfrm>
                <a:off x="3382" y="1920"/>
                <a:ext cx="24" cy="63"/>
              </a:xfrm>
              <a:custGeom>
                <a:avLst/>
                <a:gdLst>
                  <a:gd name="T0" fmla="*/ 24 w 24"/>
                  <a:gd name="T1" fmla="*/ 0 h 63"/>
                  <a:gd name="T2" fmla="*/ 0 w 24"/>
                  <a:gd name="T3" fmla="*/ 14 h 63"/>
                  <a:gd name="T4" fmla="*/ 0 w 24"/>
                  <a:gd name="T5" fmla="*/ 63 h 63"/>
                  <a:gd name="T6" fmla="*/ 22 w 24"/>
                  <a:gd name="T7" fmla="*/ 49 h 63"/>
                  <a:gd name="T8" fmla="*/ 24 w 2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3">
                    <a:moveTo>
                      <a:pt x="24" y="0"/>
                    </a:moveTo>
                    <a:lnTo>
                      <a:pt x="0" y="14"/>
                    </a:lnTo>
                    <a:lnTo>
                      <a:pt x="0" y="63"/>
                    </a:lnTo>
                    <a:lnTo>
                      <a:pt x="22" y="49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5" name="ïṡlîḍê">
                <a:extLst>
                  <a:ext uri="{FF2B5EF4-FFF2-40B4-BE49-F238E27FC236}">
                    <a16:creationId xmlns:a16="http://schemas.microsoft.com/office/drawing/2014/main" id="{6731FF3C-0373-5AA4-EC19-DF3088D77A9B}"/>
                  </a:ext>
                </a:extLst>
              </p:cNvPr>
              <p:cNvSpPr/>
              <p:nvPr/>
            </p:nvSpPr>
            <p:spPr bwMode="auto">
              <a:xfrm>
                <a:off x="2918" y="1652"/>
                <a:ext cx="488" cy="282"/>
              </a:xfrm>
              <a:custGeom>
                <a:avLst/>
                <a:gdLst>
                  <a:gd name="T0" fmla="*/ 22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68 h 282"/>
                  <a:gd name="T8" fmla="*/ 22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2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6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6" name="isļîďè">
                <a:extLst>
                  <a:ext uri="{FF2B5EF4-FFF2-40B4-BE49-F238E27FC236}">
                    <a16:creationId xmlns:a16="http://schemas.microsoft.com/office/drawing/2014/main" id="{0BBF716E-E0D8-A8F9-5D4C-0076CEFE41AA}"/>
                  </a:ext>
                </a:extLst>
              </p:cNvPr>
              <p:cNvSpPr/>
              <p:nvPr/>
            </p:nvSpPr>
            <p:spPr bwMode="auto">
              <a:xfrm>
                <a:off x="2918" y="1652"/>
                <a:ext cx="488" cy="282"/>
              </a:xfrm>
              <a:custGeom>
                <a:avLst/>
                <a:gdLst>
                  <a:gd name="T0" fmla="*/ 22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68 h 282"/>
                  <a:gd name="T8" fmla="*/ 22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2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68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7" name="iṡľîďè">
                <a:extLst>
                  <a:ext uri="{FF2B5EF4-FFF2-40B4-BE49-F238E27FC236}">
                    <a16:creationId xmlns:a16="http://schemas.microsoft.com/office/drawing/2014/main" id="{FFB2A0A7-1827-971B-6E6A-053E7695366C}"/>
                  </a:ext>
                </a:extLst>
              </p:cNvPr>
              <p:cNvSpPr/>
              <p:nvPr/>
            </p:nvSpPr>
            <p:spPr bwMode="auto">
              <a:xfrm>
                <a:off x="2918" y="1652"/>
                <a:ext cx="488" cy="282"/>
              </a:xfrm>
              <a:custGeom>
                <a:avLst/>
                <a:gdLst>
                  <a:gd name="T0" fmla="*/ 22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68 h 282"/>
                  <a:gd name="T8" fmla="*/ 22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2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6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AD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8" name="îṩḻîḋe">
                <a:extLst>
                  <a:ext uri="{FF2B5EF4-FFF2-40B4-BE49-F238E27FC236}">
                    <a16:creationId xmlns:a16="http://schemas.microsoft.com/office/drawing/2014/main" id="{F89BC44F-F744-BDF3-2A81-04B6F38108B2}"/>
                  </a:ext>
                </a:extLst>
              </p:cNvPr>
              <p:cNvSpPr/>
              <p:nvPr/>
            </p:nvSpPr>
            <p:spPr bwMode="auto">
              <a:xfrm>
                <a:off x="2918" y="1652"/>
                <a:ext cx="488" cy="282"/>
              </a:xfrm>
              <a:custGeom>
                <a:avLst/>
                <a:gdLst>
                  <a:gd name="T0" fmla="*/ 22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68 h 282"/>
                  <a:gd name="T8" fmla="*/ 22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2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68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9" name="îšľîďè">
                <a:extLst>
                  <a:ext uri="{FF2B5EF4-FFF2-40B4-BE49-F238E27FC236}">
                    <a16:creationId xmlns:a16="http://schemas.microsoft.com/office/drawing/2014/main" id="{E525870C-6000-0023-2724-4ACF06F116D1}"/>
                  </a:ext>
                </a:extLst>
              </p:cNvPr>
              <p:cNvSpPr/>
              <p:nvPr/>
            </p:nvSpPr>
            <p:spPr bwMode="auto">
              <a:xfrm>
                <a:off x="3510" y="1715"/>
                <a:ext cx="465" cy="317"/>
              </a:xfrm>
              <a:custGeom>
                <a:avLst/>
                <a:gdLst>
                  <a:gd name="T0" fmla="*/ 227 w 465"/>
                  <a:gd name="T1" fmla="*/ 130 h 317"/>
                  <a:gd name="T2" fmla="*/ 227 w 465"/>
                  <a:gd name="T3" fmla="*/ 180 h 317"/>
                  <a:gd name="T4" fmla="*/ 336 w 465"/>
                  <a:gd name="T5" fmla="*/ 242 h 317"/>
                  <a:gd name="T6" fmla="*/ 353 w 465"/>
                  <a:gd name="T7" fmla="*/ 232 h 317"/>
                  <a:gd name="T8" fmla="*/ 395 w 465"/>
                  <a:gd name="T9" fmla="*/ 258 h 317"/>
                  <a:gd name="T10" fmla="*/ 392 w 465"/>
                  <a:gd name="T11" fmla="*/ 275 h 317"/>
                  <a:gd name="T12" fmla="*/ 465 w 465"/>
                  <a:gd name="T13" fmla="*/ 317 h 317"/>
                  <a:gd name="T14" fmla="*/ 465 w 465"/>
                  <a:gd name="T15" fmla="*/ 268 h 317"/>
                  <a:gd name="T16" fmla="*/ 227 w 465"/>
                  <a:gd name="T17" fmla="*/ 130 h 317"/>
                  <a:gd name="T18" fmla="*/ 0 w 465"/>
                  <a:gd name="T19" fmla="*/ 0 h 317"/>
                  <a:gd name="T20" fmla="*/ 0 w 465"/>
                  <a:gd name="T21" fmla="*/ 49 h 317"/>
                  <a:gd name="T22" fmla="*/ 59 w 465"/>
                  <a:gd name="T23" fmla="*/ 83 h 317"/>
                  <a:gd name="T24" fmla="*/ 59 w 465"/>
                  <a:gd name="T25" fmla="*/ 34 h 317"/>
                  <a:gd name="T26" fmla="*/ 0 w 465"/>
                  <a:gd name="T27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5" h="317">
                    <a:moveTo>
                      <a:pt x="227" y="130"/>
                    </a:moveTo>
                    <a:lnTo>
                      <a:pt x="227" y="180"/>
                    </a:lnTo>
                    <a:lnTo>
                      <a:pt x="336" y="242"/>
                    </a:lnTo>
                    <a:lnTo>
                      <a:pt x="353" y="232"/>
                    </a:lnTo>
                    <a:lnTo>
                      <a:pt x="395" y="258"/>
                    </a:lnTo>
                    <a:lnTo>
                      <a:pt x="392" y="275"/>
                    </a:lnTo>
                    <a:lnTo>
                      <a:pt x="465" y="317"/>
                    </a:lnTo>
                    <a:lnTo>
                      <a:pt x="465" y="268"/>
                    </a:lnTo>
                    <a:lnTo>
                      <a:pt x="227" y="130"/>
                    </a:lnTo>
                    <a:close/>
                    <a:moveTo>
                      <a:pt x="0" y="0"/>
                    </a:moveTo>
                    <a:lnTo>
                      <a:pt x="0" y="49"/>
                    </a:lnTo>
                    <a:lnTo>
                      <a:pt x="59" y="83"/>
                    </a:lnTo>
                    <a:lnTo>
                      <a:pt x="59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0" name="íšḻïḑê">
                <a:extLst>
                  <a:ext uri="{FF2B5EF4-FFF2-40B4-BE49-F238E27FC236}">
                    <a16:creationId xmlns:a16="http://schemas.microsoft.com/office/drawing/2014/main" id="{11CBCF65-D0CC-B5C0-401B-E48546E5AEFA}"/>
                  </a:ext>
                </a:extLst>
              </p:cNvPr>
              <p:cNvSpPr/>
              <p:nvPr/>
            </p:nvSpPr>
            <p:spPr bwMode="auto">
              <a:xfrm>
                <a:off x="3510" y="1715"/>
                <a:ext cx="465" cy="317"/>
              </a:xfrm>
              <a:custGeom>
                <a:avLst/>
                <a:gdLst>
                  <a:gd name="T0" fmla="*/ 227 w 465"/>
                  <a:gd name="T1" fmla="*/ 130 h 317"/>
                  <a:gd name="T2" fmla="*/ 227 w 465"/>
                  <a:gd name="T3" fmla="*/ 180 h 317"/>
                  <a:gd name="T4" fmla="*/ 336 w 465"/>
                  <a:gd name="T5" fmla="*/ 242 h 317"/>
                  <a:gd name="T6" fmla="*/ 353 w 465"/>
                  <a:gd name="T7" fmla="*/ 232 h 317"/>
                  <a:gd name="T8" fmla="*/ 395 w 465"/>
                  <a:gd name="T9" fmla="*/ 258 h 317"/>
                  <a:gd name="T10" fmla="*/ 392 w 465"/>
                  <a:gd name="T11" fmla="*/ 275 h 317"/>
                  <a:gd name="T12" fmla="*/ 465 w 465"/>
                  <a:gd name="T13" fmla="*/ 317 h 317"/>
                  <a:gd name="T14" fmla="*/ 465 w 465"/>
                  <a:gd name="T15" fmla="*/ 268 h 317"/>
                  <a:gd name="T16" fmla="*/ 227 w 465"/>
                  <a:gd name="T17" fmla="*/ 130 h 317"/>
                  <a:gd name="T18" fmla="*/ 0 w 465"/>
                  <a:gd name="T19" fmla="*/ 0 h 317"/>
                  <a:gd name="T20" fmla="*/ 0 w 465"/>
                  <a:gd name="T21" fmla="*/ 49 h 317"/>
                  <a:gd name="T22" fmla="*/ 59 w 465"/>
                  <a:gd name="T23" fmla="*/ 83 h 317"/>
                  <a:gd name="T24" fmla="*/ 59 w 465"/>
                  <a:gd name="T25" fmla="*/ 34 h 317"/>
                  <a:gd name="T26" fmla="*/ 0 w 465"/>
                  <a:gd name="T27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5" h="317">
                    <a:moveTo>
                      <a:pt x="227" y="130"/>
                    </a:moveTo>
                    <a:lnTo>
                      <a:pt x="227" y="180"/>
                    </a:lnTo>
                    <a:lnTo>
                      <a:pt x="336" y="242"/>
                    </a:lnTo>
                    <a:lnTo>
                      <a:pt x="353" y="232"/>
                    </a:lnTo>
                    <a:lnTo>
                      <a:pt x="395" y="258"/>
                    </a:lnTo>
                    <a:lnTo>
                      <a:pt x="392" y="275"/>
                    </a:lnTo>
                    <a:lnTo>
                      <a:pt x="465" y="317"/>
                    </a:lnTo>
                    <a:lnTo>
                      <a:pt x="465" y="268"/>
                    </a:lnTo>
                    <a:lnTo>
                      <a:pt x="227" y="130"/>
                    </a:lnTo>
                    <a:moveTo>
                      <a:pt x="0" y="0"/>
                    </a:moveTo>
                    <a:lnTo>
                      <a:pt x="0" y="49"/>
                    </a:lnTo>
                    <a:lnTo>
                      <a:pt x="59" y="83"/>
                    </a:lnTo>
                    <a:lnTo>
                      <a:pt x="59" y="3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1" name="íśḷíďe">
                <a:extLst>
                  <a:ext uri="{FF2B5EF4-FFF2-40B4-BE49-F238E27FC236}">
                    <a16:creationId xmlns:a16="http://schemas.microsoft.com/office/drawing/2014/main" id="{05297047-B91A-5AD7-76E4-251437169B25}"/>
                  </a:ext>
                </a:extLst>
              </p:cNvPr>
              <p:cNvSpPr/>
              <p:nvPr/>
            </p:nvSpPr>
            <p:spPr bwMode="auto">
              <a:xfrm>
                <a:off x="3510" y="1715"/>
                <a:ext cx="465" cy="317"/>
              </a:xfrm>
              <a:custGeom>
                <a:avLst/>
                <a:gdLst>
                  <a:gd name="T0" fmla="*/ 227 w 465"/>
                  <a:gd name="T1" fmla="*/ 130 h 317"/>
                  <a:gd name="T2" fmla="*/ 227 w 465"/>
                  <a:gd name="T3" fmla="*/ 180 h 317"/>
                  <a:gd name="T4" fmla="*/ 336 w 465"/>
                  <a:gd name="T5" fmla="*/ 242 h 317"/>
                  <a:gd name="T6" fmla="*/ 353 w 465"/>
                  <a:gd name="T7" fmla="*/ 232 h 317"/>
                  <a:gd name="T8" fmla="*/ 395 w 465"/>
                  <a:gd name="T9" fmla="*/ 258 h 317"/>
                  <a:gd name="T10" fmla="*/ 392 w 465"/>
                  <a:gd name="T11" fmla="*/ 275 h 317"/>
                  <a:gd name="T12" fmla="*/ 465 w 465"/>
                  <a:gd name="T13" fmla="*/ 317 h 317"/>
                  <a:gd name="T14" fmla="*/ 465 w 465"/>
                  <a:gd name="T15" fmla="*/ 268 h 317"/>
                  <a:gd name="T16" fmla="*/ 227 w 465"/>
                  <a:gd name="T17" fmla="*/ 130 h 317"/>
                  <a:gd name="T18" fmla="*/ 0 w 465"/>
                  <a:gd name="T19" fmla="*/ 0 h 317"/>
                  <a:gd name="T20" fmla="*/ 0 w 465"/>
                  <a:gd name="T21" fmla="*/ 49 h 317"/>
                  <a:gd name="T22" fmla="*/ 59 w 465"/>
                  <a:gd name="T23" fmla="*/ 83 h 317"/>
                  <a:gd name="T24" fmla="*/ 59 w 465"/>
                  <a:gd name="T25" fmla="*/ 34 h 317"/>
                  <a:gd name="T26" fmla="*/ 0 w 465"/>
                  <a:gd name="T27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5" h="317">
                    <a:moveTo>
                      <a:pt x="227" y="130"/>
                    </a:moveTo>
                    <a:lnTo>
                      <a:pt x="227" y="180"/>
                    </a:lnTo>
                    <a:lnTo>
                      <a:pt x="336" y="242"/>
                    </a:lnTo>
                    <a:lnTo>
                      <a:pt x="353" y="232"/>
                    </a:lnTo>
                    <a:lnTo>
                      <a:pt x="395" y="258"/>
                    </a:lnTo>
                    <a:lnTo>
                      <a:pt x="392" y="275"/>
                    </a:lnTo>
                    <a:lnTo>
                      <a:pt x="465" y="317"/>
                    </a:lnTo>
                    <a:lnTo>
                      <a:pt x="465" y="268"/>
                    </a:lnTo>
                    <a:lnTo>
                      <a:pt x="227" y="130"/>
                    </a:lnTo>
                    <a:close/>
                    <a:moveTo>
                      <a:pt x="0" y="0"/>
                    </a:moveTo>
                    <a:lnTo>
                      <a:pt x="0" y="49"/>
                    </a:lnTo>
                    <a:lnTo>
                      <a:pt x="59" y="83"/>
                    </a:lnTo>
                    <a:lnTo>
                      <a:pt x="59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9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2" name="ïśļîďé">
                <a:extLst>
                  <a:ext uri="{FF2B5EF4-FFF2-40B4-BE49-F238E27FC236}">
                    <a16:creationId xmlns:a16="http://schemas.microsoft.com/office/drawing/2014/main" id="{854394BA-8F1F-AC78-C679-BF6493EA3444}"/>
                  </a:ext>
                </a:extLst>
              </p:cNvPr>
              <p:cNvSpPr/>
              <p:nvPr/>
            </p:nvSpPr>
            <p:spPr bwMode="auto">
              <a:xfrm>
                <a:off x="3510" y="1715"/>
                <a:ext cx="465" cy="317"/>
              </a:xfrm>
              <a:custGeom>
                <a:avLst/>
                <a:gdLst>
                  <a:gd name="T0" fmla="*/ 227 w 465"/>
                  <a:gd name="T1" fmla="*/ 130 h 317"/>
                  <a:gd name="T2" fmla="*/ 227 w 465"/>
                  <a:gd name="T3" fmla="*/ 180 h 317"/>
                  <a:gd name="T4" fmla="*/ 336 w 465"/>
                  <a:gd name="T5" fmla="*/ 242 h 317"/>
                  <a:gd name="T6" fmla="*/ 353 w 465"/>
                  <a:gd name="T7" fmla="*/ 232 h 317"/>
                  <a:gd name="T8" fmla="*/ 395 w 465"/>
                  <a:gd name="T9" fmla="*/ 258 h 317"/>
                  <a:gd name="T10" fmla="*/ 392 w 465"/>
                  <a:gd name="T11" fmla="*/ 275 h 317"/>
                  <a:gd name="T12" fmla="*/ 465 w 465"/>
                  <a:gd name="T13" fmla="*/ 317 h 317"/>
                  <a:gd name="T14" fmla="*/ 465 w 465"/>
                  <a:gd name="T15" fmla="*/ 268 h 317"/>
                  <a:gd name="T16" fmla="*/ 227 w 465"/>
                  <a:gd name="T17" fmla="*/ 130 h 317"/>
                  <a:gd name="T18" fmla="*/ 0 w 465"/>
                  <a:gd name="T19" fmla="*/ 0 h 317"/>
                  <a:gd name="T20" fmla="*/ 0 w 465"/>
                  <a:gd name="T21" fmla="*/ 49 h 317"/>
                  <a:gd name="T22" fmla="*/ 59 w 465"/>
                  <a:gd name="T23" fmla="*/ 83 h 317"/>
                  <a:gd name="T24" fmla="*/ 59 w 465"/>
                  <a:gd name="T25" fmla="*/ 34 h 317"/>
                  <a:gd name="T26" fmla="*/ 0 w 465"/>
                  <a:gd name="T27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5" h="317">
                    <a:moveTo>
                      <a:pt x="227" y="130"/>
                    </a:moveTo>
                    <a:lnTo>
                      <a:pt x="227" y="180"/>
                    </a:lnTo>
                    <a:lnTo>
                      <a:pt x="336" y="242"/>
                    </a:lnTo>
                    <a:lnTo>
                      <a:pt x="353" y="232"/>
                    </a:lnTo>
                    <a:lnTo>
                      <a:pt x="395" y="258"/>
                    </a:lnTo>
                    <a:lnTo>
                      <a:pt x="392" y="275"/>
                    </a:lnTo>
                    <a:lnTo>
                      <a:pt x="465" y="317"/>
                    </a:lnTo>
                    <a:lnTo>
                      <a:pt x="465" y="268"/>
                    </a:lnTo>
                    <a:lnTo>
                      <a:pt x="227" y="130"/>
                    </a:lnTo>
                    <a:moveTo>
                      <a:pt x="0" y="0"/>
                    </a:moveTo>
                    <a:lnTo>
                      <a:pt x="0" y="49"/>
                    </a:lnTo>
                    <a:lnTo>
                      <a:pt x="59" y="83"/>
                    </a:lnTo>
                    <a:lnTo>
                      <a:pt x="59" y="3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3" name="îŝliḋé">
                <a:extLst>
                  <a:ext uri="{FF2B5EF4-FFF2-40B4-BE49-F238E27FC236}">
                    <a16:creationId xmlns:a16="http://schemas.microsoft.com/office/drawing/2014/main" id="{6389E767-D807-1FD6-0256-3959C1ABEAD7}"/>
                  </a:ext>
                </a:extLst>
              </p:cNvPr>
              <p:cNvSpPr/>
              <p:nvPr/>
            </p:nvSpPr>
            <p:spPr bwMode="auto">
              <a:xfrm>
                <a:off x="3975" y="1969"/>
                <a:ext cx="22" cy="63"/>
              </a:xfrm>
              <a:custGeom>
                <a:avLst/>
                <a:gdLst>
                  <a:gd name="T0" fmla="*/ 22 w 22"/>
                  <a:gd name="T1" fmla="*/ 0 h 63"/>
                  <a:gd name="T2" fmla="*/ 0 w 22"/>
                  <a:gd name="T3" fmla="*/ 14 h 63"/>
                  <a:gd name="T4" fmla="*/ 0 w 22"/>
                  <a:gd name="T5" fmla="*/ 63 h 63"/>
                  <a:gd name="T6" fmla="*/ 22 w 22"/>
                  <a:gd name="T7" fmla="*/ 49 h 63"/>
                  <a:gd name="T8" fmla="*/ 22 w 22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3">
                    <a:moveTo>
                      <a:pt x="22" y="0"/>
                    </a:moveTo>
                    <a:lnTo>
                      <a:pt x="0" y="14"/>
                    </a:lnTo>
                    <a:lnTo>
                      <a:pt x="0" y="63"/>
                    </a:lnTo>
                    <a:lnTo>
                      <a:pt x="22" y="4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4" name="iṡliḋè">
                <a:extLst>
                  <a:ext uri="{FF2B5EF4-FFF2-40B4-BE49-F238E27FC236}">
                    <a16:creationId xmlns:a16="http://schemas.microsoft.com/office/drawing/2014/main" id="{38A752DC-37E5-E75B-054C-CA7688032F0F}"/>
                  </a:ext>
                </a:extLst>
              </p:cNvPr>
              <p:cNvSpPr/>
              <p:nvPr/>
            </p:nvSpPr>
            <p:spPr bwMode="auto">
              <a:xfrm>
                <a:off x="3975" y="1969"/>
                <a:ext cx="22" cy="63"/>
              </a:xfrm>
              <a:custGeom>
                <a:avLst/>
                <a:gdLst>
                  <a:gd name="T0" fmla="*/ 22 w 22"/>
                  <a:gd name="T1" fmla="*/ 0 h 63"/>
                  <a:gd name="T2" fmla="*/ 0 w 22"/>
                  <a:gd name="T3" fmla="*/ 14 h 63"/>
                  <a:gd name="T4" fmla="*/ 0 w 22"/>
                  <a:gd name="T5" fmla="*/ 63 h 63"/>
                  <a:gd name="T6" fmla="*/ 22 w 22"/>
                  <a:gd name="T7" fmla="*/ 49 h 63"/>
                  <a:gd name="T8" fmla="*/ 22 w 22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3">
                    <a:moveTo>
                      <a:pt x="22" y="0"/>
                    </a:moveTo>
                    <a:lnTo>
                      <a:pt x="0" y="14"/>
                    </a:lnTo>
                    <a:lnTo>
                      <a:pt x="0" y="63"/>
                    </a:lnTo>
                    <a:lnTo>
                      <a:pt x="22" y="49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5" name="íṩliḋe">
                <a:extLst>
                  <a:ext uri="{FF2B5EF4-FFF2-40B4-BE49-F238E27FC236}">
                    <a16:creationId xmlns:a16="http://schemas.microsoft.com/office/drawing/2014/main" id="{848742F5-708D-80CF-3D61-000F46DF0D87}"/>
                  </a:ext>
                </a:extLst>
              </p:cNvPr>
              <p:cNvSpPr/>
              <p:nvPr/>
            </p:nvSpPr>
            <p:spPr bwMode="auto">
              <a:xfrm>
                <a:off x="3975" y="1969"/>
                <a:ext cx="22" cy="63"/>
              </a:xfrm>
              <a:custGeom>
                <a:avLst/>
                <a:gdLst>
                  <a:gd name="T0" fmla="*/ 22 w 22"/>
                  <a:gd name="T1" fmla="*/ 0 h 63"/>
                  <a:gd name="T2" fmla="*/ 0 w 22"/>
                  <a:gd name="T3" fmla="*/ 14 h 63"/>
                  <a:gd name="T4" fmla="*/ 0 w 22"/>
                  <a:gd name="T5" fmla="*/ 63 h 63"/>
                  <a:gd name="T6" fmla="*/ 22 w 22"/>
                  <a:gd name="T7" fmla="*/ 49 h 63"/>
                  <a:gd name="T8" fmla="*/ 22 w 22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3">
                    <a:moveTo>
                      <a:pt x="22" y="0"/>
                    </a:moveTo>
                    <a:lnTo>
                      <a:pt x="0" y="14"/>
                    </a:lnTo>
                    <a:lnTo>
                      <a:pt x="0" y="63"/>
                    </a:lnTo>
                    <a:lnTo>
                      <a:pt x="22" y="4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580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6" name="ísḷîḋé">
                <a:extLst>
                  <a:ext uri="{FF2B5EF4-FFF2-40B4-BE49-F238E27FC236}">
                    <a16:creationId xmlns:a16="http://schemas.microsoft.com/office/drawing/2014/main" id="{7E1446E6-F502-767C-514D-320604CD378C}"/>
                  </a:ext>
                </a:extLst>
              </p:cNvPr>
              <p:cNvSpPr/>
              <p:nvPr/>
            </p:nvSpPr>
            <p:spPr bwMode="auto">
              <a:xfrm>
                <a:off x="3975" y="1969"/>
                <a:ext cx="22" cy="63"/>
              </a:xfrm>
              <a:custGeom>
                <a:avLst/>
                <a:gdLst>
                  <a:gd name="T0" fmla="*/ 22 w 22"/>
                  <a:gd name="T1" fmla="*/ 0 h 63"/>
                  <a:gd name="T2" fmla="*/ 0 w 22"/>
                  <a:gd name="T3" fmla="*/ 14 h 63"/>
                  <a:gd name="T4" fmla="*/ 0 w 22"/>
                  <a:gd name="T5" fmla="*/ 63 h 63"/>
                  <a:gd name="T6" fmla="*/ 22 w 22"/>
                  <a:gd name="T7" fmla="*/ 49 h 63"/>
                  <a:gd name="T8" fmla="*/ 22 w 22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3">
                    <a:moveTo>
                      <a:pt x="22" y="0"/>
                    </a:moveTo>
                    <a:lnTo>
                      <a:pt x="0" y="14"/>
                    </a:lnTo>
                    <a:lnTo>
                      <a:pt x="0" y="63"/>
                    </a:lnTo>
                    <a:lnTo>
                      <a:pt x="22" y="49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7" name="î$ļïḓê">
                <a:extLst>
                  <a:ext uri="{FF2B5EF4-FFF2-40B4-BE49-F238E27FC236}">
                    <a16:creationId xmlns:a16="http://schemas.microsoft.com/office/drawing/2014/main" id="{0BB44376-F037-C93D-6953-A62B5520F85E}"/>
                  </a:ext>
                </a:extLst>
              </p:cNvPr>
              <p:cNvSpPr/>
              <p:nvPr/>
            </p:nvSpPr>
            <p:spPr bwMode="auto">
              <a:xfrm>
                <a:off x="3510" y="1701"/>
                <a:ext cx="487" cy="282"/>
              </a:xfrm>
              <a:custGeom>
                <a:avLst/>
                <a:gdLst>
                  <a:gd name="T0" fmla="*/ 227 w 487"/>
                  <a:gd name="T1" fmla="*/ 119 h 282"/>
                  <a:gd name="T2" fmla="*/ 227 w 487"/>
                  <a:gd name="T3" fmla="*/ 144 h 282"/>
                  <a:gd name="T4" fmla="*/ 465 w 487"/>
                  <a:gd name="T5" fmla="*/ 282 h 282"/>
                  <a:gd name="T6" fmla="*/ 487 w 487"/>
                  <a:gd name="T7" fmla="*/ 268 h 282"/>
                  <a:gd name="T8" fmla="*/ 227 w 487"/>
                  <a:gd name="T9" fmla="*/ 119 h 282"/>
                  <a:gd name="T10" fmla="*/ 22 w 487"/>
                  <a:gd name="T11" fmla="*/ 0 h 282"/>
                  <a:gd name="T12" fmla="*/ 0 w 487"/>
                  <a:gd name="T13" fmla="*/ 14 h 282"/>
                  <a:gd name="T14" fmla="*/ 59 w 487"/>
                  <a:gd name="T15" fmla="*/ 48 h 282"/>
                  <a:gd name="T16" fmla="*/ 59 w 487"/>
                  <a:gd name="T17" fmla="*/ 22 h 282"/>
                  <a:gd name="T18" fmla="*/ 22 w 487"/>
                  <a:gd name="T1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7" h="282">
                    <a:moveTo>
                      <a:pt x="227" y="119"/>
                    </a:moveTo>
                    <a:lnTo>
                      <a:pt x="227" y="144"/>
                    </a:lnTo>
                    <a:lnTo>
                      <a:pt x="465" y="282"/>
                    </a:lnTo>
                    <a:lnTo>
                      <a:pt x="487" y="268"/>
                    </a:lnTo>
                    <a:lnTo>
                      <a:pt x="227" y="119"/>
                    </a:lnTo>
                    <a:close/>
                    <a:moveTo>
                      <a:pt x="22" y="0"/>
                    </a:moveTo>
                    <a:lnTo>
                      <a:pt x="0" y="14"/>
                    </a:lnTo>
                    <a:lnTo>
                      <a:pt x="59" y="48"/>
                    </a:lnTo>
                    <a:lnTo>
                      <a:pt x="59" y="2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8" name="íš1ïďe">
                <a:extLst>
                  <a:ext uri="{FF2B5EF4-FFF2-40B4-BE49-F238E27FC236}">
                    <a16:creationId xmlns:a16="http://schemas.microsoft.com/office/drawing/2014/main" id="{57E83179-F5DF-23D3-B18F-F8F351E7E722}"/>
                  </a:ext>
                </a:extLst>
              </p:cNvPr>
              <p:cNvSpPr/>
              <p:nvPr/>
            </p:nvSpPr>
            <p:spPr bwMode="auto">
              <a:xfrm>
                <a:off x="3510" y="1701"/>
                <a:ext cx="487" cy="282"/>
              </a:xfrm>
              <a:custGeom>
                <a:avLst/>
                <a:gdLst>
                  <a:gd name="T0" fmla="*/ 227 w 487"/>
                  <a:gd name="T1" fmla="*/ 119 h 282"/>
                  <a:gd name="T2" fmla="*/ 227 w 487"/>
                  <a:gd name="T3" fmla="*/ 144 h 282"/>
                  <a:gd name="T4" fmla="*/ 465 w 487"/>
                  <a:gd name="T5" fmla="*/ 282 h 282"/>
                  <a:gd name="T6" fmla="*/ 487 w 487"/>
                  <a:gd name="T7" fmla="*/ 268 h 282"/>
                  <a:gd name="T8" fmla="*/ 227 w 487"/>
                  <a:gd name="T9" fmla="*/ 119 h 282"/>
                  <a:gd name="T10" fmla="*/ 22 w 487"/>
                  <a:gd name="T11" fmla="*/ 0 h 282"/>
                  <a:gd name="T12" fmla="*/ 0 w 487"/>
                  <a:gd name="T13" fmla="*/ 14 h 282"/>
                  <a:gd name="T14" fmla="*/ 59 w 487"/>
                  <a:gd name="T15" fmla="*/ 48 h 282"/>
                  <a:gd name="T16" fmla="*/ 59 w 487"/>
                  <a:gd name="T17" fmla="*/ 22 h 282"/>
                  <a:gd name="T18" fmla="*/ 22 w 487"/>
                  <a:gd name="T1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7" h="282">
                    <a:moveTo>
                      <a:pt x="227" y="119"/>
                    </a:moveTo>
                    <a:lnTo>
                      <a:pt x="227" y="144"/>
                    </a:lnTo>
                    <a:lnTo>
                      <a:pt x="465" y="282"/>
                    </a:lnTo>
                    <a:lnTo>
                      <a:pt x="487" y="268"/>
                    </a:lnTo>
                    <a:lnTo>
                      <a:pt x="227" y="119"/>
                    </a:lnTo>
                    <a:moveTo>
                      <a:pt x="22" y="0"/>
                    </a:moveTo>
                    <a:lnTo>
                      <a:pt x="0" y="14"/>
                    </a:lnTo>
                    <a:lnTo>
                      <a:pt x="59" y="48"/>
                    </a:lnTo>
                    <a:lnTo>
                      <a:pt x="59" y="22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9" name="iśļíḑe">
                <a:extLst>
                  <a:ext uri="{FF2B5EF4-FFF2-40B4-BE49-F238E27FC236}">
                    <a16:creationId xmlns:a16="http://schemas.microsoft.com/office/drawing/2014/main" id="{7F994F3F-D1B4-2990-DDA9-CC2D8BF484D3}"/>
                  </a:ext>
                </a:extLst>
              </p:cNvPr>
              <p:cNvSpPr/>
              <p:nvPr/>
            </p:nvSpPr>
            <p:spPr bwMode="auto">
              <a:xfrm>
                <a:off x="3510" y="1701"/>
                <a:ext cx="487" cy="282"/>
              </a:xfrm>
              <a:custGeom>
                <a:avLst/>
                <a:gdLst>
                  <a:gd name="T0" fmla="*/ 227 w 487"/>
                  <a:gd name="T1" fmla="*/ 119 h 282"/>
                  <a:gd name="T2" fmla="*/ 227 w 487"/>
                  <a:gd name="T3" fmla="*/ 144 h 282"/>
                  <a:gd name="T4" fmla="*/ 465 w 487"/>
                  <a:gd name="T5" fmla="*/ 282 h 282"/>
                  <a:gd name="T6" fmla="*/ 487 w 487"/>
                  <a:gd name="T7" fmla="*/ 268 h 282"/>
                  <a:gd name="T8" fmla="*/ 227 w 487"/>
                  <a:gd name="T9" fmla="*/ 119 h 282"/>
                  <a:gd name="T10" fmla="*/ 22 w 487"/>
                  <a:gd name="T11" fmla="*/ 0 h 282"/>
                  <a:gd name="T12" fmla="*/ 0 w 487"/>
                  <a:gd name="T13" fmla="*/ 14 h 282"/>
                  <a:gd name="T14" fmla="*/ 59 w 487"/>
                  <a:gd name="T15" fmla="*/ 48 h 282"/>
                  <a:gd name="T16" fmla="*/ 59 w 487"/>
                  <a:gd name="T17" fmla="*/ 22 h 282"/>
                  <a:gd name="T18" fmla="*/ 22 w 487"/>
                  <a:gd name="T1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7" h="282">
                    <a:moveTo>
                      <a:pt x="227" y="119"/>
                    </a:moveTo>
                    <a:lnTo>
                      <a:pt x="227" y="144"/>
                    </a:lnTo>
                    <a:lnTo>
                      <a:pt x="465" y="282"/>
                    </a:lnTo>
                    <a:lnTo>
                      <a:pt x="487" y="268"/>
                    </a:lnTo>
                    <a:lnTo>
                      <a:pt x="227" y="119"/>
                    </a:lnTo>
                    <a:close/>
                    <a:moveTo>
                      <a:pt x="22" y="0"/>
                    </a:moveTo>
                    <a:lnTo>
                      <a:pt x="0" y="14"/>
                    </a:lnTo>
                    <a:lnTo>
                      <a:pt x="59" y="48"/>
                    </a:lnTo>
                    <a:lnTo>
                      <a:pt x="59" y="2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AD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0" name="îṡ1íďé">
                <a:extLst>
                  <a:ext uri="{FF2B5EF4-FFF2-40B4-BE49-F238E27FC236}">
                    <a16:creationId xmlns:a16="http://schemas.microsoft.com/office/drawing/2014/main" id="{521A02AA-6773-39F4-BB94-5C1CCCD896FD}"/>
                  </a:ext>
                </a:extLst>
              </p:cNvPr>
              <p:cNvSpPr/>
              <p:nvPr/>
            </p:nvSpPr>
            <p:spPr bwMode="auto">
              <a:xfrm>
                <a:off x="3510" y="1701"/>
                <a:ext cx="487" cy="282"/>
              </a:xfrm>
              <a:custGeom>
                <a:avLst/>
                <a:gdLst>
                  <a:gd name="T0" fmla="*/ 227 w 487"/>
                  <a:gd name="T1" fmla="*/ 119 h 282"/>
                  <a:gd name="T2" fmla="*/ 227 w 487"/>
                  <a:gd name="T3" fmla="*/ 144 h 282"/>
                  <a:gd name="T4" fmla="*/ 465 w 487"/>
                  <a:gd name="T5" fmla="*/ 282 h 282"/>
                  <a:gd name="T6" fmla="*/ 487 w 487"/>
                  <a:gd name="T7" fmla="*/ 268 h 282"/>
                  <a:gd name="T8" fmla="*/ 227 w 487"/>
                  <a:gd name="T9" fmla="*/ 119 h 282"/>
                  <a:gd name="T10" fmla="*/ 22 w 487"/>
                  <a:gd name="T11" fmla="*/ 0 h 282"/>
                  <a:gd name="T12" fmla="*/ 0 w 487"/>
                  <a:gd name="T13" fmla="*/ 14 h 282"/>
                  <a:gd name="T14" fmla="*/ 59 w 487"/>
                  <a:gd name="T15" fmla="*/ 48 h 282"/>
                  <a:gd name="T16" fmla="*/ 59 w 487"/>
                  <a:gd name="T17" fmla="*/ 22 h 282"/>
                  <a:gd name="T18" fmla="*/ 22 w 487"/>
                  <a:gd name="T1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7" h="282">
                    <a:moveTo>
                      <a:pt x="227" y="119"/>
                    </a:moveTo>
                    <a:lnTo>
                      <a:pt x="227" y="144"/>
                    </a:lnTo>
                    <a:lnTo>
                      <a:pt x="465" y="282"/>
                    </a:lnTo>
                    <a:lnTo>
                      <a:pt x="487" y="268"/>
                    </a:lnTo>
                    <a:lnTo>
                      <a:pt x="227" y="119"/>
                    </a:lnTo>
                    <a:moveTo>
                      <a:pt x="22" y="0"/>
                    </a:moveTo>
                    <a:lnTo>
                      <a:pt x="0" y="14"/>
                    </a:lnTo>
                    <a:lnTo>
                      <a:pt x="59" y="48"/>
                    </a:lnTo>
                    <a:lnTo>
                      <a:pt x="59" y="22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1" name="ïṣ1îḋê">
                <a:extLst>
                  <a:ext uri="{FF2B5EF4-FFF2-40B4-BE49-F238E27FC236}">
                    <a16:creationId xmlns:a16="http://schemas.microsoft.com/office/drawing/2014/main" id="{1AB01F60-4321-564B-243F-25C69DEC4513}"/>
                  </a:ext>
                </a:extLst>
              </p:cNvPr>
              <p:cNvSpPr/>
              <p:nvPr/>
            </p:nvSpPr>
            <p:spPr bwMode="auto">
              <a:xfrm>
                <a:off x="3510" y="1811"/>
                <a:ext cx="465" cy="318"/>
              </a:xfrm>
              <a:custGeom>
                <a:avLst/>
                <a:gdLst>
                  <a:gd name="T0" fmla="*/ 382 w 465"/>
                  <a:gd name="T1" fmla="*/ 221 h 318"/>
                  <a:gd name="T2" fmla="*/ 372 w 465"/>
                  <a:gd name="T3" fmla="*/ 265 h 318"/>
                  <a:gd name="T4" fmla="*/ 465 w 465"/>
                  <a:gd name="T5" fmla="*/ 318 h 318"/>
                  <a:gd name="T6" fmla="*/ 465 w 465"/>
                  <a:gd name="T7" fmla="*/ 268 h 318"/>
                  <a:gd name="T8" fmla="*/ 382 w 465"/>
                  <a:gd name="T9" fmla="*/ 221 h 318"/>
                  <a:gd name="T10" fmla="*/ 186 w 465"/>
                  <a:gd name="T11" fmla="*/ 109 h 318"/>
                  <a:gd name="T12" fmla="*/ 186 w 465"/>
                  <a:gd name="T13" fmla="*/ 151 h 318"/>
                  <a:gd name="T14" fmla="*/ 120 w 465"/>
                  <a:gd name="T15" fmla="*/ 114 h 318"/>
                  <a:gd name="T16" fmla="*/ 118 w 465"/>
                  <a:gd name="T17" fmla="*/ 117 h 318"/>
                  <a:gd name="T18" fmla="*/ 339 w 465"/>
                  <a:gd name="T19" fmla="*/ 246 h 318"/>
                  <a:gd name="T20" fmla="*/ 350 w 465"/>
                  <a:gd name="T21" fmla="*/ 202 h 318"/>
                  <a:gd name="T22" fmla="*/ 186 w 465"/>
                  <a:gd name="T23" fmla="*/ 109 h 318"/>
                  <a:gd name="T24" fmla="*/ 0 w 465"/>
                  <a:gd name="T25" fmla="*/ 0 h 318"/>
                  <a:gd name="T26" fmla="*/ 0 w 465"/>
                  <a:gd name="T27" fmla="*/ 50 h 318"/>
                  <a:gd name="T28" fmla="*/ 44 w 465"/>
                  <a:gd name="T29" fmla="*/ 75 h 318"/>
                  <a:gd name="T30" fmla="*/ 54 w 465"/>
                  <a:gd name="T31" fmla="*/ 33 h 318"/>
                  <a:gd name="T32" fmla="*/ 0 w 465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5" h="318">
                    <a:moveTo>
                      <a:pt x="382" y="221"/>
                    </a:moveTo>
                    <a:lnTo>
                      <a:pt x="372" y="265"/>
                    </a:lnTo>
                    <a:lnTo>
                      <a:pt x="465" y="318"/>
                    </a:lnTo>
                    <a:lnTo>
                      <a:pt x="465" y="268"/>
                    </a:lnTo>
                    <a:lnTo>
                      <a:pt x="382" y="221"/>
                    </a:lnTo>
                    <a:close/>
                    <a:moveTo>
                      <a:pt x="186" y="109"/>
                    </a:moveTo>
                    <a:lnTo>
                      <a:pt x="186" y="151"/>
                    </a:lnTo>
                    <a:lnTo>
                      <a:pt x="120" y="114"/>
                    </a:lnTo>
                    <a:lnTo>
                      <a:pt x="118" y="117"/>
                    </a:lnTo>
                    <a:lnTo>
                      <a:pt x="339" y="246"/>
                    </a:lnTo>
                    <a:lnTo>
                      <a:pt x="350" y="202"/>
                    </a:lnTo>
                    <a:lnTo>
                      <a:pt x="186" y="109"/>
                    </a:lnTo>
                    <a:close/>
                    <a:moveTo>
                      <a:pt x="0" y="0"/>
                    </a:moveTo>
                    <a:lnTo>
                      <a:pt x="0" y="50"/>
                    </a:lnTo>
                    <a:lnTo>
                      <a:pt x="44" y="75"/>
                    </a:lnTo>
                    <a:lnTo>
                      <a:pt x="54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2" name="ïSľîḍe">
                <a:extLst>
                  <a:ext uri="{FF2B5EF4-FFF2-40B4-BE49-F238E27FC236}">
                    <a16:creationId xmlns:a16="http://schemas.microsoft.com/office/drawing/2014/main" id="{9E4C36F1-30D4-8167-296B-596C009841BD}"/>
                  </a:ext>
                </a:extLst>
              </p:cNvPr>
              <p:cNvSpPr/>
              <p:nvPr/>
            </p:nvSpPr>
            <p:spPr bwMode="auto">
              <a:xfrm>
                <a:off x="3510" y="1811"/>
                <a:ext cx="465" cy="318"/>
              </a:xfrm>
              <a:custGeom>
                <a:avLst/>
                <a:gdLst>
                  <a:gd name="T0" fmla="*/ 382 w 465"/>
                  <a:gd name="T1" fmla="*/ 221 h 318"/>
                  <a:gd name="T2" fmla="*/ 372 w 465"/>
                  <a:gd name="T3" fmla="*/ 265 h 318"/>
                  <a:gd name="T4" fmla="*/ 465 w 465"/>
                  <a:gd name="T5" fmla="*/ 318 h 318"/>
                  <a:gd name="T6" fmla="*/ 465 w 465"/>
                  <a:gd name="T7" fmla="*/ 268 h 318"/>
                  <a:gd name="T8" fmla="*/ 382 w 465"/>
                  <a:gd name="T9" fmla="*/ 221 h 318"/>
                  <a:gd name="T10" fmla="*/ 186 w 465"/>
                  <a:gd name="T11" fmla="*/ 109 h 318"/>
                  <a:gd name="T12" fmla="*/ 186 w 465"/>
                  <a:gd name="T13" fmla="*/ 151 h 318"/>
                  <a:gd name="T14" fmla="*/ 120 w 465"/>
                  <a:gd name="T15" fmla="*/ 114 h 318"/>
                  <a:gd name="T16" fmla="*/ 118 w 465"/>
                  <a:gd name="T17" fmla="*/ 117 h 318"/>
                  <a:gd name="T18" fmla="*/ 339 w 465"/>
                  <a:gd name="T19" fmla="*/ 246 h 318"/>
                  <a:gd name="T20" fmla="*/ 350 w 465"/>
                  <a:gd name="T21" fmla="*/ 202 h 318"/>
                  <a:gd name="T22" fmla="*/ 186 w 465"/>
                  <a:gd name="T23" fmla="*/ 109 h 318"/>
                  <a:gd name="T24" fmla="*/ 0 w 465"/>
                  <a:gd name="T25" fmla="*/ 0 h 318"/>
                  <a:gd name="T26" fmla="*/ 0 w 465"/>
                  <a:gd name="T27" fmla="*/ 50 h 318"/>
                  <a:gd name="T28" fmla="*/ 44 w 465"/>
                  <a:gd name="T29" fmla="*/ 75 h 318"/>
                  <a:gd name="T30" fmla="*/ 54 w 465"/>
                  <a:gd name="T31" fmla="*/ 33 h 318"/>
                  <a:gd name="T32" fmla="*/ 0 w 465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5" h="318">
                    <a:moveTo>
                      <a:pt x="382" y="221"/>
                    </a:moveTo>
                    <a:lnTo>
                      <a:pt x="372" y="265"/>
                    </a:lnTo>
                    <a:lnTo>
                      <a:pt x="465" y="318"/>
                    </a:lnTo>
                    <a:lnTo>
                      <a:pt x="465" y="268"/>
                    </a:lnTo>
                    <a:lnTo>
                      <a:pt x="382" y="221"/>
                    </a:lnTo>
                    <a:moveTo>
                      <a:pt x="186" y="109"/>
                    </a:moveTo>
                    <a:lnTo>
                      <a:pt x="186" y="151"/>
                    </a:lnTo>
                    <a:lnTo>
                      <a:pt x="120" y="114"/>
                    </a:lnTo>
                    <a:lnTo>
                      <a:pt x="118" y="117"/>
                    </a:lnTo>
                    <a:lnTo>
                      <a:pt x="339" y="246"/>
                    </a:lnTo>
                    <a:lnTo>
                      <a:pt x="350" y="202"/>
                    </a:lnTo>
                    <a:lnTo>
                      <a:pt x="186" y="109"/>
                    </a:lnTo>
                    <a:moveTo>
                      <a:pt x="0" y="0"/>
                    </a:moveTo>
                    <a:lnTo>
                      <a:pt x="0" y="50"/>
                    </a:lnTo>
                    <a:lnTo>
                      <a:pt x="44" y="75"/>
                    </a:lnTo>
                    <a:lnTo>
                      <a:pt x="54" y="3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3" name="iṡḷíḑè">
                <a:extLst>
                  <a:ext uri="{FF2B5EF4-FFF2-40B4-BE49-F238E27FC236}">
                    <a16:creationId xmlns:a16="http://schemas.microsoft.com/office/drawing/2014/main" id="{A3DB22F1-40A0-2CE0-6DA4-CF1C1BE97CBF}"/>
                  </a:ext>
                </a:extLst>
              </p:cNvPr>
              <p:cNvSpPr/>
              <p:nvPr/>
            </p:nvSpPr>
            <p:spPr bwMode="auto">
              <a:xfrm>
                <a:off x="3510" y="1811"/>
                <a:ext cx="465" cy="318"/>
              </a:xfrm>
              <a:custGeom>
                <a:avLst/>
                <a:gdLst>
                  <a:gd name="T0" fmla="*/ 382 w 465"/>
                  <a:gd name="T1" fmla="*/ 221 h 318"/>
                  <a:gd name="T2" fmla="*/ 372 w 465"/>
                  <a:gd name="T3" fmla="*/ 265 h 318"/>
                  <a:gd name="T4" fmla="*/ 465 w 465"/>
                  <a:gd name="T5" fmla="*/ 318 h 318"/>
                  <a:gd name="T6" fmla="*/ 465 w 465"/>
                  <a:gd name="T7" fmla="*/ 268 h 318"/>
                  <a:gd name="T8" fmla="*/ 382 w 465"/>
                  <a:gd name="T9" fmla="*/ 221 h 318"/>
                  <a:gd name="T10" fmla="*/ 186 w 465"/>
                  <a:gd name="T11" fmla="*/ 109 h 318"/>
                  <a:gd name="T12" fmla="*/ 186 w 465"/>
                  <a:gd name="T13" fmla="*/ 151 h 318"/>
                  <a:gd name="T14" fmla="*/ 120 w 465"/>
                  <a:gd name="T15" fmla="*/ 114 h 318"/>
                  <a:gd name="T16" fmla="*/ 118 w 465"/>
                  <a:gd name="T17" fmla="*/ 117 h 318"/>
                  <a:gd name="T18" fmla="*/ 339 w 465"/>
                  <a:gd name="T19" fmla="*/ 246 h 318"/>
                  <a:gd name="T20" fmla="*/ 350 w 465"/>
                  <a:gd name="T21" fmla="*/ 202 h 318"/>
                  <a:gd name="T22" fmla="*/ 186 w 465"/>
                  <a:gd name="T23" fmla="*/ 109 h 318"/>
                  <a:gd name="T24" fmla="*/ 0 w 465"/>
                  <a:gd name="T25" fmla="*/ 0 h 318"/>
                  <a:gd name="T26" fmla="*/ 0 w 465"/>
                  <a:gd name="T27" fmla="*/ 50 h 318"/>
                  <a:gd name="T28" fmla="*/ 44 w 465"/>
                  <a:gd name="T29" fmla="*/ 75 h 318"/>
                  <a:gd name="T30" fmla="*/ 54 w 465"/>
                  <a:gd name="T31" fmla="*/ 33 h 318"/>
                  <a:gd name="T32" fmla="*/ 0 w 465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5" h="318">
                    <a:moveTo>
                      <a:pt x="382" y="221"/>
                    </a:moveTo>
                    <a:lnTo>
                      <a:pt x="372" y="265"/>
                    </a:lnTo>
                    <a:lnTo>
                      <a:pt x="465" y="318"/>
                    </a:lnTo>
                    <a:lnTo>
                      <a:pt x="465" y="268"/>
                    </a:lnTo>
                    <a:lnTo>
                      <a:pt x="382" y="221"/>
                    </a:lnTo>
                    <a:close/>
                    <a:moveTo>
                      <a:pt x="186" y="109"/>
                    </a:moveTo>
                    <a:lnTo>
                      <a:pt x="186" y="151"/>
                    </a:lnTo>
                    <a:lnTo>
                      <a:pt x="120" y="114"/>
                    </a:lnTo>
                    <a:lnTo>
                      <a:pt x="118" y="117"/>
                    </a:lnTo>
                    <a:lnTo>
                      <a:pt x="339" y="246"/>
                    </a:lnTo>
                    <a:lnTo>
                      <a:pt x="350" y="202"/>
                    </a:lnTo>
                    <a:lnTo>
                      <a:pt x="186" y="109"/>
                    </a:lnTo>
                    <a:close/>
                    <a:moveTo>
                      <a:pt x="0" y="0"/>
                    </a:moveTo>
                    <a:lnTo>
                      <a:pt x="0" y="50"/>
                    </a:lnTo>
                    <a:lnTo>
                      <a:pt x="44" y="75"/>
                    </a:lnTo>
                    <a:lnTo>
                      <a:pt x="54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9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4" name="íṣļïdê">
                <a:extLst>
                  <a:ext uri="{FF2B5EF4-FFF2-40B4-BE49-F238E27FC236}">
                    <a16:creationId xmlns:a16="http://schemas.microsoft.com/office/drawing/2014/main" id="{D7DF1514-0AE3-533A-92B0-8A27D9739A6D}"/>
                  </a:ext>
                </a:extLst>
              </p:cNvPr>
              <p:cNvSpPr/>
              <p:nvPr/>
            </p:nvSpPr>
            <p:spPr bwMode="auto">
              <a:xfrm>
                <a:off x="3510" y="1811"/>
                <a:ext cx="465" cy="318"/>
              </a:xfrm>
              <a:custGeom>
                <a:avLst/>
                <a:gdLst>
                  <a:gd name="T0" fmla="*/ 382 w 465"/>
                  <a:gd name="T1" fmla="*/ 221 h 318"/>
                  <a:gd name="T2" fmla="*/ 372 w 465"/>
                  <a:gd name="T3" fmla="*/ 265 h 318"/>
                  <a:gd name="T4" fmla="*/ 465 w 465"/>
                  <a:gd name="T5" fmla="*/ 318 h 318"/>
                  <a:gd name="T6" fmla="*/ 465 w 465"/>
                  <a:gd name="T7" fmla="*/ 268 h 318"/>
                  <a:gd name="T8" fmla="*/ 382 w 465"/>
                  <a:gd name="T9" fmla="*/ 221 h 318"/>
                  <a:gd name="T10" fmla="*/ 186 w 465"/>
                  <a:gd name="T11" fmla="*/ 109 h 318"/>
                  <a:gd name="T12" fmla="*/ 186 w 465"/>
                  <a:gd name="T13" fmla="*/ 151 h 318"/>
                  <a:gd name="T14" fmla="*/ 120 w 465"/>
                  <a:gd name="T15" fmla="*/ 114 h 318"/>
                  <a:gd name="T16" fmla="*/ 118 w 465"/>
                  <a:gd name="T17" fmla="*/ 117 h 318"/>
                  <a:gd name="T18" fmla="*/ 339 w 465"/>
                  <a:gd name="T19" fmla="*/ 246 h 318"/>
                  <a:gd name="T20" fmla="*/ 350 w 465"/>
                  <a:gd name="T21" fmla="*/ 202 h 318"/>
                  <a:gd name="T22" fmla="*/ 186 w 465"/>
                  <a:gd name="T23" fmla="*/ 109 h 318"/>
                  <a:gd name="T24" fmla="*/ 0 w 465"/>
                  <a:gd name="T25" fmla="*/ 0 h 318"/>
                  <a:gd name="T26" fmla="*/ 0 w 465"/>
                  <a:gd name="T27" fmla="*/ 50 h 318"/>
                  <a:gd name="T28" fmla="*/ 44 w 465"/>
                  <a:gd name="T29" fmla="*/ 75 h 318"/>
                  <a:gd name="T30" fmla="*/ 54 w 465"/>
                  <a:gd name="T31" fmla="*/ 33 h 318"/>
                  <a:gd name="T32" fmla="*/ 0 w 465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5" h="318">
                    <a:moveTo>
                      <a:pt x="382" y="221"/>
                    </a:moveTo>
                    <a:lnTo>
                      <a:pt x="372" y="265"/>
                    </a:lnTo>
                    <a:lnTo>
                      <a:pt x="465" y="318"/>
                    </a:lnTo>
                    <a:lnTo>
                      <a:pt x="465" y="268"/>
                    </a:lnTo>
                    <a:lnTo>
                      <a:pt x="382" y="221"/>
                    </a:lnTo>
                    <a:moveTo>
                      <a:pt x="186" y="109"/>
                    </a:moveTo>
                    <a:lnTo>
                      <a:pt x="186" y="151"/>
                    </a:lnTo>
                    <a:lnTo>
                      <a:pt x="120" y="114"/>
                    </a:lnTo>
                    <a:lnTo>
                      <a:pt x="118" y="117"/>
                    </a:lnTo>
                    <a:lnTo>
                      <a:pt x="339" y="246"/>
                    </a:lnTo>
                    <a:lnTo>
                      <a:pt x="350" y="202"/>
                    </a:lnTo>
                    <a:lnTo>
                      <a:pt x="186" y="109"/>
                    </a:lnTo>
                    <a:moveTo>
                      <a:pt x="0" y="0"/>
                    </a:moveTo>
                    <a:lnTo>
                      <a:pt x="0" y="50"/>
                    </a:lnTo>
                    <a:lnTo>
                      <a:pt x="44" y="75"/>
                    </a:lnTo>
                    <a:lnTo>
                      <a:pt x="54" y="3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5" name="îşľîdê">
                <a:extLst>
                  <a:ext uri="{FF2B5EF4-FFF2-40B4-BE49-F238E27FC236}">
                    <a16:creationId xmlns:a16="http://schemas.microsoft.com/office/drawing/2014/main" id="{134622A1-C98E-9561-3536-4D4C33A03B4B}"/>
                  </a:ext>
                </a:extLst>
              </p:cNvPr>
              <p:cNvSpPr/>
              <p:nvPr/>
            </p:nvSpPr>
            <p:spPr bwMode="auto">
              <a:xfrm>
                <a:off x="3975" y="2068"/>
                <a:ext cx="22" cy="61"/>
              </a:xfrm>
              <a:custGeom>
                <a:avLst/>
                <a:gdLst>
                  <a:gd name="T0" fmla="*/ 22 w 22"/>
                  <a:gd name="T1" fmla="*/ 0 h 61"/>
                  <a:gd name="T2" fmla="*/ 0 w 22"/>
                  <a:gd name="T3" fmla="*/ 11 h 61"/>
                  <a:gd name="T4" fmla="*/ 0 w 22"/>
                  <a:gd name="T5" fmla="*/ 61 h 61"/>
                  <a:gd name="T6" fmla="*/ 22 w 22"/>
                  <a:gd name="T7" fmla="*/ 49 h 61"/>
                  <a:gd name="T8" fmla="*/ 22 w 2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1">
                    <a:moveTo>
                      <a:pt x="22" y="0"/>
                    </a:moveTo>
                    <a:lnTo>
                      <a:pt x="0" y="11"/>
                    </a:lnTo>
                    <a:lnTo>
                      <a:pt x="0" y="61"/>
                    </a:lnTo>
                    <a:lnTo>
                      <a:pt x="22" y="4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6" name="îślïde">
                <a:extLst>
                  <a:ext uri="{FF2B5EF4-FFF2-40B4-BE49-F238E27FC236}">
                    <a16:creationId xmlns:a16="http://schemas.microsoft.com/office/drawing/2014/main" id="{FAECF2AE-EFA8-937B-60E6-054665C05BDC}"/>
                  </a:ext>
                </a:extLst>
              </p:cNvPr>
              <p:cNvSpPr/>
              <p:nvPr/>
            </p:nvSpPr>
            <p:spPr bwMode="auto">
              <a:xfrm>
                <a:off x="3975" y="2068"/>
                <a:ext cx="22" cy="61"/>
              </a:xfrm>
              <a:custGeom>
                <a:avLst/>
                <a:gdLst>
                  <a:gd name="T0" fmla="*/ 22 w 22"/>
                  <a:gd name="T1" fmla="*/ 0 h 61"/>
                  <a:gd name="T2" fmla="*/ 0 w 22"/>
                  <a:gd name="T3" fmla="*/ 11 h 61"/>
                  <a:gd name="T4" fmla="*/ 0 w 22"/>
                  <a:gd name="T5" fmla="*/ 61 h 61"/>
                  <a:gd name="T6" fmla="*/ 22 w 22"/>
                  <a:gd name="T7" fmla="*/ 49 h 61"/>
                  <a:gd name="T8" fmla="*/ 22 w 2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1">
                    <a:moveTo>
                      <a:pt x="22" y="0"/>
                    </a:moveTo>
                    <a:lnTo>
                      <a:pt x="0" y="11"/>
                    </a:lnTo>
                    <a:lnTo>
                      <a:pt x="0" y="61"/>
                    </a:lnTo>
                    <a:lnTo>
                      <a:pt x="22" y="49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7" name="ïşļidê">
                <a:extLst>
                  <a:ext uri="{FF2B5EF4-FFF2-40B4-BE49-F238E27FC236}">
                    <a16:creationId xmlns:a16="http://schemas.microsoft.com/office/drawing/2014/main" id="{9EB2D0A2-2238-FD25-77C8-89CFA56DC274}"/>
                  </a:ext>
                </a:extLst>
              </p:cNvPr>
              <p:cNvSpPr/>
              <p:nvPr/>
            </p:nvSpPr>
            <p:spPr bwMode="auto">
              <a:xfrm>
                <a:off x="3975" y="2068"/>
                <a:ext cx="22" cy="61"/>
              </a:xfrm>
              <a:custGeom>
                <a:avLst/>
                <a:gdLst>
                  <a:gd name="T0" fmla="*/ 22 w 22"/>
                  <a:gd name="T1" fmla="*/ 0 h 61"/>
                  <a:gd name="T2" fmla="*/ 0 w 22"/>
                  <a:gd name="T3" fmla="*/ 11 h 61"/>
                  <a:gd name="T4" fmla="*/ 0 w 22"/>
                  <a:gd name="T5" fmla="*/ 61 h 61"/>
                  <a:gd name="T6" fmla="*/ 22 w 22"/>
                  <a:gd name="T7" fmla="*/ 49 h 61"/>
                  <a:gd name="T8" fmla="*/ 22 w 2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1">
                    <a:moveTo>
                      <a:pt x="22" y="0"/>
                    </a:moveTo>
                    <a:lnTo>
                      <a:pt x="0" y="11"/>
                    </a:lnTo>
                    <a:lnTo>
                      <a:pt x="0" y="61"/>
                    </a:lnTo>
                    <a:lnTo>
                      <a:pt x="22" y="4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580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8" name="ïṣḻíḍè">
                <a:extLst>
                  <a:ext uri="{FF2B5EF4-FFF2-40B4-BE49-F238E27FC236}">
                    <a16:creationId xmlns:a16="http://schemas.microsoft.com/office/drawing/2014/main" id="{32719A39-CA1E-E462-0830-941047E36F8F}"/>
                  </a:ext>
                </a:extLst>
              </p:cNvPr>
              <p:cNvSpPr/>
              <p:nvPr/>
            </p:nvSpPr>
            <p:spPr bwMode="auto">
              <a:xfrm>
                <a:off x="3975" y="2068"/>
                <a:ext cx="22" cy="61"/>
              </a:xfrm>
              <a:custGeom>
                <a:avLst/>
                <a:gdLst>
                  <a:gd name="T0" fmla="*/ 22 w 22"/>
                  <a:gd name="T1" fmla="*/ 0 h 61"/>
                  <a:gd name="T2" fmla="*/ 0 w 22"/>
                  <a:gd name="T3" fmla="*/ 11 h 61"/>
                  <a:gd name="T4" fmla="*/ 0 w 22"/>
                  <a:gd name="T5" fmla="*/ 61 h 61"/>
                  <a:gd name="T6" fmla="*/ 22 w 22"/>
                  <a:gd name="T7" fmla="*/ 49 h 61"/>
                  <a:gd name="T8" fmla="*/ 22 w 2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1">
                    <a:moveTo>
                      <a:pt x="22" y="0"/>
                    </a:moveTo>
                    <a:lnTo>
                      <a:pt x="0" y="11"/>
                    </a:lnTo>
                    <a:lnTo>
                      <a:pt x="0" y="61"/>
                    </a:lnTo>
                    <a:lnTo>
                      <a:pt x="22" y="49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9" name="íśḷïḓè">
                <a:extLst>
                  <a:ext uri="{FF2B5EF4-FFF2-40B4-BE49-F238E27FC236}">
                    <a16:creationId xmlns:a16="http://schemas.microsoft.com/office/drawing/2014/main" id="{1785559F-AA75-07A9-CC0C-188F2F0658A0}"/>
                  </a:ext>
                </a:extLst>
              </p:cNvPr>
              <p:cNvSpPr/>
              <p:nvPr/>
            </p:nvSpPr>
            <p:spPr bwMode="auto">
              <a:xfrm>
                <a:off x="3510" y="1800"/>
                <a:ext cx="487" cy="279"/>
              </a:xfrm>
              <a:custGeom>
                <a:avLst/>
                <a:gdLst>
                  <a:gd name="T0" fmla="*/ 387 w 487"/>
                  <a:gd name="T1" fmla="*/ 210 h 279"/>
                  <a:gd name="T2" fmla="*/ 382 w 487"/>
                  <a:gd name="T3" fmla="*/ 232 h 279"/>
                  <a:gd name="T4" fmla="*/ 465 w 487"/>
                  <a:gd name="T5" fmla="*/ 279 h 279"/>
                  <a:gd name="T6" fmla="*/ 487 w 487"/>
                  <a:gd name="T7" fmla="*/ 268 h 279"/>
                  <a:gd name="T8" fmla="*/ 387 w 487"/>
                  <a:gd name="T9" fmla="*/ 210 h 279"/>
                  <a:gd name="T10" fmla="*/ 186 w 487"/>
                  <a:gd name="T11" fmla="*/ 115 h 279"/>
                  <a:gd name="T12" fmla="*/ 186 w 487"/>
                  <a:gd name="T13" fmla="*/ 120 h 279"/>
                  <a:gd name="T14" fmla="*/ 350 w 487"/>
                  <a:gd name="T15" fmla="*/ 213 h 279"/>
                  <a:gd name="T16" fmla="*/ 353 w 487"/>
                  <a:gd name="T17" fmla="*/ 196 h 279"/>
                  <a:gd name="T18" fmla="*/ 310 w 487"/>
                  <a:gd name="T19" fmla="*/ 173 h 279"/>
                  <a:gd name="T20" fmla="*/ 317 w 487"/>
                  <a:gd name="T21" fmla="*/ 169 h 279"/>
                  <a:gd name="T22" fmla="*/ 227 w 487"/>
                  <a:gd name="T23" fmla="*/ 117 h 279"/>
                  <a:gd name="T24" fmla="*/ 227 w 487"/>
                  <a:gd name="T25" fmla="*/ 139 h 279"/>
                  <a:gd name="T26" fmla="*/ 227 w 487"/>
                  <a:gd name="T27" fmla="*/ 139 h 279"/>
                  <a:gd name="T28" fmla="*/ 227 w 487"/>
                  <a:gd name="T29" fmla="*/ 139 h 279"/>
                  <a:gd name="T30" fmla="*/ 186 w 487"/>
                  <a:gd name="T31" fmla="*/ 115 h 279"/>
                  <a:gd name="T32" fmla="*/ 22 w 487"/>
                  <a:gd name="T33" fmla="*/ 0 h 279"/>
                  <a:gd name="T34" fmla="*/ 0 w 487"/>
                  <a:gd name="T35" fmla="*/ 11 h 279"/>
                  <a:gd name="T36" fmla="*/ 54 w 487"/>
                  <a:gd name="T37" fmla="*/ 44 h 279"/>
                  <a:gd name="T38" fmla="*/ 57 w 487"/>
                  <a:gd name="T39" fmla="*/ 25 h 279"/>
                  <a:gd name="T40" fmla="*/ 59 w 487"/>
                  <a:gd name="T41" fmla="*/ 25 h 279"/>
                  <a:gd name="T42" fmla="*/ 59 w 487"/>
                  <a:gd name="T43" fmla="*/ 20 h 279"/>
                  <a:gd name="T44" fmla="*/ 22 w 487"/>
                  <a:gd name="T45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87" h="279">
                    <a:moveTo>
                      <a:pt x="387" y="210"/>
                    </a:moveTo>
                    <a:lnTo>
                      <a:pt x="382" y="232"/>
                    </a:lnTo>
                    <a:lnTo>
                      <a:pt x="465" y="279"/>
                    </a:lnTo>
                    <a:lnTo>
                      <a:pt x="487" y="268"/>
                    </a:lnTo>
                    <a:lnTo>
                      <a:pt x="387" y="210"/>
                    </a:lnTo>
                    <a:close/>
                    <a:moveTo>
                      <a:pt x="186" y="115"/>
                    </a:moveTo>
                    <a:lnTo>
                      <a:pt x="186" y="120"/>
                    </a:lnTo>
                    <a:lnTo>
                      <a:pt x="350" y="213"/>
                    </a:lnTo>
                    <a:lnTo>
                      <a:pt x="353" y="196"/>
                    </a:lnTo>
                    <a:lnTo>
                      <a:pt x="310" y="173"/>
                    </a:lnTo>
                    <a:lnTo>
                      <a:pt x="317" y="169"/>
                    </a:lnTo>
                    <a:lnTo>
                      <a:pt x="227" y="117"/>
                    </a:lnTo>
                    <a:lnTo>
                      <a:pt x="227" y="139"/>
                    </a:lnTo>
                    <a:lnTo>
                      <a:pt x="227" y="139"/>
                    </a:lnTo>
                    <a:lnTo>
                      <a:pt x="227" y="139"/>
                    </a:lnTo>
                    <a:lnTo>
                      <a:pt x="186" y="115"/>
                    </a:lnTo>
                    <a:close/>
                    <a:moveTo>
                      <a:pt x="22" y="0"/>
                    </a:moveTo>
                    <a:lnTo>
                      <a:pt x="0" y="11"/>
                    </a:lnTo>
                    <a:lnTo>
                      <a:pt x="54" y="44"/>
                    </a:lnTo>
                    <a:lnTo>
                      <a:pt x="57" y="25"/>
                    </a:lnTo>
                    <a:lnTo>
                      <a:pt x="59" y="25"/>
                    </a:lnTo>
                    <a:lnTo>
                      <a:pt x="59" y="2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0" name="išļiďè">
                <a:extLst>
                  <a:ext uri="{FF2B5EF4-FFF2-40B4-BE49-F238E27FC236}">
                    <a16:creationId xmlns:a16="http://schemas.microsoft.com/office/drawing/2014/main" id="{621B99E7-8723-A55A-93CE-97560BDF788E}"/>
                  </a:ext>
                </a:extLst>
              </p:cNvPr>
              <p:cNvSpPr/>
              <p:nvPr/>
            </p:nvSpPr>
            <p:spPr bwMode="auto">
              <a:xfrm>
                <a:off x="3510" y="1800"/>
                <a:ext cx="487" cy="279"/>
              </a:xfrm>
              <a:custGeom>
                <a:avLst/>
                <a:gdLst>
                  <a:gd name="T0" fmla="*/ 387 w 487"/>
                  <a:gd name="T1" fmla="*/ 210 h 279"/>
                  <a:gd name="T2" fmla="*/ 382 w 487"/>
                  <a:gd name="T3" fmla="*/ 232 h 279"/>
                  <a:gd name="T4" fmla="*/ 465 w 487"/>
                  <a:gd name="T5" fmla="*/ 279 h 279"/>
                  <a:gd name="T6" fmla="*/ 487 w 487"/>
                  <a:gd name="T7" fmla="*/ 268 h 279"/>
                  <a:gd name="T8" fmla="*/ 387 w 487"/>
                  <a:gd name="T9" fmla="*/ 210 h 279"/>
                  <a:gd name="T10" fmla="*/ 186 w 487"/>
                  <a:gd name="T11" fmla="*/ 115 h 279"/>
                  <a:gd name="T12" fmla="*/ 186 w 487"/>
                  <a:gd name="T13" fmla="*/ 120 h 279"/>
                  <a:gd name="T14" fmla="*/ 350 w 487"/>
                  <a:gd name="T15" fmla="*/ 213 h 279"/>
                  <a:gd name="T16" fmla="*/ 353 w 487"/>
                  <a:gd name="T17" fmla="*/ 196 h 279"/>
                  <a:gd name="T18" fmla="*/ 310 w 487"/>
                  <a:gd name="T19" fmla="*/ 173 h 279"/>
                  <a:gd name="T20" fmla="*/ 317 w 487"/>
                  <a:gd name="T21" fmla="*/ 169 h 279"/>
                  <a:gd name="T22" fmla="*/ 227 w 487"/>
                  <a:gd name="T23" fmla="*/ 117 h 279"/>
                  <a:gd name="T24" fmla="*/ 227 w 487"/>
                  <a:gd name="T25" fmla="*/ 139 h 279"/>
                  <a:gd name="T26" fmla="*/ 227 w 487"/>
                  <a:gd name="T27" fmla="*/ 139 h 279"/>
                  <a:gd name="T28" fmla="*/ 227 w 487"/>
                  <a:gd name="T29" fmla="*/ 139 h 279"/>
                  <a:gd name="T30" fmla="*/ 186 w 487"/>
                  <a:gd name="T31" fmla="*/ 115 h 279"/>
                  <a:gd name="T32" fmla="*/ 22 w 487"/>
                  <a:gd name="T33" fmla="*/ 0 h 279"/>
                  <a:gd name="T34" fmla="*/ 0 w 487"/>
                  <a:gd name="T35" fmla="*/ 11 h 279"/>
                  <a:gd name="T36" fmla="*/ 54 w 487"/>
                  <a:gd name="T37" fmla="*/ 44 h 279"/>
                  <a:gd name="T38" fmla="*/ 57 w 487"/>
                  <a:gd name="T39" fmla="*/ 25 h 279"/>
                  <a:gd name="T40" fmla="*/ 59 w 487"/>
                  <a:gd name="T41" fmla="*/ 25 h 279"/>
                  <a:gd name="T42" fmla="*/ 59 w 487"/>
                  <a:gd name="T43" fmla="*/ 20 h 279"/>
                  <a:gd name="T44" fmla="*/ 22 w 487"/>
                  <a:gd name="T45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87" h="279">
                    <a:moveTo>
                      <a:pt x="387" y="210"/>
                    </a:moveTo>
                    <a:lnTo>
                      <a:pt x="382" y="232"/>
                    </a:lnTo>
                    <a:lnTo>
                      <a:pt x="465" y="279"/>
                    </a:lnTo>
                    <a:lnTo>
                      <a:pt x="487" y="268"/>
                    </a:lnTo>
                    <a:lnTo>
                      <a:pt x="387" y="210"/>
                    </a:lnTo>
                    <a:moveTo>
                      <a:pt x="186" y="115"/>
                    </a:moveTo>
                    <a:lnTo>
                      <a:pt x="186" y="120"/>
                    </a:lnTo>
                    <a:lnTo>
                      <a:pt x="350" y="213"/>
                    </a:lnTo>
                    <a:lnTo>
                      <a:pt x="353" y="196"/>
                    </a:lnTo>
                    <a:lnTo>
                      <a:pt x="310" y="173"/>
                    </a:lnTo>
                    <a:lnTo>
                      <a:pt x="317" y="169"/>
                    </a:lnTo>
                    <a:lnTo>
                      <a:pt x="227" y="117"/>
                    </a:lnTo>
                    <a:lnTo>
                      <a:pt x="227" y="139"/>
                    </a:lnTo>
                    <a:lnTo>
                      <a:pt x="227" y="139"/>
                    </a:lnTo>
                    <a:lnTo>
                      <a:pt x="227" y="139"/>
                    </a:lnTo>
                    <a:lnTo>
                      <a:pt x="186" y="115"/>
                    </a:lnTo>
                    <a:moveTo>
                      <a:pt x="22" y="0"/>
                    </a:moveTo>
                    <a:lnTo>
                      <a:pt x="0" y="11"/>
                    </a:lnTo>
                    <a:lnTo>
                      <a:pt x="54" y="44"/>
                    </a:lnTo>
                    <a:lnTo>
                      <a:pt x="57" y="25"/>
                    </a:lnTo>
                    <a:lnTo>
                      <a:pt x="59" y="25"/>
                    </a:lnTo>
                    <a:lnTo>
                      <a:pt x="59" y="20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1" name="ísḻíďe">
                <a:extLst>
                  <a:ext uri="{FF2B5EF4-FFF2-40B4-BE49-F238E27FC236}">
                    <a16:creationId xmlns:a16="http://schemas.microsoft.com/office/drawing/2014/main" id="{8B92C95E-4093-8EC0-158F-1FCE0FD234AE}"/>
                  </a:ext>
                </a:extLst>
              </p:cNvPr>
              <p:cNvSpPr/>
              <p:nvPr/>
            </p:nvSpPr>
            <p:spPr bwMode="auto">
              <a:xfrm>
                <a:off x="3510" y="1800"/>
                <a:ext cx="487" cy="279"/>
              </a:xfrm>
              <a:custGeom>
                <a:avLst/>
                <a:gdLst>
                  <a:gd name="T0" fmla="*/ 387 w 487"/>
                  <a:gd name="T1" fmla="*/ 210 h 279"/>
                  <a:gd name="T2" fmla="*/ 382 w 487"/>
                  <a:gd name="T3" fmla="*/ 232 h 279"/>
                  <a:gd name="T4" fmla="*/ 465 w 487"/>
                  <a:gd name="T5" fmla="*/ 279 h 279"/>
                  <a:gd name="T6" fmla="*/ 487 w 487"/>
                  <a:gd name="T7" fmla="*/ 268 h 279"/>
                  <a:gd name="T8" fmla="*/ 387 w 487"/>
                  <a:gd name="T9" fmla="*/ 210 h 279"/>
                  <a:gd name="T10" fmla="*/ 186 w 487"/>
                  <a:gd name="T11" fmla="*/ 115 h 279"/>
                  <a:gd name="T12" fmla="*/ 186 w 487"/>
                  <a:gd name="T13" fmla="*/ 120 h 279"/>
                  <a:gd name="T14" fmla="*/ 350 w 487"/>
                  <a:gd name="T15" fmla="*/ 213 h 279"/>
                  <a:gd name="T16" fmla="*/ 353 w 487"/>
                  <a:gd name="T17" fmla="*/ 196 h 279"/>
                  <a:gd name="T18" fmla="*/ 310 w 487"/>
                  <a:gd name="T19" fmla="*/ 173 h 279"/>
                  <a:gd name="T20" fmla="*/ 317 w 487"/>
                  <a:gd name="T21" fmla="*/ 169 h 279"/>
                  <a:gd name="T22" fmla="*/ 227 w 487"/>
                  <a:gd name="T23" fmla="*/ 117 h 279"/>
                  <a:gd name="T24" fmla="*/ 227 w 487"/>
                  <a:gd name="T25" fmla="*/ 139 h 279"/>
                  <a:gd name="T26" fmla="*/ 227 w 487"/>
                  <a:gd name="T27" fmla="*/ 139 h 279"/>
                  <a:gd name="T28" fmla="*/ 227 w 487"/>
                  <a:gd name="T29" fmla="*/ 139 h 279"/>
                  <a:gd name="T30" fmla="*/ 186 w 487"/>
                  <a:gd name="T31" fmla="*/ 115 h 279"/>
                  <a:gd name="T32" fmla="*/ 22 w 487"/>
                  <a:gd name="T33" fmla="*/ 0 h 279"/>
                  <a:gd name="T34" fmla="*/ 0 w 487"/>
                  <a:gd name="T35" fmla="*/ 11 h 279"/>
                  <a:gd name="T36" fmla="*/ 54 w 487"/>
                  <a:gd name="T37" fmla="*/ 44 h 279"/>
                  <a:gd name="T38" fmla="*/ 57 w 487"/>
                  <a:gd name="T39" fmla="*/ 25 h 279"/>
                  <a:gd name="T40" fmla="*/ 59 w 487"/>
                  <a:gd name="T41" fmla="*/ 25 h 279"/>
                  <a:gd name="T42" fmla="*/ 59 w 487"/>
                  <a:gd name="T43" fmla="*/ 20 h 279"/>
                  <a:gd name="T44" fmla="*/ 22 w 487"/>
                  <a:gd name="T45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87" h="279">
                    <a:moveTo>
                      <a:pt x="387" y="210"/>
                    </a:moveTo>
                    <a:lnTo>
                      <a:pt x="382" y="232"/>
                    </a:lnTo>
                    <a:lnTo>
                      <a:pt x="465" y="279"/>
                    </a:lnTo>
                    <a:lnTo>
                      <a:pt x="487" y="268"/>
                    </a:lnTo>
                    <a:lnTo>
                      <a:pt x="387" y="210"/>
                    </a:lnTo>
                    <a:close/>
                    <a:moveTo>
                      <a:pt x="186" y="115"/>
                    </a:moveTo>
                    <a:lnTo>
                      <a:pt x="186" y="120"/>
                    </a:lnTo>
                    <a:lnTo>
                      <a:pt x="350" y="213"/>
                    </a:lnTo>
                    <a:lnTo>
                      <a:pt x="353" y="196"/>
                    </a:lnTo>
                    <a:lnTo>
                      <a:pt x="310" y="173"/>
                    </a:lnTo>
                    <a:lnTo>
                      <a:pt x="317" y="169"/>
                    </a:lnTo>
                    <a:lnTo>
                      <a:pt x="227" y="117"/>
                    </a:lnTo>
                    <a:lnTo>
                      <a:pt x="227" y="139"/>
                    </a:lnTo>
                    <a:lnTo>
                      <a:pt x="227" y="139"/>
                    </a:lnTo>
                    <a:lnTo>
                      <a:pt x="227" y="139"/>
                    </a:lnTo>
                    <a:lnTo>
                      <a:pt x="186" y="115"/>
                    </a:lnTo>
                    <a:close/>
                    <a:moveTo>
                      <a:pt x="22" y="0"/>
                    </a:moveTo>
                    <a:lnTo>
                      <a:pt x="0" y="11"/>
                    </a:lnTo>
                    <a:lnTo>
                      <a:pt x="54" y="44"/>
                    </a:lnTo>
                    <a:lnTo>
                      <a:pt x="57" y="25"/>
                    </a:lnTo>
                    <a:lnTo>
                      <a:pt x="59" y="25"/>
                    </a:lnTo>
                    <a:lnTo>
                      <a:pt x="59" y="2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AD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2" name="ïSľîḍé">
                <a:extLst>
                  <a:ext uri="{FF2B5EF4-FFF2-40B4-BE49-F238E27FC236}">
                    <a16:creationId xmlns:a16="http://schemas.microsoft.com/office/drawing/2014/main" id="{3D85E277-D07A-4773-B614-B0747AA5BC69}"/>
                  </a:ext>
                </a:extLst>
              </p:cNvPr>
              <p:cNvSpPr/>
              <p:nvPr/>
            </p:nvSpPr>
            <p:spPr bwMode="auto">
              <a:xfrm>
                <a:off x="3510" y="1800"/>
                <a:ext cx="487" cy="279"/>
              </a:xfrm>
              <a:custGeom>
                <a:avLst/>
                <a:gdLst>
                  <a:gd name="T0" fmla="*/ 387 w 487"/>
                  <a:gd name="T1" fmla="*/ 210 h 279"/>
                  <a:gd name="T2" fmla="*/ 382 w 487"/>
                  <a:gd name="T3" fmla="*/ 232 h 279"/>
                  <a:gd name="T4" fmla="*/ 465 w 487"/>
                  <a:gd name="T5" fmla="*/ 279 h 279"/>
                  <a:gd name="T6" fmla="*/ 487 w 487"/>
                  <a:gd name="T7" fmla="*/ 268 h 279"/>
                  <a:gd name="T8" fmla="*/ 387 w 487"/>
                  <a:gd name="T9" fmla="*/ 210 h 279"/>
                  <a:gd name="T10" fmla="*/ 186 w 487"/>
                  <a:gd name="T11" fmla="*/ 115 h 279"/>
                  <a:gd name="T12" fmla="*/ 186 w 487"/>
                  <a:gd name="T13" fmla="*/ 120 h 279"/>
                  <a:gd name="T14" fmla="*/ 350 w 487"/>
                  <a:gd name="T15" fmla="*/ 213 h 279"/>
                  <a:gd name="T16" fmla="*/ 353 w 487"/>
                  <a:gd name="T17" fmla="*/ 196 h 279"/>
                  <a:gd name="T18" fmla="*/ 310 w 487"/>
                  <a:gd name="T19" fmla="*/ 173 h 279"/>
                  <a:gd name="T20" fmla="*/ 317 w 487"/>
                  <a:gd name="T21" fmla="*/ 169 h 279"/>
                  <a:gd name="T22" fmla="*/ 227 w 487"/>
                  <a:gd name="T23" fmla="*/ 117 h 279"/>
                  <a:gd name="T24" fmla="*/ 227 w 487"/>
                  <a:gd name="T25" fmla="*/ 139 h 279"/>
                  <a:gd name="T26" fmla="*/ 227 w 487"/>
                  <a:gd name="T27" fmla="*/ 139 h 279"/>
                  <a:gd name="T28" fmla="*/ 227 w 487"/>
                  <a:gd name="T29" fmla="*/ 139 h 279"/>
                  <a:gd name="T30" fmla="*/ 186 w 487"/>
                  <a:gd name="T31" fmla="*/ 115 h 279"/>
                  <a:gd name="T32" fmla="*/ 22 w 487"/>
                  <a:gd name="T33" fmla="*/ 0 h 279"/>
                  <a:gd name="T34" fmla="*/ 0 w 487"/>
                  <a:gd name="T35" fmla="*/ 11 h 279"/>
                  <a:gd name="T36" fmla="*/ 54 w 487"/>
                  <a:gd name="T37" fmla="*/ 44 h 279"/>
                  <a:gd name="T38" fmla="*/ 57 w 487"/>
                  <a:gd name="T39" fmla="*/ 25 h 279"/>
                  <a:gd name="T40" fmla="*/ 59 w 487"/>
                  <a:gd name="T41" fmla="*/ 25 h 279"/>
                  <a:gd name="T42" fmla="*/ 59 w 487"/>
                  <a:gd name="T43" fmla="*/ 20 h 279"/>
                  <a:gd name="T44" fmla="*/ 22 w 487"/>
                  <a:gd name="T45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87" h="279">
                    <a:moveTo>
                      <a:pt x="387" y="210"/>
                    </a:moveTo>
                    <a:lnTo>
                      <a:pt x="382" y="232"/>
                    </a:lnTo>
                    <a:lnTo>
                      <a:pt x="465" y="279"/>
                    </a:lnTo>
                    <a:lnTo>
                      <a:pt x="487" y="268"/>
                    </a:lnTo>
                    <a:lnTo>
                      <a:pt x="387" y="210"/>
                    </a:lnTo>
                    <a:moveTo>
                      <a:pt x="186" y="115"/>
                    </a:moveTo>
                    <a:lnTo>
                      <a:pt x="186" y="120"/>
                    </a:lnTo>
                    <a:lnTo>
                      <a:pt x="350" y="213"/>
                    </a:lnTo>
                    <a:lnTo>
                      <a:pt x="353" y="196"/>
                    </a:lnTo>
                    <a:lnTo>
                      <a:pt x="310" y="173"/>
                    </a:lnTo>
                    <a:lnTo>
                      <a:pt x="317" y="169"/>
                    </a:lnTo>
                    <a:lnTo>
                      <a:pt x="227" y="117"/>
                    </a:lnTo>
                    <a:lnTo>
                      <a:pt x="227" y="139"/>
                    </a:lnTo>
                    <a:lnTo>
                      <a:pt x="227" y="139"/>
                    </a:lnTo>
                    <a:lnTo>
                      <a:pt x="227" y="139"/>
                    </a:lnTo>
                    <a:lnTo>
                      <a:pt x="186" y="115"/>
                    </a:lnTo>
                    <a:moveTo>
                      <a:pt x="22" y="0"/>
                    </a:moveTo>
                    <a:lnTo>
                      <a:pt x="0" y="11"/>
                    </a:lnTo>
                    <a:lnTo>
                      <a:pt x="54" y="44"/>
                    </a:lnTo>
                    <a:lnTo>
                      <a:pt x="57" y="25"/>
                    </a:lnTo>
                    <a:lnTo>
                      <a:pt x="59" y="25"/>
                    </a:lnTo>
                    <a:lnTo>
                      <a:pt x="59" y="20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3" name="î$ļîḋè">
                <a:extLst>
                  <a:ext uri="{FF2B5EF4-FFF2-40B4-BE49-F238E27FC236}">
                    <a16:creationId xmlns:a16="http://schemas.microsoft.com/office/drawing/2014/main" id="{0B17FF64-364B-C58E-E877-75E1797ED957}"/>
                  </a:ext>
                </a:extLst>
              </p:cNvPr>
              <p:cNvSpPr/>
              <p:nvPr/>
            </p:nvSpPr>
            <p:spPr bwMode="auto">
              <a:xfrm>
                <a:off x="3510" y="1910"/>
                <a:ext cx="465" cy="317"/>
              </a:xfrm>
              <a:custGeom>
                <a:avLst/>
                <a:gdLst>
                  <a:gd name="T0" fmla="*/ 321 w 465"/>
                  <a:gd name="T1" fmla="*/ 229 h 317"/>
                  <a:gd name="T2" fmla="*/ 317 w 465"/>
                  <a:gd name="T3" fmla="*/ 232 h 317"/>
                  <a:gd name="T4" fmla="*/ 321 w 465"/>
                  <a:gd name="T5" fmla="*/ 234 h 317"/>
                  <a:gd name="T6" fmla="*/ 321 w 465"/>
                  <a:gd name="T7" fmla="*/ 229 h 317"/>
                  <a:gd name="T8" fmla="*/ 363 w 465"/>
                  <a:gd name="T9" fmla="*/ 208 h 317"/>
                  <a:gd name="T10" fmla="*/ 353 w 465"/>
                  <a:gd name="T11" fmla="*/ 253 h 317"/>
                  <a:gd name="T12" fmla="*/ 465 w 465"/>
                  <a:gd name="T13" fmla="*/ 317 h 317"/>
                  <a:gd name="T14" fmla="*/ 465 w 465"/>
                  <a:gd name="T15" fmla="*/ 268 h 317"/>
                  <a:gd name="T16" fmla="*/ 363 w 465"/>
                  <a:gd name="T17" fmla="*/ 208 h 317"/>
                  <a:gd name="T18" fmla="*/ 0 w 465"/>
                  <a:gd name="T19" fmla="*/ 0 h 317"/>
                  <a:gd name="T20" fmla="*/ 0 w 465"/>
                  <a:gd name="T21" fmla="*/ 49 h 317"/>
                  <a:gd name="T22" fmla="*/ 25 w 465"/>
                  <a:gd name="T23" fmla="*/ 63 h 317"/>
                  <a:gd name="T24" fmla="*/ 34 w 465"/>
                  <a:gd name="T25" fmla="*/ 18 h 317"/>
                  <a:gd name="T26" fmla="*/ 0 w 465"/>
                  <a:gd name="T27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5" h="317">
                    <a:moveTo>
                      <a:pt x="321" y="229"/>
                    </a:moveTo>
                    <a:lnTo>
                      <a:pt x="317" y="232"/>
                    </a:lnTo>
                    <a:lnTo>
                      <a:pt x="321" y="234"/>
                    </a:lnTo>
                    <a:lnTo>
                      <a:pt x="321" y="229"/>
                    </a:lnTo>
                    <a:close/>
                    <a:moveTo>
                      <a:pt x="363" y="208"/>
                    </a:moveTo>
                    <a:lnTo>
                      <a:pt x="353" y="253"/>
                    </a:lnTo>
                    <a:lnTo>
                      <a:pt x="465" y="317"/>
                    </a:lnTo>
                    <a:lnTo>
                      <a:pt x="465" y="268"/>
                    </a:lnTo>
                    <a:lnTo>
                      <a:pt x="363" y="208"/>
                    </a:lnTo>
                    <a:close/>
                    <a:moveTo>
                      <a:pt x="0" y="0"/>
                    </a:moveTo>
                    <a:lnTo>
                      <a:pt x="0" y="49"/>
                    </a:lnTo>
                    <a:lnTo>
                      <a:pt x="25" y="63"/>
                    </a:lnTo>
                    <a:lnTo>
                      <a:pt x="34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4" name="isļiḋê">
                <a:extLst>
                  <a:ext uri="{FF2B5EF4-FFF2-40B4-BE49-F238E27FC236}">
                    <a16:creationId xmlns:a16="http://schemas.microsoft.com/office/drawing/2014/main" id="{9CA24D59-7411-A854-19B6-E661D94C078C}"/>
                  </a:ext>
                </a:extLst>
              </p:cNvPr>
              <p:cNvSpPr/>
              <p:nvPr/>
            </p:nvSpPr>
            <p:spPr bwMode="auto">
              <a:xfrm>
                <a:off x="3510" y="1910"/>
                <a:ext cx="465" cy="317"/>
              </a:xfrm>
              <a:custGeom>
                <a:avLst/>
                <a:gdLst>
                  <a:gd name="T0" fmla="*/ 321 w 465"/>
                  <a:gd name="T1" fmla="*/ 229 h 317"/>
                  <a:gd name="T2" fmla="*/ 317 w 465"/>
                  <a:gd name="T3" fmla="*/ 232 h 317"/>
                  <a:gd name="T4" fmla="*/ 321 w 465"/>
                  <a:gd name="T5" fmla="*/ 234 h 317"/>
                  <a:gd name="T6" fmla="*/ 321 w 465"/>
                  <a:gd name="T7" fmla="*/ 229 h 317"/>
                  <a:gd name="T8" fmla="*/ 363 w 465"/>
                  <a:gd name="T9" fmla="*/ 208 h 317"/>
                  <a:gd name="T10" fmla="*/ 353 w 465"/>
                  <a:gd name="T11" fmla="*/ 253 h 317"/>
                  <a:gd name="T12" fmla="*/ 465 w 465"/>
                  <a:gd name="T13" fmla="*/ 317 h 317"/>
                  <a:gd name="T14" fmla="*/ 465 w 465"/>
                  <a:gd name="T15" fmla="*/ 268 h 317"/>
                  <a:gd name="T16" fmla="*/ 363 w 465"/>
                  <a:gd name="T17" fmla="*/ 208 h 317"/>
                  <a:gd name="T18" fmla="*/ 0 w 465"/>
                  <a:gd name="T19" fmla="*/ 0 h 317"/>
                  <a:gd name="T20" fmla="*/ 0 w 465"/>
                  <a:gd name="T21" fmla="*/ 49 h 317"/>
                  <a:gd name="T22" fmla="*/ 25 w 465"/>
                  <a:gd name="T23" fmla="*/ 63 h 317"/>
                  <a:gd name="T24" fmla="*/ 34 w 465"/>
                  <a:gd name="T25" fmla="*/ 18 h 317"/>
                  <a:gd name="T26" fmla="*/ 0 w 465"/>
                  <a:gd name="T27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5" h="317">
                    <a:moveTo>
                      <a:pt x="321" y="229"/>
                    </a:moveTo>
                    <a:lnTo>
                      <a:pt x="317" y="232"/>
                    </a:lnTo>
                    <a:lnTo>
                      <a:pt x="321" y="234"/>
                    </a:lnTo>
                    <a:lnTo>
                      <a:pt x="321" y="229"/>
                    </a:lnTo>
                    <a:moveTo>
                      <a:pt x="363" y="208"/>
                    </a:moveTo>
                    <a:lnTo>
                      <a:pt x="353" y="253"/>
                    </a:lnTo>
                    <a:lnTo>
                      <a:pt x="465" y="317"/>
                    </a:lnTo>
                    <a:lnTo>
                      <a:pt x="465" y="268"/>
                    </a:lnTo>
                    <a:lnTo>
                      <a:pt x="363" y="208"/>
                    </a:lnTo>
                    <a:moveTo>
                      <a:pt x="0" y="0"/>
                    </a:moveTo>
                    <a:lnTo>
                      <a:pt x="0" y="49"/>
                    </a:lnTo>
                    <a:lnTo>
                      <a:pt x="25" y="63"/>
                    </a:lnTo>
                    <a:lnTo>
                      <a:pt x="34" y="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5" name="išľïďe">
                <a:extLst>
                  <a:ext uri="{FF2B5EF4-FFF2-40B4-BE49-F238E27FC236}">
                    <a16:creationId xmlns:a16="http://schemas.microsoft.com/office/drawing/2014/main" id="{7A07C954-987E-2228-3DED-6FAF190178C2}"/>
                  </a:ext>
                </a:extLst>
              </p:cNvPr>
              <p:cNvSpPr/>
              <p:nvPr/>
            </p:nvSpPr>
            <p:spPr bwMode="auto">
              <a:xfrm>
                <a:off x="3510" y="1910"/>
                <a:ext cx="465" cy="317"/>
              </a:xfrm>
              <a:custGeom>
                <a:avLst/>
                <a:gdLst>
                  <a:gd name="T0" fmla="*/ 321 w 465"/>
                  <a:gd name="T1" fmla="*/ 229 h 317"/>
                  <a:gd name="T2" fmla="*/ 317 w 465"/>
                  <a:gd name="T3" fmla="*/ 232 h 317"/>
                  <a:gd name="T4" fmla="*/ 321 w 465"/>
                  <a:gd name="T5" fmla="*/ 234 h 317"/>
                  <a:gd name="T6" fmla="*/ 321 w 465"/>
                  <a:gd name="T7" fmla="*/ 229 h 317"/>
                  <a:gd name="T8" fmla="*/ 363 w 465"/>
                  <a:gd name="T9" fmla="*/ 208 h 317"/>
                  <a:gd name="T10" fmla="*/ 353 w 465"/>
                  <a:gd name="T11" fmla="*/ 253 h 317"/>
                  <a:gd name="T12" fmla="*/ 465 w 465"/>
                  <a:gd name="T13" fmla="*/ 317 h 317"/>
                  <a:gd name="T14" fmla="*/ 465 w 465"/>
                  <a:gd name="T15" fmla="*/ 268 h 317"/>
                  <a:gd name="T16" fmla="*/ 363 w 465"/>
                  <a:gd name="T17" fmla="*/ 208 h 317"/>
                  <a:gd name="T18" fmla="*/ 0 w 465"/>
                  <a:gd name="T19" fmla="*/ 0 h 317"/>
                  <a:gd name="T20" fmla="*/ 0 w 465"/>
                  <a:gd name="T21" fmla="*/ 49 h 317"/>
                  <a:gd name="T22" fmla="*/ 25 w 465"/>
                  <a:gd name="T23" fmla="*/ 63 h 317"/>
                  <a:gd name="T24" fmla="*/ 34 w 465"/>
                  <a:gd name="T25" fmla="*/ 18 h 317"/>
                  <a:gd name="T26" fmla="*/ 0 w 465"/>
                  <a:gd name="T27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5" h="317">
                    <a:moveTo>
                      <a:pt x="321" y="229"/>
                    </a:moveTo>
                    <a:lnTo>
                      <a:pt x="317" y="232"/>
                    </a:lnTo>
                    <a:lnTo>
                      <a:pt x="321" y="234"/>
                    </a:lnTo>
                    <a:lnTo>
                      <a:pt x="321" y="229"/>
                    </a:lnTo>
                    <a:close/>
                    <a:moveTo>
                      <a:pt x="363" y="208"/>
                    </a:moveTo>
                    <a:lnTo>
                      <a:pt x="353" y="253"/>
                    </a:lnTo>
                    <a:lnTo>
                      <a:pt x="465" y="317"/>
                    </a:lnTo>
                    <a:lnTo>
                      <a:pt x="465" y="268"/>
                    </a:lnTo>
                    <a:lnTo>
                      <a:pt x="363" y="208"/>
                    </a:lnTo>
                    <a:close/>
                    <a:moveTo>
                      <a:pt x="0" y="0"/>
                    </a:moveTo>
                    <a:lnTo>
                      <a:pt x="0" y="49"/>
                    </a:lnTo>
                    <a:lnTo>
                      <a:pt x="25" y="63"/>
                    </a:lnTo>
                    <a:lnTo>
                      <a:pt x="34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9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6" name="íṣḻíďê">
                <a:extLst>
                  <a:ext uri="{FF2B5EF4-FFF2-40B4-BE49-F238E27FC236}">
                    <a16:creationId xmlns:a16="http://schemas.microsoft.com/office/drawing/2014/main" id="{F14D79C9-4E39-2BB1-BEA9-32C9A2217C7F}"/>
                  </a:ext>
                </a:extLst>
              </p:cNvPr>
              <p:cNvSpPr/>
              <p:nvPr/>
            </p:nvSpPr>
            <p:spPr bwMode="auto">
              <a:xfrm>
                <a:off x="3510" y="1910"/>
                <a:ext cx="465" cy="317"/>
              </a:xfrm>
              <a:custGeom>
                <a:avLst/>
                <a:gdLst>
                  <a:gd name="T0" fmla="*/ 321 w 465"/>
                  <a:gd name="T1" fmla="*/ 229 h 317"/>
                  <a:gd name="T2" fmla="*/ 317 w 465"/>
                  <a:gd name="T3" fmla="*/ 232 h 317"/>
                  <a:gd name="T4" fmla="*/ 321 w 465"/>
                  <a:gd name="T5" fmla="*/ 234 h 317"/>
                  <a:gd name="T6" fmla="*/ 321 w 465"/>
                  <a:gd name="T7" fmla="*/ 229 h 317"/>
                  <a:gd name="T8" fmla="*/ 363 w 465"/>
                  <a:gd name="T9" fmla="*/ 208 h 317"/>
                  <a:gd name="T10" fmla="*/ 353 w 465"/>
                  <a:gd name="T11" fmla="*/ 253 h 317"/>
                  <a:gd name="T12" fmla="*/ 465 w 465"/>
                  <a:gd name="T13" fmla="*/ 317 h 317"/>
                  <a:gd name="T14" fmla="*/ 465 w 465"/>
                  <a:gd name="T15" fmla="*/ 268 h 317"/>
                  <a:gd name="T16" fmla="*/ 363 w 465"/>
                  <a:gd name="T17" fmla="*/ 208 h 317"/>
                  <a:gd name="T18" fmla="*/ 0 w 465"/>
                  <a:gd name="T19" fmla="*/ 0 h 317"/>
                  <a:gd name="T20" fmla="*/ 0 w 465"/>
                  <a:gd name="T21" fmla="*/ 49 h 317"/>
                  <a:gd name="T22" fmla="*/ 25 w 465"/>
                  <a:gd name="T23" fmla="*/ 63 h 317"/>
                  <a:gd name="T24" fmla="*/ 34 w 465"/>
                  <a:gd name="T25" fmla="*/ 18 h 317"/>
                  <a:gd name="T26" fmla="*/ 0 w 465"/>
                  <a:gd name="T27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5" h="317">
                    <a:moveTo>
                      <a:pt x="321" y="229"/>
                    </a:moveTo>
                    <a:lnTo>
                      <a:pt x="317" y="232"/>
                    </a:lnTo>
                    <a:lnTo>
                      <a:pt x="321" y="234"/>
                    </a:lnTo>
                    <a:lnTo>
                      <a:pt x="321" y="229"/>
                    </a:lnTo>
                    <a:moveTo>
                      <a:pt x="363" y="208"/>
                    </a:moveTo>
                    <a:lnTo>
                      <a:pt x="353" y="253"/>
                    </a:lnTo>
                    <a:lnTo>
                      <a:pt x="465" y="317"/>
                    </a:lnTo>
                    <a:lnTo>
                      <a:pt x="465" y="268"/>
                    </a:lnTo>
                    <a:lnTo>
                      <a:pt x="363" y="208"/>
                    </a:lnTo>
                    <a:moveTo>
                      <a:pt x="0" y="0"/>
                    </a:moveTo>
                    <a:lnTo>
                      <a:pt x="0" y="49"/>
                    </a:lnTo>
                    <a:lnTo>
                      <a:pt x="25" y="63"/>
                    </a:lnTo>
                    <a:lnTo>
                      <a:pt x="34" y="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7" name="ïśḷîḑè">
                <a:extLst>
                  <a:ext uri="{FF2B5EF4-FFF2-40B4-BE49-F238E27FC236}">
                    <a16:creationId xmlns:a16="http://schemas.microsoft.com/office/drawing/2014/main" id="{76F4C5D9-7A7E-B0A9-5DCC-A3EBE4D3FC12}"/>
                  </a:ext>
                </a:extLst>
              </p:cNvPr>
              <p:cNvSpPr/>
              <p:nvPr/>
            </p:nvSpPr>
            <p:spPr bwMode="auto">
              <a:xfrm>
                <a:off x="3975" y="2164"/>
                <a:ext cx="22" cy="63"/>
              </a:xfrm>
              <a:custGeom>
                <a:avLst/>
                <a:gdLst>
                  <a:gd name="T0" fmla="*/ 22 w 22"/>
                  <a:gd name="T1" fmla="*/ 0 h 63"/>
                  <a:gd name="T2" fmla="*/ 0 w 22"/>
                  <a:gd name="T3" fmla="*/ 14 h 63"/>
                  <a:gd name="T4" fmla="*/ 0 w 22"/>
                  <a:gd name="T5" fmla="*/ 63 h 63"/>
                  <a:gd name="T6" fmla="*/ 22 w 22"/>
                  <a:gd name="T7" fmla="*/ 49 h 63"/>
                  <a:gd name="T8" fmla="*/ 22 w 22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3">
                    <a:moveTo>
                      <a:pt x="22" y="0"/>
                    </a:moveTo>
                    <a:lnTo>
                      <a:pt x="0" y="14"/>
                    </a:lnTo>
                    <a:lnTo>
                      <a:pt x="0" y="63"/>
                    </a:lnTo>
                    <a:lnTo>
                      <a:pt x="22" y="4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8" name="ïŝḻidé">
                <a:extLst>
                  <a:ext uri="{FF2B5EF4-FFF2-40B4-BE49-F238E27FC236}">
                    <a16:creationId xmlns:a16="http://schemas.microsoft.com/office/drawing/2014/main" id="{2341319C-6FC2-F607-8F25-73C39B193C4A}"/>
                  </a:ext>
                </a:extLst>
              </p:cNvPr>
              <p:cNvSpPr/>
              <p:nvPr/>
            </p:nvSpPr>
            <p:spPr bwMode="auto">
              <a:xfrm>
                <a:off x="3975" y="2164"/>
                <a:ext cx="22" cy="63"/>
              </a:xfrm>
              <a:custGeom>
                <a:avLst/>
                <a:gdLst>
                  <a:gd name="T0" fmla="*/ 22 w 22"/>
                  <a:gd name="T1" fmla="*/ 0 h 63"/>
                  <a:gd name="T2" fmla="*/ 0 w 22"/>
                  <a:gd name="T3" fmla="*/ 14 h 63"/>
                  <a:gd name="T4" fmla="*/ 0 w 22"/>
                  <a:gd name="T5" fmla="*/ 63 h 63"/>
                  <a:gd name="T6" fmla="*/ 22 w 22"/>
                  <a:gd name="T7" fmla="*/ 49 h 63"/>
                  <a:gd name="T8" fmla="*/ 22 w 22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3">
                    <a:moveTo>
                      <a:pt x="22" y="0"/>
                    </a:moveTo>
                    <a:lnTo>
                      <a:pt x="0" y="14"/>
                    </a:lnTo>
                    <a:lnTo>
                      <a:pt x="0" y="63"/>
                    </a:lnTo>
                    <a:lnTo>
                      <a:pt x="22" y="49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9" name="ïṡḷidê">
                <a:extLst>
                  <a:ext uri="{FF2B5EF4-FFF2-40B4-BE49-F238E27FC236}">
                    <a16:creationId xmlns:a16="http://schemas.microsoft.com/office/drawing/2014/main" id="{D5D83099-5749-77A0-51F5-A080BBCFA565}"/>
                  </a:ext>
                </a:extLst>
              </p:cNvPr>
              <p:cNvSpPr/>
              <p:nvPr/>
            </p:nvSpPr>
            <p:spPr bwMode="auto">
              <a:xfrm>
                <a:off x="3975" y="2164"/>
                <a:ext cx="22" cy="63"/>
              </a:xfrm>
              <a:custGeom>
                <a:avLst/>
                <a:gdLst>
                  <a:gd name="T0" fmla="*/ 22 w 22"/>
                  <a:gd name="T1" fmla="*/ 0 h 63"/>
                  <a:gd name="T2" fmla="*/ 0 w 22"/>
                  <a:gd name="T3" fmla="*/ 14 h 63"/>
                  <a:gd name="T4" fmla="*/ 0 w 22"/>
                  <a:gd name="T5" fmla="*/ 63 h 63"/>
                  <a:gd name="T6" fmla="*/ 22 w 22"/>
                  <a:gd name="T7" fmla="*/ 49 h 63"/>
                  <a:gd name="T8" fmla="*/ 22 w 22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3">
                    <a:moveTo>
                      <a:pt x="22" y="0"/>
                    </a:moveTo>
                    <a:lnTo>
                      <a:pt x="0" y="14"/>
                    </a:lnTo>
                    <a:lnTo>
                      <a:pt x="0" y="63"/>
                    </a:lnTo>
                    <a:lnTo>
                      <a:pt x="22" y="4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580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0" name="ïsḷiḋe">
                <a:extLst>
                  <a:ext uri="{FF2B5EF4-FFF2-40B4-BE49-F238E27FC236}">
                    <a16:creationId xmlns:a16="http://schemas.microsoft.com/office/drawing/2014/main" id="{7CD324D8-A1F8-30F6-E6A6-D889BBEA95D6}"/>
                  </a:ext>
                </a:extLst>
              </p:cNvPr>
              <p:cNvSpPr/>
              <p:nvPr/>
            </p:nvSpPr>
            <p:spPr bwMode="auto">
              <a:xfrm>
                <a:off x="3975" y="2164"/>
                <a:ext cx="22" cy="63"/>
              </a:xfrm>
              <a:custGeom>
                <a:avLst/>
                <a:gdLst>
                  <a:gd name="T0" fmla="*/ 22 w 22"/>
                  <a:gd name="T1" fmla="*/ 0 h 63"/>
                  <a:gd name="T2" fmla="*/ 0 w 22"/>
                  <a:gd name="T3" fmla="*/ 14 h 63"/>
                  <a:gd name="T4" fmla="*/ 0 w 22"/>
                  <a:gd name="T5" fmla="*/ 63 h 63"/>
                  <a:gd name="T6" fmla="*/ 22 w 22"/>
                  <a:gd name="T7" fmla="*/ 49 h 63"/>
                  <a:gd name="T8" fmla="*/ 22 w 22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3">
                    <a:moveTo>
                      <a:pt x="22" y="0"/>
                    </a:moveTo>
                    <a:lnTo>
                      <a:pt x="0" y="14"/>
                    </a:lnTo>
                    <a:lnTo>
                      <a:pt x="0" y="63"/>
                    </a:lnTo>
                    <a:lnTo>
                      <a:pt x="22" y="49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1" name="îS1iḋê">
                <a:extLst>
                  <a:ext uri="{FF2B5EF4-FFF2-40B4-BE49-F238E27FC236}">
                    <a16:creationId xmlns:a16="http://schemas.microsoft.com/office/drawing/2014/main" id="{D921191A-4AEF-D3CE-3D75-F981749F13A4}"/>
                  </a:ext>
                </a:extLst>
              </p:cNvPr>
              <p:cNvSpPr/>
              <p:nvPr/>
            </p:nvSpPr>
            <p:spPr bwMode="auto">
              <a:xfrm>
                <a:off x="3510" y="1896"/>
                <a:ext cx="487" cy="282"/>
              </a:xfrm>
              <a:custGeom>
                <a:avLst/>
                <a:gdLst>
                  <a:gd name="T0" fmla="*/ 368 w 487"/>
                  <a:gd name="T1" fmla="*/ 199 h 282"/>
                  <a:gd name="T2" fmla="*/ 363 w 487"/>
                  <a:gd name="T3" fmla="*/ 222 h 282"/>
                  <a:gd name="T4" fmla="*/ 465 w 487"/>
                  <a:gd name="T5" fmla="*/ 282 h 282"/>
                  <a:gd name="T6" fmla="*/ 487 w 487"/>
                  <a:gd name="T7" fmla="*/ 268 h 282"/>
                  <a:gd name="T8" fmla="*/ 368 w 487"/>
                  <a:gd name="T9" fmla="*/ 199 h 282"/>
                  <a:gd name="T10" fmla="*/ 113 w 487"/>
                  <a:gd name="T11" fmla="*/ 53 h 282"/>
                  <a:gd name="T12" fmla="*/ 113 w 487"/>
                  <a:gd name="T13" fmla="*/ 60 h 282"/>
                  <a:gd name="T14" fmla="*/ 113 w 487"/>
                  <a:gd name="T15" fmla="*/ 60 h 282"/>
                  <a:gd name="T16" fmla="*/ 113 w 487"/>
                  <a:gd name="T17" fmla="*/ 60 h 282"/>
                  <a:gd name="T18" fmla="*/ 334 w 487"/>
                  <a:gd name="T19" fmla="*/ 187 h 282"/>
                  <a:gd name="T20" fmla="*/ 336 w 487"/>
                  <a:gd name="T21" fmla="*/ 180 h 282"/>
                  <a:gd name="T22" fmla="*/ 113 w 487"/>
                  <a:gd name="T23" fmla="*/ 53 h 282"/>
                  <a:gd name="T24" fmla="*/ 22 w 487"/>
                  <a:gd name="T25" fmla="*/ 0 h 282"/>
                  <a:gd name="T26" fmla="*/ 0 w 487"/>
                  <a:gd name="T27" fmla="*/ 14 h 282"/>
                  <a:gd name="T28" fmla="*/ 34 w 487"/>
                  <a:gd name="T29" fmla="*/ 32 h 282"/>
                  <a:gd name="T30" fmla="*/ 39 w 487"/>
                  <a:gd name="T31" fmla="*/ 10 h 282"/>
                  <a:gd name="T32" fmla="*/ 22 w 487"/>
                  <a:gd name="T33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7" h="282">
                    <a:moveTo>
                      <a:pt x="368" y="199"/>
                    </a:moveTo>
                    <a:lnTo>
                      <a:pt x="363" y="222"/>
                    </a:lnTo>
                    <a:lnTo>
                      <a:pt x="465" y="282"/>
                    </a:lnTo>
                    <a:lnTo>
                      <a:pt x="487" y="268"/>
                    </a:lnTo>
                    <a:lnTo>
                      <a:pt x="368" y="199"/>
                    </a:lnTo>
                    <a:close/>
                    <a:moveTo>
                      <a:pt x="113" y="53"/>
                    </a:moveTo>
                    <a:lnTo>
                      <a:pt x="113" y="60"/>
                    </a:lnTo>
                    <a:lnTo>
                      <a:pt x="113" y="60"/>
                    </a:lnTo>
                    <a:lnTo>
                      <a:pt x="113" y="60"/>
                    </a:lnTo>
                    <a:lnTo>
                      <a:pt x="334" y="187"/>
                    </a:lnTo>
                    <a:lnTo>
                      <a:pt x="336" y="180"/>
                    </a:lnTo>
                    <a:lnTo>
                      <a:pt x="113" y="53"/>
                    </a:lnTo>
                    <a:close/>
                    <a:moveTo>
                      <a:pt x="22" y="0"/>
                    </a:moveTo>
                    <a:lnTo>
                      <a:pt x="0" y="14"/>
                    </a:lnTo>
                    <a:lnTo>
                      <a:pt x="34" y="32"/>
                    </a:lnTo>
                    <a:lnTo>
                      <a:pt x="39" y="1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2" name="îṡlîḑê">
                <a:extLst>
                  <a:ext uri="{FF2B5EF4-FFF2-40B4-BE49-F238E27FC236}">
                    <a16:creationId xmlns:a16="http://schemas.microsoft.com/office/drawing/2014/main" id="{9CDEF3A4-E9F0-F1DA-9772-AE7C1311D100}"/>
                  </a:ext>
                </a:extLst>
              </p:cNvPr>
              <p:cNvSpPr/>
              <p:nvPr/>
            </p:nvSpPr>
            <p:spPr bwMode="auto">
              <a:xfrm>
                <a:off x="3510" y="1896"/>
                <a:ext cx="487" cy="282"/>
              </a:xfrm>
              <a:custGeom>
                <a:avLst/>
                <a:gdLst>
                  <a:gd name="T0" fmla="*/ 368 w 487"/>
                  <a:gd name="T1" fmla="*/ 199 h 282"/>
                  <a:gd name="T2" fmla="*/ 363 w 487"/>
                  <a:gd name="T3" fmla="*/ 222 h 282"/>
                  <a:gd name="T4" fmla="*/ 465 w 487"/>
                  <a:gd name="T5" fmla="*/ 282 h 282"/>
                  <a:gd name="T6" fmla="*/ 487 w 487"/>
                  <a:gd name="T7" fmla="*/ 268 h 282"/>
                  <a:gd name="T8" fmla="*/ 368 w 487"/>
                  <a:gd name="T9" fmla="*/ 199 h 282"/>
                  <a:gd name="T10" fmla="*/ 113 w 487"/>
                  <a:gd name="T11" fmla="*/ 53 h 282"/>
                  <a:gd name="T12" fmla="*/ 113 w 487"/>
                  <a:gd name="T13" fmla="*/ 60 h 282"/>
                  <a:gd name="T14" fmla="*/ 113 w 487"/>
                  <a:gd name="T15" fmla="*/ 60 h 282"/>
                  <a:gd name="T16" fmla="*/ 113 w 487"/>
                  <a:gd name="T17" fmla="*/ 60 h 282"/>
                  <a:gd name="T18" fmla="*/ 334 w 487"/>
                  <a:gd name="T19" fmla="*/ 187 h 282"/>
                  <a:gd name="T20" fmla="*/ 336 w 487"/>
                  <a:gd name="T21" fmla="*/ 180 h 282"/>
                  <a:gd name="T22" fmla="*/ 113 w 487"/>
                  <a:gd name="T23" fmla="*/ 53 h 282"/>
                  <a:gd name="T24" fmla="*/ 22 w 487"/>
                  <a:gd name="T25" fmla="*/ 0 h 282"/>
                  <a:gd name="T26" fmla="*/ 0 w 487"/>
                  <a:gd name="T27" fmla="*/ 14 h 282"/>
                  <a:gd name="T28" fmla="*/ 34 w 487"/>
                  <a:gd name="T29" fmla="*/ 32 h 282"/>
                  <a:gd name="T30" fmla="*/ 39 w 487"/>
                  <a:gd name="T31" fmla="*/ 10 h 282"/>
                  <a:gd name="T32" fmla="*/ 22 w 487"/>
                  <a:gd name="T33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7" h="282">
                    <a:moveTo>
                      <a:pt x="368" y="199"/>
                    </a:moveTo>
                    <a:lnTo>
                      <a:pt x="363" y="222"/>
                    </a:lnTo>
                    <a:lnTo>
                      <a:pt x="465" y="282"/>
                    </a:lnTo>
                    <a:lnTo>
                      <a:pt x="487" y="268"/>
                    </a:lnTo>
                    <a:lnTo>
                      <a:pt x="368" y="199"/>
                    </a:lnTo>
                    <a:moveTo>
                      <a:pt x="113" y="53"/>
                    </a:moveTo>
                    <a:lnTo>
                      <a:pt x="113" y="60"/>
                    </a:lnTo>
                    <a:lnTo>
                      <a:pt x="113" y="60"/>
                    </a:lnTo>
                    <a:lnTo>
                      <a:pt x="113" y="60"/>
                    </a:lnTo>
                    <a:lnTo>
                      <a:pt x="334" y="187"/>
                    </a:lnTo>
                    <a:lnTo>
                      <a:pt x="336" y="180"/>
                    </a:lnTo>
                    <a:lnTo>
                      <a:pt x="113" y="53"/>
                    </a:lnTo>
                    <a:moveTo>
                      <a:pt x="22" y="0"/>
                    </a:moveTo>
                    <a:lnTo>
                      <a:pt x="0" y="14"/>
                    </a:lnTo>
                    <a:lnTo>
                      <a:pt x="34" y="32"/>
                    </a:lnTo>
                    <a:lnTo>
                      <a:pt x="39" y="10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3" name="ïṡļíḋé">
                <a:extLst>
                  <a:ext uri="{FF2B5EF4-FFF2-40B4-BE49-F238E27FC236}">
                    <a16:creationId xmlns:a16="http://schemas.microsoft.com/office/drawing/2014/main" id="{893A68F2-E37D-89BC-2DCC-9B7C3D528A66}"/>
                  </a:ext>
                </a:extLst>
              </p:cNvPr>
              <p:cNvSpPr/>
              <p:nvPr/>
            </p:nvSpPr>
            <p:spPr bwMode="auto">
              <a:xfrm>
                <a:off x="3510" y="1896"/>
                <a:ext cx="487" cy="282"/>
              </a:xfrm>
              <a:custGeom>
                <a:avLst/>
                <a:gdLst>
                  <a:gd name="T0" fmla="*/ 368 w 487"/>
                  <a:gd name="T1" fmla="*/ 199 h 282"/>
                  <a:gd name="T2" fmla="*/ 363 w 487"/>
                  <a:gd name="T3" fmla="*/ 222 h 282"/>
                  <a:gd name="T4" fmla="*/ 465 w 487"/>
                  <a:gd name="T5" fmla="*/ 282 h 282"/>
                  <a:gd name="T6" fmla="*/ 487 w 487"/>
                  <a:gd name="T7" fmla="*/ 268 h 282"/>
                  <a:gd name="T8" fmla="*/ 368 w 487"/>
                  <a:gd name="T9" fmla="*/ 199 h 282"/>
                  <a:gd name="T10" fmla="*/ 113 w 487"/>
                  <a:gd name="T11" fmla="*/ 53 h 282"/>
                  <a:gd name="T12" fmla="*/ 113 w 487"/>
                  <a:gd name="T13" fmla="*/ 60 h 282"/>
                  <a:gd name="T14" fmla="*/ 113 w 487"/>
                  <a:gd name="T15" fmla="*/ 60 h 282"/>
                  <a:gd name="T16" fmla="*/ 113 w 487"/>
                  <a:gd name="T17" fmla="*/ 60 h 282"/>
                  <a:gd name="T18" fmla="*/ 334 w 487"/>
                  <a:gd name="T19" fmla="*/ 187 h 282"/>
                  <a:gd name="T20" fmla="*/ 336 w 487"/>
                  <a:gd name="T21" fmla="*/ 180 h 282"/>
                  <a:gd name="T22" fmla="*/ 113 w 487"/>
                  <a:gd name="T23" fmla="*/ 53 h 282"/>
                  <a:gd name="T24" fmla="*/ 22 w 487"/>
                  <a:gd name="T25" fmla="*/ 0 h 282"/>
                  <a:gd name="T26" fmla="*/ 0 w 487"/>
                  <a:gd name="T27" fmla="*/ 14 h 282"/>
                  <a:gd name="T28" fmla="*/ 34 w 487"/>
                  <a:gd name="T29" fmla="*/ 32 h 282"/>
                  <a:gd name="T30" fmla="*/ 39 w 487"/>
                  <a:gd name="T31" fmla="*/ 10 h 282"/>
                  <a:gd name="T32" fmla="*/ 22 w 487"/>
                  <a:gd name="T33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7" h="282">
                    <a:moveTo>
                      <a:pt x="368" y="199"/>
                    </a:moveTo>
                    <a:lnTo>
                      <a:pt x="363" y="222"/>
                    </a:lnTo>
                    <a:lnTo>
                      <a:pt x="465" y="282"/>
                    </a:lnTo>
                    <a:lnTo>
                      <a:pt x="487" y="268"/>
                    </a:lnTo>
                    <a:lnTo>
                      <a:pt x="368" y="199"/>
                    </a:lnTo>
                    <a:close/>
                    <a:moveTo>
                      <a:pt x="113" y="53"/>
                    </a:moveTo>
                    <a:lnTo>
                      <a:pt x="113" y="60"/>
                    </a:lnTo>
                    <a:lnTo>
                      <a:pt x="113" y="60"/>
                    </a:lnTo>
                    <a:lnTo>
                      <a:pt x="113" y="60"/>
                    </a:lnTo>
                    <a:lnTo>
                      <a:pt x="334" y="187"/>
                    </a:lnTo>
                    <a:lnTo>
                      <a:pt x="336" y="180"/>
                    </a:lnTo>
                    <a:lnTo>
                      <a:pt x="113" y="53"/>
                    </a:lnTo>
                    <a:close/>
                    <a:moveTo>
                      <a:pt x="22" y="0"/>
                    </a:moveTo>
                    <a:lnTo>
                      <a:pt x="0" y="14"/>
                    </a:lnTo>
                    <a:lnTo>
                      <a:pt x="34" y="32"/>
                    </a:lnTo>
                    <a:lnTo>
                      <a:pt x="39" y="1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AD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4" name="ïsḷïďé">
                <a:extLst>
                  <a:ext uri="{FF2B5EF4-FFF2-40B4-BE49-F238E27FC236}">
                    <a16:creationId xmlns:a16="http://schemas.microsoft.com/office/drawing/2014/main" id="{DBDB946E-D8E9-CD1F-2207-293AC6B82F97}"/>
                  </a:ext>
                </a:extLst>
              </p:cNvPr>
              <p:cNvSpPr/>
              <p:nvPr/>
            </p:nvSpPr>
            <p:spPr bwMode="auto">
              <a:xfrm>
                <a:off x="3510" y="1896"/>
                <a:ext cx="487" cy="282"/>
              </a:xfrm>
              <a:custGeom>
                <a:avLst/>
                <a:gdLst>
                  <a:gd name="T0" fmla="*/ 368 w 487"/>
                  <a:gd name="T1" fmla="*/ 199 h 282"/>
                  <a:gd name="T2" fmla="*/ 363 w 487"/>
                  <a:gd name="T3" fmla="*/ 222 h 282"/>
                  <a:gd name="T4" fmla="*/ 465 w 487"/>
                  <a:gd name="T5" fmla="*/ 282 h 282"/>
                  <a:gd name="T6" fmla="*/ 487 w 487"/>
                  <a:gd name="T7" fmla="*/ 268 h 282"/>
                  <a:gd name="T8" fmla="*/ 368 w 487"/>
                  <a:gd name="T9" fmla="*/ 199 h 282"/>
                  <a:gd name="T10" fmla="*/ 113 w 487"/>
                  <a:gd name="T11" fmla="*/ 53 h 282"/>
                  <a:gd name="T12" fmla="*/ 113 w 487"/>
                  <a:gd name="T13" fmla="*/ 60 h 282"/>
                  <a:gd name="T14" fmla="*/ 113 w 487"/>
                  <a:gd name="T15" fmla="*/ 60 h 282"/>
                  <a:gd name="T16" fmla="*/ 113 w 487"/>
                  <a:gd name="T17" fmla="*/ 60 h 282"/>
                  <a:gd name="T18" fmla="*/ 334 w 487"/>
                  <a:gd name="T19" fmla="*/ 187 h 282"/>
                  <a:gd name="T20" fmla="*/ 336 w 487"/>
                  <a:gd name="T21" fmla="*/ 180 h 282"/>
                  <a:gd name="T22" fmla="*/ 113 w 487"/>
                  <a:gd name="T23" fmla="*/ 53 h 282"/>
                  <a:gd name="T24" fmla="*/ 22 w 487"/>
                  <a:gd name="T25" fmla="*/ 0 h 282"/>
                  <a:gd name="T26" fmla="*/ 0 w 487"/>
                  <a:gd name="T27" fmla="*/ 14 h 282"/>
                  <a:gd name="T28" fmla="*/ 34 w 487"/>
                  <a:gd name="T29" fmla="*/ 32 h 282"/>
                  <a:gd name="T30" fmla="*/ 39 w 487"/>
                  <a:gd name="T31" fmla="*/ 10 h 282"/>
                  <a:gd name="T32" fmla="*/ 22 w 487"/>
                  <a:gd name="T33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7" h="282">
                    <a:moveTo>
                      <a:pt x="368" y="199"/>
                    </a:moveTo>
                    <a:lnTo>
                      <a:pt x="363" y="222"/>
                    </a:lnTo>
                    <a:lnTo>
                      <a:pt x="465" y="282"/>
                    </a:lnTo>
                    <a:lnTo>
                      <a:pt x="487" y="268"/>
                    </a:lnTo>
                    <a:lnTo>
                      <a:pt x="368" y="199"/>
                    </a:lnTo>
                    <a:moveTo>
                      <a:pt x="113" y="53"/>
                    </a:moveTo>
                    <a:lnTo>
                      <a:pt x="113" y="60"/>
                    </a:lnTo>
                    <a:lnTo>
                      <a:pt x="113" y="60"/>
                    </a:lnTo>
                    <a:lnTo>
                      <a:pt x="113" y="60"/>
                    </a:lnTo>
                    <a:lnTo>
                      <a:pt x="334" y="187"/>
                    </a:lnTo>
                    <a:lnTo>
                      <a:pt x="336" y="180"/>
                    </a:lnTo>
                    <a:lnTo>
                      <a:pt x="113" y="53"/>
                    </a:lnTo>
                    <a:moveTo>
                      <a:pt x="22" y="0"/>
                    </a:moveTo>
                    <a:lnTo>
                      <a:pt x="0" y="14"/>
                    </a:lnTo>
                    <a:lnTo>
                      <a:pt x="34" y="32"/>
                    </a:lnTo>
                    <a:lnTo>
                      <a:pt x="39" y="10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5" name="íṡļiḑê">
                <a:extLst>
                  <a:ext uri="{FF2B5EF4-FFF2-40B4-BE49-F238E27FC236}">
                    <a16:creationId xmlns:a16="http://schemas.microsoft.com/office/drawing/2014/main" id="{55D85043-BF65-A0E3-7286-CBEE1F6F24A3}"/>
                  </a:ext>
                </a:extLst>
              </p:cNvPr>
              <p:cNvSpPr/>
              <p:nvPr/>
            </p:nvSpPr>
            <p:spPr bwMode="auto">
              <a:xfrm>
                <a:off x="3510" y="2007"/>
                <a:ext cx="465" cy="317"/>
              </a:xfrm>
              <a:custGeom>
                <a:avLst/>
                <a:gdLst>
                  <a:gd name="T0" fmla="*/ 343 w 465"/>
                  <a:gd name="T1" fmla="*/ 198 h 317"/>
                  <a:gd name="T2" fmla="*/ 334 w 465"/>
                  <a:gd name="T3" fmla="*/ 242 h 317"/>
                  <a:gd name="T4" fmla="*/ 465 w 465"/>
                  <a:gd name="T5" fmla="*/ 317 h 317"/>
                  <a:gd name="T6" fmla="*/ 465 w 465"/>
                  <a:gd name="T7" fmla="*/ 267 h 317"/>
                  <a:gd name="T8" fmla="*/ 343 w 465"/>
                  <a:gd name="T9" fmla="*/ 198 h 317"/>
                  <a:gd name="T10" fmla="*/ 90 w 465"/>
                  <a:gd name="T11" fmla="*/ 52 h 317"/>
                  <a:gd name="T12" fmla="*/ 79 w 465"/>
                  <a:gd name="T13" fmla="*/ 94 h 317"/>
                  <a:gd name="T14" fmla="*/ 302 w 465"/>
                  <a:gd name="T15" fmla="*/ 223 h 317"/>
                  <a:gd name="T16" fmla="*/ 310 w 465"/>
                  <a:gd name="T17" fmla="*/ 179 h 317"/>
                  <a:gd name="T18" fmla="*/ 90 w 465"/>
                  <a:gd name="T19" fmla="*/ 52 h 317"/>
                  <a:gd name="T20" fmla="*/ 0 w 465"/>
                  <a:gd name="T21" fmla="*/ 0 h 317"/>
                  <a:gd name="T22" fmla="*/ 0 w 465"/>
                  <a:gd name="T23" fmla="*/ 49 h 317"/>
                  <a:gd name="T24" fmla="*/ 5 w 465"/>
                  <a:gd name="T25" fmla="*/ 52 h 317"/>
                  <a:gd name="T26" fmla="*/ 15 w 465"/>
                  <a:gd name="T27" fmla="*/ 8 h 317"/>
                  <a:gd name="T28" fmla="*/ 0 w 465"/>
                  <a:gd name="T2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5" h="317">
                    <a:moveTo>
                      <a:pt x="343" y="198"/>
                    </a:moveTo>
                    <a:lnTo>
                      <a:pt x="334" y="242"/>
                    </a:lnTo>
                    <a:lnTo>
                      <a:pt x="465" y="317"/>
                    </a:lnTo>
                    <a:lnTo>
                      <a:pt x="465" y="267"/>
                    </a:lnTo>
                    <a:lnTo>
                      <a:pt x="343" y="198"/>
                    </a:lnTo>
                    <a:close/>
                    <a:moveTo>
                      <a:pt x="90" y="52"/>
                    </a:moveTo>
                    <a:lnTo>
                      <a:pt x="79" y="94"/>
                    </a:lnTo>
                    <a:lnTo>
                      <a:pt x="302" y="223"/>
                    </a:lnTo>
                    <a:lnTo>
                      <a:pt x="310" y="179"/>
                    </a:lnTo>
                    <a:lnTo>
                      <a:pt x="90" y="52"/>
                    </a:lnTo>
                    <a:close/>
                    <a:moveTo>
                      <a:pt x="0" y="0"/>
                    </a:moveTo>
                    <a:lnTo>
                      <a:pt x="0" y="49"/>
                    </a:lnTo>
                    <a:lnTo>
                      <a:pt x="5" y="52"/>
                    </a:lnTo>
                    <a:lnTo>
                      <a:pt x="15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6" name="iš1îďé">
                <a:extLst>
                  <a:ext uri="{FF2B5EF4-FFF2-40B4-BE49-F238E27FC236}">
                    <a16:creationId xmlns:a16="http://schemas.microsoft.com/office/drawing/2014/main" id="{8CCFB88A-22E3-82E1-1F5E-8365768220BD}"/>
                  </a:ext>
                </a:extLst>
              </p:cNvPr>
              <p:cNvSpPr/>
              <p:nvPr/>
            </p:nvSpPr>
            <p:spPr bwMode="auto">
              <a:xfrm>
                <a:off x="3510" y="2007"/>
                <a:ext cx="465" cy="317"/>
              </a:xfrm>
              <a:custGeom>
                <a:avLst/>
                <a:gdLst>
                  <a:gd name="T0" fmla="*/ 343 w 465"/>
                  <a:gd name="T1" fmla="*/ 198 h 317"/>
                  <a:gd name="T2" fmla="*/ 334 w 465"/>
                  <a:gd name="T3" fmla="*/ 242 h 317"/>
                  <a:gd name="T4" fmla="*/ 465 w 465"/>
                  <a:gd name="T5" fmla="*/ 317 h 317"/>
                  <a:gd name="T6" fmla="*/ 465 w 465"/>
                  <a:gd name="T7" fmla="*/ 267 h 317"/>
                  <a:gd name="T8" fmla="*/ 343 w 465"/>
                  <a:gd name="T9" fmla="*/ 198 h 317"/>
                  <a:gd name="T10" fmla="*/ 90 w 465"/>
                  <a:gd name="T11" fmla="*/ 52 h 317"/>
                  <a:gd name="T12" fmla="*/ 79 w 465"/>
                  <a:gd name="T13" fmla="*/ 94 h 317"/>
                  <a:gd name="T14" fmla="*/ 302 w 465"/>
                  <a:gd name="T15" fmla="*/ 223 h 317"/>
                  <a:gd name="T16" fmla="*/ 310 w 465"/>
                  <a:gd name="T17" fmla="*/ 179 h 317"/>
                  <a:gd name="T18" fmla="*/ 90 w 465"/>
                  <a:gd name="T19" fmla="*/ 52 h 317"/>
                  <a:gd name="T20" fmla="*/ 0 w 465"/>
                  <a:gd name="T21" fmla="*/ 0 h 317"/>
                  <a:gd name="T22" fmla="*/ 0 w 465"/>
                  <a:gd name="T23" fmla="*/ 49 h 317"/>
                  <a:gd name="T24" fmla="*/ 5 w 465"/>
                  <a:gd name="T25" fmla="*/ 52 h 317"/>
                  <a:gd name="T26" fmla="*/ 15 w 465"/>
                  <a:gd name="T27" fmla="*/ 8 h 317"/>
                  <a:gd name="T28" fmla="*/ 0 w 465"/>
                  <a:gd name="T2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5" h="317">
                    <a:moveTo>
                      <a:pt x="343" y="198"/>
                    </a:moveTo>
                    <a:lnTo>
                      <a:pt x="334" y="242"/>
                    </a:lnTo>
                    <a:lnTo>
                      <a:pt x="465" y="317"/>
                    </a:lnTo>
                    <a:lnTo>
                      <a:pt x="465" y="267"/>
                    </a:lnTo>
                    <a:lnTo>
                      <a:pt x="343" y="198"/>
                    </a:lnTo>
                    <a:moveTo>
                      <a:pt x="90" y="52"/>
                    </a:moveTo>
                    <a:lnTo>
                      <a:pt x="79" y="94"/>
                    </a:lnTo>
                    <a:lnTo>
                      <a:pt x="302" y="223"/>
                    </a:lnTo>
                    <a:lnTo>
                      <a:pt x="310" y="179"/>
                    </a:lnTo>
                    <a:lnTo>
                      <a:pt x="90" y="52"/>
                    </a:lnTo>
                    <a:moveTo>
                      <a:pt x="0" y="0"/>
                    </a:moveTo>
                    <a:lnTo>
                      <a:pt x="0" y="49"/>
                    </a:lnTo>
                    <a:lnTo>
                      <a:pt x="5" y="52"/>
                    </a:lnTo>
                    <a:lnTo>
                      <a:pt x="15" y="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7" name="iṧļiḍé">
                <a:extLst>
                  <a:ext uri="{FF2B5EF4-FFF2-40B4-BE49-F238E27FC236}">
                    <a16:creationId xmlns:a16="http://schemas.microsoft.com/office/drawing/2014/main" id="{17DBC4EE-1012-05C9-CA56-A00932907F1E}"/>
                  </a:ext>
                </a:extLst>
              </p:cNvPr>
              <p:cNvSpPr/>
              <p:nvPr/>
            </p:nvSpPr>
            <p:spPr bwMode="auto">
              <a:xfrm>
                <a:off x="3510" y="2007"/>
                <a:ext cx="465" cy="317"/>
              </a:xfrm>
              <a:custGeom>
                <a:avLst/>
                <a:gdLst>
                  <a:gd name="T0" fmla="*/ 343 w 465"/>
                  <a:gd name="T1" fmla="*/ 198 h 317"/>
                  <a:gd name="T2" fmla="*/ 334 w 465"/>
                  <a:gd name="T3" fmla="*/ 242 h 317"/>
                  <a:gd name="T4" fmla="*/ 465 w 465"/>
                  <a:gd name="T5" fmla="*/ 317 h 317"/>
                  <a:gd name="T6" fmla="*/ 465 w 465"/>
                  <a:gd name="T7" fmla="*/ 267 h 317"/>
                  <a:gd name="T8" fmla="*/ 343 w 465"/>
                  <a:gd name="T9" fmla="*/ 198 h 317"/>
                  <a:gd name="T10" fmla="*/ 90 w 465"/>
                  <a:gd name="T11" fmla="*/ 52 h 317"/>
                  <a:gd name="T12" fmla="*/ 79 w 465"/>
                  <a:gd name="T13" fmla="*/ 94 h 317"/>
                  <a:gd name="T14" fmla="*/ 302 w 465"/>
                  <a:gd name="T15" fmla="*/ 223 h 317"/>
                  <a:gd name="T16" fmla="*/ 310 w 465"/>
                  <a:gd name="T17" fmla="*/ 179 h 317"/>
                  <a:gd name="T18" fmla="*/ 90 w 465"/>
                  <a:gd name="T19" fmla="*/ 52 h 317"/>
                  <a:gd name="T20" fmla="*/ 0 w 465"/>
                  <a:gd name="T21" fmla="*/ 0 h 317"/>
                  <a:gd name="T22" fmla="*/ 0 w 465"/>
                  <a:gd name="T23" fmla="*/ 49 h 317"/>
                  <a:gd name="T24" fmla="*/ 5 w 465"/>
                  <a:gd name="T25" fmla="*/ 52 h 317"/>
                  <a:gd name="T26" fmla="*/ 15 w 465"/>
                  <a:gd name="T27" fmla="*/ 8 h 317"/>
                  <a:gd name="T28" fmla="*/ 0 w 465"/>
                  <a:gd name="T2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5" h="317">
                    <a:moveTo>
                      <a:pt x="343" y="198"/>
                    </a:moveTo>
                    <a:lnTo>
                      <a:pt x="334" y="242"/>
                    </a:lnTo>
                    <a:lnTo>
                      <a:pt x="465" y="317"/>
                    </a:lnTo>
                    <a:lnTo>
                      <a:pt x="465" y="267"/>
                    </a:lnTo>
                    <a:lnTo>
                      <a:pt x="343" y="198"/>
                    </a:lnTo>
                    <a:close/>
                    <a:moveTo>
                      <a:pt x="90" y="52"/>
                    </a:moveTo>
                    <a:lnTo>
                      <a:pt x="79" y="94"/>
                    </a:lnTo>
                    <a:lnTo>
                      <a:pt x="302" y="223"/>
                    </a:lnTo>
                    <a:lnTo>
                      <a:pt x="310" y="179"/>
                    </a:lnTo>
                    <a:lnTo>
                      <a:pt x="90" y="52"/>
                    </a:lnTo>
                    <a:close/>
                    <a:moveTo>
                      <a:pt x="0" y="0"/>
                    </a:moveTo>
                    <a:lnTo>
                      <a:pt x="0" y="49"/>
                    </a:lnTo>
                    <a:lnTo>
                      <a:pt x="5" y="52"/>
                    </a:lnTo>
                    <a:lnTo>
                      <a:pt x="15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9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8" name="iśḷïḋé">
                <a:extLst>
                  <a:ext uri="{FF2B5EF4-FFF2-40B4-BE49-F238E27FC236}">
                    <a16:creationId xmlns:a16="http://schemas.microsoft.com/office/drawing/2014/main" id="{401335DC-0D34-EA08-4D3C-CD2D6D317ADB}"/>
                  </a:ext>
                </a:extLst>
              </p:cNvPr>
              <p:cNvSpPr/>
              <p:nvPr/>
            </p:nvSpPr>
            <p:spPr bwMode="auto">
              <a:xfrm>
                <a:off x="3510" y="2007"/>
                <a:ext cx="465" cy="317"/>
              </a:xfrm>
              <a:custGeom>
                <a:avLst/>
                <a:gdLst>
                  <a:gd name="T0" fmla="*/ 343 w 465"/>
                  <a:gd name="T1" fmla="*/ 198 h 317"/>
                  <a:gd name="T2" fmla="*/ 334 w 465"/>
                  <a:gd name="T3" fmla="*/ 242 h 317"/>
                  <a:gd name="T4" fmla="*/ 465 w 465"/>
                  <a:gd name="T5" fmla="*/ 317 h 317"/>
                  <a:gd name="T6" fmla="*/ 465 w 465"/>
                  <a:gd name="T7" fmla="*/ 267 h 317"/>
                  <a:gd name="T8" fmla="*/ 343 w 465"/>
                  <a:gd name="T9" fmla="*/ 198 h 317"/>
                  <a:gd name="T10" fmla="*/ 90 w 465"/>
                  <a:gd name="T11" fmla="*/ 52 h 317"/>
                  <a:gd name="T12" fmla="*/ 79 w 465"/>
                  <a:gd name="T13" fmla="*/ 94 h 317"/>
                  <a:gd name="T14" fmla="*/ 302 w 465"/>
                  <a:gd name="T15" fmla="*/ 223 h 317"/>
                  <a:gd name="T16" fmla="*/ 310 w 465"/>
                  <a:gd name="T17" fmla="*/ 179 h 317"/>
                  <a:gd name="T18" fmla="*/ 90 w 465"/>
                  <a:gd name="T19" fmla="*/ 52 h 317"/>
                  <a:gd name="T20" fmla="*/ 0 w 465"/>
                  <a:gd name="T21" fmla="*/ 0 h 317"/>
                  <a:gd name="T22" fmla="*/ 0 w 465"/>
                  <a:gd name="T23" fmla="*/ 49 h 317"/>
                  <a:gd name="T24" fmla="*/ 5 w 465"/>
                  <a:gd name="T25" fmla="*/ 52 h 317"/>
                  <a:gd name="T26" fmla="*/ 15 w 465"/>
                  <a:gd name="T27" fmla="*/ 8 h 317"/>
                  <a:gd name="T28" fmla="*/ 0 w 465"/>
                  <a:gd name="T2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5" h="317">
                    <a:moveTo>
                      <a:pt x="343" y="198"/>
                    </a:moveTo>
                    <a:lnTo>
                      <a:pt x="334" y="242"/>
                    </a:lnTo>
                    <a:lnTo>
                      <a:pt x="465" y="317"/>
                    </a:lnTo>
                    <a:lnTo>
                      <a:pt x="465" y="267"/>
                    </a:lnTo>
                    <a:lnTo>
                      <a:pt x="343" y="198"/>
                    </a:lnTo>
                    <a:moveTo>
                      <a:pt x="90" y="52"/>
                    </a:moveTo>
                    <a:lnTo>
                      <a:pt x="79" y="94"/>
                    </a:lnTo>
                    <a:lnTo>
                      <a:pt x="302" y="223"/>
                    </a:lnTo>
                    <a:lnTo>
                      <a:pt x="310" y="179"/>
                    </a:lnTo>
                    <a:lnTo>
                      <a:pt x="90" y="52"/>
                    </a:lnTo>
                    <a:moveTo>
                      <a:pt x="0" y="0"/>
                    </a:moveTo>
                    <a:lnTo>
                      <a:pt x="0" y="49"/>
                    </a:lnTo>
                    <a:lnTo>
                      <a:pt x="5" y="52"/>
                    </a:lnTo>
                    <a:lnTo>
                      <a:pt x="15" y="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9" name="iṥḻíḋe">
                <a:extLst>
                  <a:ext uri="{FF2B5EF4-FFF2-40B4-BE49-F238E27FC236}">
                    <a16:creationId xmlns:a16="http://schemas.microsoft.com/office/drawing/2014/main" id="{54627408-F063-2F87-07C4-72429D963F73}"/>
                  </a:ext>
                </a:extLst>
              </p:cNvPr>
              <p:cNvSpPr/>
              <p:nvPr/>
            </p:nvSpPr>
            <p:spPr bwMode="auto">
              <a:xfrm>
                <a:off x="3975" y="2263"/>
                <a:ext cx="22" cy="61"/>
              </a:xfrm>
              <a:custGeom>
                <a:avLst/>
                <a:gdLst>
                  <a:gd name="T0" fmla="*/ 22 w 22"/>
                  <a:gd name="T1" fmla="*/ 0 h 61"/>
                  <a:gd name="T2" fmla="*/ 0 w 22"/>
                  <a:gd name="T3" fmla="*/ 11 h 61"/>
                  <a:gd name="T4" fmla="*/ 0 w 22"/>
                  <a:gd name="T5" fmla="*/ 61 h 61"/>
                  <a:gd name="T6" fmla="*/ 22 w 22"/>
                  <a:gd name="T7" fmla="*/ 47 h 61"/>
                  <a:gd name="T8" fmla="*/ 22 w 2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1">
                    <a:moveTo>
                      <a:pt x="22" y="0"/>
                    </a:moveTo>
                    <a:lnTo>
                      <a:pt x="0" y="11"/>
                    </a:lnTo>
                    <a:lnTo>
                      <a:pt x="0" y="61"/>
                    </a:lnTo>
                    <a:lnTo>
                      <a:pt x="22" y="4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0" name="íṧ1îḓê">
                <a:extLst>
                  <a:ext uri="{FF2B5EF4-FFF2-40B4-BE49-F238E27FC236}">
                    <a16:creationId xmlns:a16="http://schemas.microsoft.com/office/drawing/2014/main" id="{0AD44A73-0A17-8C37-27B2-96E3D421BF0B}"/>
                  </a:ext>
                </a:extLst>
              </p:cNvPr>
              <p:cNvSpPr/>
              <p:nvPr/>
            </p:nvSpPr>
            <p:spPr bwMode="auto">
              <a:xfrm>
                <a:off x="3975" y="2263"/>
                <a:ext cx="22" cy="61"/>
              </a:xfrm>
              <a:custGeom>
                <a:avLst/>
                <a:gdLst>
                  <a:gd name="T0" fmla="*/ 22 w 22"/>
                  <a:gd name="T1" fmla="*/ 0 h 61"/>
                  <a:gd name="T2" fmla="*/ 0 w 22"/>
                  <a:gd name="T3" fmla="*/ 11 h 61"/>
                  <a:gd name="T4" fmla="*/ 0 w 22"/>
                  <a:gd name="T5" fmla="*/ 61 h 61"/>
                  <a:gd name="T6" fmla="*/ 22 w 22"/>
                  <a:gd name="T7" fmla="*/ 47 h 61"/>
                  <a:gd name="T8" fmla="*/ 22 w 2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1">
                    <a:moveTo>
                      <a:pt x="22" y="0"/>
                    </a:moveTo>
                    <a:lnTo>
                      <a:pt x="0" y="11"/>
                    </a:lnTo>
                    <a:lnTo>
                      <a:pt x="0" y="61"/>
                    </a:lnTo>
                    <a:lnTo>
                      <a:pt x="22" y="47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1" name="iṩḻîḍê">
                <a:extLst>
                  <a:ext uri="{FF2B5EF4-FFF2-40B4-BE49-F238E27FC236}">
                    <a16:creationId xmlns:a16="http://schemas.microsoft.com/office/drawing/2014/main" id="{CF7E8FA1-DD50-BA05-889E-DDCC98269B2C}"/>
                  </a:ext>
                </a:extLst>
              </p:cNvPr>
              <p:cNvSpPr/>
              <p:nvPr/>
            </p:nvSpPr>
            <p:spPr bwMode="auto">
              <a:xfrm>
                <a:off x="3975" y="2263"/>
                <a:ext cx="22" cy="61"/>
              </a:xfrm>
              <a:custGeom>
                <a:avLst/>
                <a:gdLst>
                  <a:gd name="T0" fmla="*/ 22 w 22"/>
                  <a:gd name="T1" fmla="*/ 0 h 61"/>
                  <a:gd name="T2" fmla="*/ 0 w 22"/>
                  <a:gd name="T3" fmla="*/ 11 h 61"/>
                  <a:gd name="T4" fmla="*/ 0 w 22"/>
                  <a:gd name="T5" fmla="*/ 61 h 61"/>
                  <a:gd name="T6" fmla="*/ 22 w 22"/>
                  <a:gd name="T7" fmla="*/ 47 h 61"/>
                  <a:gd name="T8" fmla="*/ 22 w 2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1">
                    <a:moveTo>
                      <a:pt x="22" y="0"/>
                    </a:moveTo>
                    <a:lnTo>
                      <a:pt x="0" y="11"/>
                    </a:lnTo>
                    <a:lnTo>
                      <a:pt x="0" y="61"/>
                    </a:lnTo>
                    <a:lnTo>
                      <a:pt x="22" y="4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580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2" name="ïsľidè">
                <a:extLst>
                  <a:ext uri="{FF2B5EF4-FFF2-40B4-BE49-F238E27FC236}">
                    <a16:creationId xmlns:a16="http://schemas.microsoft.com/office/drawing/2014/main" id="{B35DA2D3-CDC9-C6C1-5787-7399024FF5D9}"/>
                  </a:ext>
                </a:extLst>
              </p:cNvPr>
              <p:cNvSpPr/>
              <p:nvPr/>
            </p:nvSpPr>
            <p:spPr bwMode="auto">
              <a:xfrm>
                <a:off x="3975" y="2263"/>
                <a:ext cx="22" cy="61"/>
              </a:xfrm>
              <a:custGeom>
                <a:avLst/>
                <a:gdLst>
                  <a:gd name="T0" fmla="*/ 22 w 22"/>
                  <a:gd name="T1" fmla="*/ 0 h 61"/>
                  <a:gd name="T2" fmla="*/ 0 w 22"/>
                  <a:gd name="T3" fmla="*/ 11 h 61"/>
                  <a:gd name="T4" fmla="*/ 0 w 22"/>
                  <a:gd name="T5" fmla="*/ 61 h 61"/>
                  <a:gd name="T6" fmla="*/ 22 w 22"/>
                  <a:gd name="T7" fmla="*/ 47 h 61"/>
                  <a:gd name="T8" fmla="*/ 22 w 2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1">
                    <a:moveTo>
                      <a:pt x="22" y="0"/>
                    </a:moveTo>
                    <a:lnTo>
                      <a:pt x="0" y="11"/>
                    </a:lnTo>
                    <a:lnTo>
                      <a:pt x="0" y="61"/>
                    </a:lnTo>
                    <a:lnTo>
                      <a:pt x="22" y="47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3" name="ïṧļiḓé">
                <a:extLst>
                  <a:ext uri="{FF2B5EF4-FFF2-40B4-BE49-F238E27FC236}">
                    <a16:creationId xmlns:a16="http://schemas.microsoft.com/office/drawing/2014/main" id="{9ADFBDB9-60D2-2EC8-6D67-34F91B578B64}"/>
                  </a:ext>
                </a:extLst>
              </p:cNvPr>
              <p:cNvSpPr/>
              <p:nvPr/>
            </p:nvSpPr>
            <p:spPr bwMode="auto">
              <a:xfrm>
                <a:off x="3510" y="1996"/>
                <a:ext cx="487" cy="278"/>
              </a:xfrm>
              <a:custGeom>
                <a:avLst/>
                <a:gdLst>
                  <a:gd name="T0" fmla="*/ 348 w 487"/>
                  <a:gd name="T1" fmla="*/ 185 h 278"/>
                  <a:gd name="T2" fmla="*/ 343 w 487"/>
                  <a:gd name="T3" fmla="*/ 209 h 278"/>
                  <a:gd name="T4" fmla="*/ 465 w 487"/>
                  <a:gd name="T5" fmla="*/ 278 h 278"/>
                  <a:gd name="T6" fmla="*/ 487 w 487"/>
                  <a:gd name="T7" fmla="*/ 267 h 278"/>
                  <a:gd name="T8" fmla="*/ 348 w 487"/>
                  <a:gd name="T9" fmla="*/ 185 h 278"/>
                  <a:gd name="T10" fmla="*/ 93 w 487"/>
                  <a:gd name="T11" fmla="*/ 46 h 278"/>
                  <a:gd name="T12" fmla="*/ 90 w 487"/>
                  <a:gd name="T13" fmla="*/ 63 h 278"/>
                  <a:gd name="T14" fmla="*/ 310 w 487"/>
                  <a:gd name="T15" fmla="*/ 190 h 278"/>
                  <a:gd name="T16" fmla="*/ 316 w 487"/>
                  <a:gd name="T17" fmla="*/ 167 h 278"/>
                  <a:gd name="T18" fmla="*/ 299 w 487"/>
                  <a:gd name="T19" fmla="*/ 156 h 278"/>
                  <a:gd name="T20" fmla="*/ 292 w 487"/>
                  <a:gd name="T21" fmla="*/ 160 h 278"/>
                  <a:gd name="T22" fmla="*/ 292 w 487"/>
                  <a:gd name="T23" fmla="*/ 153 h 278"/>
                  <a:gd name="T24" fmla="*/ 292 w 487"/>
                  <a:gd name="T25" fmla="*/ 160 h 278"/>
                  <a:gd name="T26" fmla="*/ 93 w 487"/>
                  <a:gd name="T27" fmla="*/ 46 h 278"/>
                  <a:gd name="T28" fmla="*/ 20 w 487"/>
                  <a:gd name="T29" fmla="*/ 0 h 278"/>
                  <a:gd name="T30" fmla="*/ 0 w 487"/>
                  <a:gd name="T31" fmla="*/ 11 h 278"/>
                  <a:gd name="T32" fmla="*/ 15 w 487"/>
                  <a:gd name="T33" fmla="*/ 19 h 278"/>
                  <a:gd name="T34" fmla="*/ 20 w 487"/>
                  <a:gd name="T35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7" h="278">
                    <a:moveTo>
                      <a:pt x="348" y="185"/>
                    </a:moveTo>
                    <a:lnTo>
                      <a:pt x="343" y="209"/>
                    </a:lnTo>
                    <a:lnTo>
                      <a:pt x="465" y="278"/>
                    </a:lnTo>
                    <a:lnTo>
                      <a:pt x="487" y="267"/>
                    </a:lnTo>
                    <a:lnTo>
                      <a:pt x="348" y="185"/>
                    </a:lnTo>
                    <a:close/>
                    <a:moveTo>
                      <a:pt x="93" y="46"/>
                    </a:moveTo>
                    <a:lnTo>
                      <a:pt x="90" y="63"/>
                    </a:lnTo>
                    <a:lnTo>
                      <a:pt x="310" y="190"/>
                    </a:lnTo>
                    <a:lnTo>
                      <a:pt x="316" y="167"/>
                    </a:lnTo>
                    <a:lnTo>
                      <a:pt x="299" y="156"/>
                    </a:lnTo>
                    <a:lnTo>
                      <a:pt x="292" y="160"/>
                    </a:lnTo>
                    <a:lnTo>
                      <a:pt x="292" y="153"/>
                    </a:lnTo>
                    <a:lnTo>
                      <a:pt x="292" y="160"/>
                    </a:lnTo>
                    <a:lnTo>
                      <a:pt x="93" y="46"/>
                    </a:lnTo>
                    <a:close/>
                    <a:moveTo>
                      <a:pt x="20" y="0"/>
                    </a:moveTo>
                    <a:lnTo>
                      <a:pt x="0" y="11"/>
                    </a:lnTo>
                    <a:lnTo>
                      <a:pt x="15" y="1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4" name="ïṣ1ïďe">
                <a:extLst>
                  <a:ext uri="{FF2B5EF4-FFF2-40B4-BE49-F238E27FC236}">
                    <a16:creationId xmlns:a16="http://schemas.microsoft.com/office/drawing/2014/main" id="{DF42D4A5-0DD0-56C9-F2F9-3F4300904DDE}"/>
                  </a:ext>
                </a:extLst>
              </p:cNvPr>
              <p:cNvSpPr/>
              <p:nvPr/>
            </p:nvSpPr>
            <p:spPr bwMode="auto">
              <a:xfrm>
                <a:off x="3510" y="1996"/>
                <a:ext cx="487" cy="278"/>
              </a:xfrm>
              <a:custGeom>
                <a:avLst/>
                <a:gdLst>
                  <a:gd name="T0" fmla="*/ 348 w 487"/>
                  <a:gd name="T1" fmla="*/ 185 h 278"/>
                  <a:gd name="T2" fmla="*/ 343 w 487"/>
                  <a:gd name="T3" fmla="*/ 209 h 278"/>
                  <a:gd name="T4" fmla="*/ 465 w 487"/>
                  <a:gd name="T5" fmla="*/ 278 h 278"/>
                  <a:gd name="T6" fmla="*/ 487 w 487"/>
                  <a:gd name="T7" fmla="*/ 267 h 278"/>
                  <a:gd name="T8" fmla="*/ 348 w 487"/>
                  <a:gd name="T9" fmla="*/ 185 h 278"/>
                  <a:gd name="T10" fmla="*/ 93 w 487"/>
                  <a:gd name="T11" fmla="*/ 46 h 278"/>
                  <a:gd name="T12" fmla="*/ 90 w 487"/>
                  <a:gd name="T13" fmla="*/ 63 h 278"/>
                  <a:gd name="T14" fmla="*/ 310 w 487"/>
                  <a:gd name="T15" fmla="*/ 190 h 278"/>
                  <a:gd name="T16" fmla="*/ 316 w 487"/>
                  <a:gd name="T17" fmla="*/ 167 h 278"/>
                  <a:gd name="T18" fmla="*/ 299 w 487"/>
                  <a:gd name="T19" fmla="*/ 156 h 278"/>
                  <a:gd name="T20" fmla="*/ 292 w 487"/>
                  <a:gd name="T21" fmla="*/ 160 h 278"/>
                  <a:gd name="T22" fmla="*/ 292 w 487"/>
                  <a:gd name="T23" fmla="*/ 153 h 278"/>
                  <a:gd name="T24" fmla="*/ 292 w 487"/>
                  <a:gd name="T25" fmla="*/ 160 h 278"/>
                  <a:gd name="T26" fmla="*/ 93 w 487"/>
                  <a:gd name="T27" fmla="*/ 46 h 278"/>
                  <a:gd name="T28" fmla="*/ 20 w 487"/>
                  <a:gd name="T29" fmla="*/ 0 h 278"/>
                  <a:gd name="T30" fmla="*/ 0 w 487"/>
                  <a:gd name="T31" fmla="*/ 11 h 278"/>
                  <a:gd name="T32" fmla="*/ 15 w 487"/>
                  <a:gd name="T33" fmla="*/ 19 h 278"/>
                  <a:gd name="T34" fmla="*/ 20 w 487"/>
                  <a:gd name="T35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7" h="278">
                    <a:moveTo>
                      <a:pt x="348" y="185"/>
                    </a:moveTo>
                    <a:lnTo>
                      <a:pt x="343" y="209"/>
                    </a:lnTo>
                    <a:lnTo>
                      <a:pt x="465" y="278"/>
                    </a:lnTo>
                    <a:lnTo>
                      <a:pt x="487" y="267"/>
                    </a:lnTo>
                    <a:lnTo>
                      <a:pt x="348" y="185"/>
                    </a:lnTo>
                    <a:moveTo>
                      <a:pt x="93" y="46"/>
                    </a:moveTo>
                    <a:lnTo>
                      <a:pt x="90" y="63"/>
                    </a:lnTo>
                    <a:lnTo>
                      <a:pt x="310" y="190"/>
                    </a:lnTo>
                    <a:lnTo>
                      <a:pt x="316" y="167"/>
                    </a:lnTo>
                    <a:lnTo>
                      <a:pt x="299" y="156"/>
                    </a:lnTo>
                    <a:lnTo>
                      <a:pt x="292" y="160"/>
                    </a:lnTo>
                    <a:lnTo>
                      <a:pt x="292" y="153"/>
                    </a:lnTo>
                    <a:lnTo>
                      <a:pt x="292" y="160"/>
                    </a:lnTo>
                    <a:lnTo>
                      <a:pt x="93" y="46"/>
                    </a:lnTo>
                    <a:moveTo>
                      <a:pt x="20" y="0"/>
                    </a:moveTo>
                    <a:lnTo>
                      <a:pt x="0" y="11"/>
                    </a:lnTo>
                    <a:lnTo>
                      <a:pt x="15" y="19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5" name="ïšļïḍe">
                <a:extLst>
                  <a:ext uri="{FF2B5EF4-FFF2-40B4-BE49-F238E27FC236}">
                    <a16:creationId xmlns:a16="http://schemas.microsoft.com/office/drawing/2014/main" id="{7F0A5A23-C32E-428A-DD62-D4CECF668658}"/>
                  </a:ext>
                </a:extLst>
              </p:cNvPr>
              <p:cNvSpPr/>
              <p:nvPr/>
            </p:nvSpPr>
            <p:spPr bwMode="auto">
              <a:xfrm>
                <a:off x="3510" y="1996"/>
                <a:ext cx="487" cy="278"/>
              </a:xfrm>
              <a:custGeom>
                <a:avLst/>
                <a:gdLst>
                  <a:gd name="T0" fmla="*/ 348 w 487"/>
                  <a:gd name="T1" fmla="*/ 185 h 278"/>
                  <a:gd name="T2" fmla="*/ 343 w 487"/>
                  <a:gd name="T3" fmla="*/ 209 h 278"/>
                  <a:gd name="T4" fmla="*/ 465 w 487"/>
                  <a:gd name="T5" fmla="*/ 278 h 278"/>
                  <a:gd name="T6" fmla="*/ 487 w 487"/>
                  <a:gd name="T7" fmla="*/ 267 h 278"/>
                  <a:gd name="T8" fmla="*/ 348 w 487"/>
                  <a:gd name="T9" fmla="*/ 185 h 278"/>
                  <a:gd name="T10" fmla="*/ 93 w 487"/>
                  <a:gd name="T11" fmla="*/ 46 h 278"/>
                  <a:gd name="T12" fmla="*/ 90 w 487"/>
                  <a:gd name="T13" fmla="*/ 63 h 278"/>
                  <a:gd name="T14" fmla="*/ 310 w 487"/>
                  <a:gd name="T15" fmla="*/ 190 h 278"/>
                  <a:gd name="T16" fmla="*/ 316 w 487"/>
                  <a:gd name="T17" fmla="*/ 167 h 278"/>
                  <a:gd name="T18" fmla="*/ 299 w 487"/>
                  <a:gd name="T19" fmla="*/ 156 h 278"/>
                  <a:gd name="T20" fmla="*/ 292 w 487"/>
                  <a:gd name="T21" fmla="*/ 160 h 278"/>
                  <a:gd name="T22" fmla="*/ 292 w 487"/>
                  <a:gd name="T23" fmla="*/ 153 h 278"/>
                  <a:gd name="T24" fmla="*/ 292 w 487"/>
                  <a:gd name="T25" fmla="*/ 160 h 278"/>
                  <a:gd name="T26" fmla="*/ 93 w 487"/>
                  <a:gd name="T27" fmla="*/ 46 h 278"/>
                  <a:gd name="T28" fmla="*/ 20 w 487"/>
                  <a:gd name="T29" fmla="*/ 0 h 278"/>
                  <a:gd name="T30" fmla="*/ 0 w 487"/>
                  <a:gd name="T31" fmla="*/ 11 h 278"/>
                  <a:gd name="T32" fmla="*/ 15 w 487"/>
                  <a:gd name="T33" fmla="*/ 19 h 278"/>
                  <a:gd name="T34" fmla="*/ 20 w 487"/>
                  <a:gd name="T35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7" h="278">
                    <a:moveTo>
                      <a:pt x="348" y="185"/>
                    </a:moveTo>
                    <a:lnTo>
                      <a:pt x="343" y="209"/>
                    </a:lnTo>
                    <a:lnTo>
                      <a:pt x="465" y="278"/>
                    </a:lnTo>
                    <a:lnTo>
                      <a:pt x="487" y="267"/>
                    </a:lnTo>
                    <a:lnTo>
                      <a:pt x="348" y="185"/>
                    </a:lnTo>
                    <a:close/>
                    <a:moveTo>
                      <a:pt x="93" y="46"/>
                    </a:moveTo>
                    <a:lnTo>
                      <a:pt x="90" y="63"/>
                    </a:lnTo>
                    <a:lnTo>
                      <a:pt x="310" y="190"/>
                    </a:lnTo>
                    <a:lnTo>
                      <a:pt x="316" y="167"/>
                    </a:lnTo>
                    <a:lnTo>
                      <a:pt x="299" y="156"/>
                    </a:lnTo>
                    <a:lnTo>
                      <a:pt x="292" y="160"/>
                    </a:lnTo>
                    <a:lnTo>
                      <a:pt x="292" y="153"/>
                    </a:lnTo>
                    <a:lnTo>
                      <a:pt x="292" y="160"/>
                    </a:lnTo>
                    <a:lnTo>
                      <a:pt x="93" y="46"/>
                    </a:lnTo>
                    <a:close/>
                    <a:moveTo>
                      <a:pt x="20" y="0"/>
                    </a:moveTo>
                    <a:lnTo>
                      <a:pt x="0" y="11"/>
                    </a:lnTo>
                    <a:lnTo>
                      <a:pt x="15" y="1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AD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6" name="íṣḻîďê">
                <a:extLst>
                  <a:ext uri="{FF2B5EF4-FFF2-40B4-BE49-F238E27FC236}">
                    <a16:creationId xmlns:a16="http://schemas.microsoft.com/office/drawing/2014/main" id="{B82B46EB-1380-E37A-14B6-13CC9D386FB8}"/>
                  </a:ext>
                </a:extLst>
              </p:cNvPr>
              <p:cNvSpPr/>
              <p:nvPr/>
            </p:nvSpPr>
            <p:spPr bwMode="auto">
              <a:xfrm>
                <a:off x="3510" y="1996"/>
                <a:ext cx="487" cy="278"/>
              </a:xfrm>
              <a:custGeom>
                <a:avLst/>
                <a:gdLst>
                  <a:gd name="T0" fmla="*/ 348 w 487"/>
                  <a:gd name="T1" fmla="*/ 185 h 278"/>
                  <a:gd name="T2" fmla="*/ 343 w 487"/>
                  <a:gd name="T3" fmla="*/ 209 h 278"/>
                  <a:gd name="T4" fmla="*/ 465 w 487"/>
                  <a:gd name="T5" fmla="*/ 278 h 278"/>
                  <a:gd name="T6" fmla="*/ 487 w 487"/>
                  <a:gd name="T7" fmla="*/ 267 h 278"/>
                  <a:gd name="T8" fmla="*/ 348 w 487"/>
                  <a:gd name="T9" fmla="*/ 185 h 278"/>
                  <a:gd name="T10" fmla="*/ 93 w 487"/>
                  <a:gd name="T11" fmla="*/ 46 h 278"/>
                  <a:gd name="T12" fmla="*/ 90 w 487"/>
                  <a:gd name="T13" fmla="*/ 63 h 278"/>
                  <a:gd name="T14" fmla="*/ 310 w 487"/>
                  <a:gd name="T15" fmla="*/ 190 h 278"/>
                  <a:gd name="T16" fmla="*/ 316 w 487"/>
                  <a:gd name="T17" fmla="*/ 167 h 278"/>
                  <a:gd name="T18" fmla="*/ 299 w 487"/>
                  <a:gd name="T19" fmla="*/ 156 h 278"/>
                  <a:gd name="T20" fmla="*/ 292 w 487"/>
                  <a:gd name="T21" fmla="*/ 160 h 278"/>
                  <a:gd name="T22" fmla="*/ 292 w 487"/>
                  <a:gd name="T23" fmla="*/ 153 h 278"/>
                  <a:gd name="T24" fmla="*/ 292 w 487"/>
                  <a:gd name="T25" fmla="*/ 160 h 278"/>
                  <a:gd name="T26" fmla="*/ 93 w 487"/>
                  <a:gd name="T27" fmla="*/ 46 h 278"/>
                  <a:gd name="T28" fmla="*/ 20 w 487"/>
                  <a:gd name="T29" fmla="*/ 0 h 278"/>
                  <a:gd name="T30" fmla="*/ 0 w 487"/>
                  <a:gd name="T31" fmla="*/ 11 h 278"/>
                  <a:gd name="T32" fmla="*/ 15 w 487"/>
                  <a:gd name="T33" fmla="*/ 19 h 278"/>
                  <a:gd name="T34" fmla="*/ 20 w 487"/>
                  <a:gd name="T35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7" h="278">
                    <a:moveTo>
                      <a:pt x="348" y="185"/>
                    </a:moveTo>
                    <a:lnTo>
                      <a:pt x="343" y="209"/>
                    </a:lnTo>
                    <a:lnTo>
                      <a:pt x="465" y="278"/>
                    </a:lnTo>
                    <a:lnTo>
                      <a:pt x="487" y="267"/>
                    </a:lnTo>
                    <a:lnTo>
                      <a:pt x="348" y="185"/>
                    </a:lnTo>
                    <a:moveTo>
                      <a:pt x="93" y="46"/>
                    </a:moveTo>
                    <a:lnTo>
                      <a:pt x="90" y="63"/>
                    </a:lnTo>
                    <a:lnTo>
                      <a:pt x="310" y="190"/>
                    </a:lnTo>
                    <a:lnTo>
                      <a:pt x="316" y="167"/>
                    </a:lnTo>
                    <a:lnTo>
                      <a:pt x="299" y="156"/>
                    </a:lnTo>
                    <a:lnTo>
                      <a:pt x="292" y="160"/>
                    </a:lnTo>
                    <a:lnTo>
                      <a:pt x="292" y="153"/>
                    </a:lnTo>
                    <a:lnTo>
                      <a:pt x="292" y="160"/>
                    </a:lnTo>
                    <a:lnTo>
                      <a:pt x="93" y="46"/>
                    </a:lnTo>
                    <a:moveTo>
                      <a:pt x="20" y="0"/>
                    </a:moveTo>
                    <a:lnTo>
                      <a:pt x="0" y="11"/>
                    </a:lnTo>
                    <a:lnTo>
                      <a:pt x="15" y="19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7" name="ïŝḻïďe">
                <a:extLst>
                  <a:ext uri="{FF2B5EF4-FFF2-40B4-BE49-F238E27FC236}">
                    <a16:creationId xmlns:a16="http://schemas.microsoft.com/office/drawing/2014/main" id="{F3B50313-CFCF-D7D7-1FDE-E000BF047156}"/>
                  </a:ext>
                </a:extLst>
              </p:cNvPr>
              <p:cNvSpPr/>
              <p:nvPr/>
            </p:nvSpPr>
            <p:spPr bwMode="auto">
              <a:xfrm>
                <a:off x="4102" y="2056"/>
                <a:ext cx="464" cy="317"/>
              </a:xfrm>
              <a:custGeom>
                <a:avLst/>
                <a:gdLst>
                  <a:gd name="T0" fmla="*/ 0 w 464"/>
                  <a:gd name="T1" fmla="*/ 0 h 317"/>
                  <a:gd name="T2" fmla="*/ 0 w 464"/>
                  <a:gd name="T3" fmla="*/ 49 h 317"/>
                  <a:gd name="T4" fmla="*/ 464 w 464"/>
                  <a:gd name="T5" fmla="*/ 317 h 317"/>
                  <a:gd name="T6" fmla="*/ 464 w 464"/>
                  <a:gd name="T7" fmla="*/ 268 h 317"/>
                  <a:gd name="T8" fmla="*/ 0 w 46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7">
                    <a:moveTo>
                      <a:pt x="0" y="0"/>
                    </a:moveTo>
                    <a:lnTo>
                      <a:pt x="0" y="49"/>
                    </a:lnTo>
                    <a:lnTo>
                      <a:pt x="464" y="317"/>
                    </a:lnTo>
                    <a:lnTo>
                      <a:pt x="464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8" name="ísľîḋè">
                <a:extLst>
                  <a:ext uri="{FF2B5EF4-FFF2-40B4-BE49-F238E27FC236}">
                    <a16:creationId xmlns:a16="http://schemas.microsoft.com/office/drawing/2014/main" id="{9CEAD95C-1B40-91B9-87E9-93567AE4A5D7}"/>
                  </a:ext>
                </a:extLst>
              </p:cNvPr>
              <p:cNvSpPr/>
              <p:nvPr/>
            </p:nvSpPr>
            <p:spPr bwMode="auto">
              <a:xfrm>
                <a:off x="4102" y="2056"/>
                <a:ext cx="464" cy="317"/>
              </a:xfrm>
              <a:custGeom>
                <a:avLst/>
                <a:gdLst>
                  <a:gd name="T0" fmla="*/ 0 w 464"/>
                  <a:gd name="T1" fmla="*/ 0 h 317"/>
                  <a:gd name="T2" fmla="*/ 0 w 464"/>
                  <a:gd name="T3" fmla="*/ 49 h 317"/>
                  <a:gd name="T4" fmla="*/ 464 w 464"/>
                  <a:gd name="T5" fmla="*/ 317 h 317"/>
                  <a:gd name="T6" fmla="*/ 464 w 464"/>
                  <a:gd name="T7" fmla="*/ 268 h 317"/>
                  <a:gd name="T8" fmla="*/ 0 w 46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7">
                    <a:moveTo>
                      <a:pt x="0" y="0"/>
                    </a:moveTo>
                    <a:lnTo>
                      <a:pt x="0" y="49"/>
                    </a:lnTo>
                    <a:lnTo>
                      <a:pt x="464" y="317"/>
                    </a:lnTo>
                    <a:lnTo>
                      <a:pt x="464" y="2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9" name="î$1íḑe">
                <a:extLst>
                  <a:ext uri="{FF2B5EF4-FFF2-40B4-BE49-F238E27FC236}">
                    <a16:creationId xmlns:a16="http://schemas.microsoft.com/office/drawing/2014/main" id="{62002DDD-DE7B-E128-EEC2-25BA13B8EAA2}"/>
                  </a:ext>
                </a:extLst>
              </p:cNvPr>
              <p:cNvSpPr/>
              <p:nvPr/>
            </p:nvSpPr>
            <p:spPr bwMode="auto">
              <a:xfrm>
                <a:off x="4102" y="2056"/>
                <a:ext cx="464" cy="317"/>
              </a:xfrm>
              <a:custGeom>
                <a:avLst/>
                <a:gdLst>
                  <a:gd name="T0" fmla="*/ 0 w 464"/>
                  <a:gd name="T1" fmla="*/ 0 h 317"/>
                  <a:gd name="T2" fmla="*/ 0 w 464"/>
                  <a:gd name="T3" fmla="*/ 49 h 317"/>
                  <a:gd name="T4" fmla="*/ 464 w 464"/>
                  <a:gd name="T5" fmla="*/ 317 h 317"/>
                  <a:gd name="T6" fmla="*/ 464 w 464"/>
                  <a:gd name="T7" fmla="*/ 268 h 317"/>
                  <a:gd name="T8" fmla="*/ 0 w 46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7">
                    <a:moveTo>
                      <a:pt x="0" y="0"/>
                    </a:moveTo>
                    <a:lnTo>
                      <a:pt x="0" y="49"/>
                    </a:lnTo>
                    <a:lnTo>
                      <a:pt x="464" y="317"/>
                    </a:lnTo>
                    <a:lnTo>
                      <a:pt x="464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9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0" name="ïṩļïḓè">
                <a:extLst>
                  <a:ext uri="{FF2B5EF4-FFF2-40B4-BE49-F238E27FC236}">
                    <a16:creationId xmlns:a16="http://schemas.microsoft.com/office/drawing/2014/main" id="{D4E73336-90FA-F071-612D-14978CABCB3B}"/>
                  </a:ext>
                </a:extLst>
              </p:cNvPr>
              <p:cNvSpPr/>
              <p:nvPr/>
            </p:nvSpPr>
            <p:spPr bwMode="auto">
              <a:xfrm>
                <a:off x="4102" y="2056"/>
                <a:ext cx="464" cy="317"/>
              </a:xfrm>
              <a:custGeom>
                <a:avLst/>
                <a:gdLst>
                  <a:gd name="T0" fmla="*/ 0 w 464"/>
                  <a:gd name="T1" fmla="*/ 0 h 317"/>
                  <a:gd name="T2" fmla="*/ 0 w 464"/>
                  <a:gd name="T3" fmla="*/ 49 h 317"/>
                  <a:gd name="T4" fmla="*/ 464 w 464"/>
                  <a:gd name="T5" fmla="*/ 317 h 317"/>
                  <a:gd name="T6" fmla="*/ 464 w 464"/>
                  <a:gd name="T7" fmla="*/ 268 h 317"/>
                  <a:gd name="T8" fmla="*/ 0 w 46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7">
                    <a:moveTo>
                      <a:pt x="0" y="0"/>
                    </a:moveTo>
                    <a:lnTo>
                      <a:pt x="0" y="49"/>
                    </a:lnTo>
                    <a:lnTo>
                      <a:pt x="464" y="317"/>
                    </a:lnTo>
                    <a:lnTo>
                      <a:pt x="464" y="2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1" name="iSḷíḑè">
                <a:extLst>
                  <a:ext uri="{FF2B5EF4-FFF2-40B4-BE49-F238E27FC236}">
                    <a16:creationId xmlns:a16="http://schemas.microsoft.com/office/drawing/2014/main" id="{91375783-284A-9F40-52C0-4CBB437BD2C4}"/>
                  </a:ext>
                </a:extLst>
              </p:cNvPr>
              <p:cNvSpPr/>
              <p:nvPr/>
            </p:nvSpPr>
            <p:spPr bwMode="auto">
              <a:xfrm>
                <a:off x="4566" y="2312"/>
                <a:ext cx="24" cy="61"/>
              </a:xfrm>
              <a:custGeom>
                <a:avLst/>
                <a:gdLst>
                  <a:gd name="T0" fmla="*/ 24 w 24"/>
                  <a:gd name="T1" fmla="*/ 0 h 61"/>
                  <a:gd name="T2" fmla="*/ 0 w 24"/>
                  <a:gd name="T3" fmla="*/ 12 h 61"/>
                  <a:gd name="T4" fmla="*/ 0 w 24"/>
                  <a:gd name="T5" fmla="*/ 61 h 61"/>
                  <a:gd name="T6" fmla="*/ 22 w 24"/>
                  <a:gd name="T7" fmla="*/ 47 h 61"/>
                  <a:gd name="T8" fmla="*/ 24 w 24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1">
                    <a:moveTo>
                      <a:pt x="24" y="0"/>
                    </a:moveTo>
                    <a:lnTo>
                      <a:pt x="0" y="12"/>
                    </a:lnTo>
                    <a:lnTo>
                      <a:pt x="0" y="61"/>
                    </a:lnTo>
                    <a:lnTo>
                      <a:pt x="22" y="4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2" name="íśḻîḋe">
                <a:extLst>
                  <a:ext uri="{FF2B5EF4-FFF2-40B4-BE49-F238E27FC236}">
                    <a16:creationId xmlns:a16="http://schemas.microsoft.com/office/drawing/2014/main" id="{9372E1F0-10D5-3922-0123-DE282C1E33B3}"/>
                  </a:ext>
                </a:extLst>
              </p:cNvPr>
              <p:cNvSpPr/>
              <p:nvPr/>
            </p:nvSpPr>
            <p:spPr bwMode="auto">
              <a:xfrm>
                <a:off x="4566" y="2312"/>
                <a:ext cx="24" cy="61"/>
              </a:xfrm>
              <a:custGeom>
                <a:avLst/>
                <a:gdLst>
                  <a:gd name="T0" fmla="*/ 24 w 24"/>
                  <a:gd name="T1" fmla="*/ 0 h 61"/>
                  <a:gd name="T2" fmla="*/ 0 w 24"/>
                  <a:gd name="T3" fmla="*/ 12 h 61"/>
                  <a:gd name="T4" fmla="*/ 0 w 24"/>
                  <a:gd name="T5" fmla="*/ 61 h 61"/>
                  <a:gd name="T6" fmla="*/ 22 w 24"/>
                  <a:gd name="T7" fmla="*/ 47 h 61"/>
                  <a:gd name="T8" fmla="*/ 24 w 24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1">
                    <a:moveTo>
                      <a:pt x="24" y="0"/>
                    </a:moveTo>
                    <a:lnTo>
                      <a:pt x="0" y="12"/>
                    </a:lnTo>
                    <a:lnTo>
                      <a:pt x="0" y="61"/>
                    </a:lnTo>
                    <a:lnTo>
                      <a:pt x="22" y="47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3" name="îşḷïḑê">
                <a:extLst>
                  <a:ext uri="{FF2B5EF4-FFF2-40B4-BE49-F238E27FC236}">
                    <a16:creationId xmlns:a16="http://schemas.microsoft.com/office/drawing/2014/main" id="{FB2D3D97-18CF-F8FF-D998-8914E79F3F24}"/>
                  </a:ext>
                </a:extLst>
              </p:cNvPr>
              <p:cNvSpPr/>
              <p:nvPr/>
            </p:nvSpPr>
            <p:spPr bwMode="auto">
              <a:xfrm>
                <a:off x="4566" y="2312"/>
                <a:ext cx="24" cy="61"/>
              </a:xfrm>
              <a:custGeom>
                <a:avLst/>
                <a:gdLst>
                  <a:gd name="T0" fmla="*/ 24 w 24"/>
                  <a:gd name="T1" fmla="*/ 0 h 61"/>
                  <a:gd name="T2" fmla="*/ 0 w 24"/>
                  <a:gd name="T3" fmla="*/ 12 h 61"/>
                  <a:gd name="T4" fmla="*/ 0 w 24"/>
                  <a:gd name="T5" fmla="*/ 61 h 61"/>
                  <a:gd name="T6" fmla="*/ 22 w 24"/>
                  <a:gd name="T7" fmla="*/ 47 h 61"/>
                  <a:gd name="T8" fmla="*/ 24 w 24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1">
                    <a:moveTo>
                      <a:pt x="24" y="0"/>
                    </a:moveTo>
                    <a:lnTo>
                      <a:pt x="0" y="12"/>
                    </a:lnTo>
                    <a:lnTo>
                      <a:pt x="0" y="61"/>
                    </a:lnTo>
                    <a:lnTo>
                      <a:pt x="22" y="4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7580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4" name="î$ļiḋe">
                <a:extLst>
                  <a:ext uri="{FF2B5EF4-FFF2-40B4-BE49-F238E27FC236}">
                    <a16:creationId xmlns:a16="http://schemas.microsoft.com/office/drawing/2014/main" id="{685337FB-D766-808B-7405-ABFAE351CB1C}"/>
                  </a:ext>
                </a:extLst>
              </p:cNvPr>
              <p:cNvSpPr/>
              <p:nvPr/>
            </p:nvSpPr>
            <p:spPr bwMode="auto">
              <a:xfrm>
                <a:off x="4566" y="2312"/>
                <a:ext cx="24" cy="61"/>
              </a:xfrm>
              <a:custGeom>
                <a:avLst/>
                <a:gdLst>
                  <a:gd name="T0" fmla="*/ 24 w 24"/>
                  <a:gd name="T1" fmla="*/ 0 h 61"/>
                  <a:gd name="T2" fmla="*/ 0 w 24"/>
                  <a:gd name="T3" fmla="*/ 12 h 61"/>
                  <a:gd name="T4" fmla="*/ 0 w 24"/>
                  <a:gd name="T5" fmla="*/ 61 h 61"/>
                  <a:gd name="T6" fmla="*/ 22 w 24"/>
                  <a:gd name="T7" fmla="*/ 47 h 61"/>
                  <a:gd name="T8" fmla="*/ 24 w 24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1">
                    <a:moveTo>
                      <a:pt x="24" y="0"/>
                    </a:moveTo>
                    <a:lnTo>
                      <a:pt x="0" y="12"/>
                    </a:lnTo>
                    <a:lnTo>
                      <a:pt x="0" y="61"/>
                    </a:lnTo>
                    <a:lnTo>
                      <a:pt x="22" y="47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5" name="iSḻïďè">
                <a:extLst>
                  <a:ext uri="{FF2B5EF4-FFF2-40B4-BE49-F238E27FC236}">
                    <a16:creationId xmlns:a16="http://schemas.microsoft.com/office/drawing/2014/main" id="{DF1D5820-4C5D-D4DA-5467-4A468EA316A2}"/>
                  </a:ext>
                </a:extLst>
              </p:cNvPr>
              <p:cNvSpPr/>
              <p:nvPr/>
            </p:nvSpPr>
            <p:spPr bwMode="auto">
              <a:xfrm>
                <a:off x="4102" y="2042"/>
                <a:ext cx="488" cy="282"/>
              </a:xfrm>
              <a:custGeom>
                <a:avLst/>
                <a:gdLst>
                  <a:gd name="T0" fmla="*/ 23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70 h 282"/>
                  <a:gd name="T8" fmla="*/ 23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3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6" name="íSḻíḓê">
                <a:extLst>
                  <a:ext uri="{FF2B5EF4-FFF2-40B4-BE49-F238E27FC236}">
                    <a16:creationId xmlns:a16="http://schemas.microsoft.com/office/drawing/2014/main" id="{1A938BBD-053C-3FF4-A4C0-139724A5E68F}"/>
                  </a:ext>
                </a:extLst>
              </p:cNvPr>
              <p:cNvSpPr/>
              <p:nvPr/>
            </p:nvSpPr>
            <p:spPr bwMode="auto">
              <a:xfrm>
                <a:off x="4102" y="2042"/>
                <a:ext cx="488" cy="282"/>
              </a:xfrm>
              <a:custGeom>
                <a:avLst/>
                <a:gdLst>
                  <a:gd name="T0" fmla="*/ 23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70 h 282"/>
                  <a:gd name="T8" fmla="*/ 23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3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70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7" name="íSļïde">
                <a:extLst>
                  <a:ext uri="{FF2B5EF4-FFF2-40B4-BE49-F238E27FC236}">
                    <a16:creationId xmlns:a16="http://schemas.microsoft.com/office/drawing/2014/main" id="{45BE983F-5ACF-57BD-ABF4-8EDD32572802}"/>
                  </a:ext>
                </a:extLst>
              </p:cNvPr>
              <p:cNvSpPr/>
              <p:nvPr/>
            </p:nvSpPr>
            <p:spPr bwMode="auto">
              <a:xfrm>
                <a:off x="4102" y="2042"/>
                <a:ext cx="488" cy="282"/>
              </a:xfrm>
              <a:custGeom>
                <a:avLst/>
                <a:gdLst>
                  <a:gd name="T0" fmla="*/ 23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70 h 282"/>
                  <a:gd name="T8" fmla="*/ 23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3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AD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8" name="îš1ïḓé">
                <a:extLst>
                  <a:ext uri="{FF2B5EF4-FFF2-40B4-BE49-F238E27FC236}">
                    <a16:creationId xmlns:a16="http://schemas.microsoft.com/office/drawing/2014/main" id="{39B4E055-8D9A-21AF-AC61-67E68D6CC313}"/>
                  </a:ext>
                </a:extLst>
              </p:cNvPr>
              <p:cNvSpPr/>
              <p:nvPr/>
            </p:nvSpPr>
            <p:spPr bwMode="auto">
              <a:xfrm>
                <a:off x="4102" y="2042"/>
                <a:ext cx="488" cy="282"/>
              </a:xfrm>
              <a:custGeom>
                <a:avLst/>
                <a:gdLst>
                  <a:gd name="T0" fmla="*/ 23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70 h 282"/>
                  <a:gd name="T8" fmla="*/ 23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3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70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9" name="íşḻïḋé">
                <a:extLst>
                  <a:ext uri="{FF2B5EF4-FFF2-40B4-BE49-F238E27FC236}">
                    <a16:creationId xmlns:a16="http://schemas.microsoft.com/office/drawing/2014/main" id="{ECBADE5B-DA89-D63F-0EC6-819CF3E998C0}"/>
                  </a:ext>
                </a:extLst>
              </p:cNvPr>
              <p:cNvSpPr/>
              <p:nvPr/>
            </p:nvSpPr>
            <p:spPr bwMode="auto">
              <a:xfrm>
                <a:off x="4102" y="2154"/>
                <a:ext cx="464" cy="317"/>
              </a:xfrm>
              <a:custGeom>
                <a:avLst/>
                <a:gdLst>
                  <a:gd name="T0" fmla="*/ 0 w 464"/>
                  <a:gd name="T1" fmla="*/ 0 h 317"/>
                  <a:gd name="T2" fmla="*/ 0 w 464"/>
                  <a:gd name="T3" fmla="*/ 48 h 317"/>
                  <a:gd name="T4" fmla="*/ 464 w 464"/>
                  <a:gd name="T5" fmla="*/ 317 h 317"/>
                  <a:gd name="T6" fmla="*/ 464 w 464"/>
                  <a:gd name="T7" fmla="*/ 268 h 317"/>
                  <a:gd name="T8" fmla="*/ 0 w 46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7">
                    <a:moveTo>
                      <a:pt x="0" y="0"/>
                    </a:moveTo>
                    <a:lnTo>
                      <a:pt x="0" y="48"/>
                    </a:lnTo>
                    <a:lnTo>
                      <a:pt x="464" y="317"/>
                    </a:lnTo>
                    <a:lnTo>
                      <a:pt x="464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0" name="ïsḷîdé">
                <a:extLst>
                  <a:ext uri="{FF2B5EF4-FFF2-40B4-BE49-F238E27FC236}">
                    <a16:creationId xmlns:a16="http://schemas.microsoft.com/office/drawing/2014/main" id="{0A74B599-169B-169A-75DA-3B8D3A5F3676}"/>
                  </a:ext>
                </a:extLst>
              </p:cNvPr>
              <p:cNvSpPr/>
              <p:nvPr/>
            </p:nvSpPr>
            <p:spPr bwMode="auto">
              <a:xfrm>
                <a:off x="4102" y="2154"/>
                <a:ext cx="464" cy="317"/>
              </a:xfrm>
              <a:custGeom>
                <a:avLst/>
                <a:gdLst>
                  <a:gd name="T0" fmla="*/ 0 w 464"/>
                  <a:gd name="T1" fmla="*/ 0 h 317"/>
                  <a:gd name="T2" fmla="*/ 0 w 464"/>
                  <a:gd name="T3" fmla="*/ 48 h 317"/>
                  <a:gd name="T4" fmla="*/ 464 w 464"/>
                  <a:gd name="T5" fmla="*/ 317 h 317"/>
                  <a:gd name="T6" fmla="*/ 464 w 464"/>
                  <a:gd name="T7" fmla="*/ 268 h 317"/>
                  <a:gd name="T8" fmla="*/ 0 w 46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7">
                    <a:moveTo>
                      <a:pt x="0" y="0"/>
                    </a:moveTo>
                    <a:lnTo>
                      <a:pt x="0" y="48"/>
                    </a:lnTo>
                    <a:lnTo>
                      <a:pt x="464" y="317"/>
                    </a:lnTo>
                    <a:lnTo>
                      <a:pt x="464" y="2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1" name="íṣľíḋe">
                <a:extLst>
                  <a:ext uri="{FF2B5EF4-FFF2-40B4-BE49-F238E27FC236}">
                    <a16:creationId xmlns:a16="http://schemas.microsoft.com/office/drawing/2014/main" id="{EA10B687-77CF-7AB7-E07B-902CB0D53107}"/>
                  </a:ext>
                </a:extLst>
              </p:cNvPr>
              <p:cNvSpPr/>
              <p:nvPr/>
            </p:nvSpPr>
            <p:spPr bwMode="auto">
              <a:xfrm>
                <a:off x="4102" y="2154"/>
                <a:ext cx="464" cy="317"/>
              </a:xfrm>
              <a:custGeom>
                <a:avLst/>
                <a:gdLst>
                  <a:gd name="T0" fmla="*/ 0 w 464"/>
                  <a:gd name="T1" fmla="*/ 0 h 317"/>
                  <a:gd name="T2" fmla="*/ 0 w 464"/>
                  <a:gd name="T3" fmla="*/ 48 h 317"/>
                  <a:gd name="T4" fmla="*/ 464 w 464"/>
                  <a:gd name="T5" fmla="*/ 317 h 317"/>
                  <a:gd name="T6" fmla="*/ 464 w 464"/>
                  <a:gd name="T7" fmla="*/ 268 h 317"/>
                  <a:gd name="T8" fmla="*/ 0 w 46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7">
                    <a:moveTo>
                      <a:pt x="0" y="0"/>
                    </a:moveTo>
                    <a:lnTo>
                      <a:pt x="0" y="48"/>
                    </a:lnTo>
                    <a:lnTo>
                      <a:pt x="464" y="317"/>
                    </a:lnTo>
                    <a:lnTo>
                      <a:pt x="464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9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2" name="iślïḍè">
                <a:extLst>
                  <a:ext uri="{FF2B5EF4-FFF2-40B4-BE49-F238E27FC236}">
                    <a16:creationId xmlns:a16="http://schemas.microsoft.com/office/drawing/2014/main" id="{081B7FA5-7A1F-B66D-6CFC-733E3FE1F10E}"/>
                  </a:ext>
                </a:extLst>
              </p:cNvPr>
              <p:cNvSpPr/>
              <p:nvPr/>
            </p:nvSpPr>
            <p:spPr bwMode="auto">
              <a:xfrm>
                <a:off x="4102" y="2154"/>
                <a:ext cx="464" cy="317"/>
              </a:xfrm>
              <a:custGeom>
                <a:avLst/>
                <a:gdLst>
                  <a:gd name="T0" fmla="*/ 0 w 464"/>
                  <a:gd name="T1" fmla="*/ 0 h 317"/>
                  <a:gd name="T2" fmla="*/ 0 w 464"/>
                  <a:gd name="T3" fmla="*/ 48 h 317"/>
                  <a:gd name="T4" fmla="*/ 464 w 464"/>
                  <a:gd name="T5" fmla="*/ 317 h 317"/>
                  <a:gd name="T6" fmla="*/ 464 w 464"/>
                  <a:gd name="T7" fmla="*/ 268 h 317"/>
                  <a:gd name="T8" fmla="*/ 0 w 46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7">
                    <a:moveTo>
                      <a:pt x="0" y="0"/>
                    </a:moveTo>
                    <a:lnTo>
                      <a:pt x="0" y="48"/>
                    </a:lnTo>
                    <a:lnTo>
                      <a:pt x="464" y="317"/>
                    </a:lnTo>
                    <a:lnTo>
                      <a:pt x="464" y="2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3" name="iŝ1îḑè">
                <a:extLst>
                  <a:ext uri="{FF2B5EF4-FFF2-40B4-BE49-F238E27FC236}">
                    <a16:creationId xmlns:a16="http://schemas.microsoft.com/office/drawing/2014/main" id="{B43840D8-84D9-922D-11C4-B758B6656EB7}"/>
                  </a:ext>
                </a:extLst>
              </p:cNvPr>
              <p:cNvSpPr/>
              <p:nvPr/>
            </p:nvSpPr>
            <p:spPr bwMode="auto">
              <a:xfrm>
                <a:off x="4566" y="2408"/>
                <a:ext cx="24" cy="63"/>
              </a:xfrm>
              <a:custGeom>
                <a:avLst/>
                <a:gdLst>
                  <a:gd name="T0" fmla="*/ 24 w 24"/>
                  <a:gd name="T1" fmla="*/ 0 h 63"/>
                  <a:gd name="T2" fmla="*/ 0 w 24"/>
                  <a:gd name="T3" fmla="*/ 14 h 63"/>
                  <a:gd name="T4" fmla="*/ 0 w 24"/>
                  <a:gd name="T5" fmla="*/ 63 h 63"/>
                  <a:gd name="T6" fmla="*/ 22 w 24"/>
                  <a:gd name="T7" fmla="*/ 50 h 63"/>
                  <a:gd name="T8" fmla="*/ 24 w 2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3">
                    <a:moveTo>
                      <a:pt x="24" y="0"/>
                    </a:moveTo>
                    <a:lnTo>
                      <a:pt x="0" y="14"/>
                    </a:lnTo>
                    <a:lnTo>
                      <a:pt x="0" y="63"/>
                    </a:lnTo>
                    <a:lnTo>
                      <a:pt x="22" y="5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4" name="isľíḍê">
                <a:extLst>
                  <a:ext uri="{FF2B5EF4-FFF2-40B4-BE49-F238E27FC236}">
                    <a16:creationId xmlns:a16="http://schemas.microsoft.com/office/drawing/2014/main" id="{57174899-EF12-E75C-58F9-2219F07B4023}"/>
                  </a:ext>
                </a:extLst>
              </p:cNvPr>
              <p:cNvSpPr/>
              <p:nvPr/>
            </p:nvSpPr>
            <p:spPr bwMode="auto">
              <a:xfrm>
                <a:off x="4566" y="2408"/>
                <a:ext cx="24" cy="63"/>
              </a:xfrm>
              <a:custGeom>
                <a:avLst/>
                <a:gdLst>
                  <a:gd name="T0" fmla="*/ 24 w 24"/>
                  <a:gd name="T1" fmla="*/ 0 h 63"/>
                  <a:gd name="T2" fmla="*/ 0 w 24"/>
                  <a:gd name="T3" fmla="*/ 14 h 63"/>
                  <a:gd name="T4" fmla="*/ 0 w 24"/>
                  <a:gd name="T5" fmla="*/ 63 h 63"/>
                  <a:gd name="T6" fmla="*/ 22 w 24"/>
                  <a:gd name="T7" fmla="*/ 50 h 63"/>
                  <a:gd name="T8" fmla="*/ 24 w 2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3">
                    <a:moveTo>
                      <a:pt x="24" y="0"/>
                    </a:moveTo>
                    <a:lnTo>
                      <a:pt x="0" y="14"/>
                    </a:lnTo>
                    <a:lnTo>
                      <a:pt x="0" y="63"/>
                    </a:lnTo>
                    <a:lnTo>
                      <a:pt x="22" y="50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5" name="îṣḻíḑé">
                <a:extLst>
                  <a:ext uri="{FF2B5EF4-FFF2-40B4-BE49-F238E27FC236}">
                    <a16:creationId xmlns:a16="http://schemas.microsoft.com/office/drawing/2014/main" id="{78A72350-DB9A-25D2-7EBB-1C28AF103CAD}"/>
                  </a:ext>
                </a:extLst>
              </p:cNvPr>
              <p:cNvSpPr/>
              <p:nvPr/>
            </p:nvSpPr>
            <p:spPr bwMode="auto">
              <a:xfrm>
                <a:off x="4566" y="2408"/>
                <a:ext cx="24" cy="63"/>
              </a:xfrm>
              <a:custGeom>
                <a:avLst/>
                <a:gdLst>
                  <a:gd name="T0" fmla="*/ 24 w 24"/>
                  <a:gd name="T1" fmla="*/ 0 h 63"/>
                  <a:gd name="T2" fmla="*/ 0 w 24"/>
                  <a:gd name="T3" fmla="*/ 14 h 63"/>
                  <a:gd name="T4" fmla="*/ 0 w 24"/>
                  <a:gd name="T5" fmla="*/ 63 h 63"/>
                  <a:gd name="T6" fmla="*/ 22 w 24"/>
                  <a:gd name="T7" fmla="*/ 50 h 63"/>
                  <a:gd name="T8" fmla="*/ 24 w 2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3">
                    <a:moveTo>
                      <a:pt x="24" y="0"/>
                    </a:moveTo>
                    <a:lnTo>
                      <a:pt x="0" y="14"/>
                    </a:lnTo>
                    <a:lnTo>
                      <a:pt x="0" y="63"/>
                    </a:lnTo>
                    <a:lnTo>
                      <a:pt x="22" y="5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7580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6" name="iṧḻïḍè">
                <a:extLst>
                  <a:ext uri="{FF2B5EF4-FFF2-40B4-BE49-F238E27FC236}">
                    <a16:creationId xmlns:a16="http://schemas.microsoft.com/office/drawing/2014/main" id="{98B125DC-A02C-921D-000C-C20883FB3D66}"/>
                  </a:ext>
                </a:extLst>
              </p:cNvPr>
              <p:cNvSpPr/>
              <p:nvPr/>
            </p:nvSpPr>
            <p:spPr bwMode="auto">
              <a:xfrm>
                <a:off x="4566" y="2408"/>
                <a:ext cx="24" cy="63"/>
              </a:xfrm>
              <a:custGeom>
                <a:avLst/>
                <a:gdLst>
                  <a:gd name="T0" fmla="*/ 24 w 24"/>
                  <a:gd name="T1" fmla="*/ 0 h 63"/>
                  <a:gd name="T2" fmla="*/ 0 w 24"/>
                  <a:gd name="T3" fmla="*/ 14 h 63"/>
                  <a:gd name="T4" fmla="*/ 0 w 24"/>
                  <a:gd name="T5" fmla="*/ 63 h 63"/>
                  <a:gd name="T6" fmla="*/ 22 w 24"/>
                  <a:gd name="T7" fmla="*/ 50 h 63"/>
                  <a:gd name="T8" fmla="*/ 24 w 2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3">
                    <a:moveTo>
                      <a:pt x="24" y="0"/>
                    </a:moveTo>
                    <a:lnTo>
                      <a:pt x="0" y="14"/>
                    </a:lnTo>
                    <a:lnTo>
                      <a:pt x="0" y="63"/>
                    </a:lnTo>
                    <a:lnTo>
                      <a:pt x="22" y="50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7" name="îsḷïďè">
                <a:extLst>
                  <a:ext uri="{FF2B5EF4-FFF2-40B4-BE49-F238E27FC236}">
                    <a16:creationId xmlns:a16="http://schemas.microsoft.com/office/drawing/2014/main" id="{6A8C4BCF-C120-2F25-5737-6FAB3673BF6F}"/>
                  </a:ext>
                </a:extLst>
              </p:cNvPr>
              <p:cNvSpPr/>
              <p:nvPr/>
            </p:nvSpPr>
            <p:spPr bwMode="auto">
              <a:xfrm>
                <a:off x="4102" y="2141"/>
                <a:ext cx="488" cy="281"/>
              </a:xfrm>
              <a:custGeom>
                <a:avLst/>
                <a:gdLst>
                  <a:gd name="T0" fmla="*/ 23 w 488"/>
                  <a:gd name="T1" fmla="*/ 0 h 281"/>
                  <a:gd name="T2" fmla="*/ 0 w 488"/>
                  <a:gd name="T3" fmla="*/ 13 h 281"/>
                  <a:gd name="T4" fmla="*/ 464 w 488"/>
                  <a:gd name="T5" fmla="*/ 281 h 281"/>
                  <a:gd name="T6" fmla="*/ 488 w 488"/>
                  <a:gd name="T7" fmla="*/ 267 h 281"/>
                  <a:gd name="T8" fmla="*/ 23 w 488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1">
                    <a:moveTo>
                      <a:pt x="23" y="0"/>
                    </a:moveTo>
                    <a:lnTo>
                      <a:pt x="0" y="13"/>
                    </a:lnTo>
                    <a:lnTo>
                      <a:pt x="464" y="281"/>
                    </a:lnTo>
                    <a:lnTo>
                      <a:pt x="488" y="26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8" name="íṩľíḑè">
                <a:extLst>
                  <a:ext uri="{FF2B5EF4-FFF2-40B4-BE49-F238E27FC236}">
                    <a16:creationId xmlns:a16="http://schemas.microsoft.com/office/drawing/2014/main" id="{CC4A42F7-9F7B-5B41-35C7-AEC1D7C707B3}"/>
                  </a:ext>
                </a:extLst>
              </p:cNvPr>
              <p:cNvSpPr/>
              <p:nvPr/>
            </p:nvSpPr>
            <p:spPr bwMode="auto">
              <a:xfrm>
                <a:off x="4102" y="2141"/>
                <a:ext cx="488" cy="281"/>
              </a:xfrm>
              <a:custGeom>
                <a:avLst/>
                <a:gdLst>
                  <a:gd name="T0" fmla="*/ 23 w 488"/>
                  <a:gd name="T1" fmla="*/ 0 h 281"/>
                  <a:gd name="T2" fmla="*/ 0 w 488"/>
                  <a:gd name="T3" fmla="*/ 13 h 281"/>
                  <a:gd name="T4" fmla="*/ 464 w 488"/>
                  <a:gd name="T5" fmla="*/ 281 h 281"/>
                  <a:gd name="T6" fmla="*/ 488 w 488"/>
                  <a:gd name="T7" fmla="*/ 267 h 281"/>
                  <a:gd name="T8" fmla="*/ 23 w 488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1">
                    <a:moveTo>
                      <a:pt x="23" y="0"/>
                    </a:moveTo>
                    <a:lnTo>
                      <a:pt x="0" y="13"/>
                    </a:lnTo>
                    <a:lnTo>
                      <a:pt x="464" y="281"/>
                    </a:lnTo>
                    <a:lnTo>
                      <a:pt x="488" y="267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9" name="íṡļíḍê">
                <a:extLst>
                  <a:ext uri="{FF2B5EF4-FFF2-40B4-BE49-F238E27FC236}">
                    <a16:creationId xmlns:a16="http://schemas.microsoft.com/office/drawing/2014/main" id="{111C553D-B038-97A6-FFC0-54F7820E379B}"/>
                  </a:ext>
                </a:extLst>
              </p:cNvPr>
              <p:cNvSpPr/>
              <p:nvPr/>
            </p:nvSpPr>
            <p:spPr bwMode="auto">
              <a:xfrm>
                <a:off x="4102" y="2141"/>
                <a:ext cx="488" cy="281"/>
              </a:xfrm>
              <a:custGeom>
                <a:avLst/>
                <a:gdLst>
                  <a:gd name="T0" fmla="*/ 23 w 488"/>
                  <a:gd name="T1" fmla="*/ 0 h 281"/>
                  <a:gd name="T2" fmla="*/ 0 w 488"/>
                  <a:gd name="T3" fmla="*/ 13 h 281"/>
                  <a:gd name="T4" fmla="*/ 464 w 488"/>
                  <a:gd name="T5" fmla="*/ 281 h 281"/>
                  <a:gd name="T6" fmla="*/ 488 w 488"/>
                  <a:gd name="T7" fmla="*/ 267 h 281"/>
                  <a:gd name="T8" fmla="*/ 23 w 488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1">
                    <a:moveTo>
                      <a:pt x="23" y="0"/>
                    </a:moveTo>
                    <a:lnTo>
                      <a:pt x="0" y="13"/>
                    </a:lnTo>
                    <a:lnTo>
                      <a:pt x="464" y="281"/>
                    </a:lnTo>
                    <a:lnTo>
                      <a:pt x="488" y="26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AD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0" name="i$líďé">
                <a:extLst>
                  <a:ext uri="{FF2B5EF4-FFF2-40B4-BE49-F238E27FC236}">
                    <a16:creationId xmlns:a16="http://schemas.microsoft.com/office/drawing/2014/main" id="{3C07F459-03F1-98A9-0351-8EA37EF03445}"/>
                  </a:ext>
                </a:extLst>
              </p:cNvPr>
              <p:cNvSpPr/>
              <p:nvPr/>
            </p:nvSpPr>
            <p:spPr bwMode="auto">
              <a:xfrm>
                <a:off x="4102" y="2141"/>
                <a:ext cx="488" cy="281"/>
              </a:xfrm>
              <a:custGeom>
                <a:avLst/>
                <a:gdLst>
                  <a:gd name="T0" fmla="*/ 23 w 488"/>
                  <a:gd name="T1" fmla="*/ 0 h 281"/>
                  <a:gd name="T2" fmla="*/ 0 w 488"/>
                  <a:gd name="T3" fmla="*/ 13 h 281"/>
                  <a:gd name="T4" fmla="*/ 464 w 488"/>
                  <a:gd name="T5" fmla="*/ 281 h 281"/>
                  <a:gd name="T6" fmla="*/ 488 w 488"/>
                  <a:gd name="T7" fmla="*/ 267 h 281"/>
                  <a:gd name="T8" fmla="*/ 23 w 488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1">
                    <a:moveTo>
                      <a:pt x="23" y="0"/>
                    </a:moveTo>
                    <a:lnTo>
                      <a:pt x="0" y="13"/>
                    </a:lnTo>
                    <a:lnTo>
                      <a:pt x="464" y="281"/>
                    </a:lnTo>
                    <a:lnTo>
                      <a:pt x="488" y="267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1" name="iṧḷîḓé">
                <a:extLst>
                  <a:ext uri="{FF2B5EF4-FFF2-40B4-BE49-F238E27FC236}">
                    <a16:creationId xmlns:a16="http://schemas.microsoft.com/office/drawing/2014/main" id="{6CAB979E-1227-F6FC-5D74-6F36FA669C26}"/>
                  </a:ext>
                </a:extLst>
              </p:cNvPr>
              <p:cNvSpPr/>
              <p:nvPr/>
            </p:nvSpPr>
            <p:spPr bwMode="auto">
              <a:xfrm>
                <a:off x="4102" y="2251"/>
                <a:ext cx="464" cy="317"/>
              </a:xfrm>
              <a:custGeom>
                <a:avLst/>
                <a:gdLst>
                  <a:gd name="T0" fmla="*/ 0 w 464"/>
                  <a:gd name="T1" fmla="*/ 0 h 317"/>
                  <a:gd name="T2" fmla="*/ 0 w 464"/>
                  <a:gd name="T3" fmla="*/ 49 h 317"/>
                  <a:gd name="T4" fmla="*/ 464 w 464"/>
                  <a:gd name="T5" fmla="*/ 317 h 317"/>
                  <a:gd name="T6" fmla="*/ 464 w 464"/>
                  <a:gd name="T7" fmla="*/ 268 h 317"/>
                  <a:gd name="T8" fmla="*/ 0 w 46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7">
                    <a:moveTo>
                      <a:pt x="0" y="0"/>
                    </a:moveTo>
                    <a:lnTo>
                      <a:pt x="0" y="49"/>
                    </a:lnTo>
                    <a:lnTo>
                      <a:pt x="464" y="317"/>
                    </a:lnTo>
                    <a:lnTo>
                      <a:pt x="464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ïṣlîḑé">
              <a:extLst>
                <a:ext uri="{FF2B5EF4-FFF2-40B4-BE49-F238E27FC236}">
                  <a16:creationId xmlns:a16="http://schemas.microsoft.com/office/drawing/2014/main" id="{5F28F800-0211-1583-DA43-B21E5E2E0D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5133" y="3053582"/>
              <a:ext cx="4324749" cy="3095300"/>
              <a:chOff x="1654" y="1616"/>
              <a:chExt cx="3690" cy="2641"/>
            </a:xfrm>
          </p:grpSpPr>
          <p:sp>
            <p:nvSpPr>
              <p:cNvPr id="212" name="îślîďè">
                <a:extLst>
                  <a:ext uri="{FF2B5EF4-FFF2-40B4-BE49-F238E27FC236}">
                    <a16:creationId xmlns:a16="http://schemas.microsoft.com/office/drawing/2014/main" id="{DA033F5E-899B-24A2-6CCA-190BF2D0F05D}"/>
                  </a:ext>
                </a:extLst>
              </p:cNvPr>
              <p:cNvSpPr/>
              <p:nvPr/>
            </p:nvSpPr>
            <p:spPr bwMode="auto">
              <a:xfrm>
                <a:off x="4102" y="2251"/>
                <a:ext cx="464" cy="317"/>
              </a:xfrm>
              <a:custGeom>
                <a:avLst/>
                <a:gdLst>
                  <a:gd name="T0" fmla="*/ 0 w 464"/>
                  <a:gd name="T1" fmla="*/ 0 h 317"/>
                  <a:gd name="T2" fmla="*/ 0 w 464"/>
                  <a:gd name="T3" fmla="*/ 49 h 317"/>
                  <a:gd name="T4" fmla="*/ 464 w 464"/>
                  <a:gd name="T5" fmla="*/ 317 h 317"/>
                  <a:gd name="T6" fmla="*/ 464 w 464"/>
                  <a:gd name="T7" fmla="*/ 268 h 317"/>
                  <a:gd name="T8" fmla="*/ 0 w 46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7">
                    <a:moveTo>
                      <a:pt x="0" y="0"/>
                    </a:moveTo>
                    <a:lnTo>
                      <a:pt x="0" y="49"/>
                    </a:lnTo>
                    <a:lnTo>
                      <a:pt x="464" y="317"/>
                    </a:lnTo>
                    <a:lnTo>
                      <a:pt x="464" y="2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î$lïḓê">
                <a:extLst>
                  <a:ext uri="{FF2B5EF4-FFF2-40B4-BE49-F238E27FC236}">
                    <a16:creationId xmlns:a16="http://schemas.microsoft.com/office/drawing/2014/main" id="{08DA4ACD-471C-19B6-69CE-D596265EB7A0}"/>
                  </a:ext>
                </a:extLst>
              </p:cNvPr>
              <p:cNvSpPr/>
              <p:nvPr/>
            </p:nvSpPr>
            <p:spPr bwMode="auto">
              <a:xfrm>
                <a:off x="4102" y="2251"/>
                <a:ext cx="464" cy="317"/>
              </a:xfrm>
              <a:custGeom>
                <a:avLst/>
                <a:gdLst>
                  <a:gd name="T0" fmla="*/ 0 w 464"/>
                  <a:gd name="T1" fmla="*/ 0 h 317"/>
                  <a:gd name="T2" fmla="*/ 0 w 464"/>
                  <a:gd name="T3" fmla="*/ 49 h 317"/>
                  <a:gd name="T4" fmla="*/ 464 w 464"/>
                  <a:gd name="T5" fmla="*/ 317 h 317"/>
                  <a:gd name="T6" fmla="*/ 464 w 464"/>
                  <a:gd name="T7" fmla="*/ 268 h 317"/>
                  <a:gd name="T8" fmla="*/ 0 w 46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7">
                    <a:moveTo>
                      <a:pt x="0" y="0"/>
                    </a:moveTo>
                    <a:lnTo>
                      <a:pt x="0" y="49"/>
                    </a:lnTo>
                    <a:lnTo>
                      <a:pt x="464" y="317"/>
                    </a:lnTo>
                    <a:lnTo>
                      <a:pt x="464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9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ís1íďe">
                <a:extLst>
                  <a:ext uri="{FF2B5EF4-FFF2-40B4-BE49-F238E27FC236}">
                    <a16:creationId xmlns:a16="http://schemas.microsoft.com/office/drawing/2014/main" id="{92EFA810-3D2D-D4BC-33A4-83785C30EBD5}"/>
                  </a:ext>
                </a:extLst>
              </p:cNvPr>
              <p:cNvSpPr/>
              <p:nvPr/>
            </p:nvSpPr>
            <p:spPr bwMode="auto">
              <a:xfrm>
                <a:off x="4102" y="2251"/>
                <a:ext cx="464" cy="317"/>
              </a:xfrm>
              <a:custGeom>
                <a:avLst/>
                <a:gdLst>
                  <a:gd name="T0" fmla="*/ 0 w 464"/>
                  <a:gd name="T1" fmla="*/ 0 h 317"/>
                  <a:gd name="T2" fmla="*/ 0 w 464"/>
                  <a:gd name="T3" fmla="*/ 49 h 317"/>
                  <a:gd name="T4" fmla="*/ 464 w 464"/>
                  <a:gd name="T5" fmla="*/ 317 h 317"/>
                  <a:gd name="T6" fmla="*/ 464 w 464"/>
                  <a:gd name="T7" fmla="*/ 268 h 317"/>
                  <a:gd name="T8" fmla="*/ 0 w 46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7">
                    <a:moveTo>
                      <a:pt x="0" y="0"/>
                    </a:moveTo>
                    <a:lnTo>
                      <a:pt x="0" y="49"/>
                    </a:lnTo>
                    <a:lnTo>
                      <a:pt x="464" y="317"/>
                    </a:lnTo>
                    <a:lnTo>
                      <a:pt x="464" y="2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ïšliḓe">
                <a:extLst>
                  <a:ext uri="{FF2B5EF4-FFF2-40B4-BE49-F238E27FC236}">
                    <a16:creationId xmlns:a16="http://schemas.microsoft.com/office/drawing/2014/main" id="{32FCF19D-65C0-7F3C-0956-1E9051341121}"/>
                  </a:ext>
                </a:extLst>
              </p:cNvPr>
              <p:cNvSpPr/>
              <p:nvPr/>
            </p:nvSpPr>
            <p:spPr bwMode="auto">
              <a:xfrm>
                <a:off x="4566" y="2507"/>
                <a:ext cx="24" cy="61"/>
              </a:xfrm>
              <a:custGeom>
                <a:avLst/>
                <a:gdLst>
                  <a:gd name="T0" fmla="*/ 24 w 24"/>
                  <a:gd name="T1" fmla="*/ 0 h 61"/>
                  <a:gd name="T2" fmla="*/ 0 w 24"/>
                  <a:gd name="T3" fmla="*/ 12 h 61"/>
                  <a:gd name="T4" fmla="*/ 0 w 24"/>
                  <a:gd name="T5" fmla="*/ 61 h 61"/>
                  <a:gd name="T6" fmla="*/ 22 w 24"/>
                  <a:gd name="T7" fmla="*/ 47 h 61"/>
                  <a:gd name="T8" fmla="*/ 24 w 24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1">
                    <a:moveTo>
                      <a:pt x="24" y="0"/>
                    </a:moveTo>
                    <a:lnTo>
                      <a:pt x="0" y="12"/>
                    </a:lnTo>
                    <a:lnTo>
                      <a:pt x="0" y="61"/>
                    </a:lnTo>
                    <a:lnTo>
                      <a:pt x="22" y="4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iś1iḓe">
                <a:extLst>
                  <a:ext uri="{FF2B5EF4-FFF2-40B4-BE49-F238E27FC236}">
                    <a16:creationId xmlns:a16="http://schemas.microsoft.com/office/drawing/2014/main" id="{C8597D8D-1493-0AF9-7A01-AB5B5A7851E0}"/>
                  </a:ext>
                </a:extLst>
              </p:cNvPr>
              <p:cNvSpPr/>
              <p:nvPr/>
            </p:nvSpPr>
            <p:spPr bwMode="auto">
              <a:xfrm>
                <a:off x="4566" y="2507"/>
                <a:ext cx="24" cy="61"/>
              </a:xfrm>
              <a:custGeom>
                <a:avLst/>
                <a:gdLst>
                  <a:gd name="T0" fmla="*/ 24 w 24"/>
                  <a:gd name="T1" fmla="*/ 0 h 61"/>
                  <a:gd name="T2" fmla="*/ 0 w 24"/>
                  <a:gd name="T3" fmla="*/ 12 h 61"/>
                  <a:gd name="T4" fmla="*/ 0 w 24"/>
                  <a:gd name="T5" fmla="*/ 61 h 61"/>
                  <a:gd name="T6" fmla="*/ 22 w 24"/>
                  <a:gd name="T7" fmla="*/ 47 h 61"/>
                  <a:gd name="T8" fmla="*/ 24 w 24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1">
                    <a:moveTo>
                      <a:pt x="24" y="0"/>
                    </a:moveTo>
                    <a:lnTo>
                      <a:pt x="0" y="12"/>
                    </a:lnTo>
                    <a:lnTo>
                      <a:pt x="0" y="61"/>
                    </a:lnTo>
                    <a:lnTo>
                      <a:pt x="22" y="47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îṧḷïďe">
                <a:extLst>
                  <a:ext uri="{FF2B5EF4-FFF2-40B4-BE49-F238E27FC236}">
                    <a16:creationId xmlns:a16="http://schemas.microsoft.com/office/drawing/2014/main" id="{CAF36D6D-CB90-9E7C-99A7-B6E110E043F9}"/>
                  </a:ext>
                </a:extLst>
              </p:cNvPr>
              <p:cNvSpPr/>
              <p:nvPr/>
            </p:nvSpPr>
            <p:spPr bwMode="auto">
              <a:xfrm>
                <a:off x="4566" y="2507"/>
                <a:ext cx="24" cy="61"/>
              </a:xfrm>
              <a:custGeom>
                <a:avLst/>
                <a:gdLst>
                  <a:gd name="T0" fmla="*/ 24 w 24"/>
                  <a:gd name="T1" fmla="*/ 0 h 61"/>
                  <a:gd name="T2" fmla="*/ 0 w 24"/>
                  <a:gd name="T3" fmla="*/ 12 h 61"/>
                  <a:gd name="T4" fmla="*/ 0 w 24"/>
                  <a:gd name="T5" fmla="*/ 61 h 61"/>
                  <a:gd name="T6" fmla="*/ 22 w 24"/>
                  <a:gd name="T7" fmla="*/ 47 h 61"/>
                  <a:gd name="T8" fmla="*/ 24 w 24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1">
                    <a:moveTo>
                      <a:pt x="24" y="0"/>
                    </a:moveTo>
                    <a:lnTo>
                      <a:pt x="0" y="12"/>
                    </a:lnTo>
                    <a:lnTo>
                      <a:pt x="0" y="61"/>
                    </a:lnTo>
                    <a:lnTo>
                      <a:pt x="22" y="4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7580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iṧļiḑè">
                <a:extLst>
                  <a:ext uri="{FF2B5EF4-FFF2-40B4-BE49-F238E27FC236}">
                    <a16:creationId xmlns:a16="http://schemas.microsoft.com/office/drawing/2014/main" id="{626959AE-6CBA-5BC0-B678-2302C84316C1}"/>
                  </a:ext>
                </a:extLst>
              </p:cNvPr>
              <p:cNvSpPr/>
              <p:nvPr/>
            </p:nvSpPr>
            <p:spPr bwMode="auto">
              <a:xfrm>
                <a:off x="4566" y="2507"/>
                <a:ext cx="24" cy="61"/>
              </a:xfrm>
              <a:custGeom>
                <a:avLst/>
                <a:gdLst>
                  <a:gd name="T0" fmla="*/ 24 w 24"/>
                  <a:gd name="T1" fmla="*/ 0 h 61"/>
                  <a:gd name="T2" fmla="*/ 0 w 24"/>
                  <a:gd name="T3" fmla="*/ 12 h 61"/>
                  <a:gd name="T4" fmla="*/ 0 w 24"/>
                  <a:gd name="T5" fmla="*/ 61 h 61"/>
                  <a:gd name="T6" fmla="*/ 22 w 24"/>
                  <a:gd name="T7" fmla="*/ 47 h 61"/>
                  <a:gd name="T8" fmla="*/ 24 w 24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1">
                    <a:moveTo>
                      <a:pt x="24" y="0"/>
                    </a:moveTo>
                    <a:lnTo>
                      <a:pt x="0" y="12"/>
                    </a:lnTo>
                    <a:lnTo>
                      <a:pt x="0" y="61"/>
                    </a:lnTo>
                    <a:lnTo>
                      <a:pt x="22" y="47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îśľiďê">
                <a:extLst>
                  <a:ext uri="{FF2B5EF4-FFF2-40B4-BE49-F238E27FC236}">
                    <a16:creationId xmlns:a16="http://schemas.microsoft.com/office/drawing/2014/main" id="{BCD17BE3-D7E9-8420-4CAA-26FFC6408DB2}"/>
                  </a:ext>
                </a:extLst>
              </p:cNvPr>
              <p:cNvSpPr/>
              <p:nvPr/>
            </p:nvSpPr>
            <p:spPr bwMode="auto">
              <a:xfrm>
                <a:off x="4102" y="2237"/>
                <a:ext cx="488" cy="282"/>
              </a:xfrm>
              <a:custGeom>
                <a:avLst/>
                <a:gdLst>
                  <a:gd name="T0" fmla="*/ 23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70 h 282"/>
                  <a:gd name="T8" fmla="*/ 23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3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íṧḻîḓê">
                <a:extLst>
                  <a:ext uri="{FF2B5EF4-FFF2-40B4-BE49-F238E27FC236}">
                    <a16:creationId xmlns:a16="http://schemas.microsoft.com/office/drawing/2014/main" id="{5D66115B-5B5A-7930-2336-95FB9C755032}"/>
                  </a:ext>
                </a:extLst>
              </p:cNvPr>
              <p:cNvSpPr/>
              <p:nvPr/>
            </p:nvSpPr>
            <p:spPr bwMode="auto">
              <a:xfrm>
                <a:off x="4102" y="2237"/>
                <a:ext cx="488" cy="282"/>
              </a:xfrm>
              <a:custGeom>
                <a:avLst/>
                <a:gdLst>
                  <a:gd name="T0" fmla="*/ 23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70 h 282"/>
                  <a:gd name="T8" fmla="*/ 23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3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70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íṥļiḍé">
                <a:extLst>
                  <a:ext uri="{FF2B5EF4-FFF2-40B4-BE49-F238E27FC236}">
                    <a16:creationId xmlns:a16="http://schemas.microsoft.com/office/drawing/2014/main" id="{31A326FF-5E71-1374-BEAD-E3D8B69E8583}"/>
                  </a:ext>
                </a:extLst>
              </p:cNvPr>
              <p:cNvSpPr/>
              <p:nvPr/>
            </p:nvSpPr>
            <p:spPr bwMode="auto">
              <a:xfrm>
                <a:off x="4102" y="2237"/>
                <a:ext cx="488" cy="282"/>
              </a:xfrm>
              <a:custGeom>
                <a:avLst/>
                <a:gdLst>
                  <a:gd name="T0" fmla="*/ 23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70 h 282"/>
                  <a:gd name="T8" fmla="*/ 23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3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AD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iṥľíḋe">
                <a:extLst>
                  <a:ext uri="{FF2B5EF4-FFF2-40B4-BE49-F238E27FC236}">
                    <a16:creationId xmlns:a16="http://schemas.microsoft.com/office/drawing/2014/main" id="{8CC1F159-AF48-D786-B52D-6AF4AD62BDDD}"/>
                  </a:ext>
                </a:extLst>
              </p:cNvPr>
              <p:cNvSpPr/>
              <p:nvPr/>
            </p:nvSpPr>
            <p:spPr bwMode="auto">
              <a:xfrm>
                <a:off x="4102" y="2237"/>
                <a:ext cx="488" cy="282"/>
              </a:xfrm>
              <a:custGeom>
                <a:avLst/>
                <a:gdLst>
                  <a:gd name="T0" fmla="*/ 23 w 488"/>
                  <a:gd name="T1" fmla="*/ 0 h 282"/>
                  <a:gd name="T2" fmla="*/ 0 w 488"/>
                  <a:gd name="T3" fmla="*/ 14 h 282"/>
                  <a:gd name="T4" fmla="*/ 464 w 488"/>
                  <a:gd name="T5" fmla="*/ 282 h 282"/>
                  <a:gd name="T6" fmla="*/ 488 w 488"/>
                  <a:gd name="T7" fmla="*/ 270 h 282"/>
                  <a:gd name="T8" fmla="*/ 23 w 48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2">
                    <a:moveTo>
                      <a:pt x="23" y="0"/>
                    </a:moveTo>
                    <a:lnTo>
                      <a:pt x="0" y="14"/>
                    </a:lnTo>
                    <a:lnTo>
                      <a:pt x="464" y="282"/>
                    </a:lnTo>
                    <a:lnTo>
                      <a:pt x="488" y="270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3" name="íŝlïḋe">
                <a:extLst>
                  <a:ext uri="{FF2B5EF4-FFF2-40B4-BE49-F238E27FC236}">
                    <a16:creationId xmlns:a16="http://schemas.microsoft.com/office/drawing/2014/main" id="{68098F08-7778-1F52-3401-0E05AC94098A}"/>
                  </a:ext>
                </a:extLst>
              </p:cNvPr>
              <p:cNvSpPr/>
              <p:nvPr/>
            </p:nvSpPr>
            <p:spPr bwMode="auto">
              <a:xfrm>
                <a:off x="4102" y="2349"/>
                <a:ext cx="464" cy="316"/>
              </a:xfrm>
              <a:custGeom>
                <a:avLst/>
                <a:gdLst>
                  <a:gd name="T0" fmla="*/ 0 w 464"/>
                  <a:gd name="T1" fmla="*/ 0 h 316"/>
                  <a:gd name="T2" fmla="*/ 0 w 464"/>
                  <a:gd name="T3" fmla="*/ 48 h 316"/>
                  <a:gd name="T4" fmla="*/ 464 w 464"/>
                  <a:gd name="T5" fmla="*/ 316 h 316"/>
                  <a:gd name="T6" fmla="*/ 464 w 464"/>
                  <a:gd name="T7" fmla="*/ 268 h 316"/>
                  <a:gd name="T8" fmla="*/ 0 w 464"/>
                  <a:gd name="T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6">
                    <a:moveTo>
                      <a:pt x="0" y="0"/>
                    </a:moveTo>
                    <a:lnTo>
                      <a:pt x="0" y="48"/>
                    </a:lnTo>
                    <a:lnTo>
                      <a:pt x="464" y="316"/>
                    </a:lnTo>
                    <a:lnTo>
                      <a:pt x="464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4" name="îŝľiḍè">
                <a:extLst>
                  <a:ext uri="{FF2B5EF4-FFF2-40B4-BE49-F238E27FC236}">
                    <a16:creationId xmlns:a16="http://schemas.microsoft.com/office/drawing/2014/main" id="{46D93AD7-21EA-8460-F60A-832FFA3C1E1E}"/>
                  </a:ext>
                </a:extLst>
              </p:cNvPr>
              <p:cNvSpPr/>
              <p:nvPr/>
            </p:nvSpPr>
            <p:spPr bwMode="auto">
              <a:xfrm>
                <a:off x="4102" y="2349"/>
                <a:ext cx="464" cy="316"/>
              </a:xfrm>
              <a:custGeom>
                <a:avLst/>
                <a:gdLst>
                  <a:gd name="T0" fmla="*/ 0 w 464"/>
                  <a:gd name="T1" fmla="*/ 0 h 316"/>
                  <a:gd name="T2" fmla="*/ 0 w 464"/>
                  <a:gd name="T3" fmla="*/ 48 h 316"/>
                  <a:gd name="T4" fmla="*/ 464 w 464"/>
                  <a:gd name="T5" fmla="*/ 316 h 316"/>
                  <a:gd name="T6" fmla="*/ 464 w 464"/>
                  <a:gd name="T7" fmla="*/ 268 h 316"/>
                  <a:gd name="T8" fmla="*/ 0 w 464"/>
                  <a:gd name="T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6">
                    <a:moveTo>
                      <a:pt x="0" y="0"/>
                    </a:moveTo>
                    <a:lnTo>
                      <a:pt x="0" y="48"/>
                    </a:lnTo>
                    <a:lnTo>
                      <a:pt x="464" y="316"/>
                    </a:lnTo>
                    <a:lnTo>
                      <a:pt x="464" y="2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5" name="ïşľíḓê">
                <a:extLst>
                  <a:ext uri="{FF2B5EF4-FFF2-40B4-BE49-F238E27FC236}">
                    <a16:creationId xmlns:a16="http://schemas.microsoft.com/office/drawing/2014/main" id="{2A87F3C6-CFD2-5C85-885B-5145133438BC}"/>
                  </a:ext>
                </a:extLst>
              </p:cNvPr>
              <p:cNvSpPr/>
              <p:nvPr/>
            </p:nvSpPr>
            <p:spPr bwMode="auto">
              <a:xfrm>
                <a:off x="4102" y="2349"/>
                <a:ext cx="464" cy="316"/>
              </a:xfrm>
              <a:custGeom>
                <a:avLst/>
                <a:gdLst>
                  <a:gd name="T0" fmla="*/ 0 w 464"/>
                  <a:gd name="T1" fmla="*/ 0 h 316"/>
                  <a:gd name="T2" fmla="*/ 0 w 464"/>
                  <a:gd name="T3" fmla="*/ 48 h 316"/>
                  <a:gd name="T4" fmla="*/ 464 w 464"/>
                  <a:gd name="T5" fmla="*/ 316 h 316"/>
                  <a:gd name="T6" fmla="*/ 464 w 464"/>
                  <a:gd name="T7" fmla="*/ 268 h 316"/>
                  <a:gd name="T8" fmla="*/ 0 w 464"/>
                  <a:gd name="T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6">
                    <a:moveTo>
                      <a:pt x="0" y="0"/>
                    </a:moveTo>
                    <a:lnTo>
                      <a:pt x="0" y="48"/>
                    </a:lnTo>
                    <a:lnTo>
                      <a:pt x="464" y="316"/>
                    </a:lnTo>
                    <a:lnTo>
                      <a:pt x="464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9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6" name="is1ïḍè">
                <a:extLst>
                  <a:ext uri="{FF2B5EF4-FFF2-40B4-BE49-F238E27FC236}">
                    <a16:creationId xmlns:a16="http://schemas.microsoft.com/office/drawing/2014/main" id="{F8609200-2974-01A4-F3D2-C8D776800D54}"/>
                  </a:ext>
                </a:extLst>
              </p:cNvPr>
              <p:cNvSpPr/>
              <p:nvPr/>
            </p:nvSpPr>
            <p:spPr bwMode="auto">
              <a:xfrm>
                <a:off x="4102" y="2349"/>
                <a:ext cx="464" cy="316"/>
              </a:xfrm>
              <a:custGeom>
                <a:avLst/>
                <a:gdLst>
                  <a:gd name="T0" fmla="*/ 0 w 464"/>
                  <a:gd name="T1" fmla="*/ 0 h 316"/>
                  <a:gd name="T2" fmla="*/ 0 w 464"/>
                  <a:gd name="T3" fmla="*/ 48 h 316"/>
                  <a:gd name="T4" fmla="*/ 464 w 464"/>
                  <a:gd name="T5" fmla="*/ 316 h 316"/>
                  <a:gd name="T6" fmla="*/ 464 w 464"/>
                  <a:gd name="T7" fmla="*/ 268 h 316"/>
                  <a:gd name="T8" fmla="*/ 0 w 464"/>
                  <a:gd name="T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316">
                    <a:moveTo>
                      <a:pt x="0" y="0"/>
                    </a:moveTo>
                    <a:lnTo>
                      <a:pt x="0" y="48"/>
                    </a:lnTo>
                    <a:lnTo>
                      <a:pt x="464" y="316"/>
                    </a:lnTo>
                    <a:lnTo>
                      <a:pt x="464" y="2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î$lïďê">
                <a:extLst>
                  <a:ext uri="{FF2B5EF4-FFF2-40B4-BE49-F238E27FC236}">
                    <a16:creationId xmlns:a16="http://schemas.microsoft.com/office/drawing/2014/main" id="{664AD8A9-CD78-03AE-A619-C452CF1F08D8}"/>
                  </a:ext>
                </a:extLst>
              </p:cNvPr>
              <p:cNvSpPr/>
              <p:nvPr/>
            </p:nvSpPr>
            <p:spPr bwMode="auto">
              <a:xfrm>
                <a:off x="4566" y="2604"/>
                <a:ext cx="24" cy="61"/>
              </a:xfrm>
              <a:custGeom>
                <a:avLst/>
                <a:gdLst>
                  <a:gd name="T0" fmla="*/ 24 w 24"/>
                  <a:gd name="T1" fmla="*/ 0 h 61"/>
                  <a:gd name="T2" fmla="*/ 0 w 24"/>
                  <a:gd name="T3" fmla="*/ 13 h 61"/>
                  <a:gd name="T4" fmla="*/ 0 w 24"/>
                  <a:gd name="T5" fmla="*/ 61 h 61"/>
                  <a:gd name="T6" fmla="*/ 22 w 24"/>
                  <a:gd name="T7" fmla="*/ 49 h 61"/>
                  <a:gd name="T8" fmla="*/ 24 w 24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1">
                    <a:moveTo>
                      <a:pt x="24" y="0"/>
                    </a:moveTo>
                    <a:lnTo>
                      <a:pt x="0" y="13"/>
                    </a:lnTo>
                    <a:lnTo>
                      <a:pt x="0" y="61"/>
                    </a:lnTo>
                    <a:lnTo>
                      <a:pt x="22" y="4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ïś1íďe">
                <a:extLst>
                  <a:ext uri="{FF2B5EF4-FFF2-40B4-BE49-F238E27FC236}">
                    <a16:creationId xmlns:a16="http://schemas.microsoft.com/office/drawing/2014/main" id="{F9D3A1A1-A205-B253-9673-739C17676800}"/>
                  </a:ext>
                </a:extLst>
              </p:cNvPr>
              <p:cNvSpPr/>
              <p:nvPr/>
            </p:nvSpPr>
            <p:spPr bwMode="auto">
              <a:xfrm>
                <a:off x="4566" y="2604"/>
                <a:ext cx="24" cy="61"/>
              </a:xfrm>
              <a:custGeom>
                <a:avLst/>
                <a:gdLst>
                  <a:gd name="T0" fmla="*/ 24 w 24"/>
                  <a:gd name="T1" fmla="*/ 0 h 61"/>
                  <a:gd name="T2" fmla="*/ 0 w 24"/>
                  <a:gd name="T3" fmla="*/ 13 h 61"/>
                  <a:gd name="T4" fmla="*/ 0 w 24"/>
                  <a:gd name="T5" fmla="*/ 61 h 61"/>
                  <a:gd name="T6" fmla="*/ 22 w 24"/>
                  <a:gd name="T7" fmla="*/ 49 h 61"/>
                  <a:gd name="T8" fmla="*/ 24 w 24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1">
                    <a:moveTo>
                      <a:pt x="24" y="0"/>
                    </a:moveTo>
                    <a:lnTo>
                      <a:pt x="0" y="13"/>
                    </a:lnTo>
                    <a:lnTo>
                      <a:pt x="0" y="61"/>
                    </a:lnTo>
                    <a:lnTo>
                      <a:pt x="22" y="49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îṥļïďê">
                <a:extLst>
                  <a:ext uri="{FF2B5EF4-FFF2-40B4-BE49-F238E27FC236}">
                    <a16:creationId xmlns:a16="http://schemas.microsoft.com/office/drawing/2014/main" id="{094A5997-F80D-5763-ED35-24C5A4718362}"/>
                  </a:ext>
                </a:extLst>
              </p:cNvPr>
              <p:cNvSpPr/>
              <p:nvPr/>
            </p:nvSpPr>
            <p:spPr bwMode="auto">
              <a:xfrm>
                <a:off x="4566" y="2604"/>
                <a:ext cx="24" cy="61"/>
              </a:xfrm>
              <a:custGeom>
                <a:avLst/>
                <a:gdLst>
                  <a:gd name="T0" fmla="*/ 24 w 24"/>
                  <a:gd name="T1" fmla="*/ 0 h 61"/>
                  <a:gd name="T2" fmla="*/ 0 w 24"/>
                  <a:gd name="T3" fmla="*/ 13 h 61"/>
                  <a:gd name="T4" fmla="*/ 0 w 24"/>
                  <a:gd name="T5" fmla="*/ 61 h 61"/>
                  <a:gd name="T6" fmla="*/ 22 w 24"/>
                  <a:gd name="T7" fmla="*/ 49 h 61"/>
                  <a:gd name="T8" fmla="*/ 24 w 24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1">
                    <a:moveTo>
                      <a:pt x="24" y="0"/>
                    </a:moveTo>
                    <a:lnTo>
                      <a:pt x="0" y="13"/>
                    </a:lnTo>
                    <a:lnTo>
                      <a:pt x="0" y="61"/>
                    </a:lnTo>
                    <a:lnTo>
                      <a:pt x="22" y="4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7580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0" name="îś1iḋè">
                <a:extLst>
                  <a:ext uri="{FF2B5EF4-FFF2-40B4-BE49-F238E27FC236}">
                    <a16:creationId xmlns:a16="http://schemas.microsoft.com/office/drawing/2014/main" id="{629F85A7-0354-105B-762C-0ADD5AEA00EF}"/>
                  </a:ext>
                </a:extLst>
              </p:cNvPr>
              <p:cNvSpPr/>
              <p:nvPr/>
            </p:nvSpPr>
            <p:spPr bwMode="auto">
              <a:xfrm>
                <a:off x="4566" y="2604"/>
                <a:ext cx="24" cy="61"/>
              </a:xfrm>
              <a:custGeom>
                <a:avLst/>
                <a:gdLst>
                  <a:gd name="T0" fmla="*/ 24 w 24"/>
                  <a:gd name="T1" fmla="*/ 0 h 61"/>
                  <a:gd name="T2" fmla="*/ 0 w 24"/>
                  <a:gd name="T3" fmla="*/ 13 h 61"/>
                  <a:gd name="T4" fmla="*/ 0 w 24"/>
                  <a:gd name="T5" fmla="*/ 61 h 61"/>
                  <a:gd name="T6" fmla="*/ 22 w 24"/>
                  <a:gd name="T7" fmla="*/ 49 h 61"/>
                  <a:gd name="T8" fmla="*/ 24 w 24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1">
                    <a:moveTo>
                      <a:pt x="24" y="0"/>
                    </a:moveTo>
                    <a:lnTo>
                      <a:pt x="0" y="13"/>
                    </a:lnTo>
                    <a:lnTo>
                      <a:pt x="0" y="61"/>
                    </a:lnTo>
                    <a:lnTo>
                      <a:pt x="22" y="49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1" name="işḷîḋe">
                <a:extLst>
                  <a:ext uri="{FF2B5EF4-FFF2-40B4-BE49-F238E27FC236}">
                    <a16:creationId xmlns:a16="http://schemas.microsoft.com/office/drawing/2014/main" id="{68E694CE-5EE9-F730-160F-9B4339F0A50D}"/>
                  </a:ext>
                </a:extLst>
              </p:cNvPr>
              <p:cNvSpPr/>
              <p:nvPr/>
            </p:nvSpPr>
            <p:spPr bwMode="auto">
              <a:xfrm>
                <a:off x="4102" y="2336"/>
                <a:ext cx="488" cy="281"/>
              </a:xfrm>
              <a:custGeom>
                <a:avLst/>
                <a:gdLst>
                  <a:gd name="T0" fmla="*/ 23 w 488"/>
                  <a:gd name="T1" fmla="*/ 0 h 281"/>
                  <a:gd name="T2" fmla="*/ 0 w 488"/>
                  <a:gd name="T3" fmla="*/ 13 h 281"/>
                  <a:gd name="T4" fmla="*/ 464 w 488"/>
                  <a:gd name="T5" fmla="*/ 281 h 281"/>
                  <a:gd name="T6" fmla="*/ 488 w 488"/>
                  <a:gd name="T7" fmla="*/ 268 h 281"/>
                  <a:gd name="T8" fmla="*/ 23 w 488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1">
                    <a:moveTo>
                      <a:pt x="23" y="0"/>
                    </a:moveTo>
                    <a:lnTo>
                      <a:pt x="0" y="13"/>
                    </a:lnTo>
                    <a:lnTo>
                      <a:pt x="464" y="281"/>
                    </a:lnTo>
                    <a:lnTo>
                      <a:pt x="488" y="26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A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2" name="ïṥlïḋê">
                <a:extLst>
                  <a:ext uri="{FF2B5EF4-FFF2-40B4-BE49-F238E27FC236}">
                    <a16:creationId xmlns:a16="http://schemas.microsoft.com/office/drawing/2014/main" id="{D7445C59-423C-0417-E518-6C0DE0EFAFEA}"/>
                  </a:ext>
                </a:extLst>
              </p:cNvPr>
              <p:cNvSpPr/>
              <p:nvPr/>
            </p:nvSpPr>
            <p:spPr bwMode="auto">
              <a:xfrm>
                <a:off x="4102" y="2336"/>
                <a:ext cx="488" cy="281"/>
              </a:xfrm>
              <a:custGeom>
                <a:avLst/>
                <a:gdLst>
                  <a:gd name="T0" fmla="*/ 23 w 488"/>
                  <a:gd name="T1" fmla="*/ 0 h 281"/>
                  <a:gd name="T2" fmla="*/ 0 w 488"/>
                  <a:gd name="T3" fmla="*/ 13 h 281"/>
                  <a:gd name="T4" fmla="*/ 464 w 488"/>
                  <a:gd name="T5" fmla="*/ 281 h 281"/>
                  <a:gd name="T6" fmla="*/ 488 w 488"/>
                  <a:gd name="T7" fmla="*/ 268 h 281"/>
                  <a:gd name="T8" fmla="*/ 23 w 488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1">
                    <a:moveTo>
                      <a:pt x="23" y="0"/>
                    </a:moveTo>
                    <a:lnTo>
                      <a:pt x="0" y="13"/>
                    </a:lnTo>
                    <a:lnTo>
                      <a:pt x="464" y="281"/>
                    </a:lnTo>
                    <a:lnTo>
                      <a:pt x="488" y="268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3" name="ïŝḷíḋe">
                <a:extLst>
                  <a:ext uri="{FF2B5EF4-FFF2-40B4-BE49-F238E27FC236}">
                    <a16:creationId xmlns:a16="http://schemas.microsoft.com/office/drawing/2014/main" id="{7B7D01E5-8BA4-C625-9E64-D7BA7E08B60D}"/>
                  </a:ext>
                </a:extLst>
              </p:cNvPr>
              <p:cNvSpPr/>
              <p:nvPr/>
            </p:nvSpPr>
            <p:spPr bwMode="auto">
              <a:xfrm>
                <a:off x="4102" y="2336"/>
                <a:ext cx="488" cy="281"/>
              </a:xfrm>
              <a:custGeom>
                <a:avLst/>
                <a:gdLst>
                  <a:gd name="T0" fmla="*/ 23 w 488"/>
                  <a:gd name="T1" fmla="*/ 0 h 281"/>
                  <a:gd name="T2" fmla="*/ 0 w 488"/>
                  <a:gd name="T3" fmla="*/ 13 h 281"/>
                  <a:gd name="T4" fmla="*/ 464 w 488"/>
                  <a:gd name="T5" fmla="*/ 281 h 281"/>
                  <a:gd name="T6" fmla="*/ 488 w 488"/>
                  <a:gd name="T7" fmla="*/ 268 h 281"/>
                  <a:gd name="T8" fmla="*/ 23 w 488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1">
                    <a:moveTo>
                      <a:pt x="23" y="0"/>
                    </a:moveTo>
                    <a:lnTo>
                      <a:pt x="0" y="13"/>
                    </a:lnTo>
                    <a:lnTo>
                      <a:pt x="464" y="281"/>
                    </a:lnTo>
                    <a:lnTo>
                      <a:pt x="488" y="26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AD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4" name="íṡ1iḑè">
                <a:extLst>
                  <a:ext uri="{FF2B5EF4-FFF2-40B4-BE49-F238E27FC236}">
                    <a16:creationId xmlns:a16="http://schemas.microsoft.com/office/drawing/2014/main" id="{5BCB59DA-CA34-1271-B05C-1395763EC2DF}"/>
                  </a:ext>
                </a:extLst>
              </p:cNvPr>
              <p:cNvSpPr/>
              <p:nvPr/>
            </p:nvSpPr>
            <p:spPr bwMode="auto">
              <a:xfrm>
                <a:off x="4102" y="2336"/>
                <a:ext cx="488" cy="281"/>
              </a:xfrm>
              <a:custGeom>
                <a:avLst/>
                <a:gdLst>
                  <a:gd name="T0" fmla="*/ 23 w 488"/>
                  <a:gd name="T1" fmla="*/ 0 h 281"/>
                  <a:gd name="T2" fmla="*/ 0 w 488"/>
                  <a:gd name="T3" fmla="*/ 13 h 281"/>
                  <a:gd name="T4" fmla="*/ 464 w 488"/>
                  <a:gd name="T5" fmla="*/ 281 h 281"/>
                  <a:gd name="T6" fmla="*/ 488 w 488"/>
                  <a:gd name="T7" fmla="*/ 268 h 281"/>
                  <a:gd name="T8" fmla="*/ 23 w 488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1">
                    <a:moveTo>
                      <a:pt x="23" y="0"/>
                    </a:moveTo>
                    <a:lnTo>
                      <a:pt x="0" y="13"/>
                    </a:lnTo>
                    <a:lnTo>
                      <a:pt x="464" y="281"/>
                    </a:lnTo>
                    <a:lnTo>
                      <a:pt x="488" y="268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5" name="íśliḋe">
                <a:extLst>
                  <a:ext uri="{FF2B5EF4-FFF2-40B4-BE49-F238E27FC236}">
                    <a16:creationId xmlns:a16="http://schemas.microsoft.com/office/drawing/2014/main" id="{5C31299F-CB22-DFFE-987E-B1536138CF50}"/>
                  </a:ext>
                </a:extLst>
              </p:cNvPr>
              <p:cNvSpPr/>
              <p:nvPr/>
            </p:nvSpPr>
            <p:spPr bwMode="auto">
              <a:xfrm>
                <a:off x="3464" y="2468"/>
                <a:ext cx="846" cy="828"/>
              </a:xfrm>
              <a:custGeom>
                <a:avLst/>
                <a:gdLst>
                  <a:gd name="T0" fmla="*/ 149 w 498"/>
                  <a:gd name="T1" fmla="*/ 0 h 488"/>
                  <a:gd name="T2" fmla="*/ 149 w 498"/>
                  <a:gd name="T3" fmla="*/ 155 h 488"/>
                  <a:gd name="T4" fmla="*/ 109 w 498"/>
                  <a:gd name="T5" fmla="*/ 224 h 488"/>
                  <a:gd name="T6" fmla="*/ 0 w 498"/>
                  <a:gd name="T7" fmla="*/ 287 h 488"/>
                  <a:gd name="T8" fmla="*/ 348 w 498"/>
                  <a:gd name="T9" fmla="*/ 488 h 488"/>
                  <a:gd name="T10" fmla="*/ 458 w 498"/>
                  <a:gd name="T11" fmla="*/ 425 h 488"/>
                  <a:gd name="T12" fmla="*/ 498 w 498"/>
                  <a:gd name="T13" fmla="*/ 356 h 488"/>
                  <a:gd name="T14" fmla="*/ 498 w 498"/>
                  <a:gd name="T15" fmla="*/ 201 h 488"/>
                  <a:gd name="T16" fmla="*/ 149 w 498"/>
                  <a:gd name="T17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8" h="488">
                    <a:moveTo>
                      <a:pt x="149" y="0"/>
                    </a:moveTo>
                    <a:cubicBezTo>
                      <a:pt x="149" y="155"/>
                      <a:pt x="149" y="155"/>
                      <a:pt x="149" y="155"/>
                    </a:cubicBezTo>
                    <a:cubicBezTo>
                      <a:pt x="149" y="183"/>
                      <a:pt x="134" y="210"/>
                      <a:pt x="109" y="224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348" y="488"/>
                      <a:pt x="348" y="488"/>
                      <a:pt x="348" y="488"/>
                    </a:cubicBezTo>
                    <a:cubicBezTo>
                      <a:pt x="458" y="425"/>
                      <a:pt x="458" y="425"/>
                      <a:pt x="458" y="425"/>
                    </a:cubicBezTo>
                    <a:cubicBezTo>
                      <a:pt x="483" y="411"/>
                      <a:pt x="498" y="385"/>
                      <a:pt x="498" y="356"/>
                    </a:cubicBezTo>
                    <a:cubicBezTo>
                      <a:pt x="498" y="201"/>
                      <a:pt x="498" y="201"/>
                      <a:pt x="498" y="201"/>
                    </a:cubicBezTo>
                    <a:cubicBezTo>
                      <a:pt x="149" y="0"/>
                      <a:pt x="149" y="0"/>
                      <a:pt x="149" y="0"/>
                    </a:cubicBezTo>
                  </a:path>
                </a:pathLst>
              </a:custGeom>
              <a:solidFill>
                <a:srgbClr val="CACA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6" name="iṥḻïḓê">
                <a:extLst>
                  <a:ext uri="{FF2B5EF4-FFF2-40B4-BE49-F238E27FC236}">
                    <a16:creationId xmlns:a16="http://schemas.microsoft.com/office/drawing/2014/main" id="{5C5FD577-6D59-CAF3-5F87-75624CED104C}"/>
                  </a:ext>
                </a:extLst>
              </p:cNvPr>
              <p:cNvSpPr/>
              <p:nvPr/>
            </p:nvSpPr>
            <p:spPr bwMode="auto">
              <a:xfrm>
                <a:off x="3464" y="2955"/>
                <a:ext cx="42" cy="49"/>
              </a:xfrm>
              <a:custGeom>
                <a:avLst/>
                <a:gdLst>
                  <a:gd name="T0" fmla="*/ 0 w 42"/>
                  <a:gd name="T1" fmla="*/ 0 h 49"/>
                  <a:gd name="T2" fmla="*/ 0 w 42"/>
                  <a:gd name="T3" fmla="*/ 49 h 49"/>
                  <a:gd name="T4" fmla="*/ 42 w 42"/>
                  <a:gd name="T5" fmla="*/ 25 h 49"/>
                  <a:gd name="T6" fmla="*/ 0 w 42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49">
                    <a:moveTo>
                      <a:pt x="0" y="0"/>
                    </a:moveTo>
                    <a:lnTo>
                      <a:pt x="0" y="49"/>
                    </a:lnTo>
                    <a:lnTo>
                      <a:pt x="42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7" name="i$1ïḑè">
                <a:extLst>
                  <a:ext uri="{FF2B5EF4-FFF2-40B4-BE49-F238E27FC236}">
                    <a16:creationId xmlns:a16="http://schemas.microsoft.com/office/drawing/2014/main" id="{FF3F7F88-11AA-ED3D-79C0-ECD43E94770D}"/>
                  </a:ext>
                </a:extLst>
              </p:cNvPr>
              <p:cNvSpPr/>
              <p:nvPr/>
            </p:nvSpPr>
            <p:spPr bwMode="auto">
              <a:xfrm>
                <a:off x="3464" y="2955"/>
                <a:ext cx="42" cy="49"/>
              </a:xfrm>
              <a:custGeom>
                <a:avLst/>
                <a:gdLst>
                  <a:gd name="T0" fmla="*/ 0 w 42"/>
                  <a:gd name="T1" fmla="*/ 0 h 49"/>
                  <a:gd name="T2" fmla="*/ 0 w 42"/>
                  <a:gd name="T3" fmla="*/ 49 h 49"/>
                  <a:gd name="T4" fmla="*/ 42 w 42"/>
                  <a:gd name="T5" fmla="*/ 25 h 49"/>
                  <a:gd name="T6" fmla="*/ 0 w 42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49">
                    <a:moveTo>
                      <a:pt x="0" y="0"/>
                    </a:moveTo>
                    <a:lnTo>
                      <a:pt x="0" y="49"/>
                    </a:lnTo>
                    <a:lnTo>
                      <a:pt x="42" y="2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8" name="iṧlîďe">
                <a:extLst>
                  <a:ext uri="{FF2B5EF4-FFF2-40B4-BE49-F238E27FC236}">
                    <a16:creationId xmlns:a16="http://schemas.microsoft.com/office/drawing/2014/main" id="{428F2950-6783-1A6E-38AA-DFEF7BC235A2}"/>
                  </a:ext>
                </a:extLst>
              </p:cNvPr>
              <p:cNvSpPr/>
              <p:nvPr/>
            </p:nvSpPr>
            <p:spPr bwMode="auto">
              <a:xfrm>
                <a:off x="3717" y="2495"/>
                <a:ext cx="1" cy="20"/>
              </a:xfrm>
              <a:prstGeom prst="rect">
                <a:avLst/>
              </a:prstGeom>
              <a:solidFill>
                <a:srgbClr val="E4E4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9" name="i$ḻiḑê">
                <a:extLst>
                  <a:ext uri="{FF2B5EF4-FFF2-40B4-BE49-F238E27FC236}">
                    <a16:creationId xmlns:a16="http://schemas.microsoft.com/office/drawing/2014/main" id="{63D93E80-8BA2-A1C9-7AC6-07C564AE2837}"/>
                  </a:ext>
                </a:extLst>
              </p:cNvPr>
              <p:cNvSpPr/>
              <p:nvPr/>
            </p:nvSpPr>
            <p:spPr bwMode="auto">
              <a:xfrm>
                <a:off x="3717" y="2495"/>
                <a:ext cx="1" cy="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0" name="íşľîḋê">
                <a:extLst>
                  <a:ext uri="{FF2B5EF4-FFF2-40B4-BE49-F238E27FC236}">
                    <a16:creationId xmlns:a16="http://schemas.microsoft.com/office/drawing/2014/main" id="{53F2BFD3-9095-DEE8-BD24-3EE70491900B}"/>
                  </a:ext>
                </a:extLst>
              </p:cNvPr>
              <p:cNvSpPr/>
              <p:nvPr/>
            </p:nvSpPr>
            <p:spPr bwMode="auto">
              <a:xfrm>
                <a:off x="3717" y="2475"/>
                <a:ext cx="593" cy="383"/>
              </a:xfrm>
              <a:custGeom>
                <a:avLst/>
                <a:gdLst>
                  <a:gd name="T0" fmla="*/ 69 w 593"/>
                  <a:gd name="T1" fmla="*/ 34 h 383"/>
                  <a:gd name="T2" fmla="*/ 63 w 593"/>
                  <a:gd name="T3" fmla="*/ 59 h 383"/>
                  <a:gd name="T4" fmla="*/ 47 w 593"/>
                  <a:gd name="T5" fmla="*/ 69 h 383"/>
                  <a:gd name="T6" fmla="*/ 593 w 593"/>
                  <a:gd name="T7" fmla="*/ 383 h 383"/>
                  <a:gd name="T8" fmla="*/ 593 w 593"/>
                  <a:gd name="T9" fmla="*/ 334 h 383"/>
                  <a:gd name="T10" fmla="*/ 69 w 593"/>
                  <a:gd name="T11" fmla="*/ 34 h 383"/>
                  <a:gd name="T12" fmla="*/ 8 w 593"/>
                  <a:gd name="T13" fmla="*/ 0 h 383"/>
                  <a:gd name="T14" fmla="*/ 8 w 593"/>
                  <a:gd name="T15" fmla="*/ 25 h 383"/>
                  <a:gd name="T16" fmla="*/ 0 w 593"/>
                  <a:gd name="T17" fmla="*/ 20 h 383"/>
                  <a:gd name="T18" fmla="*/ 0 w 593"/>
                  <a:gd name="T19" fmla="*/ 40 h 383"/>
                  <a:gd name="T20" fmla="*/ 27 w 593"/>
                  <a:gd name="T21" fmla="*/ 57 h 383"/>
                  <a:gd name="T22" fmla="*/ 36 w 593"/>
                  <a:gd name="T23" fmla="*/ 15 h 383"/>
                  <a:gd name="T24" fmla="*/ 32 w 593"/>
                  <a:gd name="T25" fmla="*/ 12 h 383"/>
                  <a:gd name="T26" fmla="*/ 8 w 593"/>
                  <a:gd name="T27" fmla="*/ 25 h 383"/>
                  <a:gd name="T28" fmla="*/ 8 w 593"/>
                  <a:gd name="T29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3" h="383">
                    <a:moveTo>
                      <a:pt x="69" y="34"/>
                    </a:moveTo>
                    <a:lnTo>
                      <a:pt x="63" y="59"/>
                    </a:lnTo>
                    <a:lnTo>
                      <a:pt x="47" y="69"/>
                    </a:lnTo>
                    <a:lnTo>
                      <a:pt x="593" y="383"/>
                    </a:lnTo>
                    <a:lnTo>
                      <a:pt x="593" y="334"/>
                    </a:lnTo>
                    <a:lnTo>
                      <a:pt x="69" y="34"/>
                    </a:lnTo>
                    <a:close/>
                    <a:moveTo>
                      <a:pt x="8" y="0"/>
                    </a:moveTo>
                    <a:lnTo>
                      <a:pt x="8" y="25"/>
                    </a:lnTo>
                    <a:lnTo>
                      <a:pt x="0" y="20"/>
                    </a:lnTo>
                    <a:lnTo>
                      <a:pt x="0" y="40"/>
                    </a:lnTo>
                    <a:lnTo>
                      <a:pt x="27" y="57"/>
                    </a:lnTo>
                    <a:lnTo>
                      <a:pt x="36" y="15"/>
                    </a:lnTo>
                    <a:lnTo>
                      <a:pt x="32" y="12"/>
                    </a:lnTo>
                    <a:lnTo>
                      <a:pt x="8" y="2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5B5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1" name="ïṧlïḓé">
                <a:extLst>
                  <a:ext uri="{FF2B5EF4-FFF2-40B4-BE49-F238E27FC236}">
                    <a16:creationId xmlns:a16="http://schemas.microsoft.com/office/drawing/2014/main" id="{5F393504-91B1-8878-673F-B7B94ECB4112}"/>
                  </a:ext>
                </a:extLst>
              </p:cNvPr>
              <p:cNvSpPr/>
              <p:nvPr/>
            </p:nvSpPr>
            <p:spPr bwMode="auto">
              <a:xfrm>
                <a:off x="3717" y="2475"/>
                <a:ext cx="593" cy="383"/>
              </a:xfrm>
              <a:custGeom>
                <a:avLst/>
                <a:gdLst>
                  <a:gd name="T0" fmla="*/ 69 w 593"/>
                  <a:gd name="T1" fmla="*/ 34 h 383"/>
                  <a:gd name="T2" fmla="*/ 63 w 593"/>
                  <a:gd name="T3" fmla="*/ 59 h 383"/>
                  <a:gd name="T4" fmla="*/ 47 w 593"/>
                  <a:gd name="T5" fmla="*/ 69 h 383"/>
                  <a:gd name="T6" fmla="*/ 593 w 593"/>
                  <a:gd name="T7" fmla="*/ 383 h 383"/>
                  <a:gd name="T8" fmla="*/ 593 w 593"/>
                  <a:gd name="T9" fmla="*/ 334 h 383"/>
                  <a:gd name="T10" fmla="*/ 69 w 593"/>
                  <a:gd name="T11" fmla="*/ 34 h 383"/>
                  <a:gd name="T12" fmla="*/ 8 w 593"/>
                  <a:gd name="T13" fmla="*/ 0 h 383"/>
                  <a:gd name="T14" fmla="*/ 8 w 593"/>
                  <a:gd name="T15" fmla="*/ 25 h 383"/>
                  <a:gd name="T16" fmla="*/ 0 w 593"/>
                  <a:gd name="T17" fmla="*/ 20 h 383"/>
                  <a:gd name="T18" fmla="*/ 0 w 593"/>
                  <a:gd name="T19" fmla="*/ 40 h 383"/>
                  <a:gd name="T20" fmla="*/ 27 w 593"/>
                  <a:gd name="T21" fmla="*/ 57 h 383"/>
                  <a:gd name="T22" fmla="*/ 36 w 593"/>
                  <a:gd name="T23" fmla="*/ 15 h 383"/>
                  <a:gd name="T24" fmla="*/ 32 w 593"/>
                  <a:gd name="T25" fmla="*/ 12 h 383"/>
                  <a:gd name="T26" fmla="*/ 8 w 593"/>
                  <a:gd name="T27" fmla="*/ 25 h 383"/>
                  <a:gd name="T28" fmla="*/ 8 w 593"/>
                  <a:gd name="T29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3" h="383">
                    <a:moveTo>
                      <a:pt x="69" y="34"/>
                    </a:moveTo>
                    <a:lnTo>
                      <a:pt x="63" y="59"/>
                    </a:lnTo>
                    <a:lnTo>
                      <a:pt x="47" y="69"/>
                    </a:lnTo>
                    <a:lnTo>
                      <a:pt x="593" y="383"/>
                    </a:lnTo>
                    <a:lnTo>
                      <a:pt x="593" y="334"/>
                    </a:lnTo>
                    <a:lnTo>
                      <a:pt x="69" y="34"/>
                    </a:lnTo>
                    <a:moveTo>
                      <a:pt x="8" y="0"/>
                    </a:moveTo>
                    <a:lnTo>
                      <a:pt x="8" y="25"/>
                    </a:lnTo>
                    <a:lnTo>
                      <a:pt x="0" y="20"/>
                    </a:lnTo>
                    <a:lnTo>
                      <a:pt x="0" y="40"/>
                    </a:lnTo>
                    <a:lnTo>
                      <a:pt x="27" y="57"/>
                    </a:lnTo>
                    <a:lnTo>
                      <a:pt x="36" y="15"/>
                    </a:lnTo>
                    <a:lnTo>
                      <a:pt x="32" y="12"/>
                    </a:lnTo>
                    <a:lnTo>
                      <a:pt x="8" y="25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2" name="ïsḻïde">
                <a:extLst>
                  <a:ext uri="{FF2B5EF4-FFF2-40B4-BE49-F238E27FC236}">
                    <a16:creationId xmlns:a16="http://schemas.microsoft.com/office/drawing/2014/main" id="{CC5B119E-9763-18D3-8D84-952993363D48}"/>
                  </a:ext>
                </a:extLst>
              </p:cNvPr>
              <p:cNvSpPr/>
              <p:nvPr/>
            </p:nvSpPr>
            <p:spPr bwMode="auto">
              <a:xfrm>
                <a:off x="1654" y="2317"/>
                <a:ext cx="1033" cy="789"/>
              </a:xfrm>
              <a:custGeom>
                <a:avLst/>
                <a:gdLst>
                  <a:gd name="T0" fmla="*/ 1033 w 1033"/>
                  <a:gd name="T1" fmla="*/ 789 h 789"/>
                  <a:gd name="T2" fmla="*/ 0 w 1033"/>
                  <a:gd name="T3" fmla="*/ 195 h 789"/>
                  <a:gd name="T4" fmla="*/ 0 w 1033"/>
                  <a:gd name="T5" fmla="*/ 0 h 789"/>
                  <a:gd name="T6" fmla="*/ 1033 w 1033"/>
                  <a:gd name="T7" fmla="*/ 594 h 789"/>
                  <a:gd name="T8" fmla="*/ 1033 w 1033"/>
                  <a:gd name="T9" fmla="*/ 789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3" h="789">
                    <a:moveTo>
                      <a:pt x="1033" y="789"/>
                    </a:moveTo>
                    <a:lnTo>
                      <a:pt x="0" y="195"/>
                    </a:lnTo>
                    <a:lnTo>
                      <a:pt x="0" y="0"/>
                    </a:lnTo>
                    <a:lnTo>
                      <a:pt x="1033" y="594"/>
                    </a:lnTo>
                    <a:lnTo>
                      <a:pt x="1033" y="789"/>
                    </a:lnTo>
                    <a:close/>
                  </a:path>
                </a:pathLst>
              </a:custGeom>
              <a:solidFill>
                <a:srgbClr val="EB4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3" name="iṥḻîḋê">
                <a:extLst>
                  <a:ext uri="{FF2B5EF4-FFF2-40B4-BE49-F238E27FC236}">
                    <a16:creationId xmlns:a16="http://schemas.microsoft.com/office/drawing/2014/main" id="{10F4A843-7186-8440-B252-2ED2545C8B1D}"/>
                  </a:ext>
                </a:extLst>
              </p:cNvPr>
              <p:cNvSpPr/>
              <p:nvPr/>
            </p:nvSpPr>
            <p:spPr bwMode="auto">
              <a:xfrm>
                <a:off x="1654" y="2317"/>
                <a:ext cx="1033" cy="789"/>
              </a:xfrm>
              <a:custGeom>
                <a:avLst/>
                <a:gdLst>
                  <a:gd name="T0" fmla="*/ 1033 w 1033"/>
                  <a:gd name="T1" fmla="*/ 789 h 789"/>
                  <a:gd name="T2" fmla="*/ 0 w 1033"/>
                  <a:gd name="T3" fmla="*/ 195 h 789"/>
                  <a:gd name="T4" fmla="*/ 0 w 1033"/>
                  <a:gd name="T5" fmla="*/ 0 h 789"/>
                  <a:gd name="T6" fmla="*/ 1033 w 1033"/>
                  <a:gd name="T7" fmla="*/ 594 h 789"/>
                  <a:gd name="T8" fmla="*/ 1033 w 1033"/>
                  <a:gd name="T9" fmla="*/ 789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3" h="789">
                    <a:moveTo>
                      <a:pt x="1033" y="789"/>
                    </a:moveTo>
                    <a:lnTo>
                      <a:pt x="0" y="195"/>
                    </a:lnTo>
                    <a:lnTo>
                      <a:pt x="0" y="0"/>
                    </a:lnTo>
                    <a:lnTo>
                      <a:pt x="1033" y="594"/>
                    </a:lnTo>
                    <a:lnTo>
                      <a:pt x="1033" y="78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4" name="ïŝlïďe">
                <a:extLst>
                  <a:ext uri="{FF2B5EF4-FFF2-40B4-BE49-F238E27FC236}">
                    <a16:creationId xmlns:a16="http://schemas.microsoft.com/office/drawing/2014/main" id="{EF2BA62F-34DE-DD13-36A5-0619ED109D50}"/>
                  </a:ext>
                </a:extLst>
              </p:cNvPr>
              <p:cNvSpPr/>
              <p:nvPr/>
            </p:nvSpPr>
            <p:spPr bwMode="auto">
              <a:xfrm>
                <a:off x="1654" y="2317"/>
                <a:ext cx="1033" cy="789"/>
              </a:xfrm>
              <a:custGeom>
                <a:avLst/>
                <a:gdLst>
                  <a:gd name="T0" fmla="*/ 1033 w 1033"/>
                  <a:gd name="T1" fmla="*/ 789 h 789"/>
                  <a:gd name="T2" fmla="*/ 0 w 1033"/>
                  <a:gd name="T3" fmla="*/ 195 h 789"/>
                  <a:gd name="T4" fmla="*/ 0 w 1033"/>
                  <a:gd name="T5" fmla="*/ 0 h 789"/>
                  <a:gd name="T6" fmla="*/ 1033 w 1033"/>
                  <a:gd name="T7" fmla="*/ 594 h 789"/>
                  <a:gd name="T8" fmla="*/ 1033 w 1033"/>
                  <a:gd name="T9" fmla="*/ 789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3" h="789">
                    <a:moveTo>
                      <a:pt x="1033" y="789"/>
                    </a:moveTo>
                    <a:lnTo>
                      <a:pt x="0" y="195"/>
                    </a:lnTo>
                    <a:lnTo>
                      <a:pt x="0" y="0"/>
                    </a:lnTo>
                    <a:lnTo>
                      <a:pt x="1033" y="594"/>
                    </a:lnTo>
                    <a:lnTo>
                      <a:pt x="1033" y="789"/>
                    </a:lnTo>
                    <a:close/>
                  </a:path>
                </a:pathLst>
              </a:custGeom>
              <a:solidFill>
                <a:srgbClr val="F37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5" name="isḻiḍê">
                <a:extLst>
                  <a:ext uri="{FF2B5EF4-FFF2-40B4-BE49-F238E27FC236}">
                    <a16:creationId xmlns:a16="http://schemas.microsoft.com/office/drawing/2014/main" id="{DAE5790F-1659-9AAE-417A-E09AA0B44119}"/>
                  </a:ext>
                </a:extLst>
              </p:cNvPr>
              <p:cNvSpPr/>
              <p:nvPr/>
            </p:nvSpPr>
            <p:spPr bwMode="auto">
              <a:xfrm>
                <a:off x="1654" y="2317"/>
                <a:ext cx="1033" cy="789"/>
              </a:xfrm>
              <a:custGeom>
                <a:avLst/>
                <a:gdLst>
                  <a:gd name="T0" fmla="*/ 1033 w 1033"/>
                  <a:gd name="T1" fmla="*/ 789 h 789"/>
                  <a:gd name="T2" fmla="*/ 0 w 1033"/>
                  <a:gd name="T3" fmla="*/ 195 h 789"/>
                  <a:gd name="T4" fmla="*/ 0 w 1033"/>
                  <a:gd name="T5" fmla="*/ 0 h 789"/>
                  <a:gd name="T6" fmla="*/ 1033 w 1033"/>
                  <a:gd name="T7" fmla="*/ 594 h 789"/>
                  <a:gd name="T8" fmla="*/ 1033 w 1033"/>
                  <a:gd name="T9" fmla="*/ 789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3" h="789">
                    <a:moveTo>
                      <a:pt x="1033" y="789"/>
                    </a:moveTo>
                    <a:lnTo>
                      <a:pt x="0" y="195"/>
                    </a:lnTo>
                    <a:lnTo>
                      <a:pt x="0" y="0"/>
                    </a:lnTo>
                    <a:lnTo>
                      <a:pt x="1033" y="594"/>
                    </a:lnTo>
                    <a:lnTo>
                      <a:pt x="1033" y="78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6" name="îṣ1idê">
                <a:extLst>
                  <a:ext uri="{FF2B5EF4-FFF2-40B4-BE49-F238E27FC236}">
                    <a16:creationId xmlns:a16="http://schemas.microsoft.com/office/drawing/2014/main" id="{A6F032D4-6833-B22A-24AB-A848DB390338}"/>
                  </a:ext>
                </a:extLst>
              </p:cNvPr>
              <p:cNvSpPr/>
              <p:nvPr/>
            </p:nvSpPr>
            <p:spPr bwMode="auto">
              <a:xfrm>
                <a:off x="1670" y="2325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68 h 75"/>
                  <a:gd name="T4" fmla="*/ 0 w 10"/>
                  <a:gd name="T5" fmla="*/ 0 h 75"/>
                  <a:gd name="T6" fmla="*/ 10 w 10"/>
                  <a:gd name="T7" fmla="*/ 5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7" name="iS1îḑê">
                <a:extLst>
                  <a:ext uri="{FF2B5EF4-FFF2-40B4-BE49-F238E27FC236}">
                    <a16:creationId xmlns:a16="http://schemas.microsoft.com/office/drawing/2014/main" id="{3B457771-9CE3-5BD5-E027-B2905F191AA3}"/>
                  </a:ext>
                </a:extLst>
              </p:cNvPr>
              <p:cNvSpPr/>
              <p:nvPr/>
            </p:nvSpPr>
            <p:spPr bwMode="auto">
              <a:xfrm>
                <a:off x="1670" y="2325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68 h 75"/>
                  <a:gd name="T4" fmla="*/ 0 w 10"/>
                  <a:gd name="T5" fmla="*/ 0 h 75"/>
                  <a:gd name="T6" fmla="*/ 10 w 10"/>
                  <a:gd name="T7" fmla="*/ 5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8" name="íṡ1ïde">
                <a:extLst>
                  <a:ext uri="{FF2B5EF4-FFF2-40B4-BE49-F238E27FC236}">
                    <a16:creationId xmlns:a16="http://schemas.microsoft.com/office/drawing/2014/main" id="{880EDFFF-F013-25C6-05E0-844BC0E1117E}"/>
                  </a:ext>
                </a:extLst>
              </p:cNvPr>
              <p:cNvSpPr/>
              <p:nvPr/>
            </p:nvSpPr>
            <p:spPr bwMode="auto">
              <a:xfrm>
                <a:off x="1695" y="2341"/>
                <a:ext cx="10" cy="74"/>
              </a:xfrm>
              <a:custGeom>
                <a:avLst/>
                <a:gdLst>
                  <a:gd name="T0" fmla="*/ 10 w 10"/>
                  <a:gd name="T1" fmla="*/ 74 h 74"/>
                  <a:gd name="T2" fmla="*/ 0 w 10"/>
                  <a:gd name="T3" fmla="*/ 67 h 74"/>
                  <a:gd name="T4" fmla="*/ 0 w 10"/>
                  <a:gd name="T5" fmla="*/ 0 h 74"/>
                  <a:gd name="T6" fmla="*/ 10 w 10"/>
                  <a:gd name="T7" fmla="*/ 5 h 74"/>
                  <a:gd name="T8" fmla="*/ 10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10" y="74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9" name="ïṧḷîḑé">
                <a:extLst>
                  <a:ext uri="{FF2B5EF4-FFF2-40B4-BE49-F238E27FC236}">
                    <a16:creationId xmlns:a16="http://schemas.microsoft.com/office/drawing/2014/main" id="{33435C9B-3233-ED66-F901-3148821D3C88}"/>
                  </a:ext>
                </a:extLst>
              </p:cNvPr>
              <p:cNvSpPr/>
              <p:nvPr/>
            </p:nvSpPr>
            <p:spPr bwMode="auto">
              <a:xfrm>
                <a:off x="1695" y="2341"/>
                <a:ext cx="10" cy="74"/>
              </a:xfrm>
              <a:custGeom>
                <a:avLst/>
                <a:gdLst>
                  <a:gd name="T0" fmla="*/ 10 w 10"/>
                  <a:gd name="T1" fmla="*/ 74 h 74"/>
                  <a:gd name="T2" fmla="*/ 0 w 10"/>
                  <a:gd name="T3" fmla="*/ 67 h 74"/>
                  <a:gd name="T4" fmla="*/ 0 w 10"/>
                  <a:gd name="T5" fmla="*/ 0 h 74"/>
                  <a:gd name="T6" fmla="*/ 10 w 10"/>
                  <a:gd name="T7" fmla="*/ 5 h 74"/>
                  <a:gd name="T8" fmla="*/ 10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10" y="74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7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0" name="îşḷíḓé">
                <a:extLst>
                  <a:ext uri="{FF2B5EF4-FFF2-40B4-BE49-F238E27FC236}">
                    <a16:creationId xmlns:a16="http://schemas.microsoft.com/office/drawing/2014/main" id="{71D0EAD8-D15A-FA24-A92E-4A13E74FB50E}"/>
                  </a:ext>
                </a:extLst>
              </p:cNvPr>
              <p:cNvSpPr/>
              <p:nvPr/>
            </p:nvSpPr>
            <p:spPr bwMode="auto">
              <a:xfrm>
                <a:off x="1721" y="2354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70 h 75"/>
                  <a:gd name="T4" fmla="*/ 0 w 10"/>
                  <a:gd name="T5" fmla="*/ 0 h 75"/>
                  <a:gd name="T6" fmla="*/ 10 w 10"/>
                  <a:gd name="T7" fmla="*/ 7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1" name="ïṧḷiḋé">
                <a:extLst>
                  <a:ext uri="{FF2B5EF4-FFF2-40B4-BE49-F238E27FC236}">
                    <a16:creationId xmlns:a16="http://schemas.microsoft.com/office/drawing/2014/main" id="{8BF9DFB0-077D-8821-5279-89F2AC75C961}"/>
                  </a:ext>
                </a:extLst>
              </p:cNvPr>
              <p:cNvSpPr/>
              <p:nvPr/>
            </p:nvSpPr>
            <p:spPr bwMode="auto">
              <a:xfrm>
                <a:off x="1721" y="2354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70 h 75"/>
                  <a:gd name="T4" fmla="*/ 0 w 10"/>
                  <a:gd name="T5" fmla="*/ 0 h 75"/>
                  <a:gd name="T6" fmla="*/ 10 w 10"/>
                  <a:gd name="T7" fmla="*/ 7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2" name="išľiḑe">
                <a:extLst>
                  <a:ext uri="{FF2B5EF4-FFF2-40B4-BE49-F238E27FC236}">
                    <a16:creationId xmlns:a16="http://schemas.microsoft.com/office/drawing/2014/main" id="{DF1825B6-6747-0C93-915D-625BB48E654E}"/>
                  </a:ext>
                </a:extLst>
              </p:cNvPr>
              <p:cNvSpPr/>
              <p:nvPr/>
            </p:nvSpPr>
            <p:spPr bwMode="auto">
              <a:xfrm>
                <a:off x="1746" y="2369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68 h 75"/>
                  <a:gd name="T4" fmla="*/ 0 w 10"/>
                  <a:gd name="T5" fmla="*/ 0 h 75"/>
                  <a:gd name="T6" fmla="*/ 10 w 10"/>
                  <a:gd name="T7" fmla="*/ 6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0" y="6"/>
                    </a:lnTo>
                    <a:lnTo>
                      <a:pt x="10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3" name="ïṡ1íḑé">
                <a:extLst>
                  <a:ext uri="{FF2B5EF4-FFF2-40B4-BE49-F238E27FC236}">
                    <a16:creationId xmlns:a16="http://schemas.microsoft.com/office/drawing/2014/main" id="{2AE62E17-970C-90FF-5C17-CDEAE32693A2}"/>
                  </a:ext>
                </a:extLst>
              </p:cNvPr>
              <p:cNvSpPr/>
              <p:nvPr/>
            </p:nvSpPr>
            <p:spPr bwMode="auto">
              <a:xfrm>
                <a:off x="1746" y="2369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68 h 75"/>
                  <a:gd name="T4" fmla="*/ 0 w 10"/>
                  <a:gd name="T5" fmla="*/ 0 h 75"/>
                  <a:gd name="T6" fmla="*/ 10 w 10"/>
                  <a:gd name="T7" fmla="*/ 6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0" y="6"/>
                    </a:lnTo>
                    <a:lnTo>
                      <a:pt x="10" y="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4" name="ïś1îḋé">
                <a:extLst>
                  <a:ext uri="{FF2B5EF4-FFF2-40B4-BE49-F238E27FC236}">
                    <a16:creationId xmlns:a16="http://schemas.microsoft.com/office/drawing/2014/main" id="{5E972A92-E4FE-482C-DB56-781F0232CFE7}"/>
                  </a:ext>
                </a:extLst>
              </p:cNvPr>
              <p:cNvSpPr/>
              <p:nvPr/>
            </p:nvSpPr>
            <p:spPr bwMode="auto">
              <a:xfrm>
                <a:off x="1797" y="2398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70 h 75"/>
                  <a:gd name="T4" fmla="*/ 0 w 10"/>
                  <a:gd name="T5" fmla="*/ 0 h 75"/>
                  <a:gd name="T6" fmla="*/ 10 w 10"/>
                  <a:gd name="T7" fmla="*/ 7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5" name="iS1îḑe">
                <a:extLst>
                  <a:ext uri="{FF2B5EF4-FFF2-40B4-BE49-F238E27FC236}">
                    <a16:creationId xmlns:a16="http://schemas.microsoft.com/office/drawing/2014/main" id="{272D941A-D65B-39DD-5D15-910D98715BA4}"/>
                  </a:ext>
                </a:extLst>
              </p:cNvPr>
              <p:cNvSpPr/>
              <p:nvPr/>
            </p:nvSpPr>
            <p:spPr bwMode="auto">
              <a:xfrm>
                <a:off x="1797" y="2398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70 h 75"/>
                  <a:gd name="T4" fmla="*/ 0 w 10"/>
                  <a:gd name="T5" fmla="*/ 0 h 75"/>
                  <a:gd name="T6" fmla="*/ 10 w 10"/>
                  <a:gd name="T7" fmla="*/ 7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6" name="ïṧlíďê">
                <a:extLst>
                  <a:ext uri="{FF2B5EF4-FFF2-40B4-BE49-F238E27FC236}">
                    <a16:creationId xmlns:a16="http://schemas.microsoft.com/office/drawing/2014/main" id="{3C23B5A9-A572-9642-C3E0-B89521565441}"/>
                  </a:ext>
                </a:extLst>
              </p:cNvPr>
              <p:cNvSpPr/>
              <p:nvPr/>
            </p:nvSpPr>
            <p:spPr bwMode="auto">
              <a:xfrm>
                <a:off x="1822" y="2414"/>
                <a:ext cx="11" cy="74"/>
              </a:xfrm>
              <a:custGeom>
                <a:avLst/>
                <a:gdLst>
                  <a:gd name="T0" fmla="*/ 11 w 11"/>
                  <a:gd name="T1" fmla="*/ 74 h 74"/>
                  <a:gd name="T2" fmla="*/ 0 w 11"/>
                  <a:gd name="T3" fmla="*/ 67 h 74"/>
                  <a:gd name="T4" fmla="*/ 0 w 11"/>
                  <a:gd name="T5" fmla="*/ 0 h 74"/>
                  <a:gd name="T6" fmla="*/ 11 w 11"/>
                  <a:gd name="T7" fmla="*/ 5 h 74"/>
                  <a:gd name="T8" fmla="*/ 11 w 11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4">
                    <a:moveTo>
                      <a:pt x="11" y="74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11" y="5"/>
                    </a:lnTo>
                    <a:lnTo>
                      <a:pt x="11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7" name="i$lîďe">
                <a:extLst>
                  <a:ext uri="{FF2B5EF4-FFF2-40B4-BE49-F238E27FC236}">
                    <a16:creationId xmlns:a16="http://schemas.microsoft.com/office/drawing/2014/main" id="{23181BE2-6422-D006-415E-01290571F812}"/>
                  </a:ext>
                </a:extLst>
              </p:cNvPr>
              <p:cNvSpPr/>
              <p:nvPr/>
            </p:nvSpPr>
            <p:spPr bwMode="auto">
              <a:xfrm>
                <a:off x="1822" y="2414"/>
                <a:ext cx="11" cy="74"/>
              </a:xfrm>
              <a:custGeom>
                <a:avLst/>
                <a:gdLst>
                  <a:gd name="T0" fmla="*/ 11 w 11"/>
                  <a:gd name="T1" fmla="*/ 74 h 74"/>
                  <a:gd name="T2" fmla="*/ 0 w 11"/>
                  <a:gd name="T3" fmla="*/ 67 h 74"/>
                  <a:gd name="T4" fmla="*/ 0 w 11"/>
                  <a:gd name="T5" fmla="*/ 0 h 74"/>
                  <a:gd name="T6" fmla="*/ 11 w 11"/>
                  <a:gd name="T7" fmla="*/ 5 h 74"/>
                  <a:gd name="T8" fmla="*/ 11 w 11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4">
                    <a:moveTo>
                      <a:pt x="11" y="74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11" y="5"/>
                    </a:lnTo>
                    <a:lnTo>
                      <a:pt x="11" y="7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8" name="îṧlîḓe">
                <a:extLst>
                  <a:ext uri="{FF2B5EF4-FFF2-40B4-BE49-F238E27FC236}">
                    <a16:creationId xmlns:a16="http://schemas.microsoft.com/office/drawing/2014/main" id="{43EDCF92-2DEC-8A61-26FF-A01324529344}"/>
                  </a:ext>
                </a:extLst>
              </p:cNvPr>
              <p:cNvSpPr/>
              <p:nvPr/>
            </p:nvSpPr>
            <p:spPr bwMode="auto">
              <a:xfrm>
                <a:off x="1848" y="2427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70 h 75"/>
                  <a:gd name="T4" fmla="*/ 0 w 10"/>
                  <a:gd name="T5" fmla="*/ 0 h 75"/>
                  <a:gd name="T6" fmla="*/ 10 w 10"/>
                  <a:gd name="T7" fmla="*/ 7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9" name="ísliḋè">
                <a:extLst>
                  <a:ext uri="{FF2B5EF4-FFF2-40B4-BE49-F238E27FC236}">
                    <a16:creationId xmlns:a16="http://schemas.microsoft.com/office/drawing/2014/main" id="{DC6F8CEA-54DF-A04C-81F2-B8E32BA0D2D2}"/>
                  </a:ext>
                </a:extLst>
              </p:cNvPr>
              <p:cNvSpPr/>
              <p:nvPr/>
            </p:nvSpPr>
            <p:spPr bwMode="auto">
              <a:xfrm>
                <a:off x="1848" y="2427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70 h 75"/>
                  <a:gd name="T4" fmla="*/ 0 w 10"/>
                  <a:gd name="T5" fmla="*/ 0 h 75"/>
                  <a:gd name="T6" fmla="*/ 10 w 10"/>
                  <a:gd name="T7" fmla="*/ 7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0" name="îSļide">
                <a:extLst>
                  <a:ext uri="{FF2B5EF4-FFF2-40B4-BE49-F238E27FC236}">
                    <a16:creationId xmlns:a16="http://schemas.microsoft.com/office/drawing/2014/main" id="{D3E0C09B-DE61-711C-C3A8-332FABF036CE}"/>
                  </a:ext>
                </a:extLst>
              </p:cNvPr>
              <p:cNvSpPr/>
              <p:nvPr/>
            </p:nvSpPr>
            <p:spPr bwMode="auto">
              <a:xfrm>
                <a:off x="1873" y="2442"/>
                <a:ext cx="11" cy="75"/>
              </a:xfrm>
              <a:custGeom>
                <a:avLst/>
                <a:gdLst>
                  <a:gd name="T0" fmla="*/ 11 w 11"/>
                  <a:gd name="T1" fmla="*/ 75 h 75"/>
                  <a:gd name="T2" fmla="*/ 0 w 11"/>
                  <a:gd name="T3" fmla="*/ 68 h 75"/>
                  <a:gd name="T4" fmla="*/ 0 w 11"/>
                  <a:gd name="T5" fmla="*/ 0 h 75"/>
                  <a:gd name="T6" fmla="*/ 11 w 11"/>
                  <a:gd name="T7" fmla="*/ 6 h 75"/>
                  <a:gd name="T8" fmla="*/ 11 w 11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5">
                    <a:moveTo>
                      <a:pt x="11" y="75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1" y="6"/>
                    </a:lnTo>
                    <a:lnTo>
                      <a:pt x="11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1" name="íṩľídê">
                <a:extLst>
                  <a:ext uri="{FF2B5EF4-FFF2-40B4-BE49-F238E27FC236}">
                    <a16:creationId xmlns:a16="http://schemas.microsoft.com/office/drawing/2014/main" id="{0D5D3C9E-CB77-C1EF-A9FB-6ED26724B211}"/>
                  </a:ext>
                </a:extLst>
              </p:cNvPr>
              <p:cNvSpPr/>
              <p:nvPr/>
            </p:nvSpPr>
            <p:spPr bwMode="auto">
              <a:xfrm>
                <a:off x="1873" y="2442"/>
                <a:ext cx="11" cy="75"/>
              </a:xfrm>
              <a:custGeom>
                <a:avLst/>
                <a:gdLst>
                  <a:gd name="T0" fmla="*/ 11 w 11"/>
                  <a:gd name="T1" fmla="*/ 75 h 75"/>
                  <a:gd name="T2" fmla="*/ 0 w 11"/>
                  <a:gd name="T3" fmla="*/ 68 h 75"/>
                  <a:gd name="T4" fmla="*/ 0 w 11"/>
                  <a:gd name="T5" fmla="*/ 0 h 75"/>
                  <a:gd name="T6" fmla="*/ 11 w 11"/>
                  <a:gd name="T7" fmla="*/ 6 h 75"/>
                  <a:gd name="T8" fmla="*/ 11 w 11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5">
                    <a:moveTo>
                      <a:pt x="11" y="75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1" y="6"/>
                    </a:lnTo>
                    <a:lnTo>
                      <a:pt x="11" y="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2" name="ïṩľíḍè">
                <a:extLst>
                  <a:ext uri="{FF2B5EF4-FFF2-40B4-BE49-F238E27FC236}">
                    <a16:creationId xmlns:a16="http://schemas.microsoft.com/office/drawing/2014/main" id="{830852CA-BAC3-A15C-65B7-4C34CAB40485}"/>
                  </a:ext>
                </a:extLst>
              </p:cNvPr>
              <p:cNvSpPr/>
              <p:nvPr/>
            </p:nvSpPr>
            <p:spPr bwMode="auto">
              <a:xfrm>
                <a:off x="1924" y="2471"/>
                <a:ext cx="11" cy="75"/>
              </a:xfrm>
              <a:custGeom>
                <a:avLst/>
                <a:gdLst>
                  <a:gd name="T0" fmla="*/ 11 w 11"/>
                  <a:gd name="T1" fmla="*/ 75 h 75"/>
                  <a:gd name="T2" fmla="*/ 0 w 11"/>
                  <a:gd name="T3" fmla="*/ 70 h 75"/>
                  <a:gd name="T4" fmla="*/ 0 w 11"/>
                  <a:gd name="T5" fmla="*/ 0 h 75"/>
                  <a:gd name="T6" fmla="*/ 11 w 11"/>
                  <a:gd name="T7" fmla="*/ 7 h 75"/>
                  <a:gd name="T8" fmla="*/ 11 w 11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5">
                    <a:moveTo>
                      <a:pt x="11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1" y="7"/>
                    </a:lnTo>
                    <a:lnTo>
                      <a:pt x="11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3" name="íṩľïdè">
                <a:extLst>
                  <a:ext uri="{FF2B5EF4-FFF2-40B4-BE49-F238E27FC236}">
                    <a16:creationId xmlns:a16="http://schemas.microsoft.com/office/drawing/2014/main" id="{8A851273-AEB6-89FF-8C1A-6FB439A7E2F5}"/>
                  </a:ext>
                </a:extLst>
              </p:cNvPr>
              <p:cNvSpPr/>
              <p:nvPr/>
            </p:nvSpPr>
            <p:spPr bwMode="auto">
              <a:xfrm>
                <a:off x="1924" y="2471"/>
                <a:ext cx="11" cy="75"/>
              </a:xfrm>
              <a:custGeom>
                <a:avLst/>
                <a:gdLst>
                  <a:gd name="T0" fmla="*/ 11 w 11"/>
                  <a:gd name="T1" fmla="*/ 75 h 75"/>
                  <a:gd name="T2" fmla="*/ 0 w 11"/>
                  <a:gd name="T3" fmla="*/ 70 h 75"/>
                  <a:gd name="T4" fmla="*/ 0 w 11"/>
                  <a:gd name="T5" fmla="*/ 0 h 75"/>
                  <a:gd name="T6" fmla="*/ 11 w 11"/>
                  <a:gd name="T7" fmla="*/ 7 h 75"/>
                  <a:gd name="T8" fmla="*/ 11 w 11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5">
                    <a:moveTo>
                      <a:pt x="11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1" y="7"/>
                    </a:lnTo>
                    <a:lnTo>
                      <a:pt x="11" y="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4" name="íṩľïdè">
                <a:extLst>
                  <a:ext uri="{FF2B5EF4-FFF2-40B4-BE49-F238E27FC236}">
                    <a16:creationId xmlns:a16="http://schemas.microsoft.com/office/drawing/2014/main" id="{65BB3C0D-5AAF-B1EC-FBEB-88D91271FE95}"/>
                  </a:ext>
                </a:extLst>
              </p:cNvPr>
              <p:cNvSpPr/>
              <p:nvPr/>
            </p:nvSpPr>
            <p:spPr bwMode="auto">
              <a:xfrm>
                <a:off x="1950" y="2487"/>
                <a:ext cx="10" cy="74"/>
              </a:xfrm>
              <a:custGeom>
                <a:avLst/>
                <a:gdLst>
                  <a:gd name="T0" fmla="*/ 10 w 10"/>
                  <a:gd name="T1" fmla="*/ 74 h 74"/>
                  <a:gd name="T2" fmla="*/ 0 w 10"/>
                  <a:gd name="T3" fmla="*/ 67 h 74"/>
                  <a:gd name="T4" fmla="*/ 0 w 10"/>
                  <a:gd name="T5" fmla="*/ 0 h 74"/>
                  <a:gd name="T6" fmla="*/ 10 w 10"/>
                  <a:gd name="T7" fmla="*/ 5 h 74"/>
                  <a:gd name="T8" fmla="*/ 10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10" y="74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5" name="ïṧľïďê">
                <a:extLst>
                  <a:ext uri="{FF2B5EF4-FFF2-40B4-BE49-F238E27FC236}">
                    <a16:creationId xmlns:a16="http://schemas.microsoft.com/office/drawing/2014/main" id="{D4BA05B5-E9E5-F4AB-94C3-C0524B0D9060}"/>
                  </a:ext>
                </a:extLst>
              </p:cNvPr>
              <p:cNvSpPr/>
              <p:nvPr/>
            </p:nvSpPr>
            <p:spPr bwMode="auto">
              <a:xfrm>
                <a:off x="1950" y="2487"/>
                <a:ext cx="10" cy="74"/>
              </a:xfrm>
              <a:custGeom>
                <a:avLst/>
                <a:gdLst>
                  <a:gd name="T0" fmla="*/ 10 w 10"/>
                  <a:gd name="T1" fmla="*/ 74 h 74"/>
                  <a:gd name="T2" fmla="*/ 0 w 10"/>
                  <a:gd name="T3" fmla="*/ 67 h 74"/>
                  <a:gd name="T4" fmla="*/ 0 w 10"/>
                  <a:gd name="T5" fmla="*/ 0 h 74"/>
                  <a:gd name="T6" fmla="*/ 10 w 10"/>
                  <a:gd name="T7" fmla="*/ 5 h 74"/>
                  <a:gd name="T8" fmla="*/ 10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10" y="74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7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6" name="iş1idè">
                <a:extLst>
                  <a:ext uri="{FF2B5EF4-FFF2-40B4-BE49-F238E27FC236}">
                    <a16:creationId xmlns:a16="http://schemas.microsoft.com/office/drawing/2014/main" id="{B5E1F4A3-9901-438B-F69F-B9ECA4B3F21D}"/>
                  </a:ext>
                </a:extLst>
              </p:cNvPr>
              <p:cNvSpPr/>
              <p:nvPr/>
            </p:nvSpPr>
            <p:spPr bwMode="auto">
              <a:xfrm>
                <a:off x="1975" y="2502"/>
                <a:ext cx="11" cy="73"/>
              </a:xfrm>
              <a:custGeom>
                <a:avLst/>
                <a:gdLst>
                  <a:gd name="T0" fmla="*/ 11 w 11"/>
                  <a:gd name="T1" fmla="*/ 73 h 73"/>
                  <a:gd name="T2" fmla="*/ 0 w 11"/>
                  <a:gd name="T3" fmla="*/ 68 h 73"/>
                  <a:gd name="T4" fmla="*/ 0 w 11"/>
                  <a:gd name="T5" fmla="*/ 0 h 73"/>
                  <a:gd name="T6" fmla="*/ 11 w 11"/>
                  <a:gd name="T7" fmla="*/ 5 h 73"/>
                  <a:gd name="T8" fmla="*/ 11 w 11"/>
                  <a:gd name="T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3">
                    <a:moveTo>
                      <a:pt x="11" y="73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1" y="5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7" name="ï$ḷíḓè">
                <a:extLst>
                  <a:ext uri="{FF2B5EF4-FFF2-40B4-BE49-F238E27FC236}">
                    <a16:creationId xmlns:a16="http://schemas.microsoft.com/office/drawing/2014/main" id="{77ADDE08-294B-AC15-7CC9-0363E5EA03CE}"/>
                  </a:ext>
                </a:extLst>
              </p:cNvPr>
              <p:cNvSpPr/>
              <p:nvPr/>
            </p:nvSpPr>
            <p:spPr bwMode="auto">
              <a:xfrm>
                <a:off x="1975" y="2502"/>
                <a:ext cx="11" cy="73"/>
              </a:xfrm>
              <a:custGeom>
                <a:avLst/>
                <a:gdLst>
                  <a:gd name="T0" fmla="*/ 11 w 11"/>
                  <a:gd name="T1" fmla="*/ 73 h 73"/>
                  <a:gd name="T2" fmla="*/ 0 w 11"/>
                  <a:gd name="T3" fmla="*/ 68 h 73"/>
                  <a:gd name="T4" fmla="*/ 0 w 11"/>
                  <a:gd name="T5" fmla="*/ 0 h 73"/>
                  <a:gd name="T6" fmla="*/ 11 w 11"/>
                  <a:gd name="T7" fmla="*/ 5 h 73"/>
                  <a:gd name="T8" fmla="*/ 11 w 11"/>
                  <a:gd name="T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3">
                    <a:moveTo>
                      <a:pt x="11" y="73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1" y="5"/>
                    </a:lnTo>
                    <a:lnTo>
                      <a:pt x="11" y="7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8" name="ïsḷïḓê">
                <a:extLst>
                  <a:ext uri="{FF2B5EF4-FFF2-40B4-BE49-F238E27FC236}">
                    <a16:creationId xmlns:a16="http://schemas.microsoft.com/office/drawing/2014/main" id="{0566A618-CB06-5C4F-6E85-03C40A9B5912}"/>
                  </a:ext>
                </a:extLst>
              </p:cNvPr>
              <p:cNvSpPr/>
              <p:nvPr/>
            </p:nvSpPr>
            <p:spPr bwMode="auto">
              <a:xfrm>
                <a:off x="2001" y="2515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70 h 75"/>
                  <a:gd name="T4" fmla="*/ 0 w 10"/>
                  <a:gd name="T5" fmla="*/ 0 h 75"/>
                  <a:gd name="T6" fmla="*/ 10 w 10"/>
                  <a:gd name="T7" fmla="*/ 7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9" name="iŝḻiḓé">
                <a:extLst>
                  <a:ext uri="{FF2B5EF4-FFF2-40B4-BE49-F238E27FC236}">
                    <a16:creationId xmlns:a16="http://schemas.microsoft.com/office/drawing/2014/main" id="{F8742018-7E24-9E34-D2F2-33ACEC830E69}"/>
                  </a:ext>
                </a:extLst>
              </p:cNvPr>
              <p:cNvSpPr/>
              <p:nvPr/>
            </p:nvSpPr>
            <p:spPr bwMode="auto">
              <a:xfrm>
                <a:off x="2001" y="2515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70 h 75"/>
                  <a:gd name="T4" fmla="*/ 0 w 10"/>
                  <a:gd name="T5" fmla="*/ 0 h 75"/>
                  <a:gd name="T6" fmla="*/ 10 w 10"/>
                  <a:gd name="T7" fmla="*/ 7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0" name="ïṥľïḓè">
                <a:extLst>
                  <a:ext uri="{FF2B5EF4-FFF2-40B4-BE49-F238E27FC236}">
                    <a16:creationId xmlns:a16="http://schemas.microsoft.com/office/drawing/2014/main" id="{5E00BC82-2EE4-9178-9CF4-7AC22787C00D}"/>
                  </a:ext>
                </a:extLst>
              </p:cNvPr>
              <p:cNvSpPr/>
              <p:nvPr/>
            </p:nvSpPr>
            <p:spPr bwMode="auto">
              <a:xfrm>
                <a:off x="2052" y="2544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70 h 75"/>
                  <a:gd name="T4" fmla="*/ 0 w 10"/>
                  <a:gd name="T5" fmla="*/ 0 h 75"/>
                  <a:gd name="T6" fmla="*/ 10 w 10"/>
                  <a:gd name="T7" fmla="*/ 7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1" name="ísļîdè">
                <a:extLst>
                  <a:ext uri="{FF2B5EF4-FFF2-40B4-BE49-F238E27FC236}">
                    <a16:creationId xmlns:a16="http://schemas.microsoft.com/office/drawing/2014/main" id="{4ADD7E47-1119-E7DD-52CA-11CB2ECD58F6}"/>
                  </a:ext>
                </a:extLst>
              </p:cNvPr>
              <p:cNvSpPr/>
              <p:nvPr/>
            </p:nvSpPr>
            <p:spPr bwMode="auto">
              <a:xfrm>
                <a:off x="2052" y="2544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70 h 75"/>
                  <a:gd name="T4" fmla="*/ 0 w 10"/>
                  <a:gd name="T5" fmla="*/ 0 h 75"/>
                  <a:gd name="T6" fmla="*/ 10 w 10"/>
                  <a:gd name="T7" fmla="*/ 7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2" name="íṡlidê">
                <a:extLst>
                  <a:ext uri="{FF2B5EF4-FFF2-40B4-BE49-F238E27FC236}">
                    <a16:creationId xmlns:a16="http://schemas.microsoft.com/office/drawing/2014/main" id="{FE5C80FF-F41B-E600-3373-FAFE86AA7D20}"/>
                  </a:ext>
                </a:extLst>
              </p:cNvPr>
              <p:cNvSpPr/>
              <p:nvPr/>
            </p:nvSpPr>
            <p:spPr bwMode="auto">
              <a:xfrm>
                <a:off x="2077" y="2559"/>
                <a:ext cx="11" cy="75"/>
              </a:xfrm>
              <a:custGeom>
                <a:avLst/>
                <a:gdLst>
                  <a:gd name="T0" fmla="*/ 11 w 11"/>
                  <a:gd name="T1" fmla="*/ 75 h 75"/>
                  <a:gd name="T2" fmla="*/ 0 w 11"/>
                  <a:gd name="T3" fmla="*/ 68 h 75"/>
                  <a:gd name="T4" fmla="*/ 0 w 11"/>
                  <a:gd name="T5" fmla="*/ 0 h 75"/>
                  <a:gd name="T6" fmla="*/ 11 w 11"/>
                  <a:gd name="T7" fmla="*/ 6 h 75"/>
                  <a:gd name="T8" fmla="*/ 11 w 11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5">
                    <a:moveTo>
                      <a:pt x="11" y="75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1" y="6"/>
                    </a:lnTo>
                    <a:lnTo>
                      <a:pt x="11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3" name="îşḷidê">
                <a:extLst>
                  <a:ext uri="{FF2B5EF4-FFF2-40B4-BE49-F238E27FC236}">
                    <a16:creationId xmlns:a16="http://schemas.microsoft.com/office/drawing/2014/main" id="{D0C59ED2-A257-E762-1A3E-0530A92A69AD}"/>
                  </a:ext>
                </a:extLst>
              </p:cNvPr>
              <p:cNvSpPr/>
              <p:nvPr/>
            </p:nvSpPr>
            <p:spPr bwMode="auto">
              <a:xfrm>
                <a:off x="2077" y="2559"/>
                <a:ext cx="11" cy="75"/>
              </a:xfrm>
              <a:custGeom>
                <a:avLst/>
                <a:gdLst>
                  <a:gd name="T0" fmla="*/ 11 w 11"/>
                  <a:gd name="T1" fmla="*/ 75 h 75"/>
                  <a:gd name="T2" fmla="*/ 0 w 11"/>
                  <a:gd name="T3" fmla="*/ 68 h 75"/>
                  <a:gd name="T4" fmla="*/ 0 w 11"/>
                  <a:gd name="T5" fmla="*/ 0 h 75"/>
                  <a:gd name="T6" fmla="*/ 11 w 11"/>
                  <a:gd name="T7" fmla="*/ 6 h 75"/>
                  <a:gd name="T8" fmla="*/ 11 w 11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5">
                    <a:moveTo>
                      <a:pt x="11" y="75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1" y="6"/>
                    </a:lnTo>
                    <a:lnTo>
                      <a:pt x="11" y="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4" name="îş1îḓe">
                <a:extLst>
                  <a:ext uri="{FF2B5EF4-FFF2-40B4-BE49-F238E27FC236}">
                    <a16:creationId xmlns:a16="http://schemas.microsoft.com/office/drawing/2014/main" id="{2CCCD6E0-3B8C-A5EE-76A0-21604DBF0CA0}"/>
                  </a:ext>
                </a:extLst>
              </p:cNvPr>
              <p:cNvSpPr/>
              <p:nvPr/>
            </p:nvSpPr>
            <p:spPr bwMode="auto">
              <a:xfrm>
                <a:off x="2103" y="2575"/>
                <a:ext cx="10" cy="74"/>
              </a:xfrm>
              <a:custGeom>
                <a:avLst/>
                <a:gdLst>
                  <a:gd name="T0" fmla="*/ 10 w 10"/>
                  <a:gd name="T1" fmla="*/ 74 h 74"/>
                  <a:gd name="T2" fmla="*/ 0 w 10"/>
                  <a:gd name="T3" fmla="*/ 68 h 74"/>
                  <a:gd name="T4" fmla="*/ 0 w 10"/>
                  <a:gd name="T5" fmla="*/ 0 h 74"/>
                  <a:gd name="T6" fmla="*/ 10 w 10"/>
                  <a:gd name="T7" fmla="*/ 5 h 74"/>
                  <a:gd name="T8" fmla="*/ 10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10" y="74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5" name="ïS1íḋé">
                <a:extLst>
                  <a:ext uri="{FF2B5EF4-FFF2-40B4-BE49-F238E27FC236}">
                    <a16:creationId xmlns:a16="http://schemas.microsoft.com/office/drawing/2014/main" id="{6F075820-5DF3-6734-E183-C832D1BE0CDB}"/>
                  </a:ext>
                </a:extLst>
              </p:cNvPr>
              <p:cNvSpPr/>
              <p:nvPr/>
            </p:nvSpPr>
            <p:spPr bwMode="auto">
              <a:xfrm>
                <a:off x="2103" y="2575"/>
                <a:ext cx="10" cy="74"/>
              </a:xfrm>
              <a:custGeom>
                <a:avLst/>
                <a:gdLst>
                  <a:gd name="T0" fmla="*/ 10 w 10"/>
                  <a:gd name="T1" fmla="*/ 74 h 74"/>
                  <a:gd name="T2" fmla="*/ 0 w 10"/>
                  <a:gd name="T3" fmla="*/ 68 h 74"/>
                  <a:gd name="T4" fmla="*/ 0 w 10"/>
                  <a:gd name="T5" fmla="*/ 0 h 74"/>
                  <a:gd name="T6" fmla="*/ 10 w 10"/>
                  <a:gd name="T7" fmla="*/ 5 h 74"/>
                  <a:gd name="T8" fmla="*/ 10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10" y="74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7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6" name="išļídé">
                <a:extLst>
                  <a:ext uri="{FF2B5EF4-FFF2-40B4-BE49-F238E27FC236}">
                    <a16:creationId xmlns:a16="http://schemas.microsoft.com/office/drawing/2014/main" id="{89D86AB7-37B3-E77A-BDCA-20467262527B}"/>
                  </a:ext>
                </a:extLst>
              </p:cNvPr>
              <p:cNvSpPr/>
              <p:nvPr/>
            </p:nvSpPr>
            <p:spPr bwMode="auto">
              <a:xfrm>
                <a:off x="2128" y="2588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70 h 75"/>
                  <a:gd name="T4" fmla="*/ 0 w 10"/>
                  <a:gd name="T5" fmla="*/ 0 h 75"/>
                  <a:gd name="T6" fmla="*/ 10 w 10"/>
                  <a:gd name="T7" fmla="*/ 7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î$1íḍè">
                <a:extLst>
                  <a:ext uri="{FF2B5EF4-FFF2-40B4-BE49-F238E27FC236}">
                    <a16:creationId xmlns:a16="http://schemas.microsoft.com/office/drawing/2014/main" id="{2165277C-168D-4F9A-B184-E95D5F1B06D7}"/>
                  </a:ext>
                </a:extLst>
              </p:cNvPr>
              <p:cNvSpPr/>
              <p:nvPr/>
            </p:nvSpPr>
            <p:spPr bwMode="auto">
              <a:xfrm>
                <a:off x="2128" y="2588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70 h 75"/>
                  <a:gd name="T4" fmla="*/ 0 w 10"/>
                  <a:gd name="T5" fmla="*/ 0 h 75"/>
                  <a:gd name="T6" fmla="*/ 10 w 10"/>
                  <a:gd name="T7" fmla="*/ 7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îşļiḍê">
                <a:extLst>
                  <a:ext uri="{FF2B5EF4-FFF2-40B4-BE49-F238E27FC236}">
                    <a16:creationId xmlns:a16="http://schemas.microsoft.com/office/drawing/2014/main" id="{6CAFF657-38BF-5390-8455-91B549776A13}"/>
                  </a:ext>
                </a:extLst>
              </p:cNvPr>
              <p:cNvSpPr/>
              <p:nvPr/>
            </p:nvSpPr>
            <p:spPr bwMode="auto">
              <a:xfrm>
                <a:off x="2179" y="2619"/>
                <a:ext cx="9" cy="73"/>
              </a:xfrm>
              <a:custGeom>
                <a:avLst/>
                <a:gdLst>
                  <a:gd name="T0" fmla="*/ 9 w 9"/>
                  <a:gd name="T1" fmla="*/ 73 h 73"/>
                  <a:gd name="T2" fmla="*/ 0 w 9"/>
                  <a:gd name="T3" fmla="*/ 68 h 73"/>
                  <a:gd name="T4" fmla="*/ 0 w 9"/>
                  <a:gd name="T5" fmla="*/ 0 h 73"/>
                  <a:gd name="T6" fmla="*/ 9 w 9"/>
                  <a:gd name="T7" fmla="*/ 5 h 73"/>
                  <a:gd name="T8" fmla="*/ 9 w 9"/>
                  <a:gd name="T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73">
                    <a:moveTo>
                      <a:pt x="9" y="73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9" y="5"/>
                    </a:lnTo>
                    <a:lnTo>
                      <a:pt x="9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ïṧľíḋé">
                <a:extLst>
                  <a:ext uri="{FF2B5EF4-FFF2-40B4-BE49-F238E27FC236}">
                    <a16:creationId xmlns:a16="http://schemas.microsoft.com/office/drawing/2014/main" id="{2D1BA391-71E6-42DD-6D1A-013A3FC034B6}"/>
                  </a:ext>
                </a:extLst>
              </p:cNvPr>
              <p:cNvSpPr/>
              <p:nvPr/>
            </p:nvSpPr>
            <p:spPr bwMode="auto">
              <a:xfrm>
                <a:off x="2179" y="2619"/>
                <a:ext cx="9" cy="73"/>
              </a:xfrm>
              <a:custGeom>
                <a:avLst/>
                <a:gdLst>
                  <a:gd name="T0" fmla="*/ 9 w 9"/>
                  <a:gd name="T1" fmla="*/ 73 h 73"/>
                  <a:gd name="T2" fmla="*/ 0 w 9"/>
                  <a:gd name="T3" fmla="*/ 68 h 73"/>
                  <a:gd name="T4" fmla="*/ 0 w 9"/>
                  <a:gd name="T5" fmla="*/ 0 h 73"/>
                  <a:gd name="T6" fmla="*/ 9 w 9"/>
                  <a:gd name="T7" fmla="*/ 5 h 73"/>
                  <a:gd name="T8" fmla="*/ 9 w 9"/>
                  <a:gd name="T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73">
                    <a:moveTo>
                      <a:pt x="9" y="73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9" y="5"/>
                    </a:lnTo>
                    <a:lnTo>
                      <a:pt x="9" y="7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íŝlíḑe">
                <a:extLst>
                  <a:ext uri="{FF2B5EF4-FFF2-40B4-BE49-F238E27FC236}">
                    <a16:creationId xmlns:a16="http://schemas.microsoft.com/office/drawing/2014/main" id="{2494233C-B2EA-C6BD-257E-A1ED37B79EFD}"/>
                  </a:ext>
                </a:extLst>
              </p:cNvPr>
              <p:cNvSpPr/>
              <p:nvPr/>
            </p:nvSpPr>
            <p:spPr bwMode="auto">
              <a:xfrm>
                <a:off x="2203" y="2632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70 h 75"/>
                  <a:gd name="T4" fmla="*/ 0 w 10"/>
                  <a:gd name="T5" fmla="*/ 0 h 75"/>
                  <a:gd name="T6" fmla="*/ 10 w 10"/>
                  <a:gd name="T7" fmla="*/ 7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1" name="íş1îde">
                <a:extLst>
                  <a:ext uri="{FF2B5EF4-FFF2-40B4-BE49-F238E27FC236}">
                    <a16:creationId xmlns:a16="http://schemas.microsoft.com/office/drawing/2014/main" id="{24A1201B-7483-B815-EDAC-FDCE5A876CE0}"/>
                  </a:ext>
                </a:extLst>
              </p:cNvPr>
              <p:cNvSpPr/>
              <p:nvPr/>
            </p:nvSpPr>
            <p:spPr bwMode="auto">
              <a:xfrm>
                <a:off x="2203" y="2632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70 h 75"/>
                  <a:gd name="T4" fmla="*/ 0 w 10"/>
                  <a:gd name="T5" fmla="*/ 0 h 75"/>
                  <a:gd name="T6" fmla="*/ 10 w 10"/>
                  <a:gd name="T7" fmla="*/ 7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" name="íṡḷiḍê">
                <a:extLst>
                  <a:ext uri="{FF2B5EF4-FFF2-40B4-BE49-F238E27FC236}">
                    <a16:creationId xmlns:a16="http://schemas.microsoft.com/office/drawing/2014/main" id="{96F1CBDD-6BDE-DFEC-18A4-17026EFC32CB}"/>
                  </a:ext>
                </a:extLst>
              </p:cNvPr>
              <p:cNvSpPr/>
              <p:nvPr/>
            </p:nvSpPr>
            <p:spPr bwMode="auto">
              <a:xfrm>
                <a:off x="2229" y="2648"/>
                <a:ext cx="10" cy="74"/>
              </a:xfrm>
              <a:custGeom>
                <a:avLst/>
                <a:gdLst>
                  <a:gd name="T0" fmla="*/ 10 w 10"/>
                  <a:gd name="T1" fmla="*/ 74 h 74"/>
                  <a:gd name="T2" fmla="*/ 0 w 10"/>
                  <a:gd name="T3" fmla="*/ 67 h 74"/>
                  <a:gd name="T4" fmla="*/ 0 w 10"/>
                  <a:gd name="T5" fmla="*/ 0 h 74"/>
                  <a:gd name="T6" fmla="*/ 10 w 10"/>
                  <a:gd name="T7" fmla="*/ 5 h 74"/>
                  <a:gd name="T8" fmla="*/ 10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10" y="74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" name="ïśľîďê">
                <a:extLst>
                  <a:ext uri="{FF2B5EF4-FFF2-40B4-BE49-F238E27FC236}">
                    <a16:creationId xmlns:a16="http://schemas.microsoft.com/office/drawing/2014/main" id="{49E7F7ED-12FA-B220-C23C-416A5703AA6B}"/>
                  </a:ext>
                </a:extLst>
              </p:cNvPr>
              <p:cNvSpPr/>
              <p:nvPr/>
            </p:nvSpPr>
            <p:spPr bwMode="auto">
              <a:xfrm>
                <a:off x="2229" y="2648"/>
                <a:ext cx="10" cy="74"/>
              </a:xfrm>
              <a:custGeom>
                <a:avLst/>
                <a:gdLst>
                  <a:gd name="T0" fmla="*/ 10 w 10"/>
                  <a:gd name="T1" fmla="*/ 74 h 74"/>
                  <a:gd name="T2" fmla="*/ 0 w 10"/>
                  <a:gd name="T3" fmla="*/ 67 h 74"/>
                  <a:gd name="T4" fmla="*/ 0 w 10"/>
                  <a:gd name="T5" fmla="*/ 0 h 74"/>
                  <a:gd name="T6" fmla="*/ 10 w 10"/>
                  <a:gd name="T7" fmla="*/ 5 h 74"/>
                  <a:gd name="T8" fmla="*/ 10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10" y="74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7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" name="íšļiḑè">
                <a:extLst>
                  <a:ext uri="{FF2B5EF4-FFF2-40B4-BE49-F238E27FC236}">
                    <a16:creationId xmlns:a16="http://schemas.microsoft.com/office/drawing/2014/main" id="{444CA67A-1296-90DE-0A5C-1DDFD9C84A8B}"/>
                  </a:ext>
                </a:extLst>
              </p:cNvPr>
              <p:cNvSpPr/>
              <p:nvPr/>
            </p:nvSpPr>
            <p:spPr bwMode="auto">
              <a:xfrm>
                <a:off x="2254" y="2661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70 h 75"/>
                  <a:gd name="T4" fmla="*/ 0 w 10"/>
                  <a:gd name="T5" fmla="*/ 0 h 75"/>
                  <a:gd name="T6" fmla="*/ 10 w 10"/>
                  <a:gd name="T7" fmla="*/ 7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5" name="iṥļïdè">
                <a:extLst>
                  <a:ext uri="{FF2B5EF4-FFF2-40B4-BE49-F238E27FC236}">
                    <a16:creationId xmlns:a16="http://schemas.microsoft.com/office/drawing/2014/main" id="{AAA90B4B-BE86-5B5B-5C4C-D0D78E564EBE}"/>
                  </a:ext>
                </a:extLst>
              </p:cNvPr>
              <p:cNvSpPr/>
              <p:nvPr/>
            </p:nvSpPr>
            <p:spPr bwMode="auto">
              <a:xfrm>
                <a:off x="2254" y="2661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70 h 75"/>
                  <a:gd name="T4" fmla="*/ 0 w 10"/>
                  <a:gd name="T5" fmla="*/ 0 h 75"/>
                  <a:gd name="T6" fmla="*/ 10 w 10"/>
                  <a:gd name="T7" fmla="*/ 7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6" name="íśļïďé">
                <a:extLst>
                  <a:ext uri="{FF2B5EF4-FFF2-40B4-BE49-F238E27FC236}">
                    <a16:creationId xmlns:a16="http://schemas.microsoft.com/office/drawing/2014/main" id="{DAE38D32-05D3-BE7D-530E-4E6A15F5CC92}"/>
                  </a:ext>
                </a:extLst>
              </p:cNvPr>
              <p:cNvSpPr/>
              <p:nvPr/>
            </p:nvSpPr>
            <p:spPr bwMode="auto">
              <a:xfrm>
                <a:off x="2305" y="2692"/>
                <a:ext cx="10" cy="74"/>
              </a:xfrm>
              <a:custGeom>
                <a:avLst/>
                <a:gdLst>
                  <a:gd name="T0" fmla="*/ 10 w 10"/>
                  <a:gd name="T1" fmla="*/ 74 h 74"/>
                  <a:gd name="T2" fmla="*/ 0 w 10"/>
                  <a:gd name="T3" fmla="*/ 68 h 74"/>
                  <a:gd name="T4" fmla="*/ 0 w 10"/>
                  <a:gd name="T5" fmla="*/ 0 h 74"/>
                  <a:gd name="T6" fmla="*/ 10 w 10"/>
                  <a:gd name="T7" fmla="*/ 5 h 74"/>
                  <a:gd name="T8" fmla="*/ 10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10" y="74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7" name="íšḻîḓe">
                <a:extLst>
                  <a:ext uri="{FF2B5EF4-FFF2-40B4-BE49-F238E27FC236}">
                    <a16:creationId xmlns:a16="http://schemas.microsoft.com/office/drawing/2014/main" id="{F3A39629-4D2D-030F-0DB3-CF465A2F4299}"/>
                  </a:ext>
                </a:extLst>
              </p:cNvPr>
              <p:cNvSpPr/>
              <p:nvPr/>
            </p:nvSpPr>
            <p:spPr bwMode="auto">
              <a:xfrm>
                <a:off x="2305" y="2692"/>
                <a:ext cx="10" cy="74"/>
              </a:xfrm>
              <a:custGeom>
                <a:avLst/>
                <a:gdLst>
                  <a:gd name="T0" fmla="*/ 10 w 10"/>
                  <a:gd name="T1" fmla="*/ 74 h 74"/>
                  <a:gd name="T2" fmla="*/ 0 w 10"/>
                  <a:gd name="T3" fmla="*/ 68 h 74"/>
                  <a:gd name="T4" fmla="*/ 0 w 10"/>
                  <a:gd name="T5" fmla="*/ 0 h 74"/>
                  <a:gd name="T6" fmla="*/ 10 w 10"/>
                  <a:gd name="T7" fmla="*/ 5 h 74"/>
                  <a:gd name="T8" fmla="*/ 10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10" y="74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7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8" name="iṧľîḑe">
                <a:extLst>
                  <a:ext uri="{FF2B5EF4-FFF2-40B4-BE49-F238E27FC236}">
                    <a16:creationId xmlns:a16="http://schemas.microsoft.com/office/drawing/2014/main" id="{D4F1CBBC-D794-7F56-532E-643DA372A003}"/>
                  </a:ext>
                </a:extLst>
              </p:cNvPr>
              <p:cNvSpPr/>
              <p:nvPr/>
            </p:nvSpPr>
            <p:spPr bwMode="auto">
              <a:xfrm>
                <a:off x="2330" y="2705"/>
                <a:ext cx="11" cy="75"/>
              </a:xfrm>
              <a:custGeom>
                <a:avLst/>
                <a:gdLst>
                  <a:gd name="T0" fmla="*/ 11 w 11"/>
                  <a:gd name="T1" fmla="*/ 75 h 75"/>
                  <a:gd name="T2" fmla="*/ 0 w 11"/>
                  <a:gd name="T3" fmla="*/ 70 h 75"/>
                  <a:gd name="T4" fmla="*/ 0 w 11"/>
                  <a:gd name="T5" fmla="*/ 0 h 75"/>
                  <a:gd name="T6" fmla="*/ 11 w 11"/>
                  <a:gd name="T7" fmla="*/ 7 h 75"/>
                  <a:gd name="T8" fmla="*/ 11 w 11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5">
                    <a:moveTo>
                      <a:pt x="11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1" y="7"/>
                    </a:lnTo>
                    <a:lnTo>
                      <a:pt x="11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9" name="íṣḷíďê">
                <a:extLst>
                  <a:ext uri="{FF2B5EF4-FFF2-40B4-BE49-F238E27FC236}">
                    <a16:creationId xmlns:a16="http://schemas.microsoft.com/office/drawing/2014/main" id="{1BF0FBAA-1D7F-4A09-1818-9506E6BAAD92}"/>
                  </a:ext>
                </a:extLst>
              </p:cNvPr>
              <p:cNvSpPr/>
              <p:nvPr/>
            </p:nvSpPr>
            <p:spPr bwMode="auto">
              <a:xfrm>
                <a:off x="2330" y="2705"/>
                <a:ext cx="11" cy="75"/>
              </a:xfrm>
              <a:custGeom>
                <a:avLst/>
                <a:gdLst>
                  <a:gd name="T0" fmla="*/ 11 w 11"/>
                  <a:gd name="T1" fmla="*/ 75 h 75"/>
                  <a:gd name="T2" fmla="*/ 0 w 11"/>
                  <a:gd name="T3" fmla="*/ 70 h 75"/>
                  <a:gd name="T4" fmla="*/ 0 w 11"/>
                  <a:gd name="T5" fmla="*/ 0 h 75"/>
                  <a:gd name="T6" fmla="*/ 11 w 11"/>
                  <a:gd name="T7" fmla="*/ 7 h 75"/>
                  <a:gd name="T8" fmla="*/ 11 w 11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5">
                    <a:moveTo>
                      <a:pt x="11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1" y="7"/>
                    </a:lnTo>
                    <a:lnTo>
                      <a:pt x="11" y="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0" name="îsľîḑè">
                <a:extLst>
                  <a:ext uri="{FF2B5EF4-FFF2-40B4-BE49-F238E27FC236}">
                    <a16:creationId xmlns:a16="http://schemas.microsoft.com/office/drawing/2014/main" id="{3C4AD975-C3F4-B667-AF28-C97D6DB4CE5E}"/>
                  </a:ext>
                </a:extLst>
              </p:cNvPr>
              <p:cNvSpPr/>
              <p:nvPr/>
            </p:nvSpPr>
            <p:spPr bwMode="auto">
              <a:xfrm>
                <a:off x="2356" y="2721"/>
                <a:ext cx="10" cy="74"/>
              </a:xfrm>
              <a:custGeom>
                <a:avLst/>
                <a:gdLst>
                  <a:gd name="T0" fmla="*/ 10 w 10"/>
                  <a:gd name="T1" fmla="*/ 74 h 74"/>
                  <a:gd name="T2" fmla="*/ 0 w 10"/>
                  <a:gd name="T3" fmla="*/ 67 h 74"/>
                  <a:gd name="T4" fmla="*/ 0 w 10"/>
                  <a:gd name="T5" fmla="*/ 0 h 74"/>
                  <a:gd name="T6" fmla="*/ 10 w 10"/>
                  <a:gd name="T7" fmla="*/ 5 h 74"/>
                  <a:gd name="T8" fmla="*/ 10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10" y="74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1" name="îṩlíḓe">
                <a:extLst>
                  <a:ext uri="{FF2B5EF4-FFF2-40B4-BE49-F238E27FC236}">
                    <a16:creationId xmlns:a16="http://schemas.microsoft.com/office/drawing/2014/main" id="{95641D32-B76E-85CF-56DA-B702FEEA3C84}"/>
                  </a:ext>
                </a:extLst>
              </p:cNvPr>
              <p:cNvSpPr/>
              <p:nvPr/>
            </p:nvSpPr>
            <p:spPr bwMode="auto">
              <a:xfrm>
                <a:off x="2356" y="2721"/>
                <a:ext cx="10" cy="74"/>
              </a:xfrm>
              <a:custGeom>
                <a:avLst/>
                <a:gdLst>
                  <a:gd name="T0" fmla="*/ 10 w 10"/>
                  <a:gd name="T1" fmla="*/ 74 h 74"/>
                  <a:gd name="T2" fmla="*/ 0 w 10"/>
                  <a:gd name="T3" fmla="*/ 67 h 74"/>
                  <a:gd name="T4" fmla="*/ 0 w 10"/>
                  <a:gd name="T5" fmla="*/ 0 h 74"/>
                  <a:gd name="T6" fmla="*/ 10 w 10"/>
                  <a:gd name="T7" fmla="*/ 5 h 74"/>
                  <a:gd name="T8" fmla="*/ 10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10" y="74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7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2" name="íšľïḍe">
                <a:extLst>
                  <a:ext uri="{FF2B5EF4-FFF2-40B4-BE49-F238E27FC236}">
                    <a16:creationId xmlns:a16="http://schemas.microsoft.com/office/drawing/2014/main" id="{8E3C428D-76C3-680A-B7BE-9B9F47EA6146}"/>
                  </a:ext>
                </a:extLst>
              </p:cNvPr>
              <p:cNvSpPr/>
              <p:nvPr/>
            </p:nvSpPr>
            <p:spPr bwMode="auto">
              <a:xfrm>
                <a:off x="2381" y="2736"/>
                <a:ext cx="11" cy="73"/>
              </a:xfrm>
              <a:custGeom>
                <a:avLst/>
                <a:gdLst>
                  <a:gd name="T0" fmla="*/ 11 w 11"/>
                  <a:gd name="T1" fmla="*/ 73 h 73"/>
                  <a:gd name="T2" fmla="*/ 0 w 11"/>
                  <a:gd name="T3" fmla="*/ 68 h 73"/>
                  <a:gd name="T4" fmla="*/ 0 w 11"/>
                  <a:gd name="T5" fmla="*/ 0 h 73"/>
                  <a:gd name="T6" fmla="*/ 11 w 11"/>
                  <a:gd name="T7" fmla="*/ 5 h 73"/>
                  <a:gd name="T8" fmla="*/ 11 w 11"/>
                  <a:gd name="T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3">
                    <a:moveTo>
                      <a:pt x="11" y="73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1" y="5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3" name="ïş1ídé">
                <a:extLst>
                  <a:ext uri="{FF2B5EF4-FFF2-40B4-BE49-F238E27FC236}">
                    <a16:creationId xmlns:a16="http://schemas.microsoft.com/office/drawing/2014/main" id="{34683D58-C260-77F5-B686-C8246895E53B}"/>
                  </a:ext>
                </a:extLst>
              </p:cNvPr>
              <p:cNvSpPr/>
              <p:nvPr/>
            </p:nvSpPr>
            <p:spPr bwMode="auto">
              <a:xfrm>
                <a:off x="2381" y="2736"/>
                <a:ext cx="11" cy="73"/>
              </a:xfrm>
              <a:custGeom>
                <a:avLst/>
                <a:gdLst>
                  <a:gd name="T0" fmla="*/ 11 w 11"/>
                  <a:gd name="T1" fmla="*/ 73 h 73"/>
                  <a:gd name="T2" fmla="*/ 0 w 11"/>
                  <a:gd name="T3" fmla="*/ 68 h 73"/>
                  <a:gd name="T4" fmla="*/ 0 w 11"/>
                  <a:gd name="T5" fmla="*/ 0 h 73"/>
                  <a:gd name="T6" fmla="*/ 11 w 11"/>
                  <a:gd name="T7" fmla="*/ 5 h 73"/>
                  <a:gd name="T8" fmla="*/ 11 w 11"/>
                  <a:gd name="T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3">
                    <a:moveTo>
                      <a:pt x="11" y="73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1" y="5"/>
                    </a:lnTo>
                    <a:lnTo>
                      <a:pt x="11" y="7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4" name="iṩḻîḑè">
                <a:extLst>
                  <a:ext uri="{FF2B5EF4-FFF2-40B4-BE49-F238E27FC236}">
                    <a16:creationId xmlns:a16="http://schemas.microsoft.com/office/drawing/2014/main" id="{E5B89EC6-F35C-E1C8-C68E-97D528005F53}"/>
                  </a:ext>
                </a:extLst>
              </p:cNvPr>
              <p:cNvSpPr/>
              <p:nvPr/>
            </p:nvSpPr>
            <p:spPr bwMode="auto">
              <a:xfrm>
                <a:off x="2432" y="2765"/>
                <a:ext cx="11" cy="74"/>
              </a:xfrm>
              <a:custGeom>
                <a:avLst/>
                <a:gdLst>
                  <a:gd name="T0" fmla="*/ 11 w 11"/>
                  <a:gd name="T1" fmla="*/ 74 h 74"/>
                  <a:gd name="T2" fmla="*/ 0 w 11"/>
                  <a:gd name="T3" fmla="*/ 68 h 74"/>
                  <a:gd name="T4" fmla="*/ 0 w 11"/>
                  <a:gd name="T5" fmla="*/ 0 h 74"/>
                  <a:gd name="T6" fmla="*/ 11 w 11"/>
                  <a:gd name="T7" fmla="*/ 5 h 74"/>
                  <a:gd name="T8" fmla="*/ 11 w 11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4">
                    <a:moveTo>
                      <a:pt x="11" y="74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1" y="5"/>
                    </a:lnTo>
                    <a:lnTo>
                      <a:pt x="11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5" name="îšlïḍê">
                <a:extLst>
                  <a:ext uri="{FF2B5EF4-FFF2-40B4-BE49-F238E27FC236}">
                    <a16:creationId xmlns:a16="http://schemas.microsoft.com/office/drawing/2014/main" id="{0F8EAC21-55DB-116D-C5CE-60721A7FB059}"/>
                  </a:ext>
                </a:extLst>
              </p:cNvPr>
              <p:cNvSpPr/>
              <p:nvPr/>
            </p:nvSpPr>
            <p:spPr bwMode="auto">
              <a:xfrm>
                <a:off x="2432" y="2765"/>
                <a:ext cx="11" cy="74"/>
              </a:xfrm>
              <a:custGeom>
                <a:avLst/>
                <a:gdLst>
                  <a:gd name="T0" fmla="*/ 11 w 11"/>
                  <a:gd name="T1" fmla="*/ 74 h 74"/>
                  <a:gd name="T2" fmla="*/ 0 w 11"/>
                  <a:gd name="T3" fmla="*/ 68 h 74"/>
                  <a:gd name="T4" fmla="*/ 0 w 11"/>
                  <a:gd name="T5" fmla="*/ 0 h 74"/>
                  <a:gd name="T6" fmla="*/ 11 w 11"/>
                  <a:gd name="T7" fmla="*/ 5 h 74"/>
                  <a:gd name="T8" fmla="*/ 11 w 11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4">
                    <a:moveTo>
                      <a:pt x="11" y="74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1" y="5"/>
                    </a:lnTo>
                    <a:lnTo>
                      <a:pt x="11" y="7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6" name="iṣlîďè">
                <a:extLst>
                  <a:ext uri="{FF2B5EF4-FFF2-40B4-BE49-F238E27FC236}">
                    <a16:creationId xmlns:a16="http://schemas.microsoft.com/office/drawing/2014/main" id="{953B8D2C-8185-6276-ED31-F529C156F203}"/>
                  </a:ext>
                </a:extLst>
              </p:cNvPr>
              <p:cNvSpPr/>
              <p:nvPr/>
            </p:nvSpPr>
            <p:spPr bwMode="auto">
              <a:xfrm>
                <a:off x="2458" y="2778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70 h 75"/>
                  <a:gd name="T4" fmla="*/ 0 w 10"/>
                  <a:gd name="T5" fmla="*/ 0 h 75"/>
                  <a:gd name="T6" fmla="*/ 10 w 10"/>
                  <a:gd name="T7" fmla="*/ 7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7" name="ïŝḻíḋé">
                <a:extLst>
                  <a:ext uri="{FF2B5EF4-FFF2-40B4-BE49-F238E27FC236}">
                    <a16:creationId xmlns:a16="http://schemas.microsoft.com/office/drawing/2014/main" id="{8135FC68-C7FF-E4C0-69C0-1D4601783739}"/>
                  </a:ext>
                </a:extLst>
              </p:cNvPr>
              <p:cNvSpPr/>
              <p:nvPr/>
            </p:nvSpPr>
            <p:spPr bwMode="auto">
              <a:xfrm>
                <a:off x="2458" y="2778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70 h 75"/>
                  <a:gd name="T4" fmla="*/ 0 w 10"/>
                  <a:gd name="T5" fmla="*/ 0 h 75"/>
                  <a:gd name="T6" fmla="*/ 10 w 10"/>
                  <a:gd name="T7" fmla="*/ 7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8" name="îślîḑê">
                <a:extLst>
                  <a:ext uri="{FF2B5EF4-FFF2-40B4-BE49-F238E27FC236}">
                    <a16:creationId xmlns:a16="http://schemas.microsoft.com/office/drawing/2014/main" id="{F3195913-5E85-E4F4-9501-D1A96A83BE4F}"/>
                  </a:ext>
                </a:extLst>
              </p:cNvPr>
              <p:cNvSpPr/>
              <p:nvPr/>
            </p:nvSpPr>
            <p:spPr bwMode="auto">
              <a:xfrm>
                <a:off x="2483" y="2794"/>
                <a:ext cx="11" cy="74"/>
              </a:xfrm>
              <a:custGeom>
                <a:avLst/>
                <a:gdLst>
                  <a:gd name="T0" fmla="*/ 11 w 11"/>
                  <a:gd name="T1" fmla="*/ 74 h 74"/>
                  <a:gd name="T2" fmla="*/ 0 w 11"/>
                  <a:gd name="T3" fmla="*/ 69 h 74"/>
                  <a:gd name="T4" fmla="*/ 0 w 11"/>
                  <a:gd name="T5" fmla="*/ 0 h 74"/>
                  <a:gd name="T6" fmla="*/ 11 w 11"/>
                  <a:gd name="T7" fmla="*/ 5 h 74"/>
                  <a:gd name="T8" fmla="*/ 11 w 11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4">
                    <a:moveTo>
                      <a:pt x="11" y="74"/>
                    </a:moveTo>
                    <a:lnTo>
                      <a:pt x="0" y="69"/>
                    </a:lnTo>
                    <a:lnTo>
                      <a:pt x="0" y="0"/>
                    </a:lnTo>
                    <a:lnTo>
                      <a:pt x="11" y="5"/>
                    </a:lnTo>
                    <a:lnTo>
                      <a:pt x="11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9" name="îsḻîḑe">
                <a:extLst>
                  <a:ext uri="{FF2B5EF4-FFF2-40B4-BE49-F238E27FC236}">
                    <a16:creationId xmlns:a16="http://schemas.microsoft.com/office/drawing/2014/main" id="{9634C70A-369C-FB6E-304C-D86C81B0F41E}"/>
                  </a:ext>
                </a:extLst>
              </p:cNvPr>
              <p:cNvSpPr/>
              <p:nvPr/>
            </p:nvSpPr>
            <p:spPr bwMode="auto">
              <a:xfrm>
                <a:off x="2483" y="2794"/>
                <a:ext cx="11" cy="74"/>
              </a:xfrm>
              <a:custGeom>
                <a:avLst/>
                <a:gdLst>
                  <a:gd name="T0" fmla="*/ 11 w 11"/>
                  <a:gd name="T1" fmla="*/ 74 h 74"/>
                  <a:gd name="T2" fmla="*/ 0 w 11"/>
                  <a:gd name="T3" fmla="*/ 69 h 74"/>
                  <a:gd name="T4" fmla="*/ 0 w 11"/>
                  <a:gd name="T5" fmla="*/ 0 h 74"/>
                  <a:gd name="T6" fmla="*/ 11 w 11"/>
                  <a:gd name="T7" fmla="*/ 5 h 74"/>
                  <a:gd name="T8" fmla="*/ 11 w 11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4">
                    <a:moveTo>
                      <a:pt x="11" y="74"/>
                    </a:moveTo>
                    <a:lnTo>
                      <a:pt x="0" y="69"/>
                    </a:lnTo>
                    <a:lnTo>
                      <a:pt x="0" y="0"/>
                    </a:lnTo>
                    <a:lnTo>
                      <a:pt x="11" y="5"/>
                    </a:lnTo>
                    <a:lnTo>
                      <a:pt x="11" y="7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0" name="îşḻïḓê">
                <a:extLst>
                  <a:ext uri="{FF2B5EF4-FFF2-40B4-BE49-F238E27FC236}">
                    <a16:creationId xmlns:a16="http://schemas.microsoft.com/office/drawing/2014/main" id="{CE247918-A146-95F5-F26F-8A0AEC6E1F52}"/>
                  </a:ext>
                </a:extLst>
              </p:cNvPr>
              <p:cNvSpPr/>
              <p:nvPr/>
            </p:nvSpPr>
            <p:spPr bwMode="auto">
              <a:xfrm>
                <a:off x="2509" y="2809"/>
                <a:ext cx="10" cy="74"/>
              </a:xfrm>
              <a:custGeom>
                <a:avLst/>
                <a:gdLst>
                  <a:gd name="T0" fmla="*/ 10 w 10"/>
                  <a:gd name="T1" fmla="*/ 74 h 74"/>
                  <a:gd name="T2" fmla="*/ 0 w 10"/>
                  <a:gd name="T3" fmla="*/ 68 h 74"/>
                  <a:gd name="T4" fmla="*/ 0 w 10"/>
                  <a:gd name="T5" fmla="*/ 0 h 74"/>
                  <a:gd name="T6" fmla="*/ 10 w 10"/>
                  <a:gd name="T7" fmla="*/ 5 h 74"/>
                  <a:gd name="T8" fmla="*/ 10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10" y="74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1" name="ïṥľîḓé">
                <a:extLst>
                  <a:ext uri="{FF2B5EF4-FFF2-40B4-BE49-F238E27FC236}">
                    <a16:creationId xmlns:a16="http://schemas.microsoft.com/office/drawing/2014/main" id="{4F4075FD-1C3E-4E37-06D9-FEFF36D9F238}"/>
                  </a:ext>
                </a:extLst>
              </p:cNvPr>
              <p:cNvSpPr/>
              <p:nvPr/>
            </p:nvSpPr>
            <p:spPr bwMode="auto">
              <a:xfrm>
                <a:off x="2509" y="2809"/>
                <a:ext cx="10" cy="74"/>
              </a:xfrm>
              <a:custGeom>
                <a:avLst/>
                <a:gdLst>
                  <a:gd name="T0" fmla="*/ 10 w 10"/>
                  <a:gd name="T1" fmla="*/ 74 h 74"/>
                  <a:gd name="T2" fmla="*/ 0 w 10"/>
                  <a:gd name="T3" fmla="*/ 68 h 74"/>
                  <a:gd name="T4" fmla="*/ 0 w 10"/>
                  <a:gd name="T5" fmla="*/ 0 h 74"/>
                  <a:gd name="T6" fmla="*/ 10 w 10"/>
                  <a:gd name="T7" fmla="*/ 5 h 74"/>
                  <a:gd name="T8" fmla="*/ 10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10" y="74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7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2" name="ïṡ1îḑè">
                <a:extLst>
                  <a:ext uri="{FF2B5EF4-FFF2-40B4-BE49-F238E27FC236}">
                    <a16:creationId xmlns:a16="http://schemas.microsoft.com/office/drawing/2014/main" id="{172F7B52-414B-8D73-989B-ABBF87F0D1DC}"/>
                  </a:ext>
                </a:extLst>
              </p:cNvPr>
              <p:cNvSpPr/>
              <p:nvPr/>
            </p:nvSpPr>
            <p:spPr bwMode="auto">
              <a:xfrm>
                <a:off x="2560" y="2838"/>
                <a:ext cx="10" cy="74"/>
              </a:xfrm>
              <a:custGeom>
                <a:avLst/>
                <a:gdLst>
                  <a:gd name="T0" fmla="*/ 10 w 10"/>
                  <a:gd name="T1" fmla="*/ 74 h 74"/>
                  <a:gd name="T2" fmla="*/ 0 w 10"/>
                  <a:gd name="T3" fmla="*/ 67 h 74"/>
                  <a:gd name="T4" fmla="*/ 0 w 10"/>
                  <a:gd name="T5" fmla="*/ 0 h 74"/>
                  <a:gd name="T6" fmla="*/ 10 w 10"/>
                  <a:gd name="T7" fmla="*/ 5 h 74"/>
                  <a:gd name="T8" fmla="*/ 10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10" y="74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3" name="ïŝliďè">
                <a:extLst>
                  <a:ext uri="{FF2B5EF4-FFF2-40B4-BE49-F238E27FC236}">
                    <a16:creationId xmlns:a16="http://schemas.microsoft.com/office/drawing/2014/main" id="{4FD41965-9047-AD60-7C4B-BE496C9DF2C9}"/>
                  </a:ext>
                </a:extLst>
              </p:cNvPr>
              <p:cNvSpPr/>
              <p:nvPr/>
            </p:nvSpPr>
            <p:spPr bwMode="auto">
              <a:xfrm>
                <a:off x="2560" y="2838"/>
                <a:ext cx="10" cy="74"/>
              </a:xfrm>
              <a:custGeom>
                <a:avLst/>
                <a:gdLst>
                  <a:gd name="T0" fmla="*/ 10 w 10"/>
                  <a:gd name="T1" fmla="*/ 74 h 74"/>
                  <a:gd name="T2" fmla="*/ 0 w 10"/>
                  <a:gd name="T3" fmla="*/ 67 h 74"/>
                  <a:gd name="T4" fmla="*/ 0 w 10"/>
                  <a:gd name="T5" fmla="*/ 0 h 74"/>
                  <a:gd name="T6" fmla="*/ 10 w 10"/>
                  <a:gd name="T7" fmla="*/ 5 h 74"/>
                  <a:gd name="T8" fmla="*/ 10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10" y="74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7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4" name="islídè">
                <a:extLst>
                  <a:ext uri="{FF2B5EF4-FFF2-40B4-BE49-F238E27FC236}">
                    <a16:creationId xmlns:a16="http://schemas.microsoft.com/office/drawing/2014/main" id="{14CAECA5-0EC1-F46E-BF0C-A453F9763F30}"/>
                  </a:ext>
                </a:extLst>
              </p:cNvPr>
              <p:cNvSpPr/>
              <p:nvPr/>
            </p:nvSpPr>
            <p:spPr bwMode="auto">
              <a:xfrm>
                <a:off x="2585" y="2853"/>
                <a:ext cx="11" cy="73"/>
              </a:xfrm>
              <a:custGeom>
                <a:avLst/>
                <a:gdLst>
                  <a:gd name="T0" fmla="*/ 11 w 11"/>
                  <a:gd name="T1" fmla="*/ 73 h 73"/>
                  <a:gd name="T2" fmla="*/ 0 w 11"/>
                  <a:gd name="T3" fmla="*/ 68 h 73"/>
                  <a:gd name="T4" fmla="*/ 0 w 11"/>
                  <a:gd name="T5" fmla="*/ 0 h 73"/>
                  <a:gd name="T6" fmla="*/ 11 w 11"/>
                  <a:gd name="T7" fmla="*/ 5 h 73"/>
                  <a:gd name="T8" fmla="*/ 11 w 11"/>
                  <a:gd name="T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3">
                    <a:moveTo>
                      <a:pt x="11" y="73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1" y="5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5" name="ïṩ1iďê">
                <a:extLst>
                  <a:ext uri="{FF2B5EF4-FFF2-40B4-BE49-F238E27FC236}">
                    <a16:creationId xmlns:a16="http://schemas.microsoft.com/office/drawing/2014/main" id="{46DA8468-007E-B29A-871C-1826591CEE1D}"/>
                  </a:ext>
                </a:extLst>
              </p:cNvPr>
              <p:cNvSpPr/>
              <p:nvPr/>
            </p:nvSpPr>
            <p:spPr bwMode="auto">
              <a:xfrm>
                <a:off x="2585" y="2853"/>
                <a:ext cx="11" cy="73"/>
              </a:xfrm>
              <a:custGeom>
                <a:avLst/>
                <a:gdLst>
                  <a:gd name="T0" fmla="*/ 11 w 11"/>
                  <a:gd name="T1" fmla="*/ 73 h 73"/>
                  <a:gd name="T2" fmla="*/ 0 w 11"/>
                  <a:gd name="T3" fmla="*/ 68 h 73"/>
                  <a:gd name="T4" fmla="*/ 0 w 11"/>
                  <a:gd name="T5" fmla="*/ 0 h 73"/>
                  <a:gd name="T6" fmla="*/ 11 w 11"/>
                  <a:gd name="T7" fmla="*/ 5 h 73"/>
                  <a:gd name="T8" fmla="*/ 11 w 11"/>
                  <a:gd name="T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3">
                    <a:moveTo>
                      <a:pt x="11" y="73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1" y="5"/>
                    </a:lnTo>
                    <a:lnTo>
                      <a:pt x="11" y="7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6" name="íS1iḑê">
                <a:extLst>
                  <a:ext uri="{FF2B5EF4-FFF2-40B4-BE49-F238E27FC236}">
                    <a16:creationId xmlns:a16="http://schemas.microsoft.com/office/drawing/2014/main" id="{EDF5585F-E525-9A52-866A-8F20AE3AEFE7}"/>
                  </a:ext>
                </a:extLst>
              </p:cNvPr>
              <p:cNvSpPr/>
              <p:nvPr/>
            </p:nvSpPr>
            <p:spPr bwMode="auto">
              <a:xfrm>
                <a:off x="2611" y="2866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70 h 75"/>
                  <a:gd name="T4" fmla="*/ 0 w 10"/>
                  <a:gd name="T5" fmla="*/ 0 h 75"/>
                  <a:gd name="T6" fmla="*/ 10 w 10"/>
                  <a:gd name="T7" fmla="*/ 7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7" name="ísľîḓè">
                <a:extLst>
                  <a:ext uri="{FF2B5EF4-FFF2-40B4-BE49-F238E27FC236}">
                    <a16:creationId xmlns:a16="http://schemas.microsoft.com/office/drawing/2014/main" id="{0E8FA1AA-1088-E7E0-2542-521A132AF67E}"/>
                  </a:ext>
                </a:extLst>
              </p:cNvPr>
              <p:cNvSpPr/>
              <p:nvPr/>
            </p:nvSpPr>
            <p:spPr bwMode="auto">
              <a:xfrm>
                <a:off x="2611" y="2866"/>
                <a:ext cx="10" cy="75"/>
              </a:xfrm>
              <a:custGeom>
                <a:avLst/>
                <a:gdLst>
                  <a:gd name="T0" fmla="*/ 10 w 10"/>
                  <a:gd name="T1" fmla="*/ 75 h 75"/>
                  <a:gd name="T2" fmla="*/ 0 w 10"/>
                  <a:gd name="T3" fmla="*/ 70 h 75"/>
                  <a:gd name="T4" fmla="*/ 0 w 10"/>
                  <a:gd name="T5" fmla="*/ 0 h 75"/>
                  <a:gd name="T6" fmla="*/ 10 w 10"/>
                  <a:gd name="T7" fmla="*/ 7 h 75"/>
                  <a:gd name="T8" fmla="*/ 10 w 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5">
                    <a:moveTo>
                      <a:pt x="10" y="75"/>
                    </a:moveTo>
                    <a:lnTo>
                      <a:pt x="0" y="7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8" name="ïSľíďê">
                <a:extLst>
                  <a:ext uri="{FF2B5EF4-FFF2-40B4-BE49-F238E27FC236}">
                    <a16:creationId xmlns:a16="http://schemas.microsoft.com/office/drawing/2014/main" id="{318B4761-EEC4-6E68-144D-4888417E08AF}"/>
                  </a:ext>
                </a:extLst>
              </p:cNvPr>
              <p:cNvSpPr/>
              <p:nvPr/>
            </p:nvSpPr>
            <p:spPr bwMode="auto">
              <a:xfrm>
                <a:off x="2636" y="2882"/>
                <a:ext cx="10" cy="74"/>
              </a:xfrm>
              <a:custGeom>
                <a:avLst/>
                <a:gdLst>
                  <a:gd name="T0" fmla="*/ 10 w 10"/>
                  <a:gd name="T1" fmla="*/ 74 h 74"/>
                  <a:gd name="T2" fmla="*/ 0 w 10"/>
                  <a:gd name="T3" fmla="*/ 68 h 74"/>
                  <a:gd name="T4" fmla="*/ 0 w 10"/>
                  <a:gd name="T5" fmla="*/ 0 h 74"/>
                  <a:gd name="T6" fmla="*/ 10 w 10"/>
                  <a:gd name="T7" fmla="*/ 5 h 74"/>
                  <a:gd name="T8" fmla="*/ 10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10" y="74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9" name="ïś1îḑé">
                <a:extLst>
                  <a:ext uri="{FF2B5EF4-FFF2-40B4-BE49-F238E27FC236}">
                    <a16:creationId xmlns:a16="http://schemas.microsoft.com/office/drawing/2014/main" id="{5EFAC96B-B4A5-7751-3387-2DBCA9129BAD}"/>
                  </a:ext>
                </a:extLst>
              </p:cNvPr>
              <p:cNvSpPr/>
              <p:nvPr/>
            </p:nvSpPr>
            <p:spPr bwMode="auto">
              <a:xfrm>
                <a:off x="2636" y="2882"/>
                <a:ext cx="10" cy="74"/>
              </a:xfrm>
              <a:custGeom>
                <a:avLst/>
                <a:gdLst>
                  <a:gd name="T0" fmla="*/ 10 w 10"/>
                  <a:gd name="T1" fmla="*/ 74 h 74"/>
                  <a:gd name="T2" fmla="*/ 0 w 10"/>
                  <a:gd name="T3" fmla="*/ 68 h 74"/>
                  <a:gd name="T4" fmla="*/ 0 w 10"/>
                  <a:gd name="T5" fmla="*/ 0 h 74"/>
                  <a:gd name="T6" fmla="*/ 10 w 10"/>
                  <a:gd name="T7" fmla="*/ 5 h 74"/>
                  <a:gd name="T8" fmla="*/ 10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10" y="74"/>
                    </a:moveTo>
                    <a:lnTo>
                      <a:pt x="0" y="68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7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0" name="îṩľiḑè">
                <a:extLst>
                  <a:ext uri="{FF2B5EF4-FFF2-40B4-BE49-F238E27FC236}">
                    <a16:creationId xmlns:a16="http://schemas.microsoft.com/office/drawing/2014/main" id="{D619BCFF-3C88-70D0-A79A-D55B3FE6A0F7}"/>
                  </a:ext>
                </a:extLst>
              </p:cNvPr>
              <p:cNvSpPr/>
              <p:nvPr/>
            </p:nvSpPr>
            <p:spPr bwMode="auto">
              <a:xfrm>
                <a:off x="1772" y="2385"/>
                <a:ext cx="10" cy="103"/>
              </a:xfrm>
              <a:custGeom>
                <a:avLst/>
                <a:gdLst>
                  <a:gd name="T0" fmla="*/ 10 w 10"/>
                  <a:gd name="T1" fmla="*/ 103 h 103"/>
                  <a:gd name="T2" fmla="*/ 0 w 10"/>
                  <a:gd name="T3" fmla="*/ 96 h 103"/>
                  <a:gd name="T4" fmla="*/ 0 w 10"/>
                  <a:gd name="T5" fmla="*/ 0 h 103"/>
                  <a:gd name="T6" fmla="*/ 10 w 10"/>
                  <a:gd name="T7" fmla="*/ 5 h 103"/>
                  <a:gd name="T8" fmla="*/ 10 w 10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3">
                    <a:moveTo>
                      <a:pt x="10" y="103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1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1" name="îŝľiḋé">
                <a:extLst>
                  <a:ext uri="{FF2B5EF4-FFF2-40B4-BE49-F238E27FC236}">
                    <a16:creationId xmlns:a16="http://schemas.microsoft.com/office/drawing/2014/main" id="{55D316A5-FE32-90DE-8593-277EFD4D4C16}"/>
                  </a:ext>
                </a:extLst>
              </p:cNvPr>
              <p:cNvSpPr/>
              <p:nvPr/>
            </p:nvSpPr>
            <p:spPr bwMode="auto">
              <a:xfrm>
                <a:off x="1772" y="2385"/>
                <a:ext cx="10" cy="103"/>
              </a:xfrm>
              <a:custGeom>
                <a:avLst/>
                <a:gdLst>
                  <a:gd name="T0" fmla="*/ 10 w 10"/>
                  <a:gd name="T1" fmla="*/ 103 h 103"/>
                  <a:gd name="T2" fmla="*/ 0 w 10"/>
                  <a:gd name="T3" fmla="*/ 96 h 103"/>
                  <a:gd name="T4" fmla="*/ 0 w 10"/>
                  <a:gd name="T5" fmla="*/ 0 h 103"/>
                  <a:gd name="T6" fmla="*/ 10 w 10"/>
                  <a:gd name="T7" fmla="*/ 5 h 103"/>
                  <a:gd name="T8" fmla="*/ 10 w 10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3">
                    <a:moveTo>
                      <a:pt x="10" y="103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1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2" name="íŝlíďê">
                <a:extLst>
                  <a:ext uri="{FF2B5EF4-FFF2-40B4-BE49-F238E27FC236}">
                    <a16:creationId xmlns:a16="http://schemas.microsoft.com/office/drawing/2014/main" id="{91A70FE5-4EAC-A605-B2F4-44C8B3B0D9C8}"/>
                  </a:ext>
                </a:extLst>
              </p:cNvPr>
              <p:cNvSpPr/>
              <p:nvPr/>
            </p:nvSpPr>
            <p:spPr bwMode="auto">
              <a:xfrm>
                <a:off x="1899" y="2458"/>
                <a:ext cx="10" cy="103"/>
              </a:xfrm>
              <a:custGeom>
                <a:avLst/>
                <a:gdLst>
                  <a:gd name="T0" fmla="*/ 10 w 10"/>
                  <a:gd name="T1" fmla="*/ 103 h 103"/>
                  <a:gd name="T2" fmla="*/ 0 w 10"/>
                  <a:gd name="T3" fmla="*/ 96 h 103"/>
                  <a:gd name="T4" fmla="*/ 0 w 10"/>
                  <a:gd name="T5" fmla="*/ 0 h 103"/>
                  <a:gd name="T6" fmla="*/ 10 w 10"/>
                  <a:gd name="T7" fmla="*/ 5 h 103"/>
                  <a:gd name="T8" fmla="*/ 10 w 10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3">
                    <a:moveTo>
                      <a:pt x="10" y="103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1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3" name="ïṣlïḍe">
                <a:extLst>
                  <a:ext uri="{FF2B5EF4-FFF2-40B4-BE49-F238E27FC236}">
                    <a16:creationId xmlns:a16="http://schemas.microsoft.com/office/drawing/2014/main" id="{C1BBC8BD-5FA7-BBC8-7F68-E5F480E928CD}"/>
                  </a:ext>
                </a:extLst>
              </p:cNvPr>
              <p:cNvSpPr/>
              <p:nvPr/>
            </p:nvSpPr>
            <p:spPr bwMode="auto">
              <a:xfrm>
                <a:off x="1899" y="2458"/>
                <a:ext cx="10" cy="103"/>
              </a:xfrm>
              <a:custGeom>
                <a:avLst/>
                <a:gdLst>
                  <a:gd name="T0" fmla="*/ 10 w 10"/>
                  <a:gd name="T1" fmla="*/ 103 h 103"/>
                  <a:gd name="T2" fmla="*/ 0 w 10"/>
                  <a:gd name="T3" fmla="*/ 96 h 103"/>
                  <a:gd name="T4" fmla="*/ 0 w 10"/>
                  <a:gd name="T5" fmla="*/ 0 h 103"/>
                  <a:gd name="T6" fmla="*/ 10 w 10"/>
                  <a:gd name="T7" fmla="*/ 5 h 103"/>
                  <a:gd name="T8" fmla="*/ 10 w 10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3">
                    <a:moveTo>
                      <a:pt x="10" y="103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1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4" name="ïṡļidé">
                <a:extLst>
                  <a:ext uri="{FF2B5EF4-FFF2-40B4-BE49-F238E27FC236}">
                    <a16:creationId xmlns:a16="http://schemas.microsoft.com/office/drawing/2014/main" id="{D7B824BE-2F83-645D-1A60-855C5D743D2D}"/>
                  </a:ext>
                </a:extLst>
              </p:cNvPr>
              <p:cNvSpPr/>
              <p:nvPr/>
            </p:nvSpPr>
            <p:spPr bwMode="auto">
              <a:xfrm>
                <a:off x="2026" y="2531"/>
                <a:ext cx="11" cy="103"/>
              </a:xfrm>
              <a:custGeom>
                <a:avLst/>
                <a:gdLst>
                  <a:gd name="T0" fmla="*/ 11 w 11"/>
                  <a:gd name="T1" fmla="*/ 103 h 103"/>
                  <a:gd name="T2" fmla="*/ 0 w 11"/>
                  <a:gd name="T3" fmla="*/ 96 h 103"/>
                  <a:gd name="T4" fmla="*/ 0 w 11"/>
                  <a:gd name="T5" fmla="*/ 0 h 103"/>
                  <a:gd name="T6" fmla="*/ 11 w 11"/>
                  <a:gd name="T7" fmla="*/ 5 h 103"/>
                  <a:gd name="T8" fmla="*/ 11 w 11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3">
                    <a:moveTo>
                      <a:pt x="11" y="103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1" y="5"/>
                    </a:lnTo>
                    <a:lnTo>
                      <a:pt x="11" y="1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5" name="ïṧľíḍe">
                <a:extLst>
                  <a:ext uri="{FF2B5EF4-FFF2-40B4-BE49-F238E27FC236}">
                    <a16:creationId xmlns:a16="http://schemas.microsoft.com/office/drawing/2014/main" id="{6F602983-6AC3-D7DE-739B-3EC0E4E52ED6}"/>
                  </a:ext>
                </a:extLst>
              </p:cNvPr>
              <p:cNvSpPr/>
              <p:nvPr/>
            </p:nvSpPr>
            <p:spPr bwMode="auto">
              <a:xfrm>
                <a:off x="2026" y="2531"/>
                <a:ext cx="11" cy="103"/>
              </a:xfrm>
              <a:custGeom>
                <a:avLst/>
                <a:gdLst>
                  <a:gd name="T0" fmla="*/ 11 w 11"/>
                  <a:gd name="T1" fmla="*/ 103 h 103"/>
                  <a:gd name="T2" fmla="*/ 0 w 11"/>
                  <a:gd name="T3" fmla="*/ 96 h 103"/>
                  <a:gd name="T4" fmla="*/ 0 w 11"/>
                  <a:gd name="T5" fmla="*/ 0 h 103"/>
                  <a:gd name="T6" fmla="*/ 11 w 11"/>
                  <a:gd name="T7" fmla="*/ 5 h 103"/>
                  <a:gd name="T8" fmla="*/ 11 w 11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3">
                    <a:moveTo>
                      <a:pt x="11" y="103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1" y="5"/>
                    </a:lnTo>
                    <a:lnTo>
                      <a:pt x="11" y="1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6" name="íśľiďe">
                <a:extLst>
                  <a:ext uri="{FF2B5EF4-FFF2-40B4-BE49-F238E27FC236}">
                    <a16:creationId xmlns:a16="http://schemas.microsoft.com/office/drawing/2014/main" id="{1D88DED2-DDCB-EAF4-50E6-96A67CB01FB6}"/>
                  </a:ext>
                </a:extLst>
              </p:cNvPr>
              <p:cNvSpPr/>
              <p:nvPr/>
            </p:nvSpPr>
            <p:spPr bwMode="auto">
              <a:xfrm>
                <a:off x="2154" y="2604"/>
                <a:ext cx="10" cy="103"/>
              </a:xfrm>
              <a:custGeom>
                <a:avLst/>
                <a:gdLst>
                  <a:gd name="T0" fmla="*/ 10 w 10"/>
                  <a:gd name="T1" fmla="*/ 103 h 103"/>
                  <a:gd name="T2" fmla="*/ 0 w 10"/>
                  <a:gd name="T3" fmla="*/ 96 h 103"/>
                  <a:gd name="T4" fmla="*/ 0 w 10"/>
                  <a:gd name="T5" fmla="*/ 0 h 103"/>
                  <a:gd name="T6" fmla="*/ 10 w 10"/>
                  <a:gd name="T7" fmla="*/ 5 h 103"/>
                  <a:gd name="T8" fmla="*/ 10 w 10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3">
                    <a:moveTo>
                      <a:pt x="10" y="103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1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7" name="ïšḷïďe">
                <a:extLst>
                  <a:ext uri="{FF2B5EF4-FFF2-40B4-BE49-F238E27FC236}">
                    <a16:creationId xmlns:a16="http://schemas.microsoft.com/office/drawing/2014/main" id="{9D731A94-270D-D164-AC29-A9656C33C072}"/>
                  </a:ext>
                </a:extLst>
              </p:cNvPr>
              <p:cNvSpPr/>
              <p:nvPr/>
            </p:nvSpPr>
            <p:spPr bwMode="auto">
              <a:xfrm>
                <a:off x="2154" y="2604"/>
                <a:ext cx="10" cy="103"/>
              </a:xfrm>
              <a:custGeom>
                <a:avLst/>
                <a:gdLst>
                  <a:gd name="T0" fmla="*/ 10 w 10"/>
                  <a:gd name="T1" fmla="*/ 103 h 103"/>
                  <a:gd name="T2" fmla="*/ 0 w 10"/>
                  <a:gd name="T3" fmla="*/ 96 h 103"/>
                  <a:gd name="T4" fmla="*/ 0 w 10"/>
                  <a:gd name="T5" fmla="*/ 0 h 103"/>
                  <a:gd name="T6" fmla="*/ 10 w 10"/>
                  <a:gd name="T7" fmla="*/ 5 h 103"/>
                  <a:gd name="T8" fmla="*/ 10 w 10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3">
                    <a:moveTo>
                      <a:pt x="10" y="103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1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8" name="îṥľíďe">
                <a:extLst>
                  <a:ext uri="{FF2B5EF4-FFF2-40B4-BE49-F238E27FC236}">
                    <a16:creationId xmlns:a16="http://schemas.microsoft.com/office/drawing/2014/main" id="{AE073030-1D95-AB98-2EA6-3B974B0C9650}"/>
                  </a:ext>
                </a:extLst>
              </p:cNvPr>
              <p:cNvSpPr/>
              <p:nvPr/>
            </p:nvSpPr>
            <p:spPr bwMode="auto">
              <a:xfrm>
                <a:off x="2280" y="2676"/>
                <a:ext cx="10" cy="104"/>
              </a:xfrm>
              <a:custGeom>
                <a:avLst/>
                <a:gdLst>
                  <a:gd name="T0" fmla="*/ 10 w 10"/>
                  <a:gd name="T1" fmla="*/ 104 h 104"/>
                  <a:gd name="T2" fmla="*/ 0 w 10"/>
                  <a:gd name="T3" fmla="*/ 99 h 104"/>
                  <a:gd name="T4" fmla="*/ 0 w 10"/>
                  <a:gd name="T5" fmla="*/ 0 h 104"/>
                  <a:gd name="T6" fmla="*/ 10 w 10"/>
                  <a:gd name="T7" fmla="*/ 6 h 104"/>
                  <a:gd name="T8" fmla="*/ 10 w 10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4">
                    <a:moveTo>
                      <a:pt x="10" y="104"/>
                    </a:moveTo>
                    <a:lnTo>
                      <a:pt x="0" y="99"/>
                    </a:lnTo>
                    <a:lnTo>
                      <a:pt x="0" y="0"/>
                    </a:lnTo>
                    <a:lnTo>
                      <a:pt x="10" y="6"/>
                    </a:lnTo>
                    <a:lnTo>
                      <a:pt x="10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9" name="íŝ1íde">
                <a:extLst>
                  <a:ext uri="{FF2B5EF4-FFF2-40B4-BE49-F238E27FC236}">
                    <a16:creationId xmlns:a16="http://schemas.microsoft.com/office/drawing/2014/main" id="{73BF753D-4E22-F56F-2CDD-88F93126564A}"/>
                  </a:ext>
                </a:extLst>
              </p:cNvPr>
              <p:cNvSpPr/>
              <p:nvPr/>
            </p:nvSpPr>
            <p:spPr bwMode="auto">
              <a:xfrm>
                <a:off x="2280" y="2676"/>
                <a:ext cx="10" cy="104"/>
              </a:xfrm>
              <a:custGeom>
                <a:avLst/>
                <a:gdLst>
                  <a:gd name="T0" fmla="*/ 10 w 10"/>
                  <a:gd name="T1" fmla="*/ 104 h 104"/>
                  <a:gd name="T2" fmla="*/ 0 w 10"/>
                  <a:gd name="T3" fmla="*/ 99 h 104"/>
                  <a:gd name="T4" fmla="*/ 0 w 10"/>
                  <a:gd name="T5" fmla="*/ 0 h 104"/>
                  <a:gd name="T6" fmla="*/ 10 w 10"/>
                  <a:gd name="T7" fmla="*/ 6 h 104"/>
                  <a:gd name="T8" fmla="*/ 10 w 10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4">
                    <a:moveTo>
                      <a:pt x="10" y="104"/>
                    </a:moveTo>
                    <a:lnTo>
                      <a:pt x="0" y="99"/>
                    </a:lnTo>
                    <a:lnTo>
                      <a:pt x="0" y="0"/>
                    </a:lnTo>
                    <a:lnTo>
                      <a:pt x="10" y="6"/>
                    </a:lnTo>
                    <a:lnTo>
                      <a:pt x="10" y="10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0" name="ïṥļîdè">
                <a:extLst>
                  <a:ext uri="{FF2B5EF4-FFF2-40B4-BE49-F238E27FC236}">
                    <a16:creationId xmlns:a16="http://schemas.microsoft.com/office/drawing/2014/main" id="{F203C972-8A12-41BE-53AB-B71B2AE4B168}"/>
                  </a:ext>
                </a:extLst>
              </p:cNvPr>
              <p:cNvSpPr/>
              <p:nvPr/>
            </p:nvSpPr>
            <p:spPr bwMode="auto">
              <a:xfrm>
                <a:off x="2407" y="2749"/>
                <a:ext cx="10" cy="104"/>
              </a:xfrm>
              <a:custGeom>
                <a:avLst/>
                <a:gdLst>
                  <a:gd name="T0" fmla="*/ 10 w 10"/>
                  <a:gd name="T1" fmla="*/ 104 h 104"/>
                  <a:gd name="T2" fmla="*/ 0 w 10"/>
                  <a:gd name="T3" fmla="*/ 99 h 104"/>
                  <a:gd name="T4" fmla="*/ 0 w 10"/>
                  <a:gd name="T5" fmla="*/ 0 h 104"/>
                  <a:gd name="T6" fmla="*/ 10 w 10"/>
                  <a:gd name="T7" fmla="*/ 7 h 104"/>
                  <a:gd name="T8" fmla="*/ 10 w 10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4">
                    <a:moveTo>
                      <a:pt x="10" y="104"/>
                    </a:moveTo>
                    <a:lnTo>
                      <a:pt x="0" y="99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1" name="iSlidé">
                <a:extLst>
                  <a:ext uri="{FF2B5EF4-FFF2-40B4-BE49-F238E27FC236}">
                    <a16:creationId xmlns:a16="http://schemas.microsoft.com/office/drawing/2014/main" id="{F68ABA9D-A9C7-D58E-35B7-865BF3BAEA48}"/>
                  </a:ext>
                </a:extLst>
              </p:cNvPr>
              <p:cNvSpPr/>
              <p:nvPr/>
            </p:nvSpPr>
            <p:spPr bwMode="auto">
              <a:xfrm>
                <a:off x="2407" y="2749"/>
                <a:ext cx="10" cy="104"/>
              </a:xfrm>
              <a:custGeom>
                <a:avLst/>
                <a:gdLst>
                  <a:gd name="T0" fmla="*/ 10 w 10"/>
                  <a:gd name="T1" fmla="*/ 104 h 104"/>
                  <a:gd name="T2" fmla="*/ 0 w 10"/>
                  <a:gd name="T3" fmla="*/ 99 h 104"/>
                  <a:gd name="T4" fmla="*/ 0 w 10"/>
                  <a:gd name="T5" fmla="*/ 0 h 104"/>
                  <a:gd name="T6" fmla="*/ 10 w 10"/>
                  <a:gd name="T7" fmla="*/ 7 h 104"/>
                  <a:gd name="T8" fmla="*/ 10 w 10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4">
                    <a:moveTo>
                      <a:pt x="10" y="104"/>
                    </a:moveTo>
                    <a:lnTo>
                      <a:pt x="0" y="99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10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2" name="íṣḷidè">
                <a:extLst>
                  <a:ext uri="{FF2B5EF4-FFF2-40B4-BE49-F238E27FC236}">
                    <a16:creationId xmlns:a16="http://schemas.microsoft.com/office/drawing/2014/main" id="{5C026153-2FAC-E802-1A2E-372952D07C0D}"/>
                  </a:ext>
                </a:extLst>
              </p:cNvPr>
              <p:cNvSpPr/>
              <p:nvPr/>
            </p:nvSpPr>
            <p:spPr bwMode="auto">
              <a:xfrm>
                <a:off x="2534" y="2822"/>
                <a:ext cx="11" cy="104"/>
              </a:xfrm>
              <a:custGeom>
                <a:avLst/>
                <a:gdLst>
                  <a:gd name="T0" fmla="*/ 11 w 11"/>
                  <a:gd name="T1" fmla="*/ 104 h 104"/>
                  <a:gd name="T2" fmla="*/ 0 w 11"/>
                  <a:gd name="T3" fmla="*/ 99 h 104"/>
                  <a:gd name="T4" fmla="*/ 0 w 11"/>
                  <a:gd name="T5" fmla="*/ 0 h 104"/>
                  <a:gd name="T6" fmla="*/ 11 w 11"/>
                  <a:gd name="T7" fmla="*/ 7 h 104"/>
                  <a:gd name="T8" fmla="*/ 11 w 11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4">
                    <a:moveTo>
                      <a:pt x="11" y="104"/>
                    </a:moveTo>
                    <a:lnTo>
                      <a:pt x="0" y="99"/>
                    </a:lnTo>
                    <a:lnTo>
                      <a:pt x="0" y="0"/>
                    </a:lnTo>
                    <a:lnTo>
                      <a:pt x="11" y="7"/>
                    </a:lnTo>
                    <a:lnTo>
                      <a:pt x="11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3" name="iSľíḍé">
                <a:extLst>
                  <a:ext uri="{FF2B5EF4-FFF2-40B4-BE49-F238E27FC236}">
                    <a16:creationId xmlns:a16="http://schemas.microsoft.com/office/drawing/2014/main" id="{068D77B3-9245-FE69-E3DD-622C0AABC772}"/>
                  </a:ext>
                </a:extLst>
              </p:cNvPr>
              <p:cNvSpPr/>
              <p:nvPr/>
            </p:nvSpPr>
            <p:spPr bwMode="auto">
              <a:xfrm>
                <a:off x="2534" y="2822"/>
                <a:ext cx="11" cy="104"/>
              </a:xfrm>
              <a:custGeom>
                <a:avLst/>
                <a:gdLst>
                  <a:gd name="T0" fmla="*/ 11 w 11"/>
                  <a:gd name="T1" fmla="*/ 104 h 104"/>
                  <a:gd name="T2" fmla="*/ 0 w 11"/>
                  <a:gd name="T3" fmla="*/ 99 h 104"/>
                  <a:gd name="T4" fmla="*/ 0 w 11"/>
                  <a:gd name="T5" fmla="*/ 0 h 104"/>
                  <a:gd name="T6" fmla="*/ 11 w 11"/>
                  <a:gd name="T7" fmla="*/ 7 h 104"/>
                  <a:gd name="T8" fmla="*/ 11 w 11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4">
                    <a:moveTo>
                      <a:pt x="11" y="104"/>
                    </a:moveTo>
                    <a:lnTo>
                      <a:pt x="0" y="99"/>
                    </a:lnTo>
                    <a:lnTo>
                      <a:pt x="0" y="0"/>
                    </a:lnTo>
                    <a:lnTo>
                      <a:pt x="11" y="7"/>
                    </a:lnTo>
                    <a:lnTo>
                      <a:pt x="11" y="10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4" name="íṣḻíḋé">
                <a:extLst>
                  <a:ext uri="{FF2B5EF4-FFF2-40B4-BE49-F238E27FC236}">
                    <a16:creationId xmlns:a16="http://schemas.microsoft.com/office/drawing/2014/main" id="{7143C388-C3EA-2B28-49D8-588B339F12FF}"/>
                  </a:ext>
                </a:extLst>
              </p:cNvPr>
              <p:cNvSpPr/>
              <p:nvPr/>
            </p:nvSpPr>
            <p:spPr bwMode="auto">
              <a:xfrm>
                <a:off x="2662" y="2895"/>
                <a:ext cx="10" cy="104"/>
              </a:xfrm>
              <a:custGeom>
                <a:avLst/>
                <a:gdLst>
                  <a:gd name="T0" fmla="*/ 10 w 10"/>
                  <a:gd name="T1" fmla="*/ 104 h 104"/>
                  <a:gd name="T2" fmla="*/ 0 w 10"/>
                  <a:gd name="T3" fmla="*/ 99 h 104"/>
                  <a:gd name="T4" fmla="*/ 0 w 10"/>
                  <a:gd name="T5" fmla="*/ 0 h 104"/>
                  <a:gd name="T6" fmla="*/ 10 w 10"/>
                  <a:gd name="T7" fmla="*/ 7 h 104"/>
                  <a:gd name="T8" fmla="*/ 10 w 10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4">
                    <a:moveTo>
                      <a:pt x="10" y="104"/>
                    </a:moveTo>
                    <a:lnTo>
                      <a:pt x="0" y="99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5" name="iṧ1íḍè">
                <a:extLst>
                  <a:ext uri="{FF2B5EF4-FFF2-40B4-BE49-F238E27FC236}">
                    <a16:creationId xmlns:a16="http://schemas.microsoft.com/office/drawing/2014/main" id="{2F0CCF68-5A92-D179-10B6-AB2D39293E6D}"/>
                  </a:ext>
                </a:extLst>
              </p:cNvPr>
              <p:cNvSpPr/>
              <p:nvPr/>
            </p:nvSpPr>
            <p:spPr bwMode="auto">
              <a:xfrm>
                <a:off x="2662" y="2895"/>
                <a:ext cx="10" cy="104"/>
              </a:xfrm>
              <a:custGeom>
                <a:avLst/>
                <a:gdLst>
                  <a:gd name="T0" fmla="*/ 10 w 10"/>
                  <a:gd name="T1" fmla="*/ 104 h 104"/>
                  <a:gd name="T2" fmla="*/ 0 w 10"/>
                  <a:gd name="T3" fmla="*/ 99 h 104"/>
                  <a:gd name="T4" fmla="*/ 0 w 10"/>
                  <a:gd name="T5" fmla="*/ 0 h 104"/>
                  <a:gd name="T6" fmla="*/ 10 w 10"/>
                  <a:gd name="T7" fmla="*/ 7 h 104"/>
                  <a:gd name="T8" fmla="*/ 10 w 10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4">
                    <a:moveTo>
                      <a:pt x="10" y="104"/>
                    </a:moveTo>
                    <a:lnTo>
                      <a:pt x="0" y="99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10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6" name="íśḷíḑê">
                <a:extLst>
                  <a:ext uri="{FF2B5EF4-FFF2-40B4-BE49-F238E27FC236}">
                    <a16:creationId xmlns:a16="http://schemas.microsoft.com/office/drawing/2014/main" id="{9044FCA1-A6EC-74EB-B9D1-E0C97F154081}"/>
                  </a:ext>
                </a:extLst>
              </p:cNvPr>
              <p:cNvSpPr/>
              <p:nvPr/>
            </p:nvSpPr>
            <p:spPr bwMode="auto">
              <a:xfrm>
                <a:off x="2687" y="2888"/>
                <a:ext cx="43" cy="218"/>
              </a:xfrm>
              <a:custGeom>
                <a:avLst/>
                <a:gdLst>
                  <a:gd name="T0" fmla="*/ 43 w 43"/>
                  <a:gd name="T1" fmla="*/ 0 h 218"/>
                  <a:gd name="T2" fmla="*/ 43 w 43"/>
                  <a:gd name="T3" fmla="*/ 194 h 218"/>
                  <a:gd name="T4" fmla="*/ 0 w 43"/>
                  <a:gd name="T5" fmla="*/ 218 h 218"/>
                  <a:gd name="T6" fmla="*/ 0 w 43"/>
                  <a:gd name="T7" fmla="*/ 23 h 218"/>
                  <a:gd name="T8" fmla="*/ 43 w 43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18">
                    <a:moveTo>
                      <a:pt x="43" y="0"/>
                    </a:moveTo>
                    <a:lnTo>
                      <a:pt x="43" y="194"/>
                    </a:lnTo>
                    <a:lnTo>
                      <a:pt x="0" y="218"/>
                    </a:lnTo>
                    <a:lnTo>
                      <a:pt x="0" y="2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37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7" name="ïṣľîde">
                <a:extLst>
                  <a:ext uri="{FF2B5EF4-FFF2-40B4-BE49-F238E27FC236}">
                    <a16:creationId xmlns:a16="http://schemas.microsoft.com/office/drawing/2014/main" id="{C26AD24B-8956-A0A3-7F9D-F5707B68EDBB}"/>
                  </a:ext>
                </a:extLst>
              </p:cNvPr>
              <p:cNvSpPr/>
              <p:nvPr/>
            </p:nvSpPr>
            <p:spPr bwMode="auto">
              <a:xfrm>
                <a:off x="2687" y="2888"/>
                <a:ext cx="43" cy="218"/>
              </a:xfrm>
              <a:custGeom>
                <a:avLst/>
                <a:gdLst>
                  <a:gd name="T0" fmla="*/ 43 w 43"/>
                  <a:gd name="T1" fmla="*/ 0 h 218"/>
                  <a:gd name="T2" fmla="*/ 43 w 43"/>
                  <a:gd name="T3" fmla="*/ 194 h 218"/>
                  <a:gd name="T4" fmla="*/ 0 w 43"/>
                  <a:gd name="T5" fmla="*/ 218 h 218"/>
                  <a:gd name="T6" fmla="*/ 0 w 43"/>
                  <a:gd name="T7" fmla="*/ 23 h 218"/>
                  <a:gd name="T8" fmla="*/ 43 w 43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18">
                    <a:moveTo>
                      <a:pt x="43" y="0"/>
                    </a:moveTo>
                    <a:lnTo>
                      <a:pt x="43" y="194"/>
                    </a:lnTo>
                    <a:lnTo>
                      <a:pt x="0" y="218"/>
                    </a:lnTo>
                    <a:lnTo>
                      <a:pt x="0" y="23"/>
                    </a:lnTo>
                    <a:lnTo>
                      <a:pt x="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8" name="iSļîḋe">
                <a:extLst>
                  <a:ext uri="{FF2B5EF4-FFF2-40B4-BE49-F238E27FC236}">
                    <a16:creationId xmlns:a16="http://schemas.microsoft.com/office/drawing/2014/main" id="{F2146DB8-3484-EEB4-FA87-6065D1A7D2B2}"/>
                  </a:ext>
                </a:extLst>
              </p:cNvPr>
              <p:cNvSpPr/>
              <p:nvPr/>
            </p:nvSpPr>
            <p:spPr bwMode="auto">
              <a:xfrm>
                <a:off x="2687" y="2888"/>
                <a:ext cx="43" cy="218"/>
              </a:xfrm>
              <a:custGeom>
                <a:avLst/>
                <a:gdLst>
                  <a:gd name="T0" fmla="*/ 43 w 43"/>
                  <a:gd name="T1" fmla="*/ 0 h 218"/>
                  <a:gd name="T2" fmla="*/ 0 w 43"/>
                  <a:gd name="T3" fmla="*/ 23 h 218"/>
                  <a:gd name="T4" fmla="*/ 0 w 43"/>
                  <a:gd name="T5" fmla="*/ 218 h 218"/>
                  <a:gd name="T6" fmla="*/ 43 w 43"/>
                  <a:gd name="T7" fmla="*/ 194 h 218"/>
                  <a:gd name="T8" fmla="*/ 43 w 43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18">
                    <a:moveTo>
                      <a:pt x="43" y="0"/>
                    </a:moveTo>
                    <a:lnTo>
                      <a:pt x="0" y="23"/>
                    </a:lnTo>
                    <a:lnTo>
                      <a:pt x="0" y="218"/>
                    </a:lnTo>
                    <a:lnTo>
                      <a:pt x="43" y="194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C767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9" name="ïṡ1ïḋé">
                <a:extLst>
                  <a:ext uri="{FF2B5EF4-FFF2-40B4-BE49-F238E27FC236}">
                    <a16:creationId xmlns:a16="http://schemas.microsoft.com/office/drawing/2014/main" id="{CB2D4E70-01F3-A973-CA88-15B15D0A28C5}"/>
                  </a:ext>
                </a:extLst>
              </p:cNvPr>
              <p:cNvSpPr/>
              <p:nvPr/>
            </p:nvSpPr>
            <p:spPr bwMode="auto">
              <a:xfrm>
                <a:off x="2687" y="2888"/>
                <a:ext cx="43" cy="218"/>
              </a:xfrm>
              <a:custGeom>
                <a:avLst/>
                <a:gdLst>
                  <a:gd name="T0" fmla="*/ 43 w 43"/>
                  <a:gd name="T1" fmla="*/ 0 h 218"/>
                  <a:gd name="T2" fmla="*/ 0 w 43"/>
                  <a:gd name="T3" fmla="*/ 23 h 218"/>
                  <a:gd name="T4" fmla="*/ 0 w 43"/>
                  <a:gd name="T5" fmla="*/ 218 h 218"/>
                  <a:gd name="T6" fmla="*/ 43 w 43"/>
                  <a:gd name="T7" fmla="*/ 194 h 218"/>
                  <a:gd name="T8" fmla="*/ 43 w 43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18">
                    <a:moveTo>
                      <a:pt x="43" y="0"/>
                    </a:moveTo>
                    <a:lnTo>
                      <a:pt x="0" y="23"/>
                    </a:lnTo>
                    <a:lnTo>
                      <a:pt x="0" y="218"/>
                    </a:lnTo>
                    <a:lnTo>
                      <a:pt x="43" y="194"/>
                    </a:lnTo>
                    <a:lnTo>
                      <a:pt x="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0" name="íšḻîďè">
                <a:extLst>
                  <a:ext uri="{FF2B5EF4-FFF2-40B4-BE49-F238E27FC236}">
                    <a16:creationId xmlns:a16="http://schemas.microsoft.com/office/drawing/2014/main" id="{82E9C119-766C-A7DB-7F0C-0FE2CE470425}"/>
                  </a:ext>
                </a:extLst>
              </p:cNvPr>
              <p:cNvSpPr/>
              <p:nvPr/>
            </p:nvSpPr>
            <p:spPr bwMode="auto">
              <a:xfrm>
                <a:off x="1654" y="2291"/>
                <a:ext cx="1076" cy="620"/>
              </a:xfrm>
              <a:custGeom>
                <a:avLst/>
                <a:gdLst>
                  <a:gd name="T0" fmla="*/ 0 w 1076"/>
                  <a:gd name="T1" fmla="*/ 26 h 620"/>
                  <a:gd name="T2" fmla="*/ 44 w 1076"/>
                  <a:gd name="T3" fmla="*/ 0 h 620"/>
                  <a:gd name="T4" fmla="*/ 1076 w 1076"/>
                  <a:gd name="T5" fmla="*/ 597 h 620"/>
                  <a:gd name="T6" fmla="*/ 1033 w 1076"/>
                  <a:gd name="T7" fmla="*/ 620 h 620"/>
                  <a:gd name="T8" fmla="*/ 0 w 1076"/>
                  <a:gd name="T9" fmla="*/ 26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6" h="620">
                    <a:moveTo>
                      <a:pt x="0" y="26"/>
                    </a:moveTo>
                    <a:lnTo>
                      <a:pt x="44" y="0"/>
                    </a:lnTo>
                    <a:lnTo>
                      <a:pt x="1076" y="597"/>
                    </a:lnTo>
                    <a:lnTo>
                      <a:pt x="1033" y="62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F37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1" name="îSlíḓé">
                <a:extLst>
                  <a:ext uri="{FF2B5EF4-FFF2-40B4-BE49-F238E27FC236}">
                    <a16:creationId xmlns:a16="http://schemas.microsoft.com/office/drawing/2014/main" id="{22F967A7-C210-7D9B-7A55-9C4B223DF319}"/>
                  </a:ext>
                </a:extLst>
              </p:cNvPr>
              <p:cNvSpPr/>
              <p:nvPr/>
            </p:nvSpPr>
            <p:spPr bwMode="auto">
              <a:xfrm>
                <a:off x="1654" y="2291"/>
                <a:ext cx="1076" cy="620"/>
              </a:xfrm>
              <a:custGeom>
                <a:avLst/>
                <a:gdLst>
                  <a:gd name="T0" fmla="*/ 0 w 1076"/>
                  <a:gd name="T1" fmla="*/ 26 h 620"/>
                  <a:gd name="T2" fmla="*/ 44 w 1076"/>
                  <a:gd name="T3" fmla="*/ 0 h 620"/>
                  <a:gd name="T4" fmla="*/ 1076 w 1076"/>
                  <a:gd name="T5" fmla="*/ 597 h 620"/>
                  <a:gd name="T6" fmla="*/ 1033 w 1076"/>
                  <a:gd name="T7" fmla="*/ 620 h 620"/>
                  <a:gd name="T8" fmla="*/ 0 w 1076"/>
                  <a:gd name="T9" fmla="*/ 26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6" h="620">
                    <a:moveTo>
                      <a:pt x="0" y="26"/>
                    </a:moveTo>
                    <a:lnTo>
                      <a:pt x="44" y="0"/>
                    </a:lnTo>
                    <a:lnTo>
                      <a:pt x="1076" y="597"/>
                    </a:lnTo>
                    <a:lnTo>
                      <a:pt x="1033" y="620"/>
                    </a:lnTo>
                    <a:lnTo>
                      <a:pt x="0" y="2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2" name="îšľíḑê">
                <a:extLst>
                  <a:ext uri="{FF2B5EF4-FFF2-40B4-BE49-F238E27FC236}">
                    <a16:creationId xmlns:a16="http://schemas.microsoft.com/office/drawing/2014/main" id="{B6FC5C3E-56AF-4C7B-BE47-3951998B8006}"/>
                  </a:ext>
                </a:extLst>
              </p:cNvPr>
              <p:cNvSpPr/>
              <p:nvPr/>
            </p:nvSpPr>
            <p:spPr bwMode="auto">
              <a:xfrm>
                <a:off x="1654" y="2291"/>
                <a:ext cx="1076" cy="620"/>
              </a:xfrm>
              <a:custGeom>
                <a:avLst/>
                <a:gdLst>
                  <a:gd name="T0" fmla="*/ 44 w 1076"/>
                  <a:gd name="T1" fmla="*/ 0 h 620"/>
                  <a:gd name="T2" fmla="*/ 0 w 1076"/>
                  <a:gd name="T3" fmla="*/ 26 h 620"/>
                  <a:gd name="T4" fmla="*/ 1033 w 1076"/>
                  <a:gd name="T5" fmla="*/ 620 h 620"/>
                  <a:gd name="T6" fmla="*/ 1076 w 1076"/>
                  <a:gd name="T7" fmla="*/ 597 h 620"/>
                  <a:gd name="T8" fmla="*/ 44 w 1076"/>
                  <a:gd name="T9" fmla="*/ 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6" h="620">
                    <a:moveTo>
                      <a:pt x="44" y="0"/>
                    </a:moveTo>
                    <a:lnTo>
                      <a:pt x="0" y="26"/>
                    </a:lnTo>
                    <a:lnTo>
                      <a:pt x="1033" y="620"/>
                    </a:lnTo>
                    <a:lnTo>
                      <a:pt x="1076" y="597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8B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3" name="iŝļïde">
                <a:extLst>
                  <a:ext uri="{FF2B5EF4-FFF2-40B4-BE49-F238E27FC236}">
                    <a16:creationId xmlns:a16="http://schemas.microsoft.com/office/drawing/2014/main" id="{3473BF66-A088-5DC9-D045-15BE014BA003}"/>
                  </a:ext>
                </a:extLst>
              </p:cNvPr>
              <p:cNvSpPr/>
              <p:nvPr/>
            </p:nvSpPr>
            <p:spPr bwMode="auto">
              <a:xfrm>
                <a:off x="1654" y="2291"/>
                <a:ext cx="1076" cy="620"/>
              </a:xfrm>
              <a:custGeom>
                <a:avLst/>
                <a:gdLst>
                  <a:gd name="T0" fmla="*/ 44 w 1076"/>
                  <a:gd name="T1" fmla="*/ 0 h 620"/>
                  <a:gd name="T2" fmla="*/ 0 w 1076"/>
                  <a:gd name="T3" fmla="*/ 26 h 620"/>
                  <a:gd name="T4" fmla="*/ 1033 w 1076"/>
                  <a:gd name="T5" fmla="*/ 620 h 620"/>
                  <a:gd name="T6" fmla="*/ 1076 w 1076"/>
                  <a:gd name="T7" fmla="*/ 597 h 620"/>
                  <a:gd name="T8" fmla="*/ 44 w 1076"/>
                  <a:gd name="T9" fmla="*/ 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6" h="620">
                    <a:moveTo>
                      <a:pt x="44" y="0"/>
                    </a:moveTo>
                    <a:lnTo>
                      <a:pt x="0" y="26"/>
                    </a:lnTo>
                    <a:lnTo>
                      <a:pt x="1033" y="620"/>
                    </a:lnTo>
                    <a:lnTo>
                      <a:pt x="1076" y="597"/>
                    </a:lnTo>
                    <a:lnTo>
                      <a:pt x="4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4" name="iṥļiḍe">
                <a:extLst>
                  <a:ext uri="{FF2B5EF4-FFF2-40B4-BE49-F238E27FC236}">
                    <a16:creationId xmlns:a16="http://schemas.microsoft.com/office/drawing/2014/main" id="{21FFA5A0-29A3-A046-3939-B61AE4A29367}"/>
                  </a:ext>
                </a:extLst>
              </p:cNvPr>
              <p:cNvSpPr/>
              <p:nvPr/>
            </p:nvSpPr>
            <p:spPr bwMode="auto">
              <a:xfrm>
                <a:off x="5237" y="3609"/>
                <a:ext cx="107" cy="129"/>
              </a:xfrm>
              <a:custGeom>
                <a:avLst/>
                <a:gdLst>
                  <a:gd name="T0" fmla="*/ 63 w 63"/>
                  <a:gd name="T1" fmla="*/ 57 h 76"/>
                  <a:gd name="T2" fmla="*/ 57 w 63"/>
                  <a:gd name="T3" fmla="*/ 72 h 76"/>
                  <a:gd name="T4" fmla="*/ 54 w 63"/>
                  <a:gd name="T5" fmla="*/ 74 h 76"/>
                  <a:gd name="T6" fmla="*/ 54 w 63"/>
                  <a:gd name="T7" fmla="*/ 74 h 76"/>
                  <a:gd name="T8" fmla="*/ 32 w 63"/>
                  <a:gd name="T9" fmla="*/ 70 h 76"/>
                  <a:gd name="T10" fmla="*/ 11 w 63"/>
                  <a:gd name="T11" fmla="*/ 51 h 76"/>
                  <a:gd name="T12" fmla="*/ 11 w 63"/>
                  <a:gd name="T13" fmla="*/ 51 h 76"/>
                  <a:gd name="T14" fmla="*/ 0 w 63"/>
                  <a:gd name="T15" fmla="*/ 20 h 76"/>
                  <a:gd name="T16" fmla="*/ 6 w 63"/>
                  <a:gd name="T17" fmla="*/ 4 h 76"/>
                  <a:gd name="T18" fmla="*/ 7 w 63"/>
                  <a:gd name="T19" fmla="*/ 4 h 76"/>
                  <a:gd name="T20" fmla="*/ 8 w 63"/>
                  <a:gd name="T21" fmla="*/ 3 h 76"/>
                  <a:gd name="T22" fmla="*/ 8 w 63"/>
                  <a:gd name="T23" fmla="*/ 3 h 76"/>
                  <a:gd name="T24" fmla="*/ 32 w 63"/>
                  <a:gd name="T25" fmla="*/ 7 h 76"/>
                  <a:gd name="T26" fmla="*/ 52 w 63"/>
                  <a:gd name="T27" fmla="*/ 27 h 76"/>
                  <a:gd name="T28" fmla="*/ 53 w 63"/>
                  <a:gd name="T29" fmla="*/ 27 h 76"/>
                  <a:gd name="T30" fmla="*/ 63 w 63"/>
                  <a:gd name="T31" fmla="*/ 57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76">
                    <a:moveTo>
                      <a:pt x="63" y="57"/>
                    </a:moveTo>
                    <a:cubicBezTo>
                      <a:pt x="63" y="64"/>
                      <a:pt x="61" y="69"/>
                      <a:pt x="57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48" y="76"/>
                      <a:pt x="40" y="75"/>
                      <a:pt x="32" y="70"/>
                    </a:cubicBezTo>
                    <a:cubicBezTo>
                      <a:pt x="24" y="66"/>
                      <a:pt x="16" y="59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4" y="41"/>
                      <a:pt x="0" y="30"/>
                      <a:pt x="0" y="20"/>
                    </a:cubicBezTo>
                    <a:cubicBezTo>
                      <a:pt x="0" y="13"/>
                      <a:pt x="2" y="7"/>
                      <a:pt x="6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4" y="0"/>
                      <a:pt x="22" y="1"/>
                      <a:pt x="32" y="7"/>
                    </a:cubicBezTo>
                    <a:cubicBezTo>
                      <a:pt x="39" y="11"/>
                      <a:pt x="47" y="18"/>
                      <a:pt x="52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9" y="37"/>
                      <a:pt x="63" y="47"/>
                      <a:pt x="63" y="57"/>
                    </a:cubicBezTo>
                  </a:path>
                </a:pathLst>
              </a:custGeom>
              <a:solidFill>
                <a:srgbClr val="C59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5" name="iṥ1iďê">
                <a:extLst>
                  <a:ext uri="{FF2B5EF4-FFF2-40B4-BE49-F238E27FC236}">
                    <a16:creationId xmlns:a16="http://schemas.microsoft.com/office/drawing/2014/main" id="{44389215-14BF-9AE4-8B09-981B8F623DC0}"/>
                  </a:ext>
                </a:extLst>
              </p:cNvPr>
              <p:cNvSpPr/>
              <p:nvPr/>
            </p:nvSpPr>
            <p:spPr bwMode="auto">
              <a:xfrm>
                <a:off x="4349" y="3609"/>
                <a:ext cx="978" cy="570"/>
              </a:xfrm>
              <a:custGeom>
                <a:avLst/>
                <a:gdLst>
                  <a:gd name="T0" fmla="*/ 576 w 576"/>
                  <a:gd name="T1" fmla="*/ 27 h 336"/>
                  <a:gd name="T2" fmla="*/ 574 w 576"/>
                  <a:gd name="T3" fmla="*/ 28 h 336"/>
                  <a:gd name="T4" fmla="*/ 573 w 576"/>
                  <a:gd name="T5" fmla="*/ 28 h 336"/>
                  <a:gd name="T6" fmla="*/ 556 w 576"/>
                  <a:gd name="T7" fmla="*/ 38 h 336"/>
                  <a:gd name="T8" fmla="*/ 534 w 576"/>
                  <a:gd name="T9" fmla="*/ 51 h 336"/>
                  <a:gd name="T10" fmla="*/ 261 w 576"/>
                  <a:gd name="T11" fmla="*/ 208 h 336"/>
                  <a:gd name="T12" fmla="*/ 45 w 576"/>
                  <a:gd name="T13" fmla="*/ 334 h 336"/>
                  <a:gd name="T14" fmla="*/ 45 w 576"/>
                  <a:gd name="T15" fmla="*/ 334 h 336"/>
                  <a:gd name="T16" fmla="*/ 42 w 576"/>
                  <a:gd name="T17" fmla="*/ 336 h 336"/>
                  <a:gd name="T18" fmla="*/ 0 w 576"/>
                  <a:gd name="T19" fmla="*/ 310 h 336"/>
                  <a:gd name="T20" fmla="*/ 1 w 576"/>
                  <a:gd name="T21" fmla="*/ 310 h 336"/>
                  <a:gd name="T22" fmla="*/ 529 w 576"/>
                  <a:gd name="T23" fmla="*/ 4 h 336"/>
                  <a:gd name="T24" fmla="*/ 530 w 576"/>
                  <a:gd name="T25" fmla="*/ 4 h 336"/>
                  <a:gd name="T26" fmla="*/ 531 w 576"/>
                  <a:gd name="T27" fmla="*/ 3 h 336"/>
                  <a:gd name="T28" fmla="*/ 531 w 576"/>
                  <a:gd name="T29" fmla="*/ 3 h 336"/>
                  <a:gd name="T30" fmla="*/ 555 w 576"/>
                  <a:gd name="T31" fmla="*/ 7 h 336"/>
                  <a:gd name="T32" fmla="*/ 575 w 576"/>
                  <a:gd name="T33" fmla="*/ 27 h 336"/>
                  <a:gd name="T34" fmla="*/ 576 w 576"/>
                  <a:gd name="T35" fmla="*/ 27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6" h="336">
                    <a:moveTo>
                      <a:pt x="576" y="27"/>
                    </a:moveTo>
                    <a:cubicBezTo>
                      <a:pt x="574" y="28"/>
                      <a:pt x="574" y="28"/>
                      <a:pt x="574" y="28"/>
                    </a:cubicBezTo>
                    <a:cubicBezTo>
                      <a:pt x="573" y="28"/>
                      <a:pt x="573" y="28"/>
                      <a:pt x="573" y="28"/>
                    </a:cubicBezTo>
                    <a:cubicBezTo>
                      <a:pt x="556" y="38"/>
                      <a:pt x="556" y="38"/>
                      <a:pt x="556" y="38"/>
                    </a:cubicBezTo>
                    <a:cubicBezTo>
                      <a:pt x="534" y="51"/>
                      <a:pt x="534" y="51"/>
                      <a:pt x="534" y="51"/>
                    </a:cubicBezTo>
                    <a:cubicBezTo>
                      <a:pt x="261" y="208"/>
                      <a:pt x="261" y="208"/>
                      <a:pt x="261" y="208"/>
                    </a:cubicBezTo>
                    <a:cubicBezTo>
                      <a:pt x="45" y="334"/>
                      <a:pt x="45" y="334"/>
                      <a:pt x="45" y="334"/>
                    </a:cubicBezTo>
                    <a:cubicBezTo>
                      <a:pt x="45" y="334"/>
                      <a:pt x="45" y="334"/>
                      <a:pt x="45" y="334"/>
                    </a:cubicBezTo>
                    <a:cubicBezTo>
                      <a:pt x="42" y="336"/>
                      <a:pt x="42" y="336"/>
                      <a:pt x="42" y="336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" y="310"/>
                      <a:pt x="1" y="310"/>
                      <a:pt x="1" y="310"/>
                    </a:cubicBezTo>
                    <a:cubicBezTo>
                      <a:pt x="529" y="4"/>
                      <a:pt x="529" y="4"/>
                      <a:pt x="529" y="4"/>
                    </a:cubicBezTo>
                    <a:cubicBezTo>
                      <a:pt x="530" y="4"/>
                      <a:pt x="530" y="4"/>
                      <a:pt x="530" y="4"/>
                    </a:cubicBezTo>
                    <a:cubicBezTo>
                      <a:pt x="531" y="3"/>
                      <a:pt x="531" y="3"/>
                      <a:pt x="531" y="3"/>
                    </a:cubicBezTo>
                    <a:cubicBezTo>
                      <a:pt x="531" y="3"/>
                      <a:pt x="531" y="3"/>
                      <a:pt x="531" y="3"/>
                    </a:cubicBezTo>
                    <a:cubicBezTo>
                      <a:pt x="537" y="0"/>
                      <a:pt x="545" y="1"/>
                      <a:pt x="555" y="7"/>
                    </a:cubicBezTo>
                    <a:cubicBezTo>
                      <a:pt x="562" y="11"/>
                      <a:pt x="570" y="18"/>
                      <a:pt x="575" y="27"/>
                    </a:cubicBezTo>
                    <a:cubicBezTo>
                      <a:pt x="576" y="27"/>
                      <a:pt x="576" y="27"/>
                      <a:pt x="576" y="27"/>
                    </a:cubicBezTo>
                  </a:path>
                </a:pathLst>
              </a:custGeom>
              <a:solidFill>
                <a:srgbClr val="4856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6" name="i$ļidê">
                <a:extLst>
                  <a:ext uri="{FF2B5EF4-FFF2-40B4-BE49-F238E27FC236}">
                    <a16:creationId xmlns:a16="http://schemas.microsoft.com/office/drawing/2014/main" id="{BF06CA5F-04B5-3451-ED51-861D4ABCFD38}"/>
                  </a:ext>
                </a:extLst>
              </p:cNvPr>
              <p:cNvSpPr/>
              <p:nvPr/>
            </p:nvSpPr>
            <p:spPr bwMode="auto">
              <a:xfrm>
                <a:off x="4351" y="3613"/>
                <a:ext cx="975" cy="563"/>
              </a:xfrm>
              <a:custGeom>
                <a:avLst/>
                <a:gdLst>
                  <a:gd name="T0" fmla="*/ 538 w 574"/>
                  <a:gd name="T1" fmla="*/ 0 h 332"/>
                  <a:gd name="T2" fmla="*/ 530 w 574"/>
                  <a:gd name="T3" fmla="*/ 1 h 332"/>
                  <a:gd name="T4" fmla="*/ 530 w 574"/>
                  <a:gd name="T5" fmla="*/ 1 h 332"/>
                  <a:gd name="T6" fmla="*/ 529 w 574"/>
                  <a:gd name="T7" fmla="*/ 2 h 332"/>
                  <a:gd name="T8" fmla="*/ 528 w 574"/>
                  <a:gd name="T9" fmla="*/ 2 h 332"/>
                  <a:gd name="T10" fmla="*/ 0 w 574"/>
                  <a:gd name="T11" fmla="*/ 308 h 332"/>
                  <a:gd name="T12" fmla="*/ 7 w 574"/>
                  <a:gd name="T13" fmla="*/ 306 h 332"/>
                  <a:gd name="T14" fmla="*/ 23 w 574"/>
                  <a:gd name="T15" fmla="*/ 311 h 332"/>
                  <a:gd name="T16" fmla="*/ 44 w 574"/>
                  <a:gd name="T17" fmla="*/ 332 h 332"/>
                  <a:gd name="T18" fmla="*/ 260 w 574"/>
                  <a:gd name="T19" fmla="*/ 206 h 332"/>
                  <a:gd name="T20" fmla="*/ 533 w 574"/>
                  <a:gd name="T21" fmla="*/ 49 h 332"/>
                  <a:gd name="T22" fmla="*/ 555 w 574"/>
                  <a:gd name="T23" fmla="*/ 36 h 332"/>
                  <a:gd name="T24" fmla="*/ 572 w 574"/>
                  <a:gd name="T25" fmla="*/ 26 h 332"/>
                  <a:gd name="T26" fmla="*/ 573 w 574"/>
                  <a:gd name="T27" fmla="*/ 26 h 332"/>
                  <a:gd name="T28" fmla="*/ 574 w 574"/>
                  <a:gd name="T29" fmla="*/ 25 h 332"/>
                  <a:gd name="T30" fmla="*/ 554 w 574"/>
                  <a:gd name="T31" fmla="*/ 5 h 332"/>
                  <a:gd name="T32" fmla="*/ 538 w 574"/>
                  <a:gd name="T3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4" h="332">
                    <a:moveTo>
                      <a:pt x="538" y="0"/>
                    </a:moveTo>
                    <a:cubicBezTo>
                      <a:pt x="535" y="0"/>
                      <a:pt x="532" y="0"/>
                      <a:pt x="530" y="1"/>
                    </a:cubicBezTo>
                    <a:cubicBezTo>
                      <a:pt x="530" y="1"/>
                      <a:pt x="530" y="1"/>
                      <a:pt x="530" y="1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28" y="2"/>
                      <a:pt x="528" y="2"/>
                      <a:pt x="528" y="2"/>
                    </a:cubicBezTo>
                    <a:cubicBezTo>
                      <a:pt x="0" y="308"/>
                      <a:pt x="0" y="308"/>
                      <a:pt x="0" y="308"/>
                    </a:cubicBezTo>
                    <a:cubicBezTo>
                      <a:pt x="2" y="307"/>
                      <a:pt x="5" y="306"/>
                      <a:pt x="7" y="306"/>
                    </a:cubicBezTo>
                    <a:cubicBezTo>
                      <a:pt x="12" y="306"/>
                      <a:pt x="17" y="308"/>
                      <a:pt x="23" y="311"/>
                    </a:cubicBezTo>
                    <a:cubicBezTo>
                      <a:pt x="31" y="316"/>
                      <a:pt x="39" y="323"/>
                      <a:pt x="44" y="332"/>
                    </a:cubicBezTo>
                    <a:cubicBezTo>
                      <a:pt x="260" y="206"/>
                      <a:pt x="260" y="206"/>
                      <a:pt x="260" y="206"/>
                    </a:cubicBezTo>
                    <a:cubicBezTo>
                      <a:pt x="533" y="49"/>
                      <a:pt x="533" y="49"/>
                      <a:pt x="533" y="49"/>
                    </a:cubicBezTo>
                    <a:cubicBezTo>
                      <a:pt x="555" y="36"/>
                      <a:pt x="555" y="36"/>
                      <a:pt x="555" y="36"/>
                    </a:cubicBezTo>
                    <a:cubicBezTo>
                      <a:pt x="572" y="26"/>
                      <a:pt x="572" y="26"/>
                      <a:pt x="572" y="26"/>
                    </a:cubicBezTo>
                    <a:cubicBezTo>
                      <a:pt x="573" y="26"/>
                      <a:pt x="573" y="26"/>
                      <a:pt x="573" y="26"/>
                    </a:cubicBezTo>
                    <a:cubicBezTo>
                      <a:pt x="574" y="25"/>
                      <a:pt x="574" y="25"/>
                      <a:pt x="574" y="25"/>
                    </a:cubicBezTo>
                    <a:cubicBezTo>
                      <a:pt x="569" y="16"/>
                      <a:pt x="561" y="9"/>
                      <a:pt x="554" y="5"/>
                    </a:cubicBezTo>
                    <a:cubicBezTo>
                      <a:pt x="548" y="1"/>
                      <a:pt x="542" y="0"/>
                      <a:pt x="538" y="0"/>
                    </a:cubicBezTo>
                  </a:path>
                </a:pathLst>
              </a:custGeom>
              <a:solidFill>
                <a:srgbClr val="6E85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7" name="ïŝlïḓè">
                <a:extLst>
                  <a:ext uri="{FF2B5EF4-FFF2-40B4-BE49-F238E27FC236}">
                    <a16:creationId xmlns:a16="http://schemas.microsoft.com/office/drawing/2014/main" id="{132A86C2-9034-9E95-681F-9AA21F0C3187}"/>
                  </a:ext>
                </a:extLst>
              </p:cNvPr>
              <p:cNvSpPr/>
              <p:nvPr/>
            </p:nvSpPr>
            <p:spPr bwMode="auto">
              <a:xfrm>
                <a:off x="4425" y="3655"/>
                <a:ext cx="919" cy="599"/>
              </a:xfrm>
              <a:custGeom>
                <a:avLst/>
                <a:gdLst>
                  <a:gd name="T0" fmla="*/ 541 w 541"/>
                  <a:gd name="T1" fmla="*/ 30 h 353"/>
                  <a:gd name="T2" fmla="*/ 535 w 541"/>
                  <a:gd name="T3" fmla="*/ 45 h 353"/>
                  <a:gd name="T4" fmla="*/ 532 w 541"/>
                  <a:gd name="T5" fmla="*/ 47 h 353"/>
                  <a:gd name="T6" fmla="*/ 532 w 541"/>
                  <a:gd name="T7" fmla="*/ 47 h 353"/>
                  <a:gd name="T8" fmla="*/ 3 w 541"/>
                  <a:gd name="T9" fmla="*/ 353 h 353"/>
                  <a:gd name="T10" fmla="*/ 2 w 541"/>
                  <a:gd name="T11" fmla="*/ 353 h 353"/>
                  <a:gd name="T12" fmla="*/ 2 w 541"/>
                  <a:gd name="T13" fmla="*/ 353 h 353"/>
                  <a:gd name="T14" fmla="*/ 0 w 541"/>
                  <a:gd name="T15" fmla="*/ 307 h 353"/>
                  <a:gd name="T16" fmla="*/ 0 w 541"/>
                  <a:gd name="T17" fmla="*/ 307 h 353"/>
                  <a:gd name="T18" fmla="*/ 216 w 541"/>
                  <a:gd name="T19" fmla="*/ 181 h 353"/>
                  <a:gd name="T20" fmla="*/ 489 w 541"/>
                  <a:gd name="T21" fmla="*/ 24 h 353"/>
                  <a:gd name="T22" fmla="*/ 511 w 541"/>
                  <a:gd name="T23" fmla="*/ 11 h 353"/>
                  <a:gd name="T24" fmla="*/ 529 w 541"/>
                  <a:gd name="T25" fmla="*/ 1 h 353"/>
                  <a:gd name="T26" fmla="*/ 530 w 541"/>
                  <a:gd name="T27" fmla="*/ 0 h 353"/>
                  <a:gd name="T28" fmla="*/ 531 w 541"/>
                  <a:gd name="T29" fmla="*/ 0 h 353"/>
                  <a:gd name="T30" fmla="*/ 541 w 541"/>
                  <a:gd name="T31" fmla="*/ 3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41" h="353">
                    <a:moveTo>
                      <a:pt x="541" y="30"/>
                    </a:moveTo>
                    <a:cubicBezTo>
                      <a:pt x="541" y="37"/>
                      <a:pt x="539" y="42"/>
                      <a:pt x="535" y="45"/>
                    </a:cubicBezTo>
                    <a:cubicBezTo>
                      <a:pt x="532" y="47"/>
                      <a:pt x="532" y="47"/>
                      <a:pt x="532" y="47"/>
                    </a:cubicBezTo>
                    <a:cubicBezTo>
                      <a:pt x="532" y="47"/>
                      <a:pt x="532" y="47"/>
                      <a:pt x="532" y="47"/>
                    </a:cubicBezTo>
                    <a:cubicBezTo>
                      <a:pt x="3" y="353"/>
                      <a:pt x="3" y="353"/>
                      <a:pt x="3" y="353"/>
                    </a:cubicBezTo>
                    <a:cubicBezTo>
                      <a:pt x="2" y="353"/>
                      <a:pt x="2" y="353"/>
                      <a:pt x="2" y="353"/>
                    </a:cubicBezTo>
                    <a:cubicBezTo>
                      <a:pt x="2" y="353"/>
                      <a:pt x="2" y="353"/>
                      <a:pt x="2" y="353"/>
                    </a:cubicBezTo>
                    <a:cubicBezTo>
                      <a:pt x="0" y="307"/>
                      <a:pt x="0" y="307"/>
                      <a:pt x="0" y="307"/>
                    </a:cubicBezTo>
                    <a:cubicBezTo>
                      <a:pt x="0" y="307"/>
                      <a:pt x="0" y="307"/>
                      <a:pt x="0" y="307"/>
                    </a:cubicBezTo>
                    <a:cubicBezTo>
                      <a:pt x="216" y="181"/>
                      <a:pt x="216" y="181"/>
                      <a:pt x="216" y="181"/>
                    </a:cubicBezTo>
                    <a:cubicBezTo>
                      <a:pt x="489" y="24"/>
                      <a:pt x="489" y="24"/>
                      <a:pt x="489" y="24"/>
                    </a:cubicBezTo>
                    <a:cubicBezTo>
                      <a:pt x="511" y="11"/>
                      <a:pt x="511" y="11"/>
                      <a:pt x="511" y="11"/>
                    </a:cubicBezTo>
                    <a:cubicBezTo>
                      <a:pt x="529" y="1"/>
                      <a:pt x="529" y="1"/>
                      <a:pt x="529" y="1"/>
                    </a:cubicBezTo>
                    <a:cubicBezTo>
                      <a:pt x="530" y="0"/>
                      <a:pt x="530" y="0"/>
                      <a:pt x="530" y="0"/>
                    </a:cubicBezTo>
                    <a:cubicBezTo>
                      <a:pt x="531" y="0"/>
                      <a:pt x="531" y="0"/>
                      <a:pt x="531" y="0"/>
                    </a:cubicBezTo>
                    <a:cubicBezTo>
                      <a:pt x="537" y="10"/>
                      <a:pt x="541" y="20"/>
                      <a:pt x="541" y="30"/>
                    </a:cubicBezTo>
                  </a:path>
                </a:pathLst>
              </a:custGeom>
              <a:solidFill>
                <a:srgbClr val="4856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8" name="îṡḷiḓé">
                <a:extLst>
                  <a:ext uri="{FF2B5EF4-FFF2-40B4-BE49-F238E27FC236}">
                    <a16:creationId xmlns:a16="http://schemas.microsoft.com/office/drawing/2014/main" id="{F5868AE7-5D0B-E7D2-79F4-9FC51CB848C3}"/>
                  </a:ext>
                </a:extLst>
              </p:cNvPr>
              <p:cNvSpPr/>
              <p:nvPr/>
            </p:nvSpPr>
            <p:spPr bwMode="auto">
              <a:xfrm>
                <a:off x="4291" y="4128"/>
                <a:ext cx="153" cy="128"/>
              </a:xfrm>
              <a:custGeom>
                <a:avLst/>
                <a:gdLst>
                  <a:gd name="T0" fmla="*/ 1 w 90"/>
                  <a:gd name="T1" fmla="*/ 67 h 75"/>
                  <a:gd name="T2" fmla="*/ 7 w 90"/>
                  <a:gd name="T3" fmla="*/ 55 h 75"/>
                  <a:gd name="T4" fmla="*/ 7 w 90"/>
                  <a:gd name="T5" fmla="*/ 54 h 75"/>
                  <a:gd name="T6" fmla="*/ 28 w 90"/>
                  <a:gd name="T7" fmla="*/ 11 h 75"/>
                  <a:gd name="T8" fmla="*/ 29 w 90"/>
                  <a:gd name="T9" fmla="*/ 10 h 75"/>
                  <a:gd name="T10" fmla="*/ 29 w 90"/>
                  <a:gd name="T11" fmla="*/ 10 h 75"/>
                  <a:gd name="T12" fmla="*/ 58 w 90"/>
                  <a:gd name="T13" fmla="*/ 7 h 75"/>
                  <a:gd name="T14" fmla="*/ 79 w 90"/>
                  <a:gd name="T15" fmla="*/ 28 h 75"/>
                  <a:gd name="T16" fmla="*/ 79 w 90"/>
                  <a:gd name="T17" fmla="*/ 28 h 75"/>
                  <a:gd name="T18" fmla="*/ 79 w 90"/>
                  <a:gd name="T19" fmla="*/ 28 h 75"/>
                  <a:gd name="T20" fmla="*/ 90 w 90"/>
                  <a:gd name="T21" fmla="*/ 57 h 75"/>
                  <a:gd name="T22" fmla="*/ 74 w 90"/>
                  <a:gd name="T23" fmla="*/ 75 h 75"/>
                  <a:gd name="T24" fmla="*/ 74 w 90"/>
                  <a:gd name="T25" fmla="*/ 75 h 75"/>
                  <a:gd name="T26" fmla="*/ 21 w 90"/>
                  <a:gd name="T27" fmla="*/ 74 h 75"/>
                  <a:gd name="T28" fmla="*/ 21 w 90"/>
                  <a:gd name="T29" fmla="*/ 74 h 75"/>
                  <a:gd name="T30" fmla="*/ 20 w 90"/>
                  <a:gd name="T31" fmla="*/ 74 h 75"/>
                  <a:gd name="T32" fmla="*/ 5 w 90"/>
                  <a:gd name="T33" fmla="*/ 74 h 75"/>
                  <a:gd name="T34" fmla="*/ 1 w 90"/>
                  <a:gd name="T35" fmla="*/ 73 h 75"/>
                  <a:gd name="T36" fmla="*/ 1 w 90"/>
                  <a:gd name="T37" fmla="*/ 72 h 75"/>
                  <a:gd name="T38" fmla="*/ 1 w 90"/>
                  <a:gd name="T39" fmla="*/ 71 h 75"/>
                  <a:gd name="T40" fmla="*/ 1 w 90"/>
                  <a:gd name="T41" fmla="*/ 6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0" h="75">
                    <a:moveTo>
                      <a:pt x="1" y="67"/>
                    </a:moveTo>
                    <a:cubicBezTo>
                      <a:pt x="7" y="55"/>
                      <a:pt x="7" y="55"/>
                      <a:pt x="7" y="55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34" y="1"/>
                      <a:pt x="45" y="0"/>
                      <a:pt x="58" y="7"/>
                    </a:cubicBezTo>
                    <a:cubicBezTo>
                      <a:pt x="66" y="12"/>
                      <a:pt x="74" y="19"/>
                      <a:pt x="79" y="28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86" y="37"/>
                      <a:pt x="90" y="48"/>
                      <a:pt x="90" y="57"/>
                    </a:cubicBezTo>
                    <a:cubicBezTo>
                      <a:pt x="90" y="69"/>
                      <a:pt x="83" y="75"/>
                      <a:pt x="74" y="75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21" y="74"/>
                      <a:pt x="21" y="74"/>
                      <a:pt x="21" y="74"/>
                    </a:cubicBezTo>
                    <a:cubicBezTo>
                      <a:pt x="21" y="74"/>
                      <a:pt x="21" y="74"/>
                      <a:pt x="21" y="74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3" y="74"/>
                      <a:pt x="2" y="73"/>
                      <a:pt x="1" y="73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0"/>
                      <a:pt x="0" y="69"/>
                      <a:pt x="1" y="67"/>
                    </a:cubicBezTo>
                  </a:path>
                </a:pathLst>
              </a:custGeom>
              <a:solidFill>
                <a:srgbClr val="4856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9" name="ïṣḷîḑè">
                <a:extLst>
                  <a:ext uri="{FF2B5EF4-FFF2-40B4-BE49-F238E27FC236}">
                    <a16:creationId xmlns:a16="http://schemas.microsoft.com/office/drawing/2014/main" id="{891013B5-26C9-275C-9E9D-AB1E759D62E6}"/>
                  </a:ext>
                </a:extLst>
              </p:cNvPr>
              <p:cNvSpPr/>
              <p:nvPr/>
            </p:nvSpPr>
            <p:spPr bwMode="auto">
              <a:xfrm>
                <a:off x="4291" y="4132"/>
                <a:ext cx="153" cy="124"/>
              </a:xfrm>
              <a:custGeom>
                <a:avLst/>
                <a:gdLst>
                  <a:gd name="T0" fmla="*/ 75 w 90"/>
                  <a:gd name="T1" fmla="*/ 73 h 73"/>
                  <a:gd name="T2" fmla="*/ 74 w 90"/>
                  <a:gd name="T3" fmla="*/ 73 h 73"/>
                  <a:gd name="T4" fmla="*/ 74 w 90"/>
                  <a:gd name="T5" fmla="*/ 73 h 73"/>
                  <a:gd name="T6" fmla="*/ 74 w 90"/>
                  <a:gd name="T7" fmla="*/ 73 h 73"/>
                  <a:gd name="T8" fmla="*/ 74 w 90"/>
                  <a:gd name="T9" fmla="*/ 73 h 73"/>
                  <a:gd name="T10" fmla="*/ 75 w 90"/>
                  <a:gd name="T11" fmla="*/ 73 h 73"/>
                  <a:gd name="T12" fmla="*/ 81 w 90"/>
                  <a:gd name="T13" fmla="*/ 72 h 73"/>
                  <a:gd name="T14" fmla="*/ 81 w 90"/>
                  <a:gd name="T15" fmla="*/ 72 h 73"/>
                  <a:gd name="T16" fmla="*/ 77 w 90"/>
                  <a:gd name="T17" fmla="*/ 73 h 73"/>
                  <a:gd name="T18" fmla="*/ 81 w 90"/>
                  <a:gd name="T19" fmla="*/ 72 h 73"/>
                  <a:gd name="T20" fmla="*/ 86 w 90"/>
                  <a:gd name="T21" fmla="*/ 38 h 73"/>
                  <a:gd name="T22" fmla="*/ 86 w 90"/>
                  <a:gd name="T23" fmla="*/ 40 h 73"/>
                  <a:gd name="T24" fmla="*/ 87 w 90"/>
                  <a:gd name="T25" fmla="*/ 41 h 73"/>
                  <a:gd name="T26" fmla="*/ 89 w 90"/>
                  <a:gd name="T27" fmla="*/ 49 h 73"/>
                  <a:gd name="T28" fmla="*/ 89 w 90"/>
                  <a:gd name="T29" fmla="*/ 52 h 73"/>
                  <a:gd name="T30" fmla="*/ 89 w 90"/>
                  <a:gd name="T31" fmla="*/ 52 h 73"/>
                  <a:gd name="T32" fmla="*/ 90 w 90"/>
                  <a:gd name="T33" fmla="*/ 55 h 73"/>
                  <a:gd name="T34" fmla="*/ 87 w 90"/>
                  <a:gd name="T35" fmla="*/ 67 h 73"/>
                  <a:gd name="T36" fmla="*/ 90 w 90"/>
                  <a:gd name="T37" fmla="*/ 55 h 73"/>
                  <a:gd name="T38" fmla="*/ 86 w 90"/>
                  <a:gd name="T39" fmla="*/ 38 h 73"/>
                  <a:gd name="T40" fmla="*/ 79 w 90"/>
                  <a:gd name="T41" fmla="*/ 26 h 73"/>
                  <a:gd name="T42" fmla="*/ 79 w 90"/>
                  <a:gd name="T43" fmla="*/ 26 h 73"/>
                  <a:gd name="T44" fmla="*/ 80 w 90"/>
                  <a:gd name="T45" fmla="*/ 26 h 73"/>
                  <a:gd name="T46" fmla="*/ 81 w 90"/>
                  <a:gd name="T47" fmla="*/ 29 h 73"/>
                  <a:gd name="T48" fmla="*/ 82 w 90"/>
                  <a:gd name="T49" fmla="*/ 30 h 73"/>
                  <a:gd name="T50" fmla="*/ 83 w 90"/>
                  <a:gd name="T51" fmla="*/ 33 h 73"/>
                  <a:gd name="T52" fmla="*/ 85 w 90"/>
                  <a:gd name="T53" fmla="*/ 37 h 73"/>
                  <a:gd name="T54" fmla="*/ 85 w 90"/>
                  <a:gd name="T55" fmla="*/ 37 h 73"/>
                  <a:gd name="T56" fmla="*/ 79 w 90"/>
                  <a:gd name="T57" fmla="*/ 26 h 73"/>
                  <a:gd name="T58" fmla="*/ 79 w 90"/>
                  <a:gd name="T59" fmla="*/ 26 h 73"/>
                  <a:gd name="T60" fmla="*/ 42 w 90"/>
                  <a:gd name="T61" fmla="*/ 0 h 73"/>
                  <a:gd name="T62" fmla="*/ 29 w 90"/>
                  <a:gd name="T63" fmla="*/ 8 h 73"/>
                  <a:gd name="T64" fmla="*/ 29 w 90"/>
                  <a:gd name="T65" fmla="*/ 8 h 73"/>
                  <a:gd name="T66" fmla="*/ 28 w 90"/>
                  <a:gd name="T67" fmla="*/ 9 h 73"/>
                  <a:gd name="T68" fmla="*/ 7 w 90"/>
                  <a:gd name="T69" fmla="*/ 52 h 73"/>
                  <a:gd name="T70" fmla="*/ 7 w 90"/>
                  <a:gd name="T71" fmla="*/ 53 h 73"/>
                  <a:gd name="T72" fmla="*/ 1 w 90"/>
                  <a:gd name="T73" fmla="*/ 65 h 73"/>
                  <a:gd name="T74" fmla="*/ 0 w 90"/>
                  <a:gd name="T75" fmla="*/ 67 h 73"/>
                  <a:gd name="T76" fmla="*/ 1 w 90"/>
                  <a:gd name="T77" fmla="*/ 69 h 73"/>
                  <a:gd name="T78" fmla="*/ 1 w 90"/>
                  <a:gd name="T79" fmla="*/ 70 h 73"/>
                  <a:gd name="T80" fmla="*/ 1 w 90"/>
                  <a:gd name="T81" fmla="*/ 70 h 73"/>
                  <a:gd name="T82" fmla="*/ 10 w 90"/>
                  <a:gd name="T83" fmla="*/ 65 h 73"/>
                  <a:gd name="T84" fmla="*/ 21 w 90"/>
                  <a:gd name="T85" fmla="*/ 59 h 73"/>
                  <a:gd name="T86" fmla="*/ 22 w 90"/>
                  <a:gd name="T87" fmla="*/ 58 h 73"/>
                  <a:gd name="T88" fmla="*/ 38 w 90"/>
                  <a:gd name="T89" fmla="*/ 49 h 73"/>
                  <a:gd name="T90" fmla="*/ 76 w 90"/>
                  <a:gd name="T91" fmla="*/ 28 h 73"/>
                  <a:gd name="T92" fmla="*/ 79 w 90"/>
                  <a:gd name="T93" fmla="*/ 26 h 73"/>
                  <a:gd name="T94" fmla="*/ 79 w 90"/>
                  <a:gd name="T95" fmla="*/ 26 h 73"/>
                  <a:gd name="T96" fmla="*/ 79 w 90"/>
                  <a:gd name="T97" fmla="*/ 26 h 73"/>
                  <a:gd name="T98" fmla="*/ 79 w 90"/>
                  <a:gd name="T99" fmla="*/ 26 h 73"/>
                  <a:gd name="T100" fmla="*/ 58 w 90"/>
                  <a:gd name="T101" fmla="*/ 5 h 73"/>
                  <a:gd name="T102" fmla="*/ 42 w 90"/>
                  <a:gd name="T103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0" h="73">
                    <a:moveTo>
                      <a:pt x="75" y="73"/>
                    </a:moveTo>
                    <a:cubicBezTo>
                      <a:pt x="74" y="73"/>
                      <a:pt x="74" y="73"/>
                      <a:pt x="74" y="73"/>
                    </a:cubicBezTo>
                    <a:cubicBezTo>
                      <a:pt x="74" y="73"/>
                      <a:pt x="74" y="73"/>
                      <a:pt x="74" y="73"/>
                    </a:cubicBezTo>
                    <a:cubicBezTo>
                      <a:pt x="74" y="73"/>
                      <a:pt x="74" y="73"/>
                      <a:pt x="74" y="73"/>
                    </a:cubicBezTo>
                    <a:cubicBezTo>
                      <a:pt x="74" y="73"/>
                      <a:pt x="74" y="73"/>
                      <a:pt x="74" y="73"/>
                    </a:cubicBezTo>
                    <a:cubicBezTo>
                      <a:pt x="75" y="73"/>
                      <a:pt x="75" y="73"/>
                      <a:pt x="75" y="73"/>
                    </a:cubicBezTo>
                    <a:moveTo>
                      <a:pt x="81" y="72"/>
                    </a:moveTo>
                    <a:cubicBezTo>
                      <a:pt x="81" y="72"/>
                      <a:pt x="81" y="72"/>
                      <a:pt x="81" y="72"/>
                    </a:cubicBezTo>
                    <a:cubicBezTo>
                      <a:pt x="80" y="72"/>
                      <a:pt x="78" y="73"/>
                      <a:pt x="77" y="73"/>
                    </a:cubicBezTo>
                    <a:cubicBezTo>
                      <a:pt x="79" y="73"/>
                      <a:pt x="80" y="72"/>
                      <a:pt x="81" y="72"/>
                    </a:cubicBezTo>
                    <a:moveTo>
                      <a:pt x="86" y="38"/>
                    </a:moveTo>
                    <a:cubicBezTo>
                      <a:pt x="86" y="39"/>
                      <a:pt x="86" y="39"/>
                      <a:pt x="86" y="40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8" y="43"/>
                      <a:pt x="89" y="46"/>
                      <a:pt x="89" y="49"/>
                    </a:cubicBezTo>
                    <a:cubicBezTo>
                      <a:pt x="89" y="50"/>
                      <a:pt x="89" y="51"/>
                      <a:pt x="89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90" y="53"/>
                      <a:pt x="90" y="54"/>
                      <a:pt x="90" y="55"/>
                    </a:cubicBezTo>
                    <a:cubicBezTo>
                      <a:pt x="90" y="60"/>
                      <a:pt x="88" y="64"/>
                      <a:pt x="87" y="67"/>
                    </a:cubicBezTo>
                    <a:cubicBezTo>
                      <a:pt x="89" y="64"/>
                      <a:pt x="90" y="60"/>
                      <a:pt x="90" y="55"/>
                    </a:cubicBezTo>
                    <a:cubicBezTo>
                      <a:pt x="90" y="50"/>
                      <a:pt x="88" y="44"/>
                      <a:pt x="86" y="38"/>
                    </a:cubicBezTo>
                    <a:moveTo>
                      <a:pt x="79" y="26"/>
                    </a:moveTo>
                    <a:cubicBezTo>
                      <a:pt x="79" y="26"/>
                      <a:pt x="79" y="26"/>
                      <a:pt x="79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0" y="27"/>
                      <a:pt x="81" y="28"/>
                      <a:pt x="81" y="29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2" y="31"/>
                      <a:pt x="83" y="32"/>
                      <a:pt x="83" y="33"/>
                    </a:cubicBezTo>
                    <a:cubicBezTo>
                      <a:pt x="84" y="34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4" y="33"/>
                      <a:pt x="82" y="29"/>
                      <a:pt x="79" y="26"/>
                    </a:cubicBezTo>
                    <a:cubicBezTo>
                      <a:pt x="79" y="26"/>
                      <a:pt x="79" y="26"/>
                      <a:pt x="79" y="26"/>
                    </a:cubicBezTo>
                    <a:moveTo>
                      <a:pt x="42" y="0"/>
                    </a:moveTo>
                    <a:cubicBezTo>
                      <a:pt x="36" y="0"/>
                      <a:pt x="32" y="3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0" y="66"/>
                      <a:pt x="0" y="67"/>
                      <a:pt x="0" y="67"/>
                    </a:cubicBezTo>
                    <a:cubicBezTo>
                      <a:pt x="0" y="68"/>
                      <a:pt x="0" y="69"/>
                      <a:pt x="1" y="69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74" y="17"/>
                      <a:pt x="66" y="10"/>
                      <a:pt x="58" y="5"/>
                    </a:cubicBezTo>
                    <a:cubicBezTo>
                      <a:pt x="52" y="2"/>
                      <a:pt x="47" y="0"/>
                      <a:pt x="42" y="0"/>
                    </a:cubicBezTo>
                  </a:path>
                </a:pathLst>
              </a:custGeom>
              <a:solidFill>
                <a:srgbClr val="5B6E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0" name="ïṩļíḋe">
                <a:extLst>
                  <a:ext uri="{FF2B5EF4-FFF2-40B4-BE49-F238E27FC236}">
                    <a16:creationId xmlns:a16="http://schemas.microsoft.com/office/drawing/2014/main" id="{9FAB2464-8354-0A3C-43A4-F9D3BA3CEC93}"/>
                  </a:ext>
                </a:extLst>
              </p:cNvPr>
              <p:cNvSpPr/>
              <p:nvPr/>
            </p:nvSpPr>
            <p:spPr bwMode="auto">
              <a:xfrm>
                <a:off x="4293" y="4176"/>
                <a:ext cx="151" cy="80"/>
              </a:xfrm>
              <a:custGeom>
                <a:avLst/>
                <a:gdLst>
                  <a:gd name="T0" fmla="*/ 0 w 89"/>
                  <a:gd name="T1" fmla="*/ 44 h 47"/>
                  <a:gd name="T2" fmla="*/ 0 w 89"/>
                  <a:gd name="T3" fmla="*/ 45 h 47"/>
                  <a:gd name="T4" fmla="*/ 4 w 89"/>
                  <a:gd name="T5" fmla="*/ 46 h 47"/>
                  <a:gd name="T6" fmla="*/ 8 w 89"/>
                  <a:gd name="T7" fmla="*/ 46 h 47"/>
                  <a:gd name="T8" fmla="*/ 20 w 89"/>
                  <a:gd name="T9" fmla="*/ 46 h 47"/>
                  <a:gd name="T10" fmla="*/ 20 w 89"/>
                  <a:gd name="T11" fmla="*/ 46 h 47"/>
                  <a:gd name="T12" fmla="*/ 20 w 89"/>
                  <a:gd name="T13" fmla="*/ 46 h 47"/>
                  <a:gd name="T14" fmla="*/ 20 w 89"/>
                  <a:gd name="T15" fmla="*/ 46 h 47"/>
                  <a:gd name="T16" fmla="*/ 73 w 89"/>
                  <a:gd name="T17" fmla="*/ 47 h 47"/>
                  <a:gd name="T18" fmla="*/ 73 w 89"/>
                  <a:gd name="T19" fmla="*/ 47 h 47"/>
                  <a:gd name="T20" fmla="*/ 80 w 89"/>
                  <a:gd name="T21" fmla="*/ 46 h 47"/>
                  <a:gd name="T22" fmla="*/ 81 w 89"/>
                  <a:gd name="T23" fmla="*/ 46 h 47"/>
                  <a:gd name="T24" fmla="*/ 89 w 89"/>
                  <a:gd name="T25" fmla="*/ 29 h 47"/>
                  <a:gd name="T26" fmla="*/ 88 w 89"/>
                  <a:gd name="T27" fmla="*/ 26 h 47"/>
                  <a:gd name="T28" fmla="*/ 88 w 89"/>
                  <a:gd name="T29" fmla="*/ 26 h 47"/>
                  <a:gd name="T30" fmla="*/ 88 w 89"/>
                  <a:gd name="T31" fmla="*/ 23 h 47"/>
                  <a:gd name="T32" fmla="*/ 86 w 89"/>
                  <a:gd name="T33" fmla="*/ 15 h 47"/>
                  <a:gd name="T34" fmla="*/ 85 w 89"/>
                  <a:gd name="T35" fmla="*/ 14 h 47"/>
                  <a:gd name="T36" fmla="*/ 84 w 89"/>
                  <a:gd name="T37" fmla="*/ 11 h 47"/>
                  <a:gd name="T38" fmla="*/ 84 w 89"/>
                  <a:gd name="T39" fmla="*/ 11 h 47"/>
                  <a:gd name="T40" fmla="*/ 82 w 89"/>
                  <a:gd name="T41" fmla="*/ 7 h 47"/>
                  <a:gd name="T42" fmla="*/ 81 w 89"/>
                  <a:gd name="T43" fmla="*/ 4 h 47"/>
                  <a:gd name="T44" fmla="*/ 80 w 89"/>
                  <a:gd name="T45" fmla="*/ 3 h 47"/>
                  <a:gd name="T46" fmla="*/ 79 w 89"/>
                  <a:gd name="T47" fmla="*/ 0 h 47"/>
                  <a:gd name="T48" fmla="*/ 78 w 89"/>
                  <a:gd name="T49" fmla="*/ 0 h 47"/>
                  <a:gd name="T50" fmla="*/ 78 w 89"/>
                  <a:gd name="T51" fmla="*/ 0 h 47"/>
                  <a:gd name="T52" fmla="*/ 78 w 89"/>
                  <a:gd name="T53" fmla="*/ 0 h 47"/>
                  <a:gd name="T54" fmla="*/ 75 w 89"/>
                  <a:gd name="T55" fmla="*/ 2 h 47"/>
                  <a:gd name="T56" fmla="*/ 37 w 89"/>
                  <a:gd name="T57" fmla="*/ 23 h 47"/>
                  <a:gd name="T58" fmla="*/ 21 w 89"/>
                  <a:gd name="T59" fmla="*/ 32 h 47"/>
                  <a:gd name="T60" fmla="*/ 20 w 89"/>
                  <a:gd name="T61" fmla="*/ 33 h 47"/>
                  <a:gd name="T62" fmla="*/ 9 w 89"/>
                  <a:gd name="T63" fmla="*/ 39 h 47"/>
                  <a:gd name="T64" fmla="*/ 0 w 89"/>
                  <a:gd name="T65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47">
                    <a:moveTo>
                      <a:pt x="0" y="44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1" y="45"/>
                      <a:pt x="2" y="46"/>
                      <a:pt x="4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47"/>
                      <a:pt x="73" y="47"/>
                      <a:pt x="73" y="47"/>
                    </a:cubicBezTo>
                    <a:cubicBezTo>
                      <a:pt x="75" y="47"/>
                      <a:pt x="78" y="47"/>
                      <a:pt x="80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6" y="43"/>
                      <a:pt x="89" y="37"/>
                      <a:pt x="89" y="29"/>
                    </a:cubicBezTo>
                    <a:cubicBezTo>
                      <a:pt x="89" y="28"/>
                      <a:pt x="89" y="27"/>
                      <a:pt x="88" y="26"/>
                    </a:cubicBezTo>
                    <a:cubicBezTo>
                      <a:pt x="88" y="26"/>
                      <a:pt x="88" y="26"/>
                      <a:pt x="88" y="26"/>
                    </a:cubicBezTo>
                    <a:cubicBezTo>
                      <a:pt x="88" y="25"/>
                      <a:pt x="88" y="24"/>
                      <a:pt x="88" y="23"/>
                    </a:cubicBezTo>
                    <a:cubicBezTo>
                      <a:pt x="88" y="20"/>
                      <a:pt x="87" y="17"/>
                      <a:pt x="86" y="15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5" y="13"/>
                      <a:pt x="85" y="12"/>
                      <a:pt x="84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4" y="10"/>
                      <a:pt x="83" y="8"/>
                      <a:pt x="82" y="7"/>
                    </a:cubicBezTo>
                    <a:cubicBezTo>
                      <a:pt x="82" y="6"/>
                      <a:pt x="81" y="5"/>
                      <a:pt x="81" y="4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0" y="2"/>
                      <a:pt x="79" y="1"/>
                      <a:pt x="79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0" y="44"/>
                      <a:pt x="0" y="44"/>
                      <a:pt x="0" y="44"/>
                    </a:cubicBezTo>
                  </a:path>
                </a:pathLst>
              </a:custGeom>
              <a:solidFill>
                <a:srgbClr val="4856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1" name="îṩḻîḍè">
                <a:extLst>
                  <a:ext uri="{FF2B5EF4-FFF2-40B4-BE49-F238E27FC236}">
                    <a16:creationId xmlns:a16="http://schemas.microsoft.com/office/drawing/2014/main" id="{5B3A1DDE-CA82-3E0A-406F-38A9286A5548}"/>
                  </a:ext>
                </a:extLst>
              </p:cNvPr>
              <p:cNvSpPr/>
              <p:nvPr/>
            </p:nvSpPr>
            <p:spPr bwMode="auto">
              <a:xfrm>
                <a:off x="4293" y="4176"/>
                <a:ext cx="151" cy="80"/>
              </a:xfrm>
              <a:custGeom>
                <a:avLst/>
                <a:gdLst>
                  <a:gd name="T0" fmla="*/ 78 w 89"/>
                  <a:gd name="T1" fmla="*/ 0 h 47"/>
                  <a:gd name="T2" fmla="*/ 78 w 89"/>
                  <a:gd name="T3" fmla="*/ 0 h 47"/>
                  <a:gd name="T4" fmla="*/ 78 w 89"/>
                  <a:gd name="T5" fmla="*/ 0 h 47"/>
                  <a:gd name="T6" fmla="*/ 75 w 89"/>
                  <a:gd name="T7" fmla="*/ 2 h 47"/>
                  <a:gd name="T8" fmla="*/ 37 w 89"/>
                  <a:gd name="T9" fmla="*/ 23 h 47"/>
                  <a:gd name="T10" fmla="*/ 21 w 89"/>
                  <a:gd name="T11" fmla="*/ 32 h 47"/>
                  <a:gd name="T12" fmla="*/ 20 w 89"/>
                  <a:gd name="T13" fmla="*/ 33 h 47"/>
                  <a:gd name="T14" fmla="*/ 9 w 89"/>
                  <a:gd name="T15" fmla="*/ 39 h 47"/>
                  <a:gd name="T16" fmla="*/ 0 w 89"/>
                  <a:gd name="T17" fmla="*/ 44 h 47"/>
                  <a:gd name="T18" fmla="*/ 0 w 89"/>
                  <a:gd name="T19" fmla="*/ 45 h 47"/>
                  <a:gd name="T20" fmla="*/ 4 w 89"/>
                  <a:gd name="T21" fmla="*/ 46 h 47"/>
                  <a:gd name="T22" fmla="*/ 8 w 89"/>
                  <a:gd name="T23" fmla="*/ 46 h 47"/>
                  <a:gd name="T24" fmla="*/ 20 w 89"/>
                  <a:gd name="T25" fmla="*/ 46 h 47"/>
                  <a:gd name="T26" fmla="*/ 20 w 89"/>
                  <a:gd name="T27" fmla="*/ 46 h 47"/>
                  <a:gd name="T28" fmla="*/ 20 w 89"/>
                  <a:gd name="T29" fmla="*/ 46 h 47"/>
                  <a:gd name="T30" fmla="*/ 20 w 89"/>
                  <a:gd name="T31" fmla="*/ 46 h 47"/>
                  <a:gd name="T32" fmla="*/ 73 w 89"/>
                  <a:gd name="T33" fmla="*/ 47 h 47"/>
                  <a:gd name="T34" fmla="*/ 73 w 89"/>
                  <a:gd name="T35" fmla="*/ 47 h 47"/>
                  <a:gd name="T36" fmla="*/ 73 w 89"/>
                  <a:gd name="T37" fmla="*/ 47 h 47"/>
                  <a:gd name="T38" fmla="*/ 73 w 89"/>
                  <a:gd name="T39" fmla="*/ 47 h 47"/>
                  <a:gd name="T40" fmla="*/ 80 w 89"/>
                  <a:gd name="T41" fmla="*/ 46 h 47"/>
                  <a:gd name="T42" fmla="*/ 81 w 89"/>
                  <a:gd name="T43" fmla="*/ 46 h 47"/>
                  <a:gd name="T44" fmla="*/ 89 w 89"/>
                  <a:gd name="T45" fmla="*/ 29 h 47"/>
                  <a:gd name="T46" fmla="*/ 88 w 89"/>
                  <a:gd name="T47" fmla="*/ 26 h 47"/>
                  <a:gd name="T48" fmla="*/ 88 w 89"/>
                  <a:gd name="T49" fmla="*/ 26 h 47"/>
                  <a:gd name="T50" fmla="*/ 88 w 89"/>
                  <a:gd name="T51" fmla="*/ 23 h 47"/>
                  <a:gd name="T52" fmla="*/ 86 w 89"/>
                  <a:gd name="T53" fmla="*/ 15 h 47"/>
                  <a:gd name="T54" fmla="*/ 85 w 89"/>
                  <a:gd name="T55" fmla="*/ 14 h 47"/>
                  <a:gd name="T56" fmla="*/ 84 w 89"/>
                  <a:gd name="T57" fmla="*/ 11 h 47"/>
                  <a:gd name="T58" fmla="*/ 84 w 89"/>
                  <a:gd name="T59" fmla="*/ 11 h 47"/>
                  <a:gd name="T60" fmla="*/ 82 w 89"/>
                  <a:gd name="T61" fmla="*/ 7 h 47"/>
                  <a:gd name="T62" fmla="*/ 81 w 89"/>
                  <a:gd name="T63" fmla="*/ 4 h 47"/>
                  <a:gd name="T64" fmla="*/ 80 w 89"/>
                  <a:gd name="T65" fmla="*/ 3 h 47"/>
                  <a:gd name="T66" fmla="*/ 79 w 89"/>
                  <a:gd name="T67" fmla="*/ 0 h 47"/>
                  <a:gd name="T68" fmla="*/ 78 w 89"/>
                  <a:gd name="T69" fmla="*/ 0 h 47"/>
                  <a:gd name="T70" fmla="*/ 78 w 89"/>
                  <a:gd name="T7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47">
                    <a:moveTo>
                      <a:pt x="78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" y="45"/>
                      <a:pt x="2" y="46"/>
                      <a:pt x="4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47"/>
                      <a:pt x="73" y="47"/>
                      <a:pt x="73" y="47"/>
                    </a:cubicBezTo>
                    <a:cubicBezTo>
                      <a:pt x="76" y="47"/>
                      <a:pt x="78" y="47"/>
                      <a:pt x="80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6" y="43"/>
                      <a:pt x="89" y="37"/>
                      <a:pt x="89" y="29"/>
                    </a:cubicBezTo>
                    <a:cubicBezTo>
                      <a:pt x="89" y="28"/>
                      <a:pt x="89" y="27"/>
                      <a:pt x="88" y="26"/>
                    </a:cubicBezTo>
                    <a:cubicBezTo>
                      <a:pt x="88" y="26"/>
                      <a:pt x="88" y="26"/>
                      <a:pt x="88" y="26"/>
                    </a:cubicBezTo>
                    <a:cubicBezTo>
                      <a:pt x="88" y="25"/>
                      <a:pt x="88" y="24"/>
                      <a:pt x="88" y="23"/>
                    </a:cubicBezTo>
                    <a:cubicBezTo>
                      <a:pt x="88" y="20"/>
                      <a:pt x="87" y="17"/>
                      <a:pt x="86" y="15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5" y="13"/>
                      <a:pt x="85" y="12"/>
                      <a:pt x="84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4" y="10"/>
                      <a:pt x="83" y="8"/>
                      <a:pt x="82" y="7"/>
                    </a:cubicBezTo>
                    <a:cubicBezTo>
                      <a:pt x="82" y="6"/>
                      <a:pt x="81" y="5"/>
                      <a:pt x="81" y="4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0" y="2"/>
                      <a:pt x="79" y="1"/>
                      <a:pt x="79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</a:path>
                </a:pathLst>
              </a:custGeom>
              <a:solidFill>
                <a:srgbClr val="3B48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2" name="i$ļîďè">
                <a:extLst>
                  <a:ext uri="{FF2B5EF4-FFF2-40B4-BE49-F238E27FC236}">
                    <a16:creationId xmlns:a16="http://schemas.microsoft.com/office/drawing/2014/main" id="{2514C74F-E286-275F-F6F9-D136C222E671}"/>
                  </a:ext>
                </a:extLst>
              </p:cNvPr>
              <p:cNvSpPr/>
              <p:nvPr/>
            </p:nvSpPr>
            <p:spPr bwMode="auto">
              <a:xfrm>
                <a:off x="4291" y="4222"/>
                <a:ext cx="36" cy="32"/>
              </a:xfrm>
              <a:custGeom>
                <a:avLst/>
                <a:gdLst>
                  <a:gd name="T0" fmla="*/ 1 w 21"/>
                  <a:gd name="T1" fmla="*/ 16 h 19"/>
                  <a:gd name="T2" fmla="*/ 1 w 21"/>
                  <a:gd name="T3" fmla="*/ 17 h 19"/>
                  <a:gd name="T4" fmla="*/ 1 w 21"/>
                  <a:gd name="T5" fmla="*/ 17 h 19"/>
                  <a:gd name="T6" fmla="*/ 1 w 21"/>
                  <a:gd name="T7" fmla="*/ 18 h 19"/>
                  <a:gd name="T8" fmla="*/ 5 w 21"/>
                  <a:gd name="T9" fmla="*/ 19 h 19"/>
                  <a:gd name="T10" fmla="*/ 9 w 21"/>
                  <a:gd name="T11" fmla="*/ 19 h 19"/>
                  <a:gd name="T12" fmla="*/ 21 w 21"/>
                  <a:gd name="T13" fmla="*/ 19 h 19"/>
                  <a:gd name="T14" fmla="*/ 21 w 21"/>
                  <a:gd name="T15" fmla="*/ 19 h 19"/>
                  <a:gd name="T16" fmla="*/ 21 w 21"/>
                  <a:gd name="T17" fmla="*/ 19 h 19"/>
                  <a:gd name="T18" fmla="*/ 21 w 21"/>
                  <a:gd name="T19" fmla="*/ 6 h 19"/>
                  <a:gd name="T20" fmla="*/ 21 w 21"/>
                  <a:gd name="T21" fmla="*/ 5 h 19"/>
                  <a:gd name="T22" fmla="*/ 7 w 21"/>
                  <a:gd name="T23" fmla="*/ 0 h 19"/>
                  <a:gd name="T24" fmla="*/ 1 w 21"/>
                  <a:gd name="T25" fmla="*/ 12 h 19"/>
                  <a:gd name="T26" fmla="*/ 1 w 21"/>
                  <a:gd name="T2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19">
                    <a:moveTo>
                      <a:pt x="1" y="16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2" y="18"/>
                      <a:pt x="3" y="19"/>
                      <a:pt x="5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4"/>
                      <a:pt x="0" y="15"/>
                      <a:pt x="1" y="16"/>
                    </a:cubicBezTo>
                    <a:close/>
                  </a:path>
                </a:pathLst>
              </a:custGeom>
              <a:solidFill>
                <a:srgbClr val="2428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3" name="ïsḷiḋe">
                <a:extLst>
                  <a:ext uri="{FF2B5EF4-FFF2-40B4-BE49-F238E27FC236}">
                    <a16:creationId xmlns:a16="http://schemas.microsoft.com/office/drawing/2014/main" id="{F03453B6-CB6F-432F-B04D-EFC4C826D9D7}"/>
                  </a:ext>
                </a:extLst>
              </p:cNvPr>
              <p:cNvSpPr/>
              <p:nvPr/>
            </p:nvSpPr>
            <p:spPr bwMode="auto">
              <a:xfrm>
                <a:off x="4301" y="4213"/>
                <a:ext cx="34" cy="44"/>
              </a:xfrm>
              <a:custGeom>
                <a:avLst/>
                <a:gdLst>
                  <a:gd name="T0" fmla="*/ 0 w 20"/>
                  <a:gd name="T1" fmla="*/ 8 h 26"/>
                  <a:gd name="T2" fmla="*/ 10 w 20"/>
                  <a:gd name="T3" fmla="*/ 23 h 26"/>
                  <a:gd name="T4" fmla="*/ 20 w 20"/>
                  <a:gd name="T5" fmla="*/ 19 h 26"/>
                  <a:gd name="T6" fmla="*/ 10 w 20"/>
                  <a:gd name="T7" fmla="*/ 3 h 26"/>
                  <a:gd name="T8" fmla="*/ 0 w 20"/>
                  <a:gd name="T9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8"/>
                    </a:moveTo>
                    <a:cubicBezTo>
                      <a:pt x="0" y="13"/>
                      <a:pt x="5" y="20"/>
                      <a:pt x="10" y="23"/>
                    </a:cubicBezTo>
                    <a:cubicBezTo>
                      <a:pt x="15" y="26"/>
                      <a:pt x="20" y="24"/>
                      <a:pt x="20" y="19"/>
                    </a:cubicBezTo>
                    <a:cubicBezTo>
                      <a:pt x="20" y="13"/>
                      <a:pt x="15" y="7"/>
                      <a:pt x="10" y="3"/>
                    </a:cubicBezTo>
                    <a:cubicBezTo>
                      <a:pt x="5" y="0"/>
                      <a:pt x="0" y="2"/>
                      <a:pt x="0" y="8"/>
                    </a:cubicBezTo>
                    <a:close/>
                  </a:path>
                </a:pathLst>
              </a:custGeom>
              <a:solidFill>
                <a:srgbClr val="2428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4" name="iSḷíḋè">
                <a:extLst>
                  <a:ext uri="{FF2B5EF4-FFF2-40B4-BE49-F238E27FC236}">
                    <a16:creationId xmlns:a16="http://schemas.microsoft.com/office/drawing/2014/main" id="{7FC35474-7C9D-B75A-5BB1-CD7F402DCF44}"/>
                  </a:ext>
                </a:extLst>
              </p:cNvPr>
              <p:cNvSpPr/>
              <p:nvPr/>
            </p:nvSpPr>
            <p:spPr bwMode="auto">
              <a:xfrm>
                <a:off x="2791" y="3396"/>
                <a:ext cx="126" cy="220"/>
              </a:xfrm>
              <a:custGeom>
                <a:avLst/>
                <a:gdLst>
                  <a:gd name="T0" fmla="*/ 0 w 126"/>
                  <a:gd name="T1" fmla="*/ 147 h 220"/>
                  <a:gd name="T2" fmla="*/ 0 w 126"/>
                  <a:gd name="T3" fmla="*/ 0 h 220"/>
                  <a:gd name="T4" fmla="*/ 126 w 126"/>
                  <a:gd name="T5" fmla="*/ 74 h 220"/>
                  <a:gd name="T6" fmla="*/ 126 w 126"/>
                  <a:gd name="T7" fmla="*/ 220 h 220"/>
                  <a:gd name="T8" fmla="*/ 0 w 126"/>
                  <a:gd name="T9" fmla="*/ 147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220">
                    <a:moveTo>
                      <a:pt x="0" y="147"/>
                    </a:moveTo>
                    <a:lnTo>
                      <a:pt x="0" y="0"/>
                    </a:lnTo>
                    <a:lnTo>
                      <a:pt x="126" y="74"/>
                    </a:lnTo>
                    <a:lnTo>
                      <a:pt x="126" y="220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7E57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5" name="iṡļiḋé">
                <a:extLst>
                  <a:ext uri="{FF2B5EF4-FFF2-40B4-BE49-F238E27FC236}">
                    <a16:creationId xmlns:a16="http://schemas.microsoft.com/office/drawing/2014/main" id="{307834EE-222C-AE87-155D-320B75E139D9}"/>
                  </a:ext>
                </a:extLst>
              </p:cNvPr>
              <p:cNvSpPr/>
              <p:nvPr/>
            </p:nvSpPr>
            <p:spPr bwMode="auto">
              <a:xfrm>
                <a:off x="2791" y="3396"/>
                <a:ext cx="126" cy="220"/>
              </a:xfrm>
              <a:custGeom>
                <a:avLst/>
                <a:gdLst>
                  <a:gd name="T0" fmla="*/ 0 w 126"/>
                  <a:gd name="T1" fmla="*/ 147 h 220"/>
                  <a:gd name="T2" fmla="*/ 0 w 126"/>
                  <a:gd name="T3" fmla="*/ 0 h 220"/>
                  <a:gd name="T4" fmla="*/ 126 w 126"/>
                  <a:gd name="T5" fmla="*/ 74 h 220"/>
                  <a:gd name="T6" fmla="*/ 126 w 126"/>
                  <a:gd name="T7" fmla="*/ 220 h 220"/>
                  <a:gd name="T8" fmla="*/ 0 w 126"/>
                  <a:gd name="T9" fmla="*/ 147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220">
                    <a:moveTo>
                      <a:pt x="0" y="147"/>
                    </a:moveTo>
                    <a:lnTo>
                      <a:pt x="0" y="0"/>
                    </a:lnTo>
                    <a:lnTo>
                      <a:pt x="126" y="74"/>
                    </a:lnTo>
                    <a:lnTo>
                      <a:pt x="126" y="220"/>
                    </a:lnTo>
                    <a:lnTo>
                      <a:pt x="0" y="14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6" name="íṣľiḋè">
                <a:extLst>
                  <a:ext uri="{FF2B5EF4-FFF2-40B4-BE49-F238E27FC236}">
                    <a16:creationId xmlns:a16="http://schemas.microsoft.com/office/drawing/2014/main" id="{7C02CB73-1239-36A6-CC40-4D80C45C2153}"/>
                  </a:ext>
                </a:extLst>
              </p:cNvPr>
              <p:cNvSpPr/>
              <p:nvPr/>
            </p:nvSpPr>
            <p:spPr bwMode="auto">
              <a:xfrm>
                <a:off x="2791" y="3396"/>
                <a:ext cx="126" cy="220"/>
              </a:xfrm>
              <a:custGeom>
                <a:avLst/>
                <a:gdLst>
                  <a:gd name="T0" fmla="*/ 0 w 126"/>
                  <a:gd name="T1" fmla="*/ 0 h 220"/>
                  <a:gd name="T2" fmla="*/ 0 w 126"/>
                  <a:gd name="T3" fmla="*/ 147 h 220"/>
                  <a:gd name="T4" fmla="*/ 126 w 126"/>
                  <a:gd name="T5" fmla="*/ 220 h 220"/>
                  <a:gd name="T6" fmla="*/ 126 w 126"/>
                  <a:gd name="T7" fmla="*/ 74 h 220"/>
                  <a:gd name="T8" fmla="*/ 0 w 126"/>
                  <a:gd name="T9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220">
                    <a:moveTo>
                      <a:pt x="0" y="0"/>
                    </a:moveTo>
                    <a:lnTo>
                      <a:pt x="0" y="147"/>
                    </a:lnTo>
                    <a:lnTo>
                      <a:pt x="126" y="220"/>
                    </a:lnTo>
                    <a:lnTo>
                      <a:pt x="126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57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7" name="ísḻíďé">
                <a:extLst>
                  <a:ext uri="{FF2B5EF4-FFF2-40B4-BE49-F238E27FC236}">
                    <a16:creationId xmlns:a16="http://schemas.microsoft.com/office/drawing/2014/main" id="{68F21B33-BCAB-8F40-9E01-43258FE2DD76}"/>
                  </a:ext>
                </a:extLst>
              </p:cNvPr>
              <p:cNvSpPr/>
              <p:nvPr/>
            </p:nvSpPr>
            <p:spPr bwMode="auto">
              <a:xfrm>
                <a:off x="2791" y="3396"/>
                <a:ext cx="126" cy="220"/>
              </a:xfrm>
              <a:custGeom>
                <a:avLst/>
                <a:gdLst>
                  <a:gd name="T0" fmla="*/ 0 w 126"/>
                  <a:gd name="T1" fmla="*/ 0 h 220"/>
                  <a:gd name="T2" fmla="*/ 0 w 126"/>
                  <a:gd name="T3" fmla="*/ 147 h 220"/>
                  <a:gd name="T4" fmla="*/ 126 w 126"/>
                  <a:gd name="T5" fmla="*/ 220 h 220"/>
                  <a:gd name="T6" fmla="*/ 126 w 126"/>
                  <a:gd name="T7" fmla="*/ 74 h 220"/>
                  <a:gd name="T8" fmla="*/ 0 w 126"/>
                  <a:gd name="T9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220">
                    <a:moveTo>
                      <a:pt x="0" y="0"/>
                    </a:moveTo>
                    <a:lnTo>
                      <a:pt x="0" y="147"/>
                    </a:lnTo>
                    <a:lnTo>
                      <a:pt x="126" y="220"/>
                    </a:lnTo>
                    <a:lnTo>
                      <a:pt x="126" y="7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8" name="iṡḷíḓè">
                <a:extLst>
                  <a:ext uri="{FF2B5EF4-FFF2-40B4-BE49-F238E27FC236}">
                    <a16:creationId xmlns:a16="http://schemas.microsoft.com/office/drawing/2014/main" id="{0BE1BB52-2A00-25EF-05A8-D4723711B519}"/>
                  </a:ext>
                </a:extLst>
              </p:cNvPr>
              <p:cNvSpPr/>
              <p:nvPr/>
            </p:nvSpPr>
            <p:spPr bwMode="auto">
              <a:xfrm>
                <a:off x="2791" y="3323"/>
                <a:ext cx="253" cy="147"/>
              </a:xfrm>
              <a:custGeom>
                <a:avLst/>
                <a:gdLst>
                  <a:gd name="T0" fmla="*/ 0 w 253"/>
                  <a:gd name="T1" fmla="*/ 73 h 147"/>
                  <a:gd name="T2" fmla="*/ 126 w 253"/>
                  <a:gd name="T3" fmla="*/ 0 h 147"/>
                  <a:gd name="T4" fmla="*/ 253 w 253"/>
                  <a:gd name="T5" fmla="*/ 73 h 147"/>
                  <a:gd name="T6" fmla="*/ 126 w 253"/>
                  <a:gd name="T7" fmla="*/ 147 h 147"/>
                  <a:gd name="T8" fmla="*/ 0 w 253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147">
                    <a:moveTo>
                      <a:pt x="0" y="73"/>
                    </a:moveTo>
                    <a:lnTo>
                      <a:pt x="126" y="0"/>
                    </a:lnTo>
                    <a:lnTo>
                      <a:pt x="253" y="73"/>
                    </a:lnTo>
                    <a:lnTo>
                      <a:pt x="126" y="147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7E57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9" name="îṣ1íde">
                <a:extLst>
                  <a:ext uri="{FF2B5EF4-FFF2-40B4-BE49-F238E27FC236}">
                    <a16:creationId xmlns:a16="http://schemas.microsoft.com/office/drawing/2014/main" id="{47FC5025-8583-635A-2D2A-0515394ADA40}"/>
                  </a:ext>
                </a:extLst>
              </p:cNvPr>
              <p:cNvSpPr/>
              <p:nvPr/>
            </p:nvSpPr>
            <p:spPr bwMode="auto">
              <a:xfrm>
                <a:off x="2791" y="3323"/>
                <a:ext cx="253" cy="147"/>
              </a:xfrm>
              <a:custGeom>
                <a:avLst/>
                <a:gdLst>
                  <a:gd name="T0" fmla="*/ 0 w 253"/>
                  <a:gd name="T1" fmla="*/ 73 h 147"/>
                  <a:gd name="T2" fmla="*/ 126 w 253"/>
                  <a:gd name="T3" fmla="*/ 0 h 147"/>
                  <a:gd name="T4" fmla="*/ 253 w 253"/>
                  <a:gd name="T5" fmla="*/ 73 h 147"/>
                  <a:gd name="T6" fmla="*/ 126 w 253"/>
                  <a:gd name="T7" fmla="*/ 147 h 147"/>
                  <a:gd name="T8" fmla="*/ 0 w 253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147">
                    <a:moveTo>
                      <a:pt x="0" y="73"/>
                    </a:moveTo>
                    <a:lnTo>
                      <a:pt x="126" y="0"/>
                    </a:lnTo>
                    <a:lnTo>
                      <a:pt x="253" y="73"/>
                    </a:lnTo>
                    <a:lnTo>
                      <a:pt x="126" y="147"/>
                    </a:lnTo>
                    <a:lnTo>
                      <a:pt x="0" y="7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0" name="íślîḑê">
                <a:extLst>
                  <a:ext uri="{FF2B5EF4-FFF2-40B4-BE49-F238E27FC236}">
                    <a16:creationId xmlns:a16="http://schemas.microsoft.com/office/drawing/2014/main" id="{A04F674A-084D-355D-A2C8-ECB3D0F277D3}"/>
                  </a:ext>
                </a:extLst>
              </p:cNvPr>
              <p:cNvSpPr/>
              <p:nvPr/>
            </p:nvSpPr>
            <p:spPr bwMode="auto">
              <a:xfrm>
                <a:off x="2791" y="3323"/>
                <a:ext cx="253" cy="147"/>
              </a:xfrm>
              <a:custGeom>
                <a:avLst/>
                <a:gdLst>
                  <a:gd name="T0" fmla="*/ 126 w 253"/>
                  <a:gd name="T1" fmla="*/ 0 h 147"/>
                  <a:gd name="T2" fmla="*/ 0 w 253"/>
                  <a:gd name="T3" fmla="*/ 73 h 147"/>
                  <a:gd name="T4" fmla="*/ 126 w 253"/>
                  <a:gd name="T5" fmla="*/ 147 h 147"/>
                  <a:gd name="T6" fmla="*/ 253 w 253"/>
                  <a:gd name="T7" fmla="*/ 73 h 147"/>
                  <a:gd name="T8" fmla="*/ 126 w 253"/>
                  <a:gd name="T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147">
                    <a:moveTo>
                      <a:pt x="126" y="0"/>
                    </a:moveTo>
                    <a:lnTo>
                      <a:pt x="0" y="73"/>
                    </a:lnTo>
                    <a:lnTo>
                      <a:pt x="126" y="147"/>
                    </a:lnTo>
                    <a:lnTo>
                      <a:pt x="253" y="7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7E57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1" name="îş1ïḋè">
                <a:extLst>
                  <a:ext uri="{FF2B5EF4-FFF2-40B4-BE49-F238E27FC236}">
                    <a16:creationId xmlns:a16="http://schemas.microsoft.com/office/drawing/2014/main" id="{9C6B16B6-35BD-386F-8087-56662FB94BFE}"/>
                  </a:ext>
                </a:extLst>
              </p:cNvPr>
              <p:cNvSpPr/>
              <p:nvPr/>
            </p:nvSpPr>
            <p:spPr bwMode="auto">
              <a:xfrm>
                <a:off x="2791" y="3323"/>
                <a:ext cx="253" cy="147"/>
              </a:xfrm>
              <a:custGeom>
                <a:avLst/>
                <a:gdLst>
                  <a:gd name="T0" fmla="*/ 126 w 253"/>
                  <a:gd name="T1" fmla="*/ 0 h 147"/>
                  <a:gd name="T2" fmla="*/ 0 w 253"/>
                  <a:gd name="T3" fmla="*/ 73 h 147"/>
                  <a:gd name="T4" fmla="*/ 126 w 253"/>
                  <a:gd name="T5" fmla="*/ 147 h 147"/>
                  <a:gd name="T6" fmla="*/ 253 w 253"/>
                  <a:gd name="T7" fmla="*/ 73 h 147"/>
                  <a:gd name="T8" fmla="*/ 126 w 253"/>
                  <a:gd name="T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147">
                    <a:moveTo>
                      <a:pt x="126" y="0"/>
                    </a:moveTo>
                    <a:lnTo>
                      <a:pt x="0" y="73"/>
                    </a:lnTo>
                    <a:lnTo>
                      <a:pt x="126" y="147"/>
                    </a:lnTo>
                    <a:lnTo>
                      <a:pt x="253" y="73"/>
                    </a:lnTo>
                    <a:lnTo>
                      <a:pt x="12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2" name="ïšḻíḓe">
                <a:extLst>
                  <a:ext uri="{FF2B5EF4-FFF2-40B4-BE49-F238E27FC236}">
                    <a16:creationId xmlns:a16="http://schemas.microsoft.com/office/drawing/2014/main" id="{3BFCDF1D-F1A3-57E4-6003-8320917BB96A}"/>
                  </a:ext>
                </a:extLst>
              </p:cNvPr>
              <p:cNvSpPr/>
              <p:nvPr/>
            </p:nvSpPr>
            <p:spPr bwMode="auto">
              <a:xfrm>
                <a:off x="2917" y="3396"/>
                <a:ext cx="127" cy="220"/>
              </a:xfrm>
              <a:custGeom>
                <a:avLst/>
                <a:gdLst>
                  <a:gd name="T0" fmla="*/ 0 w 127"/>
                  <a:gd name="T1" fmla="*/ 74 h 220"/>
                  <a:gd name="T2" fmla="*/ 127 w 127"/>
                  <a:gd name="T3" fmla="*/ 0 h 220"/>
                  <a:gd name="T4" fmla="*/ 127 w 127"/>
                  <a:gd name="T5" fmla="*/ 147 h 220"/>
                  <a:gd name="T6" fmla="*/ 0 w 127"/>
                  <a:gd name="T7" fmla="*/ 220 h 220"/>
                  <a:gd name="T8" fmla="*/ 0 w 127"/>
                  <a:gd name="T9" fmla="*/ 7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20">
                    <a:moveTo>
                      <a:pt x="0" y="74"/>
                    </a:moveTo>
                    <a:lnTo>
                      <a:pt x="127" y="0"/>
                    </a:lnTo>
                    <a:lnTo>
                      <a:pt x="127" y="147"/>
                    </a:lnTo>
                    <a:lnTo>
                      <a:pt x="0" y="22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A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3" name="iṧ1iḍê">
                <a:extLst>
                  <a:ext uri="{FF2B5EF4-FFF2-40B4-BE49-F238E27FC236}">
                    <a16:creationId xmlns:a16="http://schemas.microsoft.com/office/drawing/2014/main" id="{A2E02159-52E6-07A2-DF67-E9F0CB01D0A4}"/>
                  </a:ext>
                </a:extLst>
              </p:cNvPr>
              <p:cNvSpPr/>
              <p:nvPr/>
            </p:nvSpPr>
            <p:spPr bwMode="auto">
              <a:xfrm>
                <a:off x="2917" y="3396"/>
                <a:ext cx="127" cy="220"/>
              </a:xfrm>
              <a:custGeom>
                <a:avLst/>
                <a:gdLst>
                  <a:gd name="T0" fmla="*/ 0 w 127"/>
                  <a:gd name="T1" fmla="*/ 74 h 220"/>
                  <a:gd name="T2" fmla="*/ 127 w 127"/>
                  <a:gd name="T3" fmla="*/ 0 h 220"/>
                  <a:gd name="T4" fmla="*/ 127 w 127"/>
                  <a:gd name="T5" fmla="*/ 147 h 220"/>
                  <a:gd name="T6" fmla="*/ 0 w 127"/>
                  <a:gd name="T7" fmla="*/ 220 h 220"/>
                  <a:gd name="T8" fmla="*/ 0 w 127"/>
                  <a:gd name="T9" fmla="*/ 7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20">
                    <a:moveTo>
                      <a:pt x="0" y="74"/>
                    </a:moveTo>
                    <a:lnTo>
                      <a:pt x="127" y="0"/>
                    </a:lnTo>
                    <a:lnTo>
                      <a:pt x="127" y="147"/>
                    </a:lnTo>
                    <a:lnTo>
                      <a:pt x="0" y="22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7E57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4" name="îŝļiḍé">
                <a:extLst>
                  <a:ext uri="{FF2B5EF4-FFF2-40B4-BE49-F238E27FC236}">
                    <a16:creationId xmlns:a16="http://schemas.microsoft.com/office/drawing/2014/main" id="{590BAC38-86AF-1DFD-5B56-662FB5955600}"/>
                  </a:ext>
                </a:extLst>
              </p:cNvPr>
              <p:cNvSpPr/>
              <p:nvPr/>
            </p:nvSpPr>
            <p:spPr bwMode="auto">
              <a:xfrm>
                <a:off x="2368" y="1983"/>
                <a:ext cx="127" cy="219"/>
              </a:xfrm>
              <a:custGeom>
                <a:avLst/>
                <a:gdLst>
                  <a:gd name="T0" fmla="*/ 0 w 127"/>
                  <a:gd name="T1" fmla="*/ 146 h 219"/>
                  <a:gd name="T2" fmla="*/ 0 w 127"/>
                  <a:gd name="T3" fmla="*/ 0 h 219"/>
                  <a:gd name="T4" fmla="*/ 127 w 127"/>
                  <a:gd name="T5" fmla="*/ 73 h 219"/>
                  <a:gd name="T6" fmla="*/ 127 w 127"/>
                  <a:gd name="T7" fmla="*/ 219 h 219"/>
                  <a:gd name="T8" fmla="*/ 0 w 127"/>
                  <a:gd name="T9" fmla="*/ 14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19">
                    <a:moveTo>
                      <a:pt x="0" y="146"/>
                    </a:moveTo>
                    <a:lnTo>
                      <a:pt x="0" y="0"/>
                    </a:lnTo>
                    <a:lnTo>
                      <a:pt x="127" y="73"/>
                    </a:lnTo>
                    <a:lnTo>
                      <a:pt x="127" y="219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7A97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5" name="îşļiḑê">
                <a:extLst>
                  <a:ext uri="{FF2B5EF4-FFF2-40B4-BE49-F238E27FC236}">
                    <a16:creationId xmlns:a16="http://schemas.microsoft.com/office/drawing/2014/main" id="{4C7895A4-6E85-FB94-B53D-5B32F811A808}"/>
                  </a:ext>
                </a:extLst>
              </p:cNvPr>
              <p:cNvSpPr/>
              <p:nvPr/>
            </p:nvSpPr>
            <p:spPr bwMode="auto">
              <a:xfrm>
                <a:off x="2368" y="1910"/>
                <a:ext cx="255" cy="146"/>
              </a:xfrm>
              <a:custGeom>
                <a:avLst/>
                <a:gdLst>
                  <a:gd name="T0" fmla="*/ 0 w 255"/>
                  <a:gd name="T1" fmla="*/ 73 h 146"/>
                  <a:gd name="T2" fmla="*/ 127 w 255"/>
                  <a:gd name="T3" fmla="*/ 0 h 146"/>
                  <a:gd name="T4" fmla="*/ 255 w 255"/>
                  <a:gd name="T5" fmla="*/ 73 h 146"/>
                  <a:gd name="T6" fmla="*/ 127 w 255"/>
                  <a:gd name="T7" fmla="*/ 146 h 146"/>
                  <a:gd name="T8" fmla="*/ 0 w 255"/>
                  <a:gd name="T9" fmla="*/ 7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46">
                    <a:moveTo>
                      <a:pt x="0" y="73"/>
                    </a:moveTo>
                    <a:lnTo>
                      <a:pt x="127" y="0"/>
                    </a:lnTo>
                    <a:lnTo>
                      <a:pt x="255" y="73"/>
                    </a:lnTo>
                    <a:lnTo>
                      <a:pt x="127" y="146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A5BA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6" name="iŝļiḓe">
                <a:extLst>
                  <a:ext uri="{FF2B5EF4-FFF2-40B4-BE49-F238E27FC236}">
                    <a16:creationId xmlns:a16="http://schemas.microsoft.com/office/drawing/2014/main" id="{56CD468B-7688-E1E5-B358-1F0895182968}"/>
                  </a:ext>
                </a:extLst>
              </p:cNvPr>
              <p:cNvSpPr/>
              <p:nvPr/>
            </p:nvSpPr>
            <p:spPr bwMode="auto">
              <a:xfrm>
                <a:off x="2495" y="1983"/>
                <a:ext cx="128" cy="219"/>
              </a:xfrm>
              <a:custGeom>
                <a:avLst/>
                <a:gdLst>
                  <a:gd name="T0" fmla="*/ 0 w 128"/>
                  <a:gd name="T1" fmla="*/ 73 h 219"/>
                  <a:gd name="T2" fmla="*/ 128 w 128"/>
                  <a:gd name="T3" fmla="*/ 0 h 219"/>
                  <a:gd name="T4" fmla="*/ 128 w 128"/>
                  <a:gd name="T5" fmla="*/ 146 h 219"/>
                  <a:gd name="T6" fmla="*/ 0 w 128"/>
                  <a:gd name="T7" fmla="*/ 219 h 219"/>
                  <a:gd name="T8" fmla="*/ 0 w 128"/>
                  <a:gd name="T9" fmla="*/ 73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219">
                    <a:moveTo>
                      <a:pt x="0" y="73"/>
                    </a:moveTo>
                    <a:lnTo>
                      <a:pt x="128" y="0"/>
                    </a:lnTo>
                    <a:lnTo>
                      <a:pt x="128" y="146"/>
                    </a:lnTo>
                    <a:lnTo>
                      <a:pt x="0" y="219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A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7" name="îs1íḍê">
                <a:extLst>
                  <a:ext uri="{FF2B5EF4-FFF2-40B4-BE49-F238E27FC236}">
                    <a16:creationId xmlns:a16="http://schemas.microsoft.com/office/drawing/2014/main" id="{947FADD3-4F37-3AD1-6C35-67C4B65359FC}"/>
                  </a:ext>
                </a:extLst>
              </p:cNvPr>
              <p:cNvSpPr/>
              <p:nvPr/>
            </p:nvSpPr>
            <p:spPr bwMode="auto">
              <a:xfrm>
                <a:off x="2495" y="1983"/>
                <a:ext cx="128" cy="219"/>
              </a:xfrm>
              <a:custGeom>
                <a:avLst/>
                <a:gdLst>
                  <a:gd name="T0" fmla="*/ 0 w 128"/>
                  <a:gd name="T1" fmla="*/ 73 h 219"/>
                  <a:gd name="T2" fmla="*/ 128 w 128"/>
                  <a:gd name="T3" fmla="*/ 0 h 219"/>
                  <a:gd name="T4" fmla="*/ 128 w 128"/>
                  <a:gd name="T5" fmla="*/ 146 h 219"/>
                  <a:gd name="T6" fmla="*/ 0 w 128"/>
                  <a:gd name="T7" fmla="*/ 219 h 219"/>
                  <a:gd name="T8" fmla="*/ 0 w 128"/>
                  <a:gd name="T9" fmla="*/ 73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219">
                    <a:moveTo>
                      <a:pt x="0" y="73"/>
                    </a:moveTo>
                    <a:lnTo>
                      <a:pt x="128" y="0"/>
                    </a:lnTo>
                    <a:lnTo>
                      <a:pt x="128" y="146"/>
                    </a:lnTo>
                    <a:lnTo>
                      <a:pt x="0" y="219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5B7E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8" name="îśḷïḍè">
                <a:extLst>
                  <a:ext uri="{FF2B5EF4-FFF2-40B4-BE49-F238E27FC236}">
                    <a16:creationId xmlns:a16="http://schemas.microsoft.com/office/drawing/2014/main" id="{242C479E-D38A-D1E2-0E36-D532D0131C39}"/>
                  </a:ext>
                </a:extLst>
              </p:cNvPr>
              <p:cNvSpPr/>
              <p:nvPr/>
            </p:nvSpPr>
            <p:spPr bwMode="auto">
              <a:xfrm>
                <a:off x="2283" y="2276"/>
                <a:ext cx="127" cy="219"/>
              </a:xfrm>
              <a:custGeom>
                <a:avLst/>
                <a:gdLst>
                  <a:gd name="T0" fmla="*/ 0 w 127"/>
                  <a:gd name="T1" fmla="*/ 146 h 219"/>
                  <a:gd name="T2" fmla="*/ 0 w 127"/>
                  <a:gd name="T3" fmla="*/ 0 h 219"/>
                  <a:gd name="T4" fmla="*/ 127 w 127"/>
                  <a:gd name="T5" fmla="*/ 73 h 219"/>
                  <a:gd name="T6" fmla="*/ 127 w 127"/>
                  <a:gd name="T7" fmla="*/ 219 h 219"/>
                  <a:gd name="T8" fmla="*/ 0 w 127"/>
                  <a:gd name="T9" fmla="*/ 14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19">
                    <a:moveTo>
                      <a:pt x="0" y="146"/>
                    </a:moveTo>
                    <a:lnTo>
                      <a:pt x="0" y="0"/>
                    </a:lnTo>
                    <a:lnTo>
                      <a:pt x="127" y="73"/>
                    </a:lnTo>
                    <a:lnTo>
                      <a:pt x="127" y="219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CF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9" name="i$ḷidê">
                <a:extLst>
                  <a:ext uri="{FF2B5EF4-FFF2-40B4-BE49-F238E27FC236}">
                    <a16:creationId xmlns:a16="http://schemas.microsoft.com/office/drawing/2014/main" id="{3B088F5B-71E9-38D8-B0E9-A72734494536}"/>
                  </a:ext>
                </a:extLst>
              </p:cNvPr>
              <p:cNvSpPr/>
              <p:nvPr/>
            </p:nvSpPr>
            <p:spPr bwMode="auto">
              <a:xfrm>
                <a:off x="2283" y="2276"/>
                <a:ext cx="127" cy="219"/>
              </a:xfrm>
              <a:custGeom>
                <a:avLst/>
                <a:gdLst>
                  <a:gd name="T0" fmla="*/ 0 w 127"/>
                  <a:gd name="T1" fmla="*/ 146 h 219"/>
                  <a:gd name="T2" fmla="*/ 0 w 127"/>
                  <a:gd name="T3" fmla="*/ 0 h 219"/>
                  <a:gd name="T4" fmla="*/ 127 w 127"/>
                  <a:gd name="T5" fmla="*/ 73 h 219"/>
                  <a:gd name="T6" fmla="*/ 127 w 127"/>
                  <a:gd name="T7" fmla="*/ 219 h 219"/>
                  <a:gd name="T8" fmla="*/ 0 w 127"/>
                  <a:gd name="T9" fmla="*/ 14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19">
                    <a:moveTo>
                      <a:pt x="0" y="146"/>
                    </a:moveTo>
                    <a:lnTo>
                      <a:pt x="0" y="0"/>
                    </a:lnTo>
                    <a:lnTo>
                      <a:pt x="127" y="73"/>
                    </a:lnTo>
                    <a:lnTo>
                      <a:pt x="127" y="219"/>
                    </a:lnTo>
                    <a:lnTo>
                      <a:pt x="0" y="14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0" name="íṣļíḋe">
                <a:extLst>
                  <a:ext uri="{FF2B5EF4-FFF2-40B4-BE49-F238E27FC236}">
                    <a16:creationId xmlns:a16="http://schemas.microsoft.com/office/drawing/2014/main" id="{DBC6FDC3-5A2A-1215-D625-C3D6AD96A34D}"/>
                  </a:ext>
                </a:extLst>
              </p:cNvPr>
              <p:cNvSpPr/>
              <p:nvPr/>
            </p:nvSpPr>
            <p:spPr bwMode="auto">
              <a:xfrm>
                <a:off x="2283" y="2276"/>
                <a:ext cx="127" cy="219"/>
              </a:xfrm>
              <a:custGeom>
                <a:avLst/>
                <a:gdLst>
                  <a:gd name="T0" fmla="*/ 0 w 127"/>
                  <a:gd name="T1" fmla="*/ 0 h 219"/>
                  <a:gd name="T2" fmla="*/ 0 w 127"/>
                  <a:gd name="T3" fmla="*/ 146 h 219"/>
                  <a:gd name="T4" fmla="*/ 127 w 127"/>
                  <a:gd name="T5" fmla="*/ 219 h 219"/>
                  <a:gd name="T6" fmla="*/ 127 w 127"/>
                  <a:gd name="T7" fmla="*/ 73 h 219"/>
                  <a:gd name="T8" fmla="*/ 0 w 127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19">
                    <a:moveTo>
                      <a:pt x="0" y="0"/>
                    </a:moveTo>
                    <a:lnTo>
                      <a:pt x="0" y="146"/>
                    </a:lnTo>
                    <a:lnTo>
                      <a:pt x="127" y="219"/>
                    </a:lnTo>
                    <a:lnTo>
                      <a:pt x="127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51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1" name="ïŝlïḋe">
                <a:extLst>
                  <a:ext uri="{FF2B5EF4-FFF2-40B4-BE49-F238E27FC236}">
                    <a16:creationId xmlns:a16="http://schemas.microsoft.com/office/drawing/2014/main" id="{D7DF8D03-1F2D-3A29-87CF-8051E336E2C4}"/>
                  </a:ext>
                </a:extLst>
              </p:cNvPr>
              <p:cNvSpPr/>
              <p:nvPr/>
            </p:nvSpPr>
            <p:spPr bwMode="auto">
              <a:xfrm>
                <a:off x="2283" y="2276"/>
                <a:ext cx="127" cy="219"/>
              </a:xfrm>
              <a:custGeom>
                <a:avLst/>
                <a:gdLst>
                  <a:gd name="T0" fmla="*/ 0 w 127"/>
                  <a:gd name="T1" fmla="*/ 0 h 219"/>
                  <a:gd name="T2" fmla="*/ 0 w 127"/>
                  <a:gd name="T3" fmla="*/ 146 h 219"/>
                  <a:gd name="T4" fmla="*/ 127 w 127"/>
                  <a:gd name="T5" fmla="*/ 219 h 219"/>
                  <a:gd name="T6" fmla="*/ 127 w 127"/>
                  <a:gd name="T7" fmla="*/ 73 h 219"/>
                  <a:gd name="T8" fmla="*/ 0 w 127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19">
                    <a:moveTo>
                      <a:pt x="0" y="0"/>
                    </a:moveTo>
                    <a:lnTo>
                      <a:pt x="0" y="146"/>
                    </a:lnTo>
                    <a:lnTo>
                      <a:pt x="127" y="219"/>
                    </a:lnTo>
                    <a:lnTo>
                      <a:pt x="127" y="7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2" name="îs1iḑè">
                <a:extLst>
                  <a:ext uri="{FF2B5EF4-FFF2-40B4-BE49-F238E27FC236}">
                    <a16:creationId xmlns:a16="http://schemas.microsoft.com/office/drawing/2014/main" id="{D26BD589-E7FC-49A8-85B3-4CB0E4B7FE9B}"/>
                  </a:ext>
                </a:extLst>
              </p:cNvPr>
              <p:cNvSpPr/>
              <p:nvPr/>
            </p:nvSpPr>
            <p:spPr bwMode="auto">
              <a:xfrm>
                <a:off x="2283" y="2203"/>
                <a:ext cx="255" cy="146"/>
              </a:xfrm>
              <a:custGeom>
                <a:avLst/>
                <a:gdLst>
                  <a:gd name="T0" fmla="*/ 0 w 255"/>
                  <a:gd name="T1" fmla="*/ 73 h 146"/>
                  <a:gd name="T2" fmla="*/ 127 w 255"/>
                  <a:gd name="T3" fmla="*/ 0 h 146"/>
                  <a:gd name="T4" fmla="*/ 255 w 255"/>
                  <a:gd name="T5" fmla="*/ 73 h 146"/>
                  <a:gd name="T6" fmla="*/ 127 w 255"/>
                  <a:gd name="T7" fmla="*/ 146 h 146"/>
                  <a:gd name="T8" fmla="*/ 0 w 255"/>
                  <a:gd name="T9" fmla="*/ 7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46">
                    <a:moveTo>
                      <a:pt x="0" y="73"/>
                    </a:moveTo>
                    <a:lnTo>
                      <a:pt x="127" y="0"/>
                    </a:lnTo>
                    <a:lnTo>
                      <a:pt x="255" y="73"/>
                    </a:lnTo>
                    <a:lnTo>
                      <a:pt x="127" y="146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CF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3" name="ïslîḑe">
                <a:extLst>
                  <a:ext uri="{FF2B5EF4-FFF2-40B4-BE49-F238E27FC236}">
                    <a16:creationId xmlns:a16="http://schemas.microsoft.com/office/drawing/2014/main" id="{07D17048-668E-49C7-003F-53CD98D00048}"/>
                  </a:ext>
                </a:extLst>
              </p:cNvPr>
              <p:cNvSpPr/>
              <p:nvPr/>
            </p:nvSpPr>
            <p:spPr bwMode="auto">
              <a:xfrm>
                <a:off x="2283" y="2203"/>
                <a:ext cx="255" cy="146"/>
              </a:xfrm>
              <a:custGeom>
                <a:avLst/>
                <a:gdLst>
                  <a:gd name="T0" fmla="*/ 0 w 255"/>
                  <a:gd name="T1" fmla="*/ 73 h 146"/>
                  <a:gd name="T2" fmla="*/ 127 w 255"/>
                  <a:gd name="T3" fmla="*/ 0 h 146"/>
                  <a:gd name="T4" fmla="*/ 255 w 255"/>
                  <a:gd name="T5" fmla="*/ 73 h 146"/>
                  <a:gd name="T6" fmla="*/ 127 w 255"/>
                  <a:gd name="T7" fmla="*/ 146 h 146"/>
                  <a:gd name="T8" fmla="*/ 0 w 255"/>
                  <a:gd name="T9" fmla="*/ 7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46">
                    <a:moveTo>
                      <a:pt x="0" y="73"/>
                    </a:moveTo>
                    <a:lnTo>
                      <a:pt x="127" y="0"/>
                    </a:lnTo>
                    <a:lnTo>
                      <a:pt x="255" y="73"/>
                    </a:lnTo>
                    <a:lnTo>
                      <a:pt x="127" y="146"/>
                    </a:lnTo>
                    <a:lnTo>
                      <a:pt x="0" y="7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4" name="îṥļidè">
                <a:extLst>
                  <a:ext uri="{FF2B5EF4-FFF2-40B4-BE49-F238E27FC236}">
                    <a16:creationId xmlns:a16="http://schemas.microsoft.com/office/drawing/2014/main" id="{0BCD298F-CEB6-569B-B7BB-80560822A31C}"/>
                  </a:ext>
                </a:extLst>
              </p:cNvPr>
              <p:cNvSpPr/>
              <p:nvPr/>
            </p:nvSpPr>
            <p:spPr bwMode="auto">
              <a:xfrm>
                <a:off x="2283" y="2203"/>
                <a:ext cx="255" cy="146"/>
              </a:xfrm>
              <a:custGeom>
                <a:avLst/>
                <a:gdLst>
                  <a:gd name="T0" fmla="*/ 127 w 255"/>
                  <a:gd name="T1" fmla="*/ 0 h 146"/>
                  <a:gd name="T2" fmla="*/ 0 w 255"/>
                  <a:gd name="T3" fmla="*/ 73 h 146"/>
                  <a:gd name="T4" fmla="*/ 127 w 255"/>
                  <a:gd name="T5" fmla="*/ 146 h 146"/>
                  <a:gd name="T6" fmla="*/ 255 w 255"/>
                  <a:gd name="T7" fmla="*/ 73 h 146"/>
                  <a:gd name="T8" fmla="*/ 127 w 25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46">
                    <a:moveTo>
                      <a:pt x="127" y="0"/>
                    </a:moveTo>
                    <a:lnTo>
                      <a:pt x="0" y="73"/>
                    </a:lnTo>
                    <a:lnTo>
                      <a:pt x="127" y="146"/>
                    </a:lnTo>
                    <a:lnTo>
                      <a:pt x="255" y="7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667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5" name="išļïḓe">
                <a:extLst>
                  <a:ext uri="{FF2B5EF4-FFF2-40B4-BE49-F238E27FC236}">
                    <a16:creationId xmlns:a16="http://schemas.microsoft.com/office/drawing/2014/main" id="{DA62AA67-E757-492E-A689-CE48139A7F67}"/>
                  </a:ext>
                </a:extLst>
              </p:cNvPr>
              <p:cNvSpPr/>
              <p:nvPr/>
            </p:nvSpPr>
            <p:spPr bwMode="auto">
              <a:xfrm>
                <a:off x="2283" y="2203"/>
                <a:ext cx="255" cy="146"/>
              </a:xfrm>
              <a:custGeom>
                <a:avLst/>
                <a:gdLst>
                  <a:gd name="T0" fmla="*/ 127 w 255"/>
                  <a:gd name="T1" fmla="*/ 0 h 146"/>
                  <a:gd name="T2" fmla="*/ 0 w 255"/>
                  <a:gd name="T3" fmla="*/ 73 h 146"/>
                  <a:gd name="T4" fmla="*/ 127 w 255"/>
                  <a:gd name="T5" fmla="*/ 146 h 146"/>
                  <a:gd name="T6" fmla="*/ 255 w 255"/>
                  <a:gd name="T7" fmla="*/ 73 h 146"/>
                  <a:gd name="T8" fmla="*/ 127 w 25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46">
                    <a:moveTo>
                      <a:pt x="127" y="0"/>
                    </a:moveTo>
                    <a:lnTo>
                      <a:pt x="0" y="73"/>
                    </a:lnTo>
                    <a:lnTo>
                      <a:pt x="127" y="146"/>
                    </a:lnTo>
                    <a:lnTo>
                      <a:pt x="255" y="73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6" name="ísḻïḓé">
                <a:extLst>
                  <a:ext uri="{FF2B5EF4-FFF2-40B4-BE49-F238E27FC236}">
                    <a16:creationId xmlns:a16="http://schemas.microsoft.com/office/drawing/2014/main" id="{61380190-2B53-C9A2-6E92-7F854F25DBBE}"/>
                  </a:ext>
                </a:extLst>
              </p:cNvPr>
              <p:cNvSpPr/>
              <p:nvPr/>
            </p:nvSpPr>
            <p:spPr bwMode="auto">
              <a:xfrm>
                <a:off x="2410" y="2276"/>
                <a:ext cx="128" cy="219"/>
              </a:xfrm>
              <a:custGeom>
                <a:avLst/>
                <a:gdLst>
                  <a:gd name="T0" fmla="*/ 0 w 128"/>
                  <a:gd name="T1" fmla="*/ 73 h 219"/>
                  <a:gd name="T2" fmla="*/ 128 w 128"/>
                  <a:gd name="T3" fmla="*/ 0 h 219"/>
                  <a:gd name="T4" fmla="*/ 128 w 128"/>
                  <a:gd name="T5" fmla="*/ 146 h 219"/>
                  <a:gd name="T6" fmla="*/ 0 w 128"/>
                  <a:gd name="T7" fmla="*/ 219 h 219"/>
                  <a:gd name="T8" fmla="*/ 0 w 128"/>
                  <a:gd name="T9" fmla="*/ 73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219">
                    <a:moveTo>
                      <a:pt x="0" y="73"/>
                    </a:moveTo>
                    <a:lnTo>
                      <a:pt x="128" y="0"/>
                    </a:lnTo>
                    <a:lnTo>
                      <a:pt x="128" y="146"/>
                    </a:lnTo>
                    <a:lnTo>
                      <a:pt x="0" y="219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CF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7" name="îṥ1îḍè">
                <a:extLst>
                  <a:ext uri="{FF2B5EF4-FFF2-40B4-BE49-F238E27FC236}">
                    <a16:creationId xmlns:a16="http://schemas.microsoft.com/office/drawing/2014/main" id="{C649425E-FAE6-074B-2F61-7DF8779F6C57}"/>
                  </a:ext>
                </a:extLst>
              </p:cNvPr>
              <p:cNvSpPr/>
              <p:nvPr/>
            </p:nvSpPr>
            <p:spPr bwMode="auto">
              <a:xfrm>
                <a:off x="1736" y="1616"/>
                <a:ext cx="336" cy="586"/>
              </a:xfrm>
              <a:custGeom>
                <a:avLst/>
                <a:gdLst>
                  <a:gd name="T0" fmla="*/ 336 w 336"/>
                  <a:gd name="T1" fmla="*/ 0 h 586"/>
                  <a:gd name="T2" fmla="*/ 0 w 336"/>
                  <a:gd name="T3" fmla="*/ 195 h 586"/>
                  <a:gd name="T4" fmla="*/ 0 w 336"/>
                  <a:gd name="T5" fmla="*/ 586 h 586"/>
                  <a:gd name="T6" fmla="*/ 336 w 336"/>
                  <a:gd name="T7" fmla="*/ 391 h 586"/>
                  <a:gd name="T8" fmla="*/ 336 w 336"/>
                  <a:gd name="T9" fmla="*/ 0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586">
                    <a:moveTo>
                      <a:pt x="336" y="0"/>
                    </a:moveTo>
                    <a:lnTo>
                      <a:pt x="0" y="195"/>
                    </a:lnTo>
                    <a:lnTo>
                      <a:pt x="0" y="586"/>
                    </a:lnTo>
                    <a:lnTo>
                      <a:pt x="336" y="391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rgbClr val="5C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8" name="i$ļîḍe">
                <a:extLst>
                  <a:ext uri="{FF2B5EF4-FFF2-40B4-BE49-F238E27FC236}">
                    <a16:creationId xmlns:a16="http://schemas.microsoft.com/office/drawing/2014/main" id="{C28F1408-D2C7-27C2-2FE1-CEBC6683DFCB}"/>
                  </a:ext>
                </a:extLst>
              </p:cNvPr>
              <p:cNvSpPr/>
              <p:nvPr/>
            </p:nvSpPr>
            <p:spPr bwMode="auto">
              <a:xfrm>
                <a:off x="1736" y="1616"/>
                <a:ext cx="336" cy="586"/>
              </a:xfrm>
              <a:custGeom>
                <a:avLst/>
                <a:gdLst>
                  <a:gd name="T0" fmla="*/ 336 w 336"/>
                  <a:gd name="T1" fmla="*/ 0 h 586"/>
                  <a:gd name="T2" fmla="*/ 0 w 336"/>
                  <a:gd name="T3" fmla="*/ 195 h 586"/>
                  <a:gd name="T4" fmla="*/ 0 w 336"/>
                  <a:gd name="T5" fmla="*/ 586 h 586"/>
                  <a:gd name="T6" fmla="*/ 336 w 336"/>
                  <a:gd name="T7" fmla="*/ 391 h 586"/>
                  <a:gd name="T8" fmla="*/ 336 w 336"/>
                  <a:gd name="T9" fmla="*/ 0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586">
                    <a:moveTo>
                      <a:pt x="336" y="0"/>
                    </a:moveTo>
                    <a:lnTo>
                      <a:pt x="0" y="195"/>
                    </a:lnTo>
                    <a:lnTo>
                      <a:pt x="0" y="586"/>
                    </a:lnTo>
                    <a:lnTo>
                      <a:pt x="336" y="391"/>
                    </a:lnTo>
                    <a:lnTo>
                      <a:pt x="3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9" name="íṣ1íḓê">
                <a:extLst>
                  <a:ext uri="{FF2B5EF4-FFF2-40B4-BE49-F238E27FC236}">
                    <a16:creationId xmlns:a16="http://schemas.microsoft.com/office/drawing/2014/main" id="{61F2D205-36A4-C27B-B732-ED49638FDE7D}"/>
                  </a:ext>
                </a:extLst>
              </p:cNvPr>
              <p:cNvSpPr/>
              <p:nvPr/>
            </p:nvSpPr>
            <p:spPr bwMode="auto">
              <a:xfrm>
                <a:off x="1736" y="1616"/>
                <a:ext cx="336" cy="586"/>
              </a:xfrm>
              <a:custGeom>
                <a:avLst/>
                <a:gdLst>
                  <a:gd name="T0" fmla="*/ 336 w 336"/>
                  <a:gd name="T1" fmla="*/ 0 h 586"/>
                  <a:gd name="T2" fmla="*/ 0 w 336"/>
                  <a:gd name="T3" fmla="*/ 195 h 586"/>
                  <a:gd name="T4" fmla="*/ 0 w 336"/>
                  <a:gd name="T5" fmla="*/ 586 h 586"/>
                  <a:gd name="T6" fmla="*/ 336 w 336"/>
                  <a:gd name="T7" fmla="*/ 391 h 586"/>
                  <a:gd name="T8" fmla="*/ 336 w 336"/>
                  <a:gd name="T9" fmla="*/ 0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586">
                    <a:moveTo>
                      <a:pt x="336" y="0"/>
                    </a:moveTo>
                    <a:lnTo>
                      <a:pt x="0" y="195"/>
                    </a:lnTo>
                    <a:lnTo>
                      <a:pt x="0" y="586"/>
                    </a:lnTo>
                    <a:lnTo>
                      <a:pt x="336" y="391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rgbClr val="21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0" name="îṥḷïďè">
                <a:extLst>
                  <a:ext uri="{FF2B5EF4-FFF2-40B4-BE49-F238E27FC236}">
                    <a16:creationId xmlns:a16="http://schemas.microsoft.com/office/drawing/2014/main" id="{B7C1E846-59C0-DF2E-4BED-FE737E518405}"/>
                  </a:ext>
                </a:extLst>
              </p:cNvPr>
              <p:cNvSpPr/>
              <p:nvPr/>
            </p:nvSpPr>
            <p:spPr bwMode="auto">
              <a:xfrm>
                <a:off x="1736" y="1616"/>
                <a:ext cx="336" cy="586"/>
              </a:xfrm>
              <a:custGeom>
                <a:avLst/>
                <a:gdLst>
                  <a:gd name="T0" fmla="*/ 336 w 336"/>
                  <a:gd name="T1" fmla="*/ 0 h 586"/>
                  <a:gd name="T2" fmla="*/ 0 w 336"/>
                  <a:gd name="T3" fmla="*/ 195 h 586"/>
                  <a:gd name="T4" fmla="*/ 0 w 336"/>
                  <a:gd name="T5" fmla="*/ 586 h 586"/>
                  <a:gd name="T6" fmla="*/ 336 w 336"/>
                  <a:gd name="T7" fmla="*/ 391 h 586"/>
                  <a:gd name="T8" fmla="*/ 336 w 336"/>
                  <a:gd name="T9" fmla="*/ 0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586">
                    <a:moveTo>
                      <a:pt x="336" y="0"/>
                    </a:moveTo>
                    <a:lnTo>
                      <a:pt x="0" y="195"/>
                    </a:lnTo>
                    <a:lnTo>
                      <a:pt x="0" y="586"/>
                    </a:lnTo>
                    <a:lnTo>
                      <a:pt x="336" y="391"/>
                    </a:lnTo>
                    <a:lnTo>
                      <a:pt x="3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1" name="îŝľïḑé">
                <a:extLst>
                  <a:ext uri="{FF2B5EF4-FFF2-40B4-BE49-F238E27FC236}">
                    <a16:creationId xmlns:a16="http://schemas.microsoft.com/office/drawing/2014/main" id="{9D0D7E27-63DA-72A4-F1F9-EB34DCC4585D}"/>
                  </a:ext>
                </a:extLst>
              </p:cNvPr>
              <p:cNvSpPr/>
              <p:nvPr/>
            </p:nvSpPr>
            <p:spPr bwMode="auto">
              <a:xfrm>
                <a:off x="1923" y="1893"/>
                <a:ext cx="81" cy="107"/>
              </a:xfrm>
              <a:custGeom>
                <a:avLst/>
                <a:gdLst>
                  <a:gd name="T0" fmla="*/ 48 w 48"/>
                  <a:gd name="T1" fmla="*/ 18 h 63"/>
                  <a:gd name="T2" fmla="*/ 24 w 48"/>
                  <a:gd name="T3" fmla="*/ 8 h 63"/>
                  <a:gd name="T4" fmla="*/ 0 w 48"/>
                  <a:gd name="T5" fmla="*/ 45 h 63"/>
                  <a:gd name="T6" fmla="*/ 24 w 48"/>
                  <a:gd name="T7" fmla="*/ 55 h 63"/>
                  <a:gd name="T8" fmla="*/ 48 w 48"/>
                  <a:gd name="T9" fmla="*/ 1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3">
                    <a:moveTo>
                      <a:pt x="48" y="18"/>
                    </a:moveTo>
                    <a:cubicBezTo>
                      <a:pt x="48" y="5"/>
                      <a:pt x="37" y="0"/>
                      <a:pt x="24" y="8"/>
                    </a:cubicBezTo>
                    <a:cubicBezTo>
                      <a:pt x="11" y="15"/>
                      <a:pt x="0" y="32"/>
                      <a:pt x="0" y="45"/>
                    </a:cubicBezTo>
                    <a:cubicBezTo>
                      <a:pt x="0" y="58"/>
                      <a:pt x="11" y="63"/>
                      <a:pt x="24" y="55"/>
                    </a:cubicBezTo>
                    <a:cubicBezTo>
                      <a:pt x="37" y="48"/>
                      <a:pt x="48" y="31"/>
                      <a:pt x="48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2" name="íšľîde">
                <a:extLst>
                  <a:ext uri="{FF2B5EF4-FFF2-40B4-BE49-F238E27FC236}">
                    <a16:creationId xmlns:a16="http://schemas.microsoft.com/office/drawing/2014/main" id="{B588EA66-A217-39B8-486B-206AA4D7CD00}"/>
                  </a:ext>
                </a:extLst>
              </p:cNvPr>
              <p:cNvSpPr/>
              <p:nvPr/>
            </p:nvSpPr>
            <p:spPr bwMode="auto">
              <a:xfrm>
                <a:off x="1923" y="1735"/>
                <a:ext cx="81" cy="107"/>
              </a:xfrm>
              <a:custGeom>
                <a:avLst/>
                <a:gdLst>
                  <a:gd name="T0" fmla="*/ 48 w 48"/>
                  <a:gd name="T1" fmla="*/ 18 h 63"/>
                  <a:gd name="T2" fmla="*/ 24 w 48"/>
                  <a:gd name="T3" fmla="*/ 8 h 63"/>
                  <a:gd name="T4" fmla="*/ 0 w 48"/>
                  <a:gd name="T5" fmla="*/ 45 h 63"/>
                  <a:gd name="T6" fmla="*/ 24 w 48"/>
                  <a:gd name="T7" fmla="*/ 55 h 63"/>
                  <a:gd name="T8" fmla="*/ 48 w 48"/>
                  <a:gd name="T9" fmla="*/ 1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3">
                    <a:moveTo>
                      <a:pt x="48" y="18"/>
                    </a:moveTo>
                    <a:cubicBezTo>
                      <a:pt x="48" y="5"/>
                      <a:pt x="37" y="0"/>
                      <a:pt x="24" y="8"/>
                    </a:cubicBezTo>
                    <a:cubicBezTo>
                      <a:pt x="11" y="15"/>
                      <a:pt x="0" y="32"/>
                      <a:pt x="0" y="45"/>
                    </a:cubicBezTo>
                    <a:cubicBezTo>
                      <a:pt x="0" y="59"/>
                      <a:pt x="11" y="63"/>
                      <a:pt x="24" y="55"/>
                    </a:cubicBezTo>
                    <a:cubicBezTo>
                      <a:pt x="37" y="48"/>
                      <a:pt x="48" y="31"/>
                      <a:pt x="48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3" name="iS1íďê">
                <a:extLst>
                  <a:ext uri="{FF2B5EF4-FFF2-40B4-BE49-F238E27FC236}">
                    <a16:creationId xmlns:a16="http://schemas.microsoft.com/office/drawing/2014/main" id="{9434EB6F-CDDC-29DB-AA9D-DFD4D07FCDE7}"/>
                  </a:ext>
                </a:extLst>
              </p:cNvPr>
              <p:cNvSpPr/>
              <p:nvPr/>
            </p:nvSpPr>
            <p:spPr bwMode="auto">
              <a:xfrm>
                <a:off x="1792" y="1889"/>
                <a:ext cx="81" cy="107"/>
              </a:xfrm>
              <a:custGeom>
                <a:avLst/>
                <a:gdLst>
                  <a:gd name="T0" fmla="*/ 48 w 48"/>
                  <a:gd name="T1" fmla="*/ 18 h 63"/>
                  <a:gd name="T2" fmla="*/ 24 w 48"/>
                  <a:gd name="T3" fmla="*/ 8 h 63"/>
                  <a:gd name="T4" fmla="*/ 0 w 48"/>
                  <a:gd name="T5" fmla="*/ 45 h 63"/>
                  <a:gd name="T6" fmla="*/ 24 w 48"/>
                  <a:gd name="T7" fmla="*/ 55 h 63"/>
                  <a:gd name="T8" fmla="*/ 48 w 48"/>
                  <a:gd name="T9" fmla="*/ 1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3">
                    <a:moveTo>
                      <a:pt x="48" y="18"/>
                    </a:moveTo>
                    <a:cubicBezTo>
                      <a:pt x="48" y="5"/>
                      <a:pt x="37" y="0"/>
                      <a:pt x="24" y="8"/>
                    </a:cubicBezTo>
                    <a:cubicBezTo>
                      <a:pt x="11" y="15"/>
                      <a:pt x="0" y="32"/>
                      <a:pt x="0" y="45"/>
                    </a:cubicBezTo>
                    <a:cubicBezTo>
                      <a:pt x="0" y="58"/>
                      <a:pt x="11" y="63"/>
                      <a:pt x="24" y="55"/>
                    </a:cubicBezTo>
                    <a:cubicBezTo>
                      <a:pt x="37" y="48"/>
                      <a:pt x="48" y="31"/>
                      <a:pt x="48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4" name="ïṣľîḍe">
                <a:extLst>
                  <a:ext uri="{FF2B5EF4-FFF2-40B4-BE49-F238E27FC236}">
                    <a16:creationId xmlns:a16="http://schemas.microsoft.com/office/drawing/2014/main" id="{A83340F7-124D-7A31-D1B8-2A1CEECABE0E}"/>
                  </a:ext>
                </a:extLst>
              </p:cNvPr>
              <p:cNvSpPr/>
              <p:nvPr/>
            </p:nvSpPr>
            <p:spPr bwMode="auto">
              <a:xfrm>
                <a:off x="1829" y="1928"/>
                <a:ext cx="140" cy="33"/>
              </a:xfrm>
              <a:custGeom>
                <a:avLst/>
                <a:gdLst>
                  <a:gd name="T0" fmla="*/ 12 w 140"/>
                  <a:gd name="T1" fmla="*/ 0 h 33"/>
                  <a:gd name="T2" fmla="*/ 0 w 140"/>
                  <a:gd name="T3" fmla="*/ 29 h 33"/>
                  <a:gd name="T4" fmla="*/ 126 w 140"/>
                  <a:gd name="T5" fmla="*/ 33 h 33"/>
                  <a:gd name="T6" fmla="*/ 140 w 140"/>
                  <a:gd name="T7" fmla="*/ 4 h 33"/>
                  <a:gd name="T8" fmla="*/ 12 w 140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33">
                    <a:moveTo>
                      <a:pt x="12" y="0"/>
                    </a:moveTo>
                    <a:lnTo>
                      <a:pt x="0" y="29"/>
                    </a:lnTo>
                    <a:lnTo>
                      <a:pt x="126" y="33"/>
                    </a:lnTo>
                    <a:lnTo>
                      <a:pt x="140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5" name="isľiḋe">
                <a:extLst>
                  <a:ext uri="{FF2B5EF4-FFF2-40B4-BE49-F238E27FC236}">
                    <a16:creationId xmlns:a16="http://schemas.microsoft.com/office/drawing/2014/main" id="{B9A7E814-3575-0ECA-BDD1-9E75F8E1112D}"/>
                  </a:ext>
                </a:extLst>
              </p:cNvPr>
              <p:cNvSpPr/>
              <p:nvPr/>
            </p:nvSpPr>
            <p:spPr bwMode="auto">
              <a:xfrm>
                <a:off x="1829" y="1784"/>
                <a:ext cx="140" cy="163"/>
              </a:xfrm>
              <a:custGeom>
                <a:avLst/>
                <a:gdLst>
                  <a:gd name="T0" fmla="*/ 126 w 140"/>
                  <a:gd name="T1" fmla="*/ 0 h 163"/>
                  <a:gd name="T2" fmla="*/ 0 w 140"/>
                  <a:gd name="T3" fmla="*/ 150 h 163"/>
                  <a:gd name="T4" fmla="*/ 12 w 140"/>
                  <a:gd name="T5" fmla="*/ 163 h 163"/>
                  <a:gd name="T6" fmla="*/ 140 w 140"/>
                  <a:gd name="T7" fmla="*/ 14 h 163"/>
                  <a:gd name="T8" fmla="*/ 126 w 140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63">
                    <a:moveTo>
                      <a:pt x="126" y="0"/>
                    </a:moveTo>
                    <a:lnTo>
                      <a:pt x="0" y="150"/>
                    </a:lnTo>
                    <a:lnTo>
                      <a:pt x="12" y="163"/>
                    </a:lnTo>
                    <a:lnTo>
                      <a:pt x="140" y="14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6" name="ïŝḷïdê">
                <a:extLst>
                  <a:ext uri="{FF2B5EF4-FFF2-40B4-BE49-F238E27FC236}">
                    <a16:creationId xmlns:a16="http://schemas.microsoft.com/office/drawing/2014/main" id="{1359849D-FBE7-A796-36D0-8ACBBD904B48}"/>
                  </a:ext>
                </a:extLst>
              </p:cNvPr>
              <p:cNvSpPr/>
              <p:nvPr/>
            </p:nvSpPr>
            <p:spPr bwMode="auto">
              <a:xfrm>
                <a:off x="2283" y="3737"/>
                <a:ext cx="678" cy="390"/>
              </a:xfrm>
              <a:custGeom>
                <a:avLst/>
                <a:gdLst>
                  <a:gd name="T0" fmla="*/ 0 w 678"/>
                  <a:gd name="T1" fmla="*/ 195 h 390"/>
                  <a:gd name="T2" fmla="*/ 340 w 678"/>
                  <a:gd name="T3" fmla="*/ 0 h 390"/>
                  <a:gd name="T4" fmla="*/ 678 w 678"/>
                  <a:gd name="T5" fmla="*/ 195 h 390"/>
                  <a:gd name="T6" fmla="*/ 340 w 678"/>
                  <a:gd name="T7" fmla="*/ 390 h 390"/>
                  <a:gd name="T8" fmla="*/ 0 w 678"/>
                  <a:gd name="T9" fmla="*/ 195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8" h="390">
                    <a:moveTo>
                      <a:pt x="0" y="195"/>
                    </a:moveTo>
                    <a:lnTo>
                      <a:pt x="340" y="0"/>
                    </a:lnTo>
                    <a:lnTo>
                      <a:pt x="678" y="195"/>
                    </a:lnTo>
                    <a:lnTo>
                      <a:pt x="340" y="390"/>
                    </a:ln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7" name="ïśḷidé">
                <a:extLst>
                  <a:ext uri="{FF2B5EF4-FFF2-40B4-BE49-F238E27FC236}">
                    <a16:creationId xmlns:a16="http://schemas.microsoft.com/office/drawing/2014/main" id="{B8DF0A91-EAB2-4DBF-F918-4D90E7DB4BF2}"/>
                  </a:ext>
                </a:extLst>
              </p:cNvPr>
              <p:cNvSpPr/>
              <p:nvPr/>
            </p:nvSpPr>
            <p:spPr bwMode="auto">
              <a:xfrm>
                <a:off x="2283" y="3932"/>
                <a:ext cx="678" cy="244"/>
              </a:xfrm>
              <a:custGeom>
                <a:avLst/>
                <a:gdLst>
                  <a:gd name="T0" fmla="*/ 0 w 678"/>
                  <a:gd name="T1" fmla="*/ 0 h 244"/>
                  <a:gd name="T2" fmla="*/ 0 w 678"/>
                  <a:gd name="T3" fmla="*/ 49 h 244"/>
                  <a:gd name="T4" fmla="*/ 340 w 678"/>
                  <a:gd name="T5" fmla="*/ 244 h 244"/>
                  <a:gd name="T6" fmla="*/ 678 w 678"/>
                  <a:gd name="T7" fmla="*/ 49 h 244"/>
                  <a:gd name="T8" fmla="*/ 678 w 678"/>
                  <a:gd name="T9" fmla="*/ 0 h 244"/>
                  <a:gd name="T10" fmla="*/ 340 w 678"/>
                  <a:gd name="T11" fmla="*/ 195 h 244"/>
                  <a:gd name="T12" fmla="*/ 0 w 678"/>
                  <a:gd name="T1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8" h="244">
                    <a:moveTo>
                      <a:pt x="0" y="0"/>
                    </a:moveTo>
                    <a:lnTo>
                      <a:pt x="0" y="49"/>
                    </a:lnTo>
                    <a:lnTo>
                      <a:pt x="340" y="244"/>
                    </a:lnTo>
                    <a:lnTo>
                      <a:pt x="678" y="49"/>
                    </a:lnTo>
                    <a:lnTo>
                      <a:pt x="678" y="0"/>
                    </a:lnTo>
                    <a:lnTo>
                      <a:pt x="340" y="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8" name="îšľiḋé">
                <a:extLst>
                  <a:ext uri="{FF2B5EF4-FFF2-40B4-BE49-F238E27FC236}">
                    <a16:creationId xmlns:a16="http://schemas.microsoft.com/office/drawing/2014/main" id="{2C9AA1F7-7143-510B-B15E-62F68B3948E3}"/>
                  </a:ext>
                </a:extLst>
              </p:cNvPr>
              <p:cNvSpPr/>
              <p:nvPr/>
            </p:nvSpPr>
            <p:spPr bwMode="auto">
              <a:xfrm>
                <a:off x="2623" y="3932"/>
                <a:ext cx="338" cy="244"/>
              </a:xfrm>
              <a:custGeom>
                <a:avLst/>
                <a:gdLst>
                  <a:gd name="T0" fmla="*/ 0 w 338"/>
                  <a:gd name="T1" fmla="*/ 195 h 244"/>
                  <a:gd name="T2" fmla="*/ 0 w 338"/>
                  <a:gd name="T3" fmla="*/ 244 h 244"/>
                  <a:gd name="T4" fmla="*/ 338 w 338"/>
                  <a:gd name="T5" fmla="*/ 49 h 244"/>
                  <a:gd name="T6" fmla="*/ 338 w 338"/>
                  <a:gd name="T7" fmla="*/ 0 h 244"/>
                  <a:gd name="T8" fmla="*/ 0 w 338"/>
                  <a:gd name="T9" fmla="*/ 19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244">
                    <a:moveTo>
                      <a:pt x="0" y="195"/>
                    </a:moveTo>
                    <a:lnTo>
                      <a:pt x="0" y="244"/>
                    </a:lnTo>
                    <a:lnTo>
                      <a:pt x="338" y="49"/>
                    </a:lnTo>
                    <a:lnTo>
                      <a:pt x="338" y="0"/>
                    </a:ln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D3D1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9" name="îṡļïdè">
                <a:extLst>
                  <a:ext uri="{FF2B5EF4-FFF2-40B4-BE49-F238E27FC236}">
                    <a16:creationId xmlns:a16="http://schemas.microsoft.com/office/drawing/2014/main" id="{69185841-3FE2-99E7-A124-99A1042993B6}"/>
                  </a:ext>
                </a:extLst>
              </p:cNvPr>
              <p:cNvSpPr/>
              <p:nvPr/>
            </p:nvSpPr>
            <p:spPr bwMode="auto">
              <a:xfrm>
                <a:off x="1692" y="1788"/>
                <a:ext cx="44" cy="414"/>
              </a:xfrm>
              <a:custGeom>
                <a:avLst/>
                <a:gdLst>
                  <a:gd name="T0" fmla="*/ 44 w 44"/>
                  <a:gd name="T1" fmla="*/ 414 h 414"/>
                  <a:gd name="T2" fmla="*/ 0 w 44"/>
                  <a:gd name="T3" fmla="*/ 388 h 414"/>
                  <a:gd name="T4" fmla="*/ 0 w 44"/>
                  <a:gd name="T5" fmla="*/ 0 h 414"/>
                  <a:gd name="T6" fmla="*/ 44 w 44"/>
                  <a:gd name="T7" fmla="*/ 23 h 414"/>
                  <a:gd name="T8" fmla="*/ 44 w 44"/>
                  <a:gd name="T9" fmla="*/ 41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14">
                    <a:moveTo>
                      <a:pt x="44" y="414"/>
                    </a:moveTo>
                    <a:lnTo>
                      <a:pt x="0" y="388"/>
                    </a:lnTo>
                    <a:lnTo>
                      <a:pt x="0" y="0"/>
                    </a:lnTo>
                    <a:lnTo>
                      <a:pt x="44" y="23"/>
                    </a:lnTo>
                    <a:lnTo>
                      <a:pt x="44" y="414"/>
                    </a:lnTo>
                    <a:close/>
                  </a:path>
                </a:pathLst>
              </a:custGeom>
              <a:solidFill>
                <a:srgbClr val="5C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0" name="ïşlíďè">
                <a:extLst>
                  <a:ext uri="{FF2B5EF4-FFF2-40B4-BE49-F238E27FC236}">
                    <a16:creationId xmlns:a16="http://schemas.microsoft.com/office/drawing/2014/main" id="{67C5D29F-9345-487D-691E-8E73A7562862}"/>
                  </a:ext>
                </a:extLst>
              </p:cNvPr>
              <p:cNvSpPr/>
              <p:nvPr/>
            </p:nvSpPr>
            <p:spPr bwMode="auto">
              <a:xfrm>
                <a:off x="1692" y="1788"/>
                <a:ext cx="44" cy="414"/>
              </a:xfrm>
              <a:custGeom>
                <a:avLst/>
                <a:gdLst>
                  <a:gd name="T0" fmla="*/ 44 w 44"/>
                  <a:gd name="T1" fmla="*/ 414 h 414"/>
                  <a:gd name="T2" fmla="*/ 0 w 44"/>
                  <a:gd name="T3" fmla="*/ 388 h 414"/>
                  <a:gd name="T4" fmla="*/ 0 w 44"/>
                  <a:gd name="T5" fmla="*/ 0 h 414"/>
                  <a:gd name="T6" fmla="*/ 44 w 44"/>
                  <a:gd name="T7" fmla="*/ 23 h 414"/>
                  <a:gd name="T8" fmla="*/ 44 w 44"/>
                  <a:gd name="T9" fmla="*/ 41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14">
                    <a:moveTo>
                      <a:pt x="44" y="414"/>
                    </a:moveTo>
                    <a:lnTo>
                      <a:pt x="0" y="388"/>
                    </a:lnTo>
                    <a:lnTo>
                      <a:pt x="0" y="0"/>
                    </a:lnTo>
                    <a:lnTo>
                      <a:pt x="44" y="23"/>
                    </a:lnTo>
                    <a:lnTo>
                      <a:pt x="44" y="4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1" name="iṡļíḑè">
                <a:extLst>
                  <a:ext uri="{FF2B5EF4-FFF2-40B4-BE49-F238E27FC236}">
                    <a16:creationId xmlns:a16="http://schemas.microsoft.com/office/drawing/2014/main" id="{00F93803-64E4-FD10-6399-13250A83388B}"/>
                  </a:ext>
                </a:extLst>
              </p:cNvPr>
              <p:cNvSpPr/>
              <p:nvPr/>
            </p:nvSpPr>
            <p:spPr bwMode="auto">
              <a:xfrm>
                <a:off x="4164" y="3553"/>
                <a:ext cx="0" cy="50"/>
              </a:xfrm>
              <a:custGeom>
                <a:avLst/>
                <a:gdLst>
                  <a:gd name="T0" fmla="*/ 0 h 50"/>
                  <a:gd name="T1" fmla="*/ 50 h 50"/>
                  <a:gd name="T2" fmla="*/ 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B90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2" name="íṡḻíḍé">
                <a:extLst>
                  <a:ext uri="{FF2B5EF4-FFF2-40B4-BE49-F238E27FC236}">
                    <a16:creationId xmlns:a16="http://schemas.microsoft.com/office/drawing/2014/main" id="{AA162F3E-8182-9A0D-00AF-A7C4B2F00817}"/>
                  </a:ext>
                </a:extLst>
              </p:cNvPr>
              <p:cNvSpPr/>
              <p:nvPr/>
            </p:nvSpPr>
            <p:spPr bwMode="auto">
              <a:xfrm>
                <a:off x="4164" y="3553"/>
                <a:ext cx="0" cy="50"/>
              </a:xfrm>
              <a:custGeom>
                <a:avLst/>
                <a:gdLst>
                  <a:gd name="T0" fmla="*/ 0 h 50"/>
                  <a:gd name="T1" fmla="*/ 50 h 50"/>
                  <a:gd name="T2" fmla="*/ 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lnTo>
                      <a:pt x="0" y="5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3" name="iŝļïďè">
                <a:extLst>
                  <a:ext uri="{FF2B5EF4-FFF2-40B4-BE49-F238E27FC236}">
                    <a16:creationId xmlns:a16="http://schemas.microsoft.com/office/drawing/2014/main" id="{0825CF2E-9A79-485F-1D52-EF557D4C0A28}"/>
                  </a:ext>
                </a:extLst>
              </p:cNvPr>
              <p:cNvSpPr/>
              <p:nvPr/>
            </p:nvSpPr>
            <p:spPr bwMode="auto">
              <a:xfrm>
                <a:off x="4186" y="3299"/>
                <a:ext cx="465" cy="315"/>
              </a:xfrm>
              <a:custGeom>
                <a:avLst/>
                <a:gdLst>
                  <a:gd name="T0" fmla="*/ 465 w 465"/>
                  <a:gd name="T1" fmla="*/ 0 h 315"/>
                  <a:gd name="T2" fmla="*/ 0 w 465"/>
                  <a:gd name="T3" fmla="*/ 268 h 315"/>
                  <a:gd name="T4" fmla="*/ 0 w 465"/>
                  <a:gd name="T5" fmla="*/ 315 h 315"/>
                  <a:gd name="T6" fmla="*/ 465 w 465"/>
                  <a:gd name="T7" fmla="*/ 47 h 315"/>
                  <a:gd name="T8" fmla="*/ 465 w 465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5" h="315">
                    <a:moveTo>
                      <a:pt x="465" y="0"/>
                    </a:moveTo>
                    <a:lnTo>
                      <a:pt x="0" y="268"/>
                    </a:lnTo>
                    <a:lnTo>
                      <a:pt x="0" y="315"/>
                    </a:lnTo>
                    <a:lnTo>
                      <a:pt x="465" y="47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4663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4" name="îSḻïḍê">
                <a:extLst>
                  <a:ext uri="{FF2B5EF4-FFF2-40B4-BE49-F238E27FC236}">
                    <a16:creationId xmlns:a16="http://schemas.microsoft.com/office/drawing/2014/main" id="{B7545BC7-6048-1EB5-DC88-211D9848B371}"/>
                  </a:ext>
                </a:extLst>
              </p:cNvPr>
              <p:cNvSpPr/>
              <p:nvPr/>
            </p:nvSpPr>
            <p:spPr bwMode="auto">
              <a:xfrm>
                <a:off x="4186" y="3299"/>
                <a:ext cx="465" cy="315"/>
              </a:xfrm>
              <a:custGeom>
                <a:avLst/>
                <a:gdLst>
                  <a:gd name="T0" fmla="*/ 465 w 465"/>
                  <a:gd name="T1" fmla="*/ 0 h 315"/>
                  <a:gd name="T2" fmla="*/ 0 w 465"/>
                  <a:gd name="T3" fmla="*/ 268 h 315"/>
                  <a:gd name="T4" fmla="*/ 0 w 465"/>
                  <a:gd name="T5" fmla="*/ 315 h 315"/>
                  <a:gd name="T6" fmla="*/ 465 w 465"/>
                  <a:gd name="T7" fmla="*/ 47 h 315"/>
                  <a:gd name="T8" fmla="*/ 465 w 465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5" h="315">
                    <a:moveTo>
                      <a:pt x="465" y="0"/>
                    </a:moveTo>
                    <a:lnTo>
                      <a:pt x="0" y="268"/>
                    </a:lnTo>
                    <a:lnTo>
                      <a:pt x="0" y="315"/>
                    </a:lnTo>
                    <a:lnTo>
                      <a:pt x="465" y="47"/>
                    </a:lnTo>
                    <a:lnTo>
                      <a:pt x="4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5" name="îsļíďe">
                <a:extLst>
                  <a:ext uri="{FF2B5EF4-FFF2-40B4-BE49-F238E27FC236}">
                    <a16:creationId xmlns:a16="http://schemas.microsoft.com/office/drawing/2014/main" id="{D344E6CE-9544-B29A-197D-AE90196A47FD}"/>
                  </a:ext>
                </a:extLst>
              </p:cNvPr>
              <p:cNvSpPr/>
              <p:nvPr/>
            </p:nvSpPr>
            <p:spPr bwMode="auto">
              <a:xfrm>
                <a:off x="4164" y="3553"/>
                <a:ext cx="22" cy="61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50 h 61"/>
                  <a:gd name="T4" fmla="*/ 22 w 22"/>
                  <a:gd name="T5" fmla="*/ 61 h 61"/>
                  <a:gd name="T6" fmla="*/ 22 w 22"/>
                  <a:gd name="T7" fmla="*/ 14 h 61"/>
                  <a:gd name="T8" fmla="*/ 0 w 2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50"/>
                    </a:lnTo>
                    <a:lnTo>
                      <a:pt x="22" y="61"/>
                    </a:lnTo>
                    <a:lnTo>
                      <a:pt x="22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881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6" name="íṥľídé">
                <a:extLst>
                  <a:ext uri="{FF2B5EF4-FFF2-40B4-BE49-F238E27FC236}">
                    <a16:creationId xmlns:a16="http://schemas.microsoft.com/office/drawing/2014/main" id="{1AA54B02-C5FB-E6DE-BBC1-68BCE845B134}"/>
                  </a:ext>
                </a:extLst>
              </p:cNvPr>
              <p:cNvSpPr/>
              <p:nvPr/>
            </p:nvSpPr>
            <p:spPr bwMode="auto">
              <a:xfrm>
                <a:off x="4164" y="3553"/>
                <a:ext cx="22" cy="61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50 h 61"/>
                  <a:gd name="T4" fmla="*/ 22 w 22"/>
                  <a:gd name="T5" fmla="*/ 61 h 61"/>
                  <a:gd name="T6" fmla="*/ 22 w 22"/>
                  <a:gd name="T7" fmla="*/ 14 h 61"/>
                  <a:gd name="T8" fmla="*/ 0 w 2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50"/>
                    </a:lnTo>
                    <a:lnTo>
                      <a:pt x="22" y="61"/>
                    </a:lnTo>
                    <a:lnTo>
                      <a:pt x="22" y="1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7" name="ïśliḓê">
                <a:extLst>
                  <a:ext uri="{FF2B5EF4-FFF2-40B4-BE49-F238E27FC236}">
                    <a16:creationId xmlns:a16="http://schemas.microsoft.com/office/drawing/2014/main" id="{C918495E-0CF9-84BF-5D39-66DB8F8B67F2}"/>
                  </a:ext>
                </a:extLst>
              </p:cNvPr>
              <p:cNvSpPr/>
              <p:nvPr/>
            </p:nvSpPr>
            <p:spPr bwMode="auto">
              <a:xfrm>
                <a:off x="4164" y="3285"/>
                <a:ext cx="487" cy="282"/>
              </a:xfrm>
              <a:custGeom>
                <a:avLst/>
                <a:gdLst>
                  <a:gd name="T0" fmla="*/ 465 w 487"/>
                  <a:gd name="T1" fmla="*/ 0 h 282"/>
                  <a:gd name="T2" fmla="*/ 0 w 487"/>
                  <a:gd name="T3" fmla="*/ 268 h 282"/>
                  <a:gd name="T4" fmla="*/ 22 w 487"/>
                  <a:gd name="T5" fmla="*/ 282 h 282"/>
                  <a:gd name="T6" fmla="*/ 487 w 487"/>
                  <a:gd name="T7" fmla="*/ 14 h 282"/>
                  <a:gd name="T8" fmla="*/ 465 w 487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282">
                    <a:moveTo>
                      <a:pt x="465" y="0"/>
                    </a:moveTo>
                    <a:lnTo>
                      <a:pt x="0" y="268"/>
                    </a:lnTo>
                    <a:lnTo>
                      <a:pt x="22" y="282"/>
                    </a:lnTo>
                    <a:lnTo>
                      <a:pt x="487" y="14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849D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8" name="îṡḻïḓè">
                <a:extLst>
                  <a:ext uri="{FF2B5EF4-FFF2-40B4-BE49-F238E27FC236}">
                    <a16:creationId xmlns:a16="http://schemas.microsoft.com/office/drawing/2014/main" id="{7407BF0D-2C6C-1300-BEB4-5FAB70C40143}"/>
                  </a:ext>
                </a:extLst>
              </p:cNvPr>
              <p:cNvSpPr/>
              <p:nvPr/>
            </p:nvSpPr>
            <p:spPr bwMode="auto">
              <a:xfrm>
                <a:off x="4164" y="3285"/>
                <a:ext cx="487" cy="282"/>
              </a:xfrm>
              <a:custGeom>
                <a:avLst/>
                <a:gdLst>
                  <a:gd name="T0" fmla="*/ 465 w 487"/>
                  <a:gd name="T1" fmla="*/ 0 h 282"/>
                  <a:gd name="T2" fmla="*/ 0 w 487"/>
                  <a:gd name="T3" fmla="*/ 268 h 282"/>
                  <a:gd name="T4" fmla="*/ 22 w 487"/>
                  <a:gd name="T5" fmla="*/ 282 h 282"/>
                  <a:gd name="T6" fmla="*/ 487 w 487"/>
                  <a:gd name="T7" fmla="*/ 14 h 282"/>
                  <a:gd name="T8" fmla="*/ 465 w 487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282">
                    <a:moveTo>
                      <a:pt x="465" y="0"/>
                    </a:moveTo>
                    <a:lnTo>
                      <a:pt x="0" y="268"/>
                    </a:lnTo>
                    <a:lnTo>
                      <a:pt x="22" y="282"/>
                    </a:lnTo>
                    <a:lnTo>
                      <a:pt x="487" y="14"/>
                    </a:lnTo>
                    <a:lnTo>
                      <a:pt x="4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9" name="îş1ïḓê">
                <a:extLst>
                  <a:ext uri="{FF2B5EF4-FFF2-40B4-BE49-F238E27FC236}">
                    <a16:creationId xmlns:a16="http://schemas.microsoft.com/office/drawing/2014/main" id="{90B100BF-6374-9572-1909-314185595840}"/>
                  </a:ext>
                </a:extLst>
              </p:cNvPr>
              <p:cNvSpPr/>
              <p:nvPr/>
            </p:nvSpPr>
            <p:spPr bwMode="auto">
              <a:xfrm>
                <a:off x="4102" y="3250"/>
                <a:ext cx="466" cy="317"/>
              </a:xfrm>
              <a:custGeom>
                <a:avLst/>
                <a:gdLst>
                  <a:gd name="T0" fmla="*/ 466 w 466"/>
                  <a:gd name="T1" fmla="*/ 0 h 317"/>
                  <a:gd name="T2" fmla="*/ 0 w 466"/>
                  <a:gd name="T3" fmla="*/ 268 h 317"/>
                  <a:gd name="T4" fmla="*/ 0 w 466"/>
                  <a:gd name="T5" fmla="*/ 317 h 317"/>
                  <a:gd name="T6" fmla="*/ 466 w 466"/>
                  <a:gd name="T7" fmla="*/ 49 h 317"/>
                  <a:gd name="T8" fmla="*/ 466 w 466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317">
                    <a:moveTo>
                      <a:pt x="466" y="0"/>
                    </a:moveTo>
                    <a:lnTo>
                      <a:pt x="0" y="268"/>
                    </a:lnTo>
                    <a:lnTo>
                      <a:pt x="0" y="317"/>
                    </a:lnTo>
                    <a:lnTo>
                      <a:pt x="466" y="49"/>
                    </a:lnTo>
                    <a:lnTo>
                      <a:pt x="466" y="0"/>
                    </a:lnTo>
                    <a:close/>
                  </a:path>
                </a:pathLst>
              </a:custGeom>
              <a:solidFill>
                <a:srgbClr val="4663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0" name="íśḻïḑé">
                <a:extLst>
                  <a:ext uri="{FF2B5EF4-FFF2-40B4-BE49-F238E27FC236}">
                    <a16:creationId xmlns:a16="http://schemas.microsoft.com/office/drawing/2014/main" id="{BA075B07-B647-0643-8971-A180939D71AE}"/>
                  </a:ext>
                </a:extLst>
              </p:cNvPr>
              <p:cNvSpPr/>
              <p:nvPr/>
            </p:nvSpPr>
            <p:spPr bwMode="auto">
              <a:xfrm>
                <a:off x="4102" y="3250"/>
                <a:ext cx="466" cy="317"/>
              </a:xfrm>
              <a:custGeom>
                <a:avLst/>
                <a:gdLst>
                  <a:gd name="T0" fmla="*/ 466 w 466"/>
                  <a:gd name="T1" fmla="*/ 0 h 317"/>
                  <a:gd name="T2" fmla="*/ 0 w 466"/>
                  <a:gd name="T3" fmla="*/ 268 h 317"/>
                  <a:gd name="T4" fmla="*/ 0 w 466"/>
                  <a:gd name="T5" fmla="*/ 317 h 317"/>
                  <a:gd name="T6" fmla="*/ 466 w 466"/>
                  <a:gd name="T7" fmla="*/ 49 h 317"/>
                  <a:gd name="T8" fmla="*/ 466 w 466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317">
                    <a:moveTo>
                      <a:pt x="466" y="0"/>
                    </a:moveTo>
                    <a:lnTo>
                      <a:pt x="0" y="268"/>
                    </a:lnTo>
                    <a:lnTo>
                      <a:pt x="0" y="317"/>
                    </a:lnTo>
                    <a:lnTo>
                      <a:pt x="466" y="49"/>
                    </a:lnTo>
                    <a:lnTo>
                      <a:pt x="4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1" name="ïšľïḓê">
                <a:extLst>
                  <a:ext uri="{FF2B5EF4-FFF2-40B4-BE49-F238E27FC236}">
                    <a16:creationId xmlns:a16="http://schemas.microsoft.com/office/drawing/2014/main" id="{D4EC4D31-5FF0-A49E-9788-DD93EE3E91DB}"/>
                  </a:ext>
                </a:extLst>
              </p:cNvPr>
              <p:cNvSpPr/>
              <p:nvPr/>
            </p:nvSpPr>
            <p:spPr bwMode="auto">
              <a:xfrm>
                <a:off x="4080" y="3506"/>
                <a:ext cx="22" cy="61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47 h 61"/>
                  <a:gd name="T4" fmla="*/ 22 w 22"/>
                  <a:gd name="T5" fmla="*/ 61 h 61"/>
                  <a:gd name="T6" fmla="*/ 22 w 22"/>
                  <a:gd name="T7" fmla="*/ 12 h 61"/>
                  <a:gd name="T8" fmla="*/ 0 w 2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47"/>
                    </a:lnTo>
                    <a:lnTo>
                      <a:pt x="22" y="61"/>
                    </a:lnTo>
                    <a:lnTo>
                      <a:pt x="2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881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2" name="íšļïdé">
                <a:extLst>
                  <a:ext uri="{FF2B5EF4-FFF2-40B4-BE49-F238E27FC236}">
                    <a16:creationId xmlns:a16="http://schemas.microsoft.com/office/drawing/2014/main" id="{3B6B0399-0EFD-8637-A12B-013621817BE5}"/>
                  </a:ext>
                </a:extLst>
              </p:cNvPr>
              <p:cNvSpPr/>
              <p:nvPr/>
            </p:nvSpPr>
            <p:spPr bwMode="auto">
              <a:xfrm>
                <a:off x="4080" y="3506"/>
                <a:ext cx="22" cy="61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47 h 61"/>
                  <a:gd name="T4" fmla="*/ 22 w 22"/>
                  <a:gd name="T5" fmla="*/ 61 h 61"/>
                  <a:gd name="T6" fmla="*/ 22 w 22"/>
                  <a:gd name="T7" fmla="*/ 12 h 61"/>
                  <a:gd name="T8" fmla="*/ 0 w 2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47"/>
                    </a:lnTo>
                    <a:lnTo>
                      <a:pt x="22" y="61"/>
                    </a:lnTo>
                    <a:lnTo>
                      <a:pt x="22" y="1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3" name="íṩľide">
                <a:extLst>
                  <a:ext uri="{FF2B5EF4-FFF2-40B4-BE49-F238E27FC236}">
                    <a16:creationId xmlns:a16="http://schemas.microsoft.com/office/drawing/2014/main" id="{BA1C7693-FD28-0D3A-8AB9-BAA92785A38A}"/>
                  </a:ext>
                </a:extLst>
              </p:cNvPr>
              <p:cNvSpPr/>
              <p:nvPr/>
            </p:nvSpPr>
            <p:spPr bwMode="auto">
              <a:xfrm>
                <a:off x="4080" y="3238"/>
                <a:ext cx="488" cy="280"/>
              </a:xfrm>
              <a:custGeom>
                <a:avLst/>
                <a:gdLst>
                  <a:gd name="T0" fmla="*/ 464 w 488"/>
                  <a:gd name="T1" fmla="*/ 0 h 280"/>
                  <a:gd name="T2" fmla="*/ 0 w 488"/>
                  <a:gd name="T3" fmla="*/ 268 h 280"/>
                  <a:gd name="T4" fmla="*/ 22 w 488"/>
                  <a:gd name="T5" fmla="*/ 280 h 280"/>
                  <a:gd name="T6" fmla="*/ 488 w 488"/>
                  <a:gd name="T7" fmla="*/ 12 h 280"/>
                  <a:gd name="T8" fmla="*/ 464 w 488"/>
                  <a:gd name="T9" fmla="*/ 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0">
                    <a:moveTo>
                      <a:pt x="464" y="0"/>
                    </a:moveTo>
                    <a:lnTo>
                      <a:pt x="0" y="268"/>
                    </a:lnTo>
                    <a:lnTo>
                      <a:pt x="22" y="280"/>
                    </a:lnTo>
                    <a:lnTo>
                      <a:pt x="488" y="12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849D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4" name="ïšľiḓê">
                <a:extLst>
                  <a:ext uri="{FF2B5EF4-FFF2-40B4-BE49-F238E27FC236}">
                    <a16:creationId xmlns:a16="http://schemas.microsoft.com/office/drawing/2014/main" id="{4D72BD68-8E5B-7F0F-19F7-BD15F5812BBB}"/>
                  </a:ext>
                </a:extLst>
              </p:cNvPr>
              <p:cNvSpPr/>
              <p:nvPr/>
            </p:nvSpPr>
            <p:spPr bwMode="auto">
              <a:xfrm>
                <a:off x="4080" y="3238"/>
                <a:ext cx="488" cy="280"/>
              </a:xfrm>
              <a:custGeom>
                <a:avLst/>
                <a:gdLst>
                  <a:gd name="T0" fmla="*/ 464 w 488"/>
                  <a:gd name="T1" fmla="*/ 0 h 280"/>
                  <a:gd name="T2" fmla="*/ 0 w 488"/>
                  <a:gd name="T3" fmla="*/ 268 h 280"/>
                  <a:gd name="T4" fmla="*/ 22 w 488"/>
                  <a:gd name="T5" fmla="*/ 280 h 280"/>
                  <a:gd name="T6" fmla="*/ 488 w 488"/>
                  <a:gd name="T7" fmla="*/ 12 h 280"/>
                  <a:gd name="T8" fmla="*/ 464 w 488"/>
                  <a:gd name="T9" fmla="*/ 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0">
                    <a:moveTo>
                      <a:pt x="464" y="0"/>
                    </a:moveTo>
                    <a:lnTo>
                      <a:pt x="0" y="268"/>
                    </a:lnTo>
                    <a:lnTo>
                      <a:pt x="22" y="280"/>
                    </a:lnTo>
                    <a:lnTo>
                      <a:pt x="488" y="12"/>
                    </a:lnTo>
                    <a:lnTo>
                      <a:pt x="46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5" name="iŝḷîďé">
                <a:extLst>
                  <a:ext uri="{FF2B5EF4-FFF2-40B4-BE49-F238E27FC236}">
                    <a16:creationId xmlns:a16="http://schemas.microsoft.com/office/drawing/2014/main" id="{AB40CD32-C0F9-5A5C-12F0-00038B18FBF5}"/>
                  </a:ext>
                </a:extLst>
              </p:cNvPr>
              <p:cNvSpPr/>
              <p:nvPr/>
            </p:nvSpPr>
            <p:spPr bwMode="auto">
              <a:xfrm>
                <a:off x="4271" y="3348"/>
                <a:ext cx="465" cy="316"/>
              </a:xfrm>
              <a:custGeom>
                <a:avLst/>
                <a:gdLst>
                  <a:gd name="T0" fmla="*/ 465 w 465"/>
                  <a:gd name="T1" fmla="*/ 0 h 316"/>
                  <a:gd name="T2" fmla="*/ 465 w 465"/>
                  <a:gd name="T3" fmla="*/ 48 h 316"/>
                  <a:gd name="T4" fmla="*/ 0 w 465"/>
                  <a:gd name="T5" fmla="*/ 316 h 316"/>
                  <a:gd name="T6" fmla="*/ 465 w 465"/>
                  <a:gd name="T7" fmla="*/ 48 h 316"/>
                  <a:gd name="T8" fmla="*/ 465 w 465"/>
                  <a:gd name="T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5" h="316">
                    <a:moveTo>
                      <a:pt x="465" y="0"/>
                    </a:moveTo>
                    <a:lnTo>
                      <a:pt x="465" y="48"/>
                    </a:lnTo>
                    <a:lnTo>
                      <a:pt x="0" y="316"/>
                    </a:lnTo>
                    <a:lnTo>
                      <a:pt x="465" y="48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747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6" name="îSḷîḋê">
                <a:extLst>
                  <a:ext uri="{FF2B5EF4-FFF2-40B4-BE49-F238E27FC236}">
                    <a16:creationId xmlns:a16="http://schemas.microsoft.com/office/drawing/2014/main" id="{8FA094F8-DCD5-80FB-16A2-69EA01812284}"/>
                  </a:ext>
                </a:extLst>
              </p:cNvPr>
              <p:cNvSpPr/>
              <p:nvPr/>
            </p:nvSpPr>
            <p:spPr bwMode="auto">
              <a:xfrm>
                <a:off x="4271" y="3348"/>
                <a:ext cx="465" cy="316"/>
              </a:xfrm>
              <a:custGeom>
                <a:avLst/>
                <a:gdLst>
                  <a:gd name="T0" fmla="*/ 465 w 465"/>
                  <a:gd name="T1" fmla="*/ 0 h 316"/>
                  <a:gd name="T2" fmla="*/ 465 w 465"/>
                  <a:gd name="T3" fmla="*/ 48 h 316"/>
                  <a:gd name="T4" fmla="*/ 0 w 465"/>
                  <a:gd name="T5" fmla="*/ 316 h 316"/>
                  <a:gd name="T6" fmla="*/ 465 w 465"/>
                  <a:gd name="T7" fmla="*/ 48 h 316"/>
                  <a:gd name="T8" fmla="*/ 465 w 465"/>
                  <a:gd name="T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5" h="316">
                    <a:moveTo>
                      <a:pt x="465" y="0"/>
                    </a:moveTo>
                    <a:lnTo>
                      <a:pt x="465" y="48"/>
                    </a:lnTo>
                    <a:lnTo>
                      <a:pt x="0" y="316"/>
                    </a:lnTo>
                    <a:lnTo>
                      <a:pt x="465" y="48"/>
                    </a:lnTo>
                    <a:lnTo>
                      <a:pt x="4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7" name="íşļiḍê">
                <a:extLst>
                  <a:ext uri="{FF2B5EF4-FFF2-40B4-BE49-F238E27FC236}">
                    <a16:creationId xmlns:a16="http://schemas.microsoft.com/office/drawing/2014/main" id="{C37D585F-9C91-796B-F36C-24F2ECFCCADF}"/>
                  </a:ext>
                </a:extLst>
              </p:cNvPr>
              <p:cNvSpPr/>
              <p:nvPr/>
            </p:nvSpPr>
            <p:spPr bwMode="auto">
              <a:xfrm>
                <a:off x="4249" y="3335"/>
                <a:ext cx="465" cy="317"/>
              </a:xfrm>
              <a:custGeom>
                <a:avLst/>
                <a:gdLst>
                  <a:gd name="T0" fmla="*/ 465 w 465"/>
                  <a:gd name="T1" fmla="*/ 0 h 317"/>
                  <a:gd name="T2" fmla="*/ 0 w 465"/>
                  <a:gd name="T3" fmla="*/ 268 h 317"/>
                  <a:gd name="T4" fmla="*/ 0 w 465"/>
                  <a:gd name="T5" fmla="*/ 317 h 317"/>
                  <a:gd name="T6" fmla="*/ 0 w 465"/>
                  <a:gd name="T7" fmla="*/ 268 h 317"/>
                  <a:gd name="T8" fmla="*/ 465 w 465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5" h="317">
                    <a:moveTo>
                      <a:pt x="465" y="0"/>
                    </a:moveTo>
                    <a:lnTo>
                      <a:pt x="0" y="268"/>
                    </a:lnTo>
                    <a:lnTo>
                      <a:pt x="0" y="317"/>
                    </a:lnTo>
                    <a:lnTo>
                      <a:pt x="0" y="268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A2D9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8" name="ïšḻíḑe">
                <a:extLst>
                  <a:ext uri="{FF2B5EF4-FFF2-40B4-BE49-F238E27FC236}">
                    <a16:creationId xmlns:a16="http://schemas.microsoft.com/office/drawing/2014/main" id="{F7CF00B6-7D57-0241-7CC5-C259DE92FF44}"/>
                  </a:ext>
                </a:extLst>
              </p:cNvPr>
              <p:cNvSpPr/>
              <p:nvPr/>
            </p:nvSpPr>
            <p:spPr bwMode="auto">
              <a:xfrm>
                <a:off x="4249" y="3335"/>
                <a:ext cx="465" cy="317"/>
              </a:xfrm>
              <a:custGeom>
                <a:avLst/>
                <a:gdLst>
                  <a:gd name="T0" fmla="*/ 465 w 465"/>
                  <a:gd name="T1" fmla="*/ 0 h 317"/>
                  <a:gd name="T2" fmla="*/ 0 w 465"/>
                  <a:gd name="T3" fmla="*/ 268 h 317"/>
                  <a:gd name="T4" fmla="*/ 0 w 465"/>
                  <a:gd name="T5" fmla="*/ 317 h 317"/>
                  <a:gd name="T6" fmla="*/ 0 w 465"/>
                  <a:gd name="T7" fmla="*/ 268 h 317"/>
                  <a:gd name="T8" fmla="*/ 465 w 465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5" h="317">
                    <a:moveTo>
                      <a:pt x="465" y="0"/>
                    </a:moveTo>
                    <a:lnTo>
                      <a:pt x="0" y="268"/>
                    </a:lnTo>
                    <a:lnTo>
                      <a:pt x="0" y="317"/>
                    </a:lnTo>
                    <a:lnTo>
                      <a:pt x="0" y="268"/>
                    </a:lnTo>
                    <a:lnTo>
                      <a:pt x="4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9" name="íṩlïdê">
                <a:extLst>
                  <a:ext uri="{FF2B5EF4-FFF2-40B4-BE49-F238E27FC236}">
                    <a16:creationId xmlns:a16="http://schemas.microsoft.com/office/drawing/2014/main" id="{FB835EC7-89BF-EB01-18AF-E4CC7DB93726}"/>
                  </a:ext>
                </a:extLst>
              </p:cNvPr>
              <p:cNvSpPr/>
              <p:nvPr/>
            </p:nvSpPr>
            <p:spPr bwMode="auto">
              <a:xfrm>
                <a:off x="4271" y="3348"/>
                <a:ext cx="465" cy="316"/>
              </a:xfrm>
              <a:custGeom>
                <a:avLst/>
                <a:gdLst>
                  <a:gd name="T0" fmla="*/ 465 w 465"/>
                  <a:gd name="T1" fmla="*/ 0 h 316"/>
                  <a:gd name="T2" fmla="*/ 0 w 465"/>
                  <a:gd name="T3" fmla="*/ 268 h 316"/>
                  <a:gd name="T4" fmla="*/ 0 w 465"/>
                  <a:gd name="T5" fmla="*/ 316 h 316"/>
                  <a:gd name="T6" fmla="*/ 465 w 465"/>
                  <a:gd name="T7" fmla="*/ 48 h 316"/>
                  <a:gd name="T8" fmla="*/ 465 w 465"/>
                  <a:gd name="T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5" h="316">
                    <a:moveTo>
                      <a:pt x="465" y="0"/>
                    </a:moveTo>
                    <a:lnTo>
                      <a:pt x="0" y="268"/>
                    </a:lnTo>
                    <a:lnTo>
                      <a:pt x="0" y="316"/>
                    </a:lnTo>
                    <a:lnTo>
                      <a:pt x="465" y="48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4663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0" name="iṣlíḑe">
                <a:extLst>
                  <a:ext uri="{FF2B5EF4-FFF2-40B4-BE49-F238E27FC236}">
                    <a16:creationId xmlns:a16="http://schemas.microsoft.com/office/drawing/2014/main" id="{45233FF0-BBDF-8005-3E7F-51A69FB3B00B}"/>
                  </a:ext>
                </a:extLst>
              </p:cNvPr>
              <p:cNvSpPr/>
              <p:nvPr/>
            </p:nvSpPr>
            <p:spPr bwMode="auto">
              <a:xfrm>
                <a:off x="4271" y="3348"/>
                <a:ext cx="465" cy="316"/>
              </a:xfrm>
              <a:custGeom>
                <a:avLst/>
                <a:gdLst>
                  <a:gd name="T0" fmla="*/ 465 w 465"/>
                  <a:gd name="T1" fmla="*/ 0 h 316"/>
                  <a:gd name="T2" fmla="*/ 0 w 465"/>
                  <a:gd name="T3" fmla="*/ 268 h 316"/>
                  <a:gd name="T4" fmla="*/ 0 w 465"/>
                  <a:gd name="T5" fmla="*/ 316 h 316"/>
                  <a:gd name="T6" fmla="*/ 465 w 465"/>
                  <a:gd name="T7" fmla="*/ 48 h 316"/>
                  <a:gd name="T8" fmla="*/ 465 w 465"/>
                  <a:gd name="T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5" h="316">
                    <a:moveTo>
                      <a:pt x="465" y="0"/>
                    </a:moveTo>
                    <a:lnTo>
                      <a:pt x="0" y="268"/>
                    </a:lnTo>
                    <a:lnTo>
                      <a:pt x="0" y="316"/>
                    </a:lnTo>
                    <a:lnTo>
                      <a:pt x="465" y="48"/>
                    </a:lnTo>
                    <a:lnTo>
                      <a:pt x="4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1" name="iṧḻïdê">
                <a:extLst>
                  <a:ext uri="{FF2B5EF4-FFF2-40B4-BE49-F238E27FC236}">
                    <a16:creationId xmlns:a16="http://schemas.microsoft.com/office/drawing/2014/main" id="{C54781F3-95A0-6DDE-73E1-F8DC76E7480D}"/>
                  </a:ext>
                </a:extLst>
              </p:cNvPr>
              <p:cNvSpPr/>
              <p:nvPr/>
            </p:nvSpPr>
            <p:spPr bwMode="auto">
              <a:xfrm>
                <a:off x="4736" y="3348"/>
                <a:ext cx="0" cy="48"/>
              </a:xfrm>
              <a:custGeom>
                <a:avLst/>
                <a:gdLst>
                  <a:gd name="T0" fmla="*/ 0 h 48"/>
                  <a:gd name="T1" fmla="*/ 48 h 48"/>
                  <a:gd name="T2" fmla="*/ 0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0"/>
                    </a:move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63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2" name="ïṥ1îḑe">
                <a:extLst>
                  <a:ext uri="{FF2B5EF4-FFF2-40B4-BE49-F238E27FC236}">
                    <a16:creationId xmlns:a16="http://schemas.microsoft.com/office/drawing/2014/main" id="{A7D38B5B-E3E9-C185-2037-35C95A268292}"/>
                  </a:ext>
                </a:extLst>
              </p:cNvPr>
              <p:cNvSpPr/>
              <p:nvPr/>
            </p:nvSpPr>
            <p:spPr bwMode="auto">
              <a:xfrm>
                <a:off x="4736" y="3348"/>
                <a:ext cx="0" cy="48"/>
              </a:xfrm>
              <a:custGeom>
                <a:avLst/>
                <a:gdLst>
                  <a:gd name="T0" fmla="*/ 0 h 48"/>
                  <a:gd name="T1" fmla="*/ 48 h 48"/>
                  <a:gd name="T2" fmla="*/ 0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0"/>
                    </a:move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3" name="íṧľíḋê">
                <a:extLst>
                  <a:ext uri="{FF2B5EF4-FFF2-40B4-BE49-F238E27FC236}">
                    <a16:creationId xmlns:a16="http://schemas.microsoft.com/office/drawing/2014/main" id="{FE3DA056-3A8A-2E03-AD90-35CB635F87CE}"/>
                  </a:ext>
                </a:extLst>
              </p:cNvPr>
              <p:cNvSpPr/>
              <p:nvPr/>
            </p:nvSpPr>
            <p:spPr bwMode="auto">
              <a:xfrm>
                <a:off x="4249" y="3603"/>
                <a:ext cx="22" cy="61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49 h 61"/>
                  <a:gd name="T4" fmla="*/ 22 w 22"/>
                  <a:gd name="T5" fmla="*/ 61 h 61"/>
                  <a:gd name="T6" fmla="*/ 22 w 22"/>
                  <a:gd name="T7" fmla="*/ 13 h 61"/>
                  <a:gd name="T8" fmla="*/ 0 w 2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49"/>
                    </a:lnTo>
                    <a:lnTo>
                      <a:pt x="22" y="61"/>
                    </a:lnTo>
                    <a:lnTo>
                      <a:pt x="22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881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4" name="iŝ1îdè">
                <a:extLst>
                  <a:ext uri="{FF2B5EF4-FFF2-40B4-BE49-F238E27FC236}">
                    <a16:creationId xmlns:a16="http://schemas.microsoft.com/office/drawing/2014/main" id="{4614CE79-0B81-21E1-3269-3C6A2EA041BB}"/>
                  </a:ext>
                </a:extLst>
              </p:cNvPr>
              <p:cNvSpPr/>
              <p:nvPr/>
            </p:nvSpPr>
            <p:spPr bwMode="auto">
              <a:xfrm>
                <a:off x="4249" y="3603"/>
                <a:ext cx="22" cy="61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49 h 61"/>
                  <a:gd name="T4" fmla="*/ 22 w 22"/>
                  <a:gd name="T5" fmla="*/ 61 h 61"/>
                  <a:gd name="T6" fmla="*/ 22 w 22"/>
                  <a:gd name="T7" fmla="*/ 13 h 61"/>
                  <a:gd name="T8" fmla="*/ 0 w 2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49"/>
                    </a:lnTo>
                    <a:lnTo>
                      <a:pt x="22" y="61"/>
                    </a:lnTo>
                    <a:lnTo>
                      <a:pt x="22" y="1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5" name="íṧ1ïḑé">
                <a:extLst>
                  <a:ext uri="{FF2B5EF4-FFF2-40B4-BE49-F238E27FC236}">
                    <a16:creationId xmlns:a16="http://schemas.microsoft.com/office/drawing/2014/main" id="{290A5E83-DA4B-FFA1-B869-88A8344C935D}"/>
                  </a:ext>
                </a:extLst>
              </p:cNvPr>
              <p:cNvSpPr/>
              <p:nvPr/>
            </p:nvSpPr>
            <p:spPr bwMode="auto">
              <a:xfrm>
                <a:off x="4249" y="3335"/>
                <a:ext cx="487" cy="281"/>
              </a:xfrm>
              <a:custGeom>
                <a:avLst/>
                <a:gdLst>
                  <a:gd name="T0" fmla="*/ 465 w 487"/>
                  <a:gd name="T1" fmla="*/ 0 h 281"/>
                  <a:gd name="T2" fmla="*/ 0 w 487"/>
                  <a:gd name="T3" fmla="*/ 268 h 281"/>
                  <a:gd name="T4" fmla="*/ 22 w 487"/>
                  <a:gd name="T5" fmla="*/ 281 h 281"/>
                  <a:gd name="T6" fmla="*/ 487 w 487"/>
                  <a:gd name="T7" fmla="*/ 13 h 281"/>
                  <a:gd name="T8" fmla="*/ 465 w 487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281">
                    <a:moveTo>
                      <a:pt x="465" y="0"/>
                    </a:moveTo>
                    <a:lnTo>
                      <a:pt x="0" y="268"/>
                    </a:lnTo>
                    <a:lnTo>
                      <a:pt x="22" y="281"/>
                    </a:lnTo>
                    <a:lnTo>
                      <a:pt x="487" y="13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849D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6" name="îSlíďé">
                <a:extLst>
                  <a:ext uri="{FF2B5EF4-FFF2-40B4-BE49-F238E27FC236}">
                    <a16:creationId xmlns:a16="http://schemas.microsoft.com/office/drawing/2014/main" id="{3A6A5EEE-14AE-F4A3-156D-87EA1B8A35D6}"/>
                  </a:ext>
                </a:extLst>
              </p:cNvPr>
              <p:cNvSpPr/>
              <p:nvPr/>
            </p:nvSpPr>
            <p:spPr bwMode="auto">
              <a:xfrm>
                <a:off x="4249" y="3335"/>
                <a:ext cx="487" cy="281"/>
              </a:xfrm>
              <a:custGeom>
                <a:avLst/>
                <a:gdLst>
                  <a:gd name="T0" fmla="*/ 465 w 487"/>
                  <a:gd name="T1" fmla="*/ 0 h 281"/>
                  <a:gd name="T2" fmla="*/ 0 w 487"/>
                  <a:gd name="T3" fmla="*/ 268 h 281"/>
                  <a:gd name="T4" fmla="*/ 22 w 487"/>
                  <a:gd name="T5" fmla="*/ 281 h 281"/>
                  <a:gd name="T6" fmla="*/ 487 w 487"/>
                  <a:gd name="T7" fmla="*/ 13 h 281"/>
                  <a:gd name="T8" fmla="*/ 465 w 487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281">
                    <a:moveTo>
                      <a:pt x="465" y="0"/>
                    </a:moveTo>
                    <a:lnTo>
                      <a:pt x="0" y="268"/>
                    </a:lnTo>
                    <a:lnTo>
                      <a:pt x="22" y="281"/>
                    </a:lnTo>
                    <a:lnTo>
                      <a:pt x="487" y="13"/>
                    </a:lnTo>
                    <a:lnTo>
                      <a:pt x="4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7" name="ïšḷïḍe">
                <a:extLst>
                  <a:ext uri="{FF2B5EF4-FFF2-40B4-BE49-F238E27FC236}">
                    <a16:creationId xmlns:a16="http://schemas.microsoft.com/office/drawing/2014/main" id="{38B8D8BE-9FCE-0E63-31B3-8DAE0FA5264D}"/>
                  </a:ext>
                </a:extLst>
              </p:cNvPr>
              <p:cNvSpPr/>
              <p:nvPr/>
            </p:nvSpPr>
            <p:spPr bwMode="auto">
              <a:xfrm>
                <a:off x="5190" y="3611"/>
                <a:ext cx="154" cy="156"/>
              </a:xfrm>
              <a:custGeom>
                <a:avLst/>
                <a:gdLst>
                  <a:gd name="T0" fmla="*/ 91 w 91"/>
                  <a:gd name="T1" fmla="*/ 56 h 92"/>
                  <a:gd name="T2" fmla="*/ 85 w 91"/>
                  <a:gd name="T3" fmla="*/ 71 h 92"/>
                  <a:gd name="T4" fmla="*/ 85 w 91"/>
                  <a:gd name="T5" fmla="*/ 71 h 92"/>
                  <a:gd name="T6" fmla="*/ 82 w 91"/>
                  <a:gd name="T7" fmla="*/ 73 h 92"/>
                  <a:gd name="T8" fmla="*/ 82 w 91"/>
                  <a:gd name="T9" fmla="*/ 73 h 92"/>
                  <a:gd name="T10" fmla="*/ 49 w 91"/>
                  <a:gd name="T11" fmla="*/ 92 h 92"/>
                  <a:gd name="T12" fmla="*/ 55 w 91"/>
                  <a:gd name="T13" fmla="*/ 77 h 92"/>
                  <a:gd name="T14" fmla="*/ 44 w 91"/>
                  <a:gd name="T15" fmla="*/ 47 h 92"/>
                  <a:gd name="T16" fmla="*/ 44 w 91"/>
                  <a:gd name="T17" fmla="*/ 47 h 92"/>
                  <a:gd name="T18" fmla="*/ 23 w 91"/>
                  <a:gd name="T19" fmla="*/ 27 h 92"/>
                  <a:gd name="T20" fmla="*/ 0 w 91"/>
                  <a:gd name="T21" fmla="*/ 23 h 92"/>
                  <a:gd name="T22" fmla="*/ 37 w 91"/>
                  <a:gd name="T23" fmla="*/ 2 h 92"/>
                  <a:gd name="T24" fmla="*/ 60 w 91"/>
                  <a:gd name="T25" fmla="*/ 6 h 92"/>
                  <a:gd name="T26" fmla="*/ 81 w 91"/>
                  <a:gd name="T27" fmla="*/ 26 h 92"/>
                  <a:gd name="T28" fmla="*/ 81 w 91"/>
                  <a:gd name="T29" fmla="*/ 26 h 92"/>
                  <a:gd name="T30" fmla="*/ 91 w 91"/>
                  <a:gd name="T31" fmla="*/ 5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1" h="92">
                    <a:moveTo>
                      <a:pt x="91" y="56"/>
                    </a:moveTo>
                    <a:cubicBezTo>
                      <a:pt x="91" y="63"/>
                      <a:pt x="89" y="68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2" y="73"/>
                      <a:pt x="82" y="73"/>
                      <a:pt x="82" y="73"/>
                    </a:cubicBezTo>
                    <a:cubicBezTo>
                      <a:pt x="82" y="73"/>
                      <a:pt x="82" y="73"/>
                      <a:pt x="82" y="73"/>
                    </a:cubicBezTo>
                    <a:cubicBezTo>
                      <a:pt x="49" y="92"/>
                      <a:pt x="49" y="92"/>
                      <a:pt x="49" y="92"/>
                    </a:cubicBezTo>
                    <a:cubicBezTo>
                      <a:pt x="53" y="89"/>
                      <a:pt x="55" y="84"/>
                      <a:pt x="55" y="77"/>
                    </a:cubicBezTo>
                    <a:cubicBezTo>
                      <a:pt x="55" y="68"/>
                      <a:pt x="51" y="57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39" y="39"/>
                      <a:pt x="31" y="31"/>
                      <a:pt x="23" y="27"/>
                    </a:cubicBezTo>
                    <a:cubicBezTo>
                      <a:pt x="14" y="21"/>
                      <a:pt x="6" y="20"/>
                      <a:pt x="0" y="23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43" y="0"/>
                      <a:pt x="51" y="1"/>
                      <a:pt x="60" y="6"/>
                    </a:cubicBezTo>
                    <a:cubicBezTo>
                      <a:pt x="68" y="10"/>
                      <a:pt x="75" y="17"/>
                      <a:pt x="81" y="26"/>
                    </a:cubicBezTo>
                    <a:cubicBezTo>
                      <a:pt x="81" y="26"/>
                      <a:pt x="81" y="26"/>
                      <a:pt x="81" y="26"/>
                    </a:cubicBezTo>
                    <a:cubicBezTo>
                      <a:pt x="87" y="36"/>
                      <a:pt x="91" y="46"/>
                      <a:pt x="91" y="56"/>
                    </a:cubicBezTo>
                    <a:close/>
                  </a:path>
                </a:pathLst>
              </a:custGeom>
              <a:solidFill>
                <a:srgbClr val="C685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8" name="išḻiḍe">
                <a:extLst>
                  <a:ext uri="{FF2B5EF4-FFF2-40B4-BE49-F238E27FC236}">
                    <a16:creationId xmlns:a16="http://schemas.microsoft.com/office/drawing/2014/main" id="{0019A255-F882-03E3-EB5A-B728F95C811C}"/>
                  </a:ext>
                </a:extLst>
              </p:cNvPr>
              <p:cNvSpPr/>
              <p:nvPr/>
            </p:nvSpPr>
            <p:spPr bwMode="auto">
              <a:xfrm>
                <a:off x="5270" y="3767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0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5BA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9" name="íṣľíḍê">
                <a:extLst>
                  <a:ext uri="{FF2B5EF4-FFF2-40B4-BE49-F238E27FC236}">
                    <a16:creationId xmlns:a16="http://schemas.microsoft.com/office/drawing/2014/main" id="{B7C6CE1E-A274-833C-01B3-C634E2C64E98}"/>
                  </a:ext>
                </a:extLst>
              </p:cNvPr>
              <p:cNvSpPr/>
              <p:nvPr/>
            </p:nvSpPr>
            <p:spPr bwMode="auto">
              <a:xfrm>
                <a:off x="5186" y="3650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0 w 4"/>
                  <a:gd name="T3" fmla="*/ 2 h 2"/>
                  <a:gd name="T4" fmla="*/ 0 w 4"/>
                  <a:gd name="T5" fmla="*/ 2 h 2"/>
                  <a:gd name="T6" fmla="*/ 4 w 4"/>
                  <a:gd name="T7" fmla="*/ 0 h 2"/>
                  <a:gd name="T8" fmla="*/ 4 w 4"/>
                  <a:gd name="T9" fmla="*/ 0 h 2"/>
                  <a:gd name="T10" fmla="*/ 4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5BA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0" name="ïṣḷîḍè">
                <a:extLst>
                  <a:ext uri="{FF2B5EF4-FFF2-40B4-BE49-F238E27FC236}">
                    <a16:creationId xmlns:a16="http://schemas.microsoft.com/office/drawing/2014/main" id="{86B87135-1B73-83FD-854E-CC15DE3004DA}"/>
                  </a:ext>
                </a:extLst>
              </p:cNvPr>
              <p:cNvSpPr/>
              <p:nvPr/>
            </p:nvSpPr>
            <p:spPr bwMode="auto">
              <a:xfrm>
                <a:off x="5268" y="3769"/>
                <a:ext cx="2" cy="1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2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5BA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1" name="ïşḻíďé">
                <a:extLst>
                  <a:ext uri="{FF2B5EF4-FFF2-40B4-BE49-F238E27FC236}">
                    <a16:creationId xmlns:a16="http://schemas.microsoft.com/office/drawing/2014/main" id="{E1F1F00B-8893-BB65-F01F-B80420E6DBC2}"/>
                  </a:ext>
                </a:extLst>
              </p:cNvPr>
              <p:cNvSpPr/>
              <p:nvPr/>
            </p:nvSpPr>
            <p:spPr bwMode="auto">
              <a:xfrm>
                <a:off x="5241" y="3618"/>
                <a:ext cx="7" cy="3"/>
              </a:xfrm>
              <a:custGeom>
                <a:avLst/>
                <a:gdLst>
                  <a:gd name="T0" fmla="*/ 0 w 7"/>
                  <a:gd name="T1" fmla="*/ 3 h 3"/>
                  <a:gd name="T2" fmla="*/ 7 w 7"/>
                  <a:gd name="T3" fmla="*/ 0 h 3"/>
                  <a:gd name="T4" fmla="*/ 7 w 7"/>
                  <a:gd name="T5" fmla="*/ 0 h 3"/>
                  <a:gd name="T6" fmla="*/ 0 w 7"/>
                  <a:gd name="T7" fmla="*/ 3 h 3"/>
                  <a:gd name="T8" fmla="*/ 0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0" y="3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685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ï$1îḑê">
              <a:extLst>
                <a:ext uri="{FF2B5EF4-FFF2-40B4-BE49-F238E27FC236}">
                  <a16:creationId xmlns:a16="http://schemas.microsoft.com/office/drawing/2014/main" id="{0980B0CA-DA51-A0D4-A71E-67D804F85F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9639" y="2884785"/>
              <a:ext cx="5077104" cy="3340200"/>
              <a:chOff x="1692" y="1472"/>
              <a:chExt cx="4332" cy="2850"/>
            </a:xfrm>
          </p:grpSpPr>
          <p:sp>
            <p:nvSpPr>
              <p:cNvPr id="12" name="ïSḻîḑè">
                <a:extLst>
                  <a:ext uri="{FF2B5EF4-FFF2-40B4-BE49-F238E27FC236}">
                    <a16:creationId xmlns:a16="http://schemas.microsoft.com/office/drawing/2014/main" id="{98F35380-B4FA-2DA4-3890-1A2D545CFCC1}"/>
                  </a:ext>
                </a:extLst>
              </p:cNvPr>
              <p:cNvSpPr/>
              <p:nvPr/>
            </p:nvSpPr>
            <p:spPr bwMode="auto">
              <a:xfrm>
                <a:off x="5322" y="3733"/>
                <a:ext cx="11" cy="5"/>
              </a:xfrm>
              <a:custGeom>
                <a:avLst/>
                <a:gdLst>
                  <a:gd name="T0" fmla="*/ 2 w 11"/>
                  <a:gd name="T1" fmla="*/ 5 h 5"/>
                  <a:gd name="T2" fmla="*/ 11 w 11"/>
                  <a:gd name="T3" fmla="*/ 0 h 5"/>
                  <a:gd name="T4" fmla="*/ 0 w 11"/>
                  <a:gd name="T5" fmla="*/ 5 h 5"/>
                  <a:gd name="T6" fmla="*/ 2 w 11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5">
                    <a:moveTo>
                      <a:pt x="2" y="5"/>
                    </a:moveTo>
                    <a:lnTo>
                      <a:pt x="11" y="0"/>
                    </a:lnTo>
                    <a:lnTo>
                      <a:pt x="0" y="5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C685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$liḍe">
                <a:extLst>
                  <a:ext uri="{FF2B5EF4-FFF2-40B4-BE49-F238E27FC236}">
                    <a16:creationId xmlns:a16="http://schemas.microsoft.com/office/drawing/2014/main" id="{14C37662-BF71-D124-4F41-0D077EF92181}"/>
                  </a:ext>
                </a:extLst>
              </p:cNvPr>
              <p:cNvSpPr/>
              <p:nvPr/>
            </p:nvSpPr>
            <p:spPr bwMode="auto">
              <a:xfrm>
                <a:off x="5319" y="3738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0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5BA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ṩľïḑê">
                <a:extLst>
                  <a:ext uri="{FF2B5EF4-FFF2-40B4-BE49-F238E27FC236}">
                    <a16:creationId xmlns:a16="http://schemas.microsoft.com/office/drawing/2014/main" id="{BB39B1CD-8D71-AA05-B9F4-09368D4424E3}"/>
                  </a:ext>
                </a:extLst>
              </p:cNvPr>
              <p:cNvSpPr/>
              <p:nvPr/>
            </p:nvSpPr>
            <p:spPr bwMode="auto">
              <a:xfrm>
                <a:off x="5237" y="3621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0 w 4"/>
                  <a:gd name="T3" fmla="*/ 2 h 2"/>
                  <a:gd name="T4" fmla="*/ 0 w 4"/>
                  <a:gd name="T5" fmla="*/ 2 h 2"/>
                  <a:gd name="T6" fmla="*/ 4 w 4"/>
                  <a:gd name="T7" fmla="*/ 0 h 2"/>
                  <a:gd name="T8" fmla="*/ 2 w 4"/>
                  <a:gd name="T9" fmla="*/ 0 h 2"/>
                  <a:gd name="T10" fmla="*/ 2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5BA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śļíḍe">
                <a:extLst>
                  <a:ext uri="{FF2B5EF4-FFF2-40B4-BE49-F238E27FC236}">
                    <a16:creationId xmlns:a16="http://schemas.microsoft.com/office/drawing/2014/main" id="{4E83D307-1E3C-F24F-9A48-6A92B2C23B64}"/>
                  </a:ext>
                </a:extLst>
              </p:cNvPr>
              <p:cNvSpPr/>
              <p:nvPr/>
            </p:nvSpPr>
            <p:spPr bwMode="auto">
              <a:xfrm>
                <a:off x="5317" y="3740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A5BA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ṡľíďè">
                <a:extLst>
                  <a:ext uri="{FF2B5EF4-FFF2-40B4-BE49-F238E27FC236}">
                    <a16:creationId xmlns:a16="http://schemas.microsoft.com/office/drawing/2014/main" id="{7B30BF52-A02D-FCA8-C14B-224DA127EBA9}"/>
                  </a:ext>
                </a:extLst>
              </p:cNvPr>
              <p:cNvSpPr/>
              <p:nvPr/>
            </p:nvSpPr>
            <p:spPr bwMode="auto">
              <a:xfrm>
                <a:off x="3294" y="3638"/>
                <a:ext cx="678" cy="390"/>
              </a:xfrm>
              <a:custGeom>
                <a:avLst/>
                <a:gdLst>
                  <a:gd name="T0" fmla="*/ 0 w 678"/>
                  <a:gd name="T1" fmla="*/ 195 h 390"/>
                  <a:gd name="T2" fmla="*/ 340 w 678"/>
                  <a:gd name="T3" fmla="*/ 0 h 390"/>
                  <a:gd name="T4" fmla="*/ 678 w 678"/>
                  <a:gd name="T5" fmla="*/ 195 h 390"/>
                  <a:gd name="T6" fmla="*/ 340 w 678"/>
                  <a:gd name="T7" fmla="*/ 390 h 390"/>
                  <a:gd name="T8" fmla="*/ 0 w 678"/>
                  <a:gd name="T9" fmla="*/ 195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8" h="390">
                    <a:moveTo>
                      <a:pt x="0" y="195"/>
                    </a:moveTo>
                    <a:lnTo>
                      <a:pt x="340" y="0"/>
                    </a:lnTo>
                    <a:lnTo>
                      <a:pt x="678" y="195"/>
                    </a:lnTo>
                    <a:lnTo>
                      <a:pt x="340" y="390"/>
                    </a:ln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CF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ṣḻíḋè">
                <a:extLst>
                  <a:ext uri="{FF2B5EF4-FFF2-40B4-BE49-F238E27FC236}">
                    <a16:creationId xmlns:a16="http://schemas.microsoft.com/office/drawing/2014/main" id="{E49AC11F-E698-A242-29B4-A771D0865BE8}"/>
                  </a:ext>
                </a:extLst>
              </p:cNvPr>
              <p:cNvSpPr/>
              <p:nvPr/>
            </p:nvSpPr>
            <p:spPr bwMode="auto">
              <a:xfrm>
                <a:off x="3294" y="3638"/>
                <a:ext cx="678" cy="390"/>
              </a:xfrm>
              <a:custGeom>
                <a:avLst/>
                <a:gdLst>
                  <a:gd name="T0" fmla="*/ 0 w 678"/>
                  <a:gd name="T1" fmla="*/ 195 h 390"/>
                  <a:gd name="T2" fmla="*/ 340 w 678"/>
                  <a:gd name="T3" fmla="*/ 0 h 390"/>
                  <a:gd name="T4" fmla="*/ 678 w 678"/>
                  <a:gd name="T5" fmla="*/ 195 h 390"/>
                  <a:gd name="T6" fmla="*/ 340 w 678"/>
                  <a:gd name="T7" fmla="*/ 390 h 390"/>
                  <a:gd name="T8" fmla="*/ 0 w 678"/>
                  <a:gd name="T9" fmla="*/ 195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8" h="390">
                    <a:moveTo>
                      <a:pt x="0" y="195"/>
                    </a:moveTo>
                    <a:lnTo>
                      <a:pt x="340" y="0"/>
                    </a:lnTo>
                    <a:lnTo>
                      <a:pt x="678" y="195"/>
                    </a:lnTo>
                    <a:lnTo>
                      <a:pt x="340" y="390"/>
                    </a:lnTo>
                    <a:lnTo>
                      <a:pt x="0" y="19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ṣ1ïḋe">
                <a:extLst>
                  <a:ext uri="{FF2B5EF4-FFF2-40B4-BE49-F238E27FC236}">
                    <a16:creationId xmlns:a16="http://schemas.microsoft.com/office/drawing/2014/main" id="{ACC856FE-4D05-9C22-EF2D-2758BECFCDF3}"/>
                  </a:ext>
                </a:extLst>
              </p:cNvPr>
              <p:cNvSpPr/>
              <p:nvPr/>
            </p:nvSpPr>
            <p:spPr bwMode="auto">
              <a:xfrm>
                <a:off x="3294" y="3638"/>
                <a:ext cx="678" cy="390"/>
              </a:xfrm>
              <a:custGeom>
                <a:avLst/>
                <a:gdLst>
                  <a:gd name="T0" fmla="*/ 340 w 678"/>
                  <a:gd name="T1" fmla="*/ 0 h 390"/>
                  <a:gd name="T2" fmla="*/ 0 w 678"/>
                  <a:gd name="T3" fmla="*/ 195 h 390"/>
                  <a:gd name="T4" fmla="*/ 340 w 678"/>
                  <a:gd name="T5" fmla="*/ 390 h 390"/>
                  <a:gd name="T6" fmla="*/ 678 w 678"/>
                  <a:gd name="T7" fmla="*/ 195 h 390"/>
                  <a:gd name="T8" fmla="*/ 340 w 678"/>
                  <a:gd name="T9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8" h="390">
                    <a:moveTo>
                      <a:pt x="340" y="0"/>
                    </a:moveTo>
                    <a:lnTo>
                      <a:pt x="0" y="195"/>
                    </a:lnTo>
                    <a:lnTo>
                      <a:pt x="340" y="390"/>
                    </a:lnTo>
                    <a:lnTo>
                      <a:pt x="678" y="195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F667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šlíďe">
                <a:extLst>
                  <a:ext uri="{FF2B5EF4-FFF2-40B4-BE49-F238E27FC236}">
                    <a16:creationId xmlns:a16="http://schemas.microsoft.com/office/drawing/2014/main" id="{F0DB12DE-3A51-8000-149C-721AC8795039}"/>
                  </a:ext>
                </a:extLst>
              </p:cNvPr>
              <p:cNvSpPr/>
              <p:nvPr/>
            </p:nvSpPr>
            <p:spPr bwMode="auto">
              <a:xfrm>
                <a:off x="3294" y="3638"/>
                <a:ext cx="678" cy="390"/>
              </a:xfrm>
              <a:custGeom>
                <a:avLst/>
                <a:gdLst>
                  <a:gd name="T0" fmla="*/ 340 w 678"/>
                  <a:gd name="T1" fmla="*/ 0 h 390"/>
                  <a:gd name="T2" fmla="*/ 0 w 678"/>
                  <a:gd name="T3" fmla="*/ 195 h 390"/>
                  <a:gd name="T4" fmla="*/ 340 w 678"/>
                  <a:gd name="T5" fmla="*/ 390 h 390"/>
                  <a:gd name="T6" fmla="*/ 678 w 678"/>
                  <a:gd name="T7" fmla="*/ 195 h 390"/>
                  <a:gd name="T8" fmla="*/ 340 w 678"/>
                  <a:gd name="T9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8" h="390">
                    <a:moveTo>
                      <a:pt x="340" y="0"/>
                    </a:moveTo>
                    <a:lnTo>
                      <a:pt x="0" y="195"/>
                    </a:lnTo>
                    <a:lnTo>
                      <a:pt x="340" y="390"/>
                    </a:lnTo>
                    <a:lnTo>
                      <a:pt x="678" y="195"/>
                    </a:lnTo>
                    <a:lnTo>
                      <a:pt x="34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ïsľïḋé">
                <a:extLst>
                  <a:ext uri="{FF2B5EF4-FFF2-40B4-BE49-F238E27FC236}">
                    <a16:creationId xmlns:a16="http://schemas.microsoft.com/office/drawing/2014/main" id="{CEC6BFD7-B5C3-B25D-B1C2-1F17629BFA40}"/>
                  </a:ext>
                </a:extLst>
              </p:cNvPr>
              <p:cNvSpPr/>
              <p:nvPr/>
            </p:nvSpPr>
            <p:spPr bwMode="auto">
              <a:xfrm>
                <a:off x="3294" y="3833"/>
                <a:ext cx="678" cy="244"/>
              </a:xfrm>
              <a:custGeom>
                <a:avLst/>
                <a:gdLst>
                  <a:gd name="T0" fmla="*/ 0 w 678"/>
                  <a:gd name="T1" fmla="*/ 0 h 244"/>
                  <a:gd name="T2" fmla="*/ 0 w 678"/>
                  <a:gd name="T3" fmla="*/ 48 h 244"/>
                  <a:gd name="T4" fmla="*/ 340 w 678"/>
                  <a:gd name="T5" fmla="*/ 244 h 244"/>
                  <a:gd name="T6" fmla="*/ 678 w 678"/>
                  <a:gd name="T7" fmla="*/ 48 h 244"/>
                  <a:gd name="T8" fmla="*/ 678 w 678"/>
                  <a:gd name="T9" fmla="*/ 0 h 244"/>
                  <a:gd name="T10" fmla="*/ 340 w 678"/>
                  <a:gd name="T11" fmla="*/ 195 h 244"/>
                  <a:gd name="T12" fmla="*/ 0 w 678"/>
                  <a:gd name="T1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8" h="244">
                    <a:moveTo>
                      <a:pt x="0" y="0"/>
                    </a:moveTo>
                    <a:lnTo>
                      <a:pt x="0" y="48"/>
                    </a:lnTo>
                    <a:lnTo>
                      <a:pt x="340" y="244"/>
                    </a:lnTo>
                    <a:lnTo>
                      <a:pt x="678" y="48"/>
                    </a:lnTo>
                    <a:lnTo>
                      <a:pt x="678" y="0"/>
                    </a:lnTo>
                    <a:lnTo>
                      <a:pt x="340" y="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ṥļïḓe">
                <a:extLst>
                  <a:ext uri="{FF2B5EF4-FFF2-40B4-BE49-F238E27FC236}">
                    <a16:creationId xmlns:a16="http://schemas.microsoft.com/office/drawing/2014/main" id="{268E384F-2F7E-2544-F6EA-466030646530}"/>
                  </a:ext>
                </a:extLst>
              </p:cNvPr>
              <p:cNvSpPr/>
              <p:nvPr/>
            </p:nvSpPr>
            <p:spPr bwMode="auto">
              <a:xfrm>
                <a:off x="3294" y="3833"/>
                <a:ext cx="678" cy="244"/>
              </a:xfrm>
              <a:custGeom>
                <a:avLst/>
                <a:gdLst>
                  <a:gd name="T0" fmla="*/ 0 w 678"/>
                  <a:gd name="T1" fmla="*/ 0 h 244"/>
                  <a:gd name="T2" fmla="*/ 0 w 678"/>
                  <a:gd name="T3" fmla="*/ 48 h 244"/>
                  <a:gd name="T4" fmla="*/ 340 w 678"/>
                  <a:gd name="T5" fmla="*/ 244 h 244"/>
                  <a:gd name="T6" fmla="*/ 678 w 678"/>
                  <a:gd name="T7" fmla="*/ 48 h 244"/>
                  <a:gd name="T8" fmla="*/ 678 w 678"/>
                  <a:gd name="T9" fmla="*/ 0 h 244"/>
                  <a:gd name="T10" fmla="*/ 340 w 678"/>
                  <a:gd name="T11" fmla="*/ 195 h 244"/>
                  <a:gd name="T12" fmla="*/ 0 w 678"/>
                  <a:gd name="T1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8" h="244">
                    <a:moveTo>
                      <a:pt x="0" y="0"/>
                    </a:moveTo>
                    <a:lnTo>
                      <a:pt x="0" y="48"/>
                    </a:lnTo>
                    <a:lnTo>
                      <a:pt x="340" y="244"/>
                    </a:lnTo>
                    <a:lnTo>
                      <a:pt x="678" y="48"/>
                    </a:lnTo>
                    <a:lnTo>
                      <a:pt x="678" y="0"/>
                    </a:lnTo>
                    <a:lnTo>
                      <a:pt x="340" y="19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ṥlïďê">
                <a:extLst>
                  <a:ext uri="{FF2B5EF4-FFF2-40B4-BE49-F238E27FC236}">
                    <a16:creationId xmlns:a16="http://schemas.microsoft.com/office/drawing/2014/main" id="{7A597E5E-E26C-1FC9-097D-E5D945364986}"/>
                  </a:ext>
                </a:extLst>
              </p:cNvPr>
              <p:cNvSpPr/>
              <p:nvPr/>
            </p:nvSpPr>
            <p:spPr bwMode="auto">
              <a:xfrm>
                <a:off x="3499" y="3760"/>
                <a:ext cx="262" cy="158"/>
              </a:xfrm>
              <a:custGeom>
                <a:avLst/>
                <a:gdLst>
                  <a:gd name="T0" fmla="*/ 228 w 262"/>
                  <a:gd name="T1" fmla="*/ 24 h 158"/>
                  <a:gd name="T2" fmla="*/ 203 w 262"/>
                  <a:gd name="T3" fmla="*/ 75 h 158"/>
                  <a:gd name="T4" fmla="*/ 262 w 262"/>
                  <a:gd name="T5" fmla="*/ 121 h 158"/>
                  <a:gd name="T6" fmla="*/ 170 w 262"/>
                  <a:gd name="T7" fmla="*/ 116 h 158"/>
                  <a:gd name="T8" fmla="*/ 121 w 262"/>
                  <a:gd name="T9" fmla="*/ 158 h 158"/>
                  <a:gd name="T10" fmla="*/ 89 w 262"/>
                  <a:gd name="T11" fmla="*/ 104 h 158"/>
                  <a:gd name="T12" fmla="*/ 0 w 262"/>
                  <a:gd name="T13" fmla="*/ 83 h 158"/>
                  <a:gd name="T14" fmla="*/ 72 w 262"/>
                  <a:gd name="T15" fmla="*/ 55 h 158"/>
                  <a:gd name="T16" fmla="*/ 67 w 262"/>
                  <a:gd name="T17" fmla="*/ 0 h 158"/>
                  <a:gd name="T18" fmla="*/ 143 w 262"/>
                  <a:gd name="T19" fmla="*/ 36 h 158"/>
                  <a:gd name="T20" fmla="*/ 228 w 262"/>
                  <a:gd name="T21" fmla="*/ 2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158">
                    <a:moveTo>
                      <a:pt x="228" y="24"/>
                    </a:moveTo>
                    <a:lnTo>
                      <a:pt x="203" y="75"/>
                    </a:lnTo>
                    <a:lnTo>
                      <a:pt x="262" y="121"/>
                    </a:lnTo>
                    <a:lnTo>
                      <a:pt x="170" y="116"/>
                    </a:lnTo>
                    <a:lnTo>
                      <a:pt x="121" y="158"/>
                    </a:lnTo>
                    <a:lnTo>
                      <a:pt x="89" y="104"/>
                    </a:lnTo>
                    <a:lnTo>
                      <a:pt x="0" y="83"/>
                    </a:lnTo>
                    <a:lnTo>
                      <a:pt x="72" y="55"/>
                    </a:lnTo>
                    <a:lnTo>
                      <a:pt x="67" y="0"/>
                    </a:lnTo>
                    <a:lnTo>
                      <a:pt x="143" y="36"/>
                    </a:lnTo>
                    <a:lnTo>
                      <a:pt x="228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liḑê">
                <a:extLst>
                  <a:ext uri="{FF2B5EF4-FFF2-40B4-BE49-F238E27FC236}">
                    <a16:creationId xmlns:a16="http://schemas.microsoft.com/office/drawing/2014/main" id="{E633F68B-F019-D2D9-E08E-0C3565BA69BD}"/>
                  </a:ext>
                </a:extLst>
              </p:cNvPr>
              <p:cNvSpPr/>
              <p:nvPr/>
            </p:nvSpPr>
            <p:spPr bwMode="auto">
              <a:xfrm>
                <a:off x="3294" y="3833"/>
                <a:ext cx="340" cy="244"/>
              </a:xfrm>
              <a:custGeom>
                <a:avLst/>
                <a:gdLst>
                  <a:gd name="T0" fmla="*/ 0 w 340"/>
                  <a:gd name="T1" fmla="*/ 0 h 244"/>
                  <a:gd name="T2" fmla="*/ 0 w 340"/>
                  <a:gd name="T3" fmla="*/ 48 h 244"/>
                  <a:gd name="T4" fmla="*/ 340 w 340"/>
                  <a:gd name="T5" fmla="*/ 244 h 244"/>
                  <a:gd name="T6" fmla="*/ 340 w 340"/>
                  <a:gd name="T7" fmla="*/ 195 h 244"/>
                  <a:gd name="T8" fmla="*/ 0 w 340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244">
                    <a:moveTo>
                      <a:pt x="0" y="0"/>
                    </a:moveTo>
                    <a:lnTo>
                      <a:pt x="0" y="48"/>
                    </a:lnTo>
                    <a:lnTo>
                      <a:pt x="340" y="244"/>
                    </a:lnTo>
                    <a:lnTo>
                      <a:pt x="340" y="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51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ṡḻíḓé">
                <a:extLst>
                  <a:ext uri="{FF2B5EF4-FFF2-40B4-BE49-F238E27FC236}">
                    <a16:creationId xmlns:a16="http://schemas.microsoft.com/office/drawing/2014/main" id="{B4ADBD54-897B-105C-1848-8FFC8DCE7D61}"/>
                  </a:ext>
                </a:extLst>
              </p:cNvPr>
              <p:cNvSpPr/>
              <p:nvPr/>
            </p:nvSpPr>
            <p:spPr bwMode="auto">
              <a:xfrm>
                <a:off x="3294" y="3833"/>
                <a:ext cx="340" cy="244"/>
              </a:xfrm>
              <a:custGeom>
                <a:avLst/>
                <a:gdLst>
                  <a:gd name="T0" fmla="*/ 0 w 340"/>
                  <a:gd name="T1" fmla="*/ 0 h 244"/>
                  <a:gd name="T2" fmla="*/ 0 w 340"/>
                  <a:gd name="T3" fmla="*/ 48 h 244"/>
                  <a:gd name="T4" fmla="*/ 340 w 340"/>
                  <a:gd name="T5" fmla="*/ 244 h 244"/>
                  <a:gd name="T6" fmla="*/ 340 w 340"/>
                  <a:gd name="T7" fmla="*/ 195 h 244"/>
                  <a:gd name="T8" fmla="*/ 0 w 340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244">
                    <a:moveTo>
                      <a:pt x="0" y="0"/>
                    </a:moveTo>
                    <a:lnTo>
                      <a:pt x="0" y="48"/>
                    </a:lnTo>
                    <a:lnTo>
                      <a:pt x="340" y="244"/>
                    </a:lnTo>
                    <a:lnTo>
                      <a:pt x="340" y="19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ṥľíḑê">
                <a:extLst>
                  <a:ext uri="{FF2B5EF4-FFF2-40B4-BE49-F238E27FC236}">
                    <a16:creationId xmlns:a16="http://schemas.microsoft.com/office/drawing/2014/main" id="{8F8D2B19-8791-E068-32DA-63E02DDE8099}"/>
                  </a:ext>
                </a:extLst>
              </p:cNvPr>
              <p:cNvSpPr/>
              <p:nvPr/>
            </p:nvSpPr>
            <p:spPr bwMode="auto">
              <a:xfrm>
                <a:off x="1901" y="3068"/>
                <a:ext cx="678" cy="389"/>
              </a:xfrm>
              <a:custGeom>
                <a:avLst/>
                <a:gdLst>
                  <a:gd name="T0" fmla="*/ 0 w 678"/>
                  <a:gd name="T1" fmla="*/ 194 h 389"/>
                  <a:gd name="T2" fmla="*/ 339 w 678"/>
                  <a:gd name="T3" fmla="*/ 0 h 389"/>
                  <a:gd name="T4" fmla="*/ 678 w 678"/>
                  <a:gd name="T5" fmla="*/ 194 h 389"/>
                  <a:gd name="T6" fmla="*/ 338 w 678"/>
                  <a:gd name="T7" fmla="*/ 389 h 389"/>
                  <a:gd name="T8" fmla="*/ 0 w 678"/>
                  <a:gd name="T9" fmla="*/ 194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8" h="389">
                    <a:moveTo>
                      <a:pt x="0" y="194"/>
                    </a:moveTo>
                    <a:lnTo>
                      <a:pt x="339" y="0"/>
                    </a:lnTo>
                    <a:lnTo>
                      <a:pt x="678" y="194"/>
                    </a:lnTo>
                    <a:lnTo>
                      <a:pt x="338" y="389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rgbClr val="416B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ľiḍé">
                <a:extLst>
                  <a:ext uri="{FF2B5EF4-FFF2-40B4-BE49-F238E27FC236}">
                    <a16:creationId xmlns:a16="http://schemas.microsoft.com/office/drawing/2014/main" id="{EE19A952-964C-2218-D51E-27F56397BFE8}"/>
                  </a:ext>
                </a:extLst>
              </p:cNvPr>
              <p:cNvSpPr/>
              <p:nvPr/>
            </p:nvSpPr>
            <p:spPr bwMode="auto">
              <a:xfrm>
                <a:off x="1901" y="3068"/>
                <a:ext cx="678" cy="389"/>
              </a:xfrm>
              <a:custGeom>
                <a:avLst/>
                <a:gdLst>
                  <a:gd name="T0" fmla="*/ 0 w 678"/>
                  <a:gd name="T1" fmla="*/ 194 h 389"/>
                  <a:gd name="T2" fmla="*/ 339 w 678"/>
                  <a:gd name="T3" fmla="*/ 0 h 389"/>
                  <a:gd name="T4" fmla="*/ 678 w 678"/>
                  <a:gd name="T5" fmla="*/ 194 h 389"/>
                  <a:gd name="T6" fmla="*/ 338 w 678"/>
                  <a:gd name="T7" fmla="*/ 389 h 389"/>
                  <a:gd name="T8" fmla="*/ 0 w 678"/>
                  <a:gd name="T9" fmla="*/ 194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8" h="389">
                    <a:moveTo>
                      <a:pt x="0" y="194"/>
                    </a:moveTo>
                    <a:lnTo>
                      <a:pt x="339" y="0"/>
                    </a:lnTo>
                    <a:lnTo>
                      <a:pt x="678" y="194"/>
                    </a:lnTo>
                    <a:lnTo>
                      <a:pt x="338" y="389"/>
                    </a:lnTo>
                    <a:lnTo>
                      <a:pt x="0" y="19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ṩḻiďê">
                <a:extLst>
                  <a:ext uri="{FF2B5EF4-FFF2-40B4-BE49-F238E27FC236}">
                    <a16:creationId xmlns:a16="http://schemas.microsoft.com/office/drawing/2014/main" id="{DA2C4AB2-42D7-9068-025C-429C1C24DB65}"/>
                  </a:ext>
                </a:extLst>
              </p:cNvPr>
              <p:cNvSpPr/>
              <p:nvPr/>
            </p:nvSpPr>
            <p:spPr bwMode="auto">
              <a:xfrm>
                <a:off x="1901" y="3068"/>
                <a:ext cx="678" cy="389"/>
              </a:xfrm>
              <a:custGeom>
                <a:avLst/>
                <a:gdLst>
                  <a:gd name="T0" fmla="*/ 339 w 678"/>
                  <a:gd name="T1" fmla="*/ 0 h 389"/>
                  <a:gd name="T2" fmla="*/ 0 w 678"/>
                  <a:gd name="T3" fmla="*/ 194 h 389"/>
                  <a:gd name="T4" fmla="*/ 338 w 678"/>
                  <a:gd name="T5" fmla="*/ 389 h 389"/>
                  <a:gd name="T6" fmla="*/ 678 w 678"/>
                  <a:gd name="T7" fmla="*/ 194 h 389"/>
                  <a:gd name="T8" fmla="*/ 339 w 678"/>
                  <a:gd name="T9" fmla="*/ 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8" h="389">
                    <a:moveTo>
                      <a:pt x="339" y="0"/>
                    </a:moveTo>
                    <a:lnTo>
                      <a:pt x="0" y="194"/>
                    </a:lnTo>
                    <a:lnTo>
                      <a:pt x="338" y="389"/>
                    </a:lnTo>
                    <a:lnTo>
                      <a:pt x="678" y="194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rgbClr val="416B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ṧḻídê">
                <a:extLst>
                  <a:ext uri="{FF2B5EF4-FFF2-40B4-BE49-F238E27FC236}">
                    <a16:creationId xmlns:a16="http://schemas.microsoft.com/office/drawing/2014/main" id="{3D65BCFF-23C6-8327-FA69-D63085330D50}"/>
                  </a:ext>
                </a:extLst>
              </p:cNvPr>
              <p:cNvSpPr/>
              <p:nvPr/>
            </p:nvSpPr>
            <p:spPr bwMode="auto">
              <a:xfrm>
                <a:off x="1901" y="3068"/>
                <a:ext cx="678" cy="389"/>
              </a:xfrm>
              <a:custGeom>
                <a:avLst/>
                <a:gdLst>
                  <a:gd name="T0" fmla="*/ 339 w 678"/>
                  <a:gd name="T1" fmla="*/ 0 h 389"/>
                  <a:gd name="T2" fmla="*/ 0 w 678"/>
                  <a:gd name="T3" fmla="*/ 194 h 389"/>
                  <a:gd name="T4" fmla="*/ 338 w 678"/>
                  <a:gd name="T5" fmla="*/ 389 h 389"/>
                  <a:gd name="T6" fmla="*/ 678 w 678"/>
                  <a:gd name="T7" fmla="*/ 194 h 389"/>
                  <a:gd name="T8" fmla="*/ 339 w 678"/>
                  <a:gd name="T9" fmla="*/ 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8" h="389">
                    <a:moveTo>
                      <a:pt x="339" y="0"/>
                    </a:moveTo>
                    <a:lnTo>
                      <a:pt x="0" y="194"/>
                    </a:lnTo>
                    <a:lnTo>
                      <a:pt x="338" y="389"/>
                    </a:lnTo>
                    <a:lnTo>
                      <a:pt x="678" y="194"/>
                    </a:lnTo>
                    <a:lnTo>
                      <a:pt x="33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ṧľídê">
                <a:extLst>
                  <a:ext uri="{FF2B5EF4-FFF2-40B4-BE49-F238E27FC236}">
                    <a16:creationId xmlns:a16="http://schemas.microsoft.com/office/drawing/2014/main" id="{E01E497D-13F6-99F1-7B42-914FD4C0B1AB}"/>
                  </a:ext>
                </a:extLst>
              </p:cNvPr>
              <p:cNvSpPr/>
              <p:nvPr/>
            </p:nvSpPr>
            <p:spPr bwMode="auto">
              <a:xfrm>
                <a:off x="1901" y="3262"/>
                <a:ext cx="678" cy="244"/>
              </a:xfrm>
              <a:custGeom>
                <a:avLst/>
                <a:gdLst>
                  <a:gd name="T0" fmla="*/ 0 w 678"/>
                  <a:gd name="T1" fmla="*/ 0 h 244"/>
                  <a:gd name="T2" fmla="*/ 0 w 678"/>
                  <a:gd name="T3" fmla="*/ 49 h 244"/>
                  <a:gd name="T4" fmla="*/ 339 w 678"/>
                  <a:gd name="T5" fmla="*/ 244 h 244"/>
                  <a:gd name="T6" fmla="*/ 678 w 678"/>
                  <a:gd name="T7" fmla="*/ 49 h 244"/>
                  <a:gd name="T8" fmla="*/ 678 w 678"/>
                  <a:gd name="T9" fmla="*/ 0 h 244"/>
                  <a:gd name="T10" fmla="*/ 338 w 678"/>
                  <a:gd name="T11" fmla="*/ 195 h 244"/>
                  <a:gd name="T12" fmla="*/ 0 w 678"/>
                  <a:gd name="T1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8" h="244">
                    <a:moveTo>
                      <a:pt x="0" y="0"/>
                    </a:moveTo>
                    <a:lnTo>
                      <a:pt x="0" y="49"/>
                    </a:lnTo>
                    <a:lnTo>
                      <a:pt x="339" y="244"/>
                    </a:lnTo>
                    <a:lnTo>
                      <a:pt x="678" y="49"/>
                    </a:lnTo>
                    <a:lnTo>
                      <a:pt x="678" y="0"/>
                    </a:lnTo>
                    <a:lnTo>
                      <a:pt x="338" y="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42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ṩḷïḓe">
                <a:extLst>
                  <a:ext uri="{FF2B5EF4-FFF2-40B4-BE49-F238E27FC236}">
                    <a16:creationId xmlns:a16="http://schemas.microsoft.com/office/drawing/2014/main" id="{71E2AE43-4233-2261-6448-D0C27E4C79D1}"/>
                  </a:ext>
                </a:extLst>
              </p:cNvPr>
              <p:cNvSpPr/>
              <p:nvPr/>
            </p:nvSpPr>
            <p:spPr bwMode="auto">
              <a:xfrm>
                <a:off x="1901" y="3262"/>
                <a:ext cx="678" cy="244"/>
              </a:xfrm>
              <a:custGeom>
                <a:avLst/>
                <a:gdLst>
                  <a:gd name="T0" fmla="*/ 0 w 678"/>
                  <a:gd name="T1" fmla="*/ 0 h 244"/>
                  <a:gd name="T2" fmla="*/ 0 w 678"/>
                  <a:gd name="T3" fmla="*/ 49 h 244"/>
                  <a:gd name="T4" fmla="*/ 339 w 678"/>
                  <a:gd name="T5" fmla="*/ 244 h 244"/>
                  <a:gd name="T6" fmla="*/ 678 w 678"/>
                  <a:gd name="T7" fmla="*/ 49 h 244"/>
                  <a:gd name="T8" fmla="*/ 678 w 678"/>
                  <a:gd name="T9" fmla="*/ 0 h 244"/>
                  <a:gd name="T10" fmla="*/ 338 w 678"/>
                  <a:gd name="T11" fmla="*/ 195 h 244"/>
                  <a:gd name="T12" fmla="*/ 0 w 678"/>
                  <a:gd name="T1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8" h="244">
                    <a:moveTo>
                      <a:pt x="0" y="0"/>
                    </a:moveTo>
                    <a:lnTo>
                      <a:pt x="0" y="49"/>
                    </a:lnTo>
                    <a:lnTo>
                      <a:pt x="339" y="244"/>
                    </a:lnTo>
                    <a:lnTo>
                      <a:pt x="678" y="49"/>
                    </a:lnTo>
                    <a:lnTo>
                      <a:pt x="678" y="0"/>
                    </a:lnTo>
                    <a:lnTo>
                      <a:pt x="338" y="19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ṣḻíḓê">
                <a:extLst>
                  <a:ext uri="{FF2B5EF4-FFF2-40B4-BE49-F238E27FC236}">
                    <a16:creationId xmlns:a16="http://schemas.microsoft.com/office/drawing/2014/main" id="{73467363-CAFA-2741-0A5D-F7C0DC19F726}"/>
                  </a:ext>
                </a:extLst>
              </p:cNvPr>
              <p:cNvSpPr/>
              <p:nvPr/>
            </p:nvSpPr>
            <p:spPr bwMode="auto">
              <a:xfrm>
                <a:off x="2103" y="3179"/>
                <a:ext cx="273" cy="167"/>
              </a:xfrm>
              <a:custGeom>
                <a:avLst/>
                <a:gdLst>
                  <a:gd name="T0" fmla="*/ 72 w 161"/>
                  <a:gd name="T1" fmla="*/ 1 h 99"/>
                  <a:gd name="T2" fmla="*/ 156 w 161"/>
                  <a:gd name="T3" fmla="*/ 49 h 99"/>
                  <a:gd name="T4" fmla="*/ 156 w 161"/>
                  <a:gd name="T5" fmla="*/ 63 h 99"/>
                  <a:gd name="T6" fmla="*/ 97 w 161"/>
                  <a:gd name="T7" fmla="*/ 97 h 99"/>
                  <a:gd name="T8" fmla="*/ 89 w 161"/>
                  <a:gd name="T9" fmla="*/ 97 h 99"/>
                  <a:gd name="T10" fmla="*/ 45 w 161"/>
                  <a:gd name="T11" fmla="*/ 71 h 99"/>
                  <a:gd name="T12" fmla="*/ 6 w 161"/>
                  <a:gd name="T13" fmla="*/ 49 h 99"/>
                  <a:gd name="T14" fmla="*/ 6 w 161"/>
                  <a:gd name="T15" fmla="*/ 35 h 99"/>
                  <a:gd name="T16" fmla="*/ 64 w 161"/>
                  <a:gd name="T17" fmla="*/ 1 h 99"/>
                  <a:gd name="T18" fmla="*/ 72 w 161"/>
                  <a:gd name="T19" fmla="*/ 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99">
                    <a:moveTo>
                      <a:pt x="72" y="1"/>
                    </a:moveTo>
                    <a:cubicBezTo>
                      <a:pt x="156" y="49"/>
                      <a:pt x="156" y="49"/>
                      <a:pt x="156" y="49"/>
                    </a:cubicBezTo>
                    <a:cubicBezTo>
                      <a:pt x="161" y="52"/>
                      <a:pt x="161" y="60"/>
                      <a:pt x="156" y="63"/>
                    </a:cubicBezTo>
                    <a:cubicBezTo>
                      <a:pt x="97" y="97"/>
                      <a:pt x="97" y="97"/>
                      <a:pt x="97" y="97"/>
                    </a:cubicBezTo>
                    <a:cubicBezTo>
                      <a:pt x="95" y="99"/>
                      <a:pt x="92" y="99"/>
                      <a:pt x="89" y="97"/>
                    </a:cubicBezTo>
                    <a:cubicBezTo>
                      <a:pt x="45" y="71"/>
                      <a:pt x="45" y="71"/>
                      <a:pt x="45" y="71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0" y="46"/>
                      <a:pt x="0" y="38"/>
                      <a:pt x="6" y="35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7" y="0"/>
                      <a:pt x="70" y="0"/>
                      <a:pt x="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sḷîḋe">
                <a:extLst>
                  <a:ext uri="{FF2B5EF4-FFF2-40B4-BE49-F238E27FC236}">
                    <a16:creationId xmlns:a16="http://schemas.microsoft.com/office/drawing/2014/main" id="{E90A5D88-EC77-6330-2111-042230575D8E}"/>
                  </a:ext>
                </a:extLst>
              </p:cNvPr>
              <p:cNvSpPr/>
              <p:nvPr/>
            </p:nvSpPr>
            <p:spPr bwMode="auto">
              <a:xfrm>
                <a:off x="2176" y="3299"/>
                <a:ext cx="42" cy="47"/>
              </a:xfrm>
              <a:custGeom>
                <a:avLst/>
                <a:gdLst>
                  <a:gd name="T0" fmla="*/ 0 w 42"/>
                  <a:gd name="T1" fmla="*/ 47 h 47"/>
                  <a:gd name="T2" fmla="*/ 42 w 42"/>
                  <a:gd name="T3" fmla="*/ 24 h 47"/>
                  <a:gd name="T4" fmla="*/ 3 w 42"/>
                  <a:gd name="T5" fmla="*/ 0 h 47"/>
                  <a:gd name="T6" fmla="*/ 0 w 42"/>
                  <a:gd name="T7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47">
                    <a:moveTo>
                      <a:pt x="0" y="47"/>
                    </a:moveTo>
                    <a:lnTo>
                      <a:pt x="42" y="24"/>
                    </a:lnTo>
                    <a:lnTo>
                      <a:pt x="3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ïṧľiḍê">
                <a:extLst>
                  <a:ext uri="{FF2B5EF4-FFF2-40B4-BE49-F238E27FC236}">
                    <a16:creationId xmlns:a16="http://schemas.microsoft.com/office/drawing/2014/main" id="{E70E3AEA-7B70-7EAE-DA98-B3B499E74F36}"/>
                  </a:ext>
                </a:extLst>
              </p:cNvPr>
              <p:cNvSpPr/>
              <p:nvPr/>
            </p:nvSpPr>
            <p:spPr bwMode="auto">
              <a:xfrm>
                <a:off x="1901" y="3262"/>
                <a:ext cx="339" cy="244"/>
              </a:xfrm>
              <a:custGeom>
                <a:avLst/>
                <a:gdLst>
                  <a:gd name="T0" fmla="*/ 0 w 339"/>
                  <a:gd name="T1" fmla="*/ 0 h 244"/>
                  <a:gd name="T2" fmla="*/ 0 w 339"/>
                  <a:gd name="T3" fmla="*/ 49 h 244"/>
                  <a:gd name="T4" fmla="*/ 339 w 339"/>
                  <a:gd name="T5" fmla="*/ 244 h 244"/>
                  <a:gd name="T6" fmla="*/ 338 w 339"/>
                  <a:gd name="T7" fmla="*/ 195 h 244"/>
                  <a:gd name="T8" fmla="*/ 0 w 339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9" h="244">
                    <a:moveTo>
                      <a:pt x="0" y="0"/>
                    </a:moveTo>
                    <a:lnTo>
                      <a:pt x="0" y="49"/>
                    </a:lnTo>
                    <a:lnTo>
                      <a:pt x="339" y="244"/>
                    </a:lnTo>
                    <a:lnTo>
                      <a:pt x="338" y="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65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ṣľîḑê">
                <a:extLst>
                  <a:ext uri="{FF2B5EF4-FFF2-40B4-BE49-F238E27FC236}">
                    <a16:creationId xmlns:a16="http://schemas.microsoft.com/office/drawing/2014/main" id="{8C51747E-B90A-15E3-FF9E-A2D3F3AFD51F}"/>
                  </a:ext>
                </a:extLst>
              </p:cNvPr>
              <p:cNvSpPr/>
              <p:nvPr/>
            </p:nvSpPr>
            <p:spPr bwMode="auto">
              <a:xfrm>
                <a:off x="1901" y="3262"/>
                <a:ext cx="339" cy="244"/>
              </a:xfrm>
              <a:custGeom>
                <a:avLst/>
                <a:gdLst>
                  <a:gd name="T0" fmla="*/ 0 w 339"/>
                  <a:gd name="T1" fmla="*/ 0 h 244"/>
                  <a:gd name="T2" fmla="*/ 0 w 339"/>
                  <a:gd name="T3" fmla="*/ 49 h 244"/>
                  <a:gd name="T4" fmla="*/ 339 w 339"/>
                  <a:gd name="T5" fmla="*/ 244 h 244"/>
                  <a:gd name="T6" fmla="*/ 338 w 339"/>
                  <a:gd name="T7" fmla="*/ 195 h 244"/>
                  <a:gd name="T8" fmla="*/ 0 w 339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9" h="244">
                    <a:moveTo>
                      <a:pt x="0" y="0"/>
                    </a:moveTo>
                    <a:lnTo>
                      <a:pt x="0" y="49"/>
                    </a:lnTo>
                    <a:lnTo>
                      <a:pt x="339" y="244"/>
                    </a:lnTo>
                    <a:lnTo>
                      <a:pt x="338" y="19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ṥḻîḍê">
                <a:extLst>
                  <a:ext uri="{FF2B5EF4-FFF2-40B4-BE49-F238E27FC236}">
                    <a16:creationId xmlns:a16="http://schemas.microsoft.com/office/drawing/2014/main" id="{9EB3139B-5EA2-8A35-1275-D613BBCF35DE}"/>
                  </a:ext>
                </a:extLst>
              </p:cNvPr>
              <p:cNvSpPr/>
              <p:nvPr/>
            </p:nvSpPr>
            <p:spPr bwMode="auto">
              <a:xfrm>
                <a:off x="3464" y="2980"/>
                <a:ext cx="593" cy="365"/>
              </a:xfrm>
              <a:custGeom>
                <a:avLst/>
                <a:gdLst>
                  <a:gd name="T0" fmla="*/ 42 w 593"/>
                  <a:gd name="T1" fmla="*/ 0 h 365"/>
                  <a:gd name="T2" fmla="*/ 0 w 593"/>
                  <a:gd name="T3" fmla="*/ 24 h 365"/>
                  <a:gd name="T4" fmla="*/ 593 w 593"/>
                  <a:gd name="T5" fmla="*/ 365 h 365"/>
                  <a:gd name="T6" fmla="*/ 0 w 593"/>
                  <a:gd name="T7" fmla="*/ 24 h 365"/>
                  <a:gd name="T8" fmla="*/ 42 w 593"/>
                  <a:gd name="T9" fmla="*/ 0 h 365"/>
                  <a:gd name="T10" fmla="*/ 42 w 593"/>
                  <a:gd name="T11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3" h="365">
                    <a:moveTo>
                      <a:pt x="42" y="0"/>
                    </a:moveTo>
                    <a:lnTo>
                      <a:pt x="0" y="24"/>
                    </a:lnTo>
                    <a:lnTo>
                      <a:pt x="593" y="365"/>
                    </a:lnTo>
                    <a:lnTo>
                      <a:pt x="0" y="24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E7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šḷîḍè">
                <a:extLst>
                  <a:ext uri="{FF2B5EF4-FFF2-40B4-BE49-F238E27FC236}">
                    <a16:creationId xmlns:a16="http://schemas.microsoft.com/office/drawing/2014/main" id="{02D8B82E-5C2E-09C6-F20F-9F1F47D811EB}"/>
                  </a:ext>
                </a:extLst>
              </p:cNvPr>
              <p:cNvSpPr/>
              <p:nvPr/>
            </p:nvSpPr>
            <p:spPr bwMode="auto">
              <a:xfrm>
                <a:off x="3464" y="2980"/>
                <a:ext cx="593" cy="365"/>
              </a:xfrm>
              <a:custGeom>
                <a:avLst/>
                <a:gdLst>
                  <a:gd name="T0" fmla="*/ 42 w 593"/>
                  <a:gd name="T1" fmla="*/ 0 h 365"/>
                  <a:gd name="T2" fmla="*/ 0 w 593"/>
                  <a:gd name="T3" fmla="*/ 24 h 365"/>
                  <a:gd name="T4" fmla="*/ 593 w 593"/>
                  <a:gd name="T5" fmla="*/ 365 h 365"/>
                  <a:gd name="T6" fmla="*/ 0 w 593"/>
                  <a:gd name="T7" fmla="*/ 24 h 365"/>
                  <a:gd name="T8" fmla="*/ 42 w 593"/>
                  <a:gd name="T9" fmla="*/ 0 h 365"/>
                  <a:gd name="T10" fmla="*/ 42 w 593"/>
                  <a:gd name="T11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3" h="365">
                    <a:moveTo>
                      <a:pt x="42" y="0"/>
                    </a:moveTo>
                    <a:lnTo>
                      <a:pt x="0" y="24"/>
                    </a:lnTo>
                    <a:lnTo>
                      <a:pt x="593" y="365"/>
                    </a:lnTo>
                    <a:lnTo>
                      <a:pt x="0" y="24"/>
                    </a:lnTo>
                    <a:lnTo>
                      <a:pt x="42" y="0"/>
                    </a:lnTo>
                    <a:lnTo>
                      <a:pt x="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ṣ1iďê">
                <a:extLst>
                  <a:ext uri="{FF2B5EF4-FFF2-40B4-BE49-F238E27FC236}">
                    <a16:creationId xmlns:a16="http://schemas.microsoft.com/office/drawing/2014/main" id="{6F6BC802-88CB-BB44-0449-5627D28C5B96}"/>
                  </a:ext>
                </a:extLst>
              </p:cNvPr>
              <p:cNvSpPr/>
              <p:nvPr/>
            </p:nvSpPr>
            <p:spPr bwMode="auto">
              <a:xfrm>
                <a:off x="3464" y="2980"/>
                <a:ext cx="593" cy="365"/>
              </a:xfrm>
              <a:custGeom>
                <a:avLst/>
                <a:gdLst>
                  <a:gd name="T0" fmla="*/ 42 w 593"/>
                  <a:gd name="T1" fmla="*/ 0 h 365"/>
                  <a:gd name="T2" fmla="*/ 0 w 593"/>
                  <a:gd name="T3" fmla="*/ 24 h 365"/>
                  <a:gd name="T4" fmla="*/ 593 w 593"/>
                  <a:gd name="T5" fmla="*/ 365 h 365"/>
                  <a:gd name="T6" fmla="*/ 591 w 593"/>
                  <a:gd name="T7" fmla="*/ 316 h 365"/>
                  <a:gd name="T8" fmla="*/ 42 w 593"/>
                  <a:gd name="T9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3" h="365">
                    <a:moveTo>
                      <a:pt x="42" y="0"/>
                    </a:moveTo>
                    <a:lnTo>
                      <a:pt x="0" y="24"/>
                    </a:lnTo>
                    <a:lnTo>
                      <a:pt x="593" y="365"/>
                    </a:lnTo>
                    <a:lnTo>
                      <a:pt x="591" y="316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AFB6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śļíḑè">
                <a:extLst>
                  <a:ext uri="{FF2B5EF4-FFF2-40B4-BE49-F238E27FC236}">
                    <a16:creationId xmlns:a16="http://schemas.microsoft.com/office/drawing/2014/main" id="{E4C3BE70-13BB-E214-E66C-375C47374C63}"/>
                  </a:ext>
                </a:extLst>
              </p:cNvPr>
              <p:cNvSpPr/>
              <p:nvPr/>
            </p:nvSpPr>
            <p:spPr bwMode="auto">
              <a:xfrm>
                <a:off x="3464" y="2980"/>
                <a:ext cx="593" cy="365"/>
              </a:xfrm>
              <a:custGeom>
                <a:avLst/>
                <a:gdLst>
                  <a:gd name="T0" fmla="*/ 42 w 593"/>
                  <a:gd name="T1" fmla="*/ 0 h 365"/>
                  <a:gd name="T2" fmla="*/ 0 w 593"/>
                  <a:gd name="T3" fmla="*/ 24 h 365"/>
                  <a:gd name="T4" fmla="*/ 593 w 593"/>
                  <a:gd name="T5" fmla="*/ 365 h 365"/>
                  <a:gd name="T6" fmla="*/ 591 w 593"/>
                  <a:gd name="T7" fmla="*/ 316 h 365"/>
                  <a:gd name="T8" fmla="*/ 42 w 593"/>
                  <a:gd name="T9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3" h="365">
                    <a:moveTo>
                      <a:pt x="42" y="0"/>
                    </a:moveTo>
                    <a:lnTo>
                      <a:pt x="0" y="24"/>
                    </a:lnTo>
                    <a:lnTo>
                      <a:pt x="593" y="365"/>
                    </a:lnTo>
                    <a:lnTo>
                      <a:pt x="591" y="316"/>
                    </a:lnTo>
                    <a:lnTo>
                      <a:pt x="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íṣ1ïḋe">
                <a:extLst>
                  <a:ext uri="{FF2B5EF4-FFF2-40B4-BE49-F238E27FC236}">
                    <a16:creationId xmlns:a16="http://schemas.microsoft.com/office/drawing/2014/main" id="{3192AD9E-2513-AB8A-4BA6-910EE7B119A8}"/>
                  </a:ext>
                </a:extLst>
              </p:cNvPr>
              <p:cNvSpPr/>
              <p:nvPr/>
            </p:nvSpPr>
            <p:spPr bwMode="auto">
              <a:xfrm>
                <a:off x="3464" y="2955"/>
                <a:ext cx="42" cy="49"/>
              </a:xfrm>
              <a:custGeom>
                <a:avLst/>
                <a:gdLst>
                  <a:gd name="T0" fmla="*/ 0 w 42"/>
                  <a:gd name="T1" fmla="*/ 0 h 49"/>
                  <a:gd name="T2" fmla="*/ 0 w 42"/>
                  <a:gd name="T3" fmla="*/ 49 h 49"/>
                  <a:gd name="T4" fmla="*/ 42 w 42"/>
                  <a:gd name="T5" fmla="*/ 25 h 49"/>
                  <a:gd name="T6" fmla="*/ 0 w 42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49">
                    <a:moveTo>
                      <a:pt x="0" y="0"/>
                    </a:moveTo>
                    <a:lnTo>
                      <a:pt x="0" y="49"/>
                    </a:lnTo>
                    <a:lnTo>
                      <a:pt x="42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B6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ş1iďe">
                <a:extLst>
                  <a:ext uri="{FF2B5EF4-FFF2-40B4-BE49-F238E27FC236}">
                    <a16:creationId xmlns:a16="http://schemas.microsoft.com/office/drawing/2014/main" id="{047E78A3-3A07-0264-941D-D8A4D11709E1}"/>
                  </a:ext>
                </a:extLst>
              </p:cNvPr>
              <p:cNvSpPr/>
              <p:nvPr/>
            </p:nvSpPr>
            <p:spPr bwMode="auto">
              <a:xfrm>
                <a:off x="3464" y="2955"/>
                <a:ext cx="42" cy="49"/>
              </a:xfrm>
              <a:custGeom>
                <a:avLst/>
                <a:gdLst>
                  <a:gd name="T0" fmla="*/ 0 w 42"/>
                  <a:gd name="T1" fmla="*/ 0 h 49"/>
                  <a:gd name="T2" fmla="*/ 0 w 42"/>
                  <a:gd name="T3" fmla="*/ 49 h 49"/>
                  <a:gd name="T4" fmla="*/ 42 w 42"/>
                  <a:gd name="T5" fmla="*/ 25 h 49"/>
                  <a:gd name="T6" fmla="*/ 0 w 42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49">
                    <a:moveTo>
                      <a:pt x="0" y="0"/>
                    </a:moveTo>
                    <a:lnTo>
                      <a:pt x="0" y="49"/>
                    </a:lnTo>
                    <a:lnTo>
                      <a:pt x="42" y="2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šḷïḑè">
                <a:extLst>
                  <a:ext uri="{FF2B5EF4-FFF2-40B4-BE49-F238E27FC236}">
                    <a16:creationId xmlns:a16="http://schemas.microsoft.com/office/drawing/2014/main" id="{B8A5685A-5565-86AE-6FB7-21B99AED2848}"/>
                  </a:ext>
                </a:extLst>
              </p:cNvPr>
              <p:cNvSpPr/>
              <p:nvPr/>
            </p:nvSpPr>
            <p:spPr bwMode="auto">
              <a:xfrm>
                <a:off x="3484" y="1801"/>
                <a:ext cx="168" cy="611"/>
              </a:xfrm>
              <a:custGeom>
                <a:avLst/>
                <a:gdLst>
                  <a:gd name="T0" fmla="*/ 83 w 168"/>
                  <a:gd name="T1" fmla="*/ 24 h 611"/>
                  <a:gd name="T2" fmla="*/ 126 w 168"/>
                  <a:gd name="T3" fmla="*/ 0 h 611"/>
                  <a:gd name="T4" fmla="*/ 168 w 168"/>
                  <a:gd name="T5" fmla="*/ 24 h 611"/>
                  <a:gd name="T6" fmla="*/ 43 w 168"/>
                  <a:gd name="T7" fmla="*/ 587 h 611"/>
                  <a:gd name="T8" fmla="*/ 0 w 168"/>
                  <a:gd name="T9" fmla="*/ 611 h 611"/>
                  <a:gd name="T10" fmla="*/ 126 w 168"/>
                  <a:gd name="T11" fmla="*/ 49 h 611"/>
                  <a:gd name="T12" fmla="*/ 83 w 168"/>
                  <a:gd name="T13" fmla="*/ 24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611">
                    <a:moveTo>
                      <a:pt x="83" y="24"/>
                    </a:moveTo>
                    <a:lnTo>
                      <a:pt x="126" y="0"/>
                    </a:lnTo>
                    <a:lnTo>
                      <a:pt x="168" y="24"/>
                    </a:lnTo>
                    <a:lnTo>
                      <a:pt x="43" y="587"/>
                    </a:lnTo>
                    <a:lnTo>
                      <a:pt x="0" y="611"/>
                    </a:lnTo>
                    <a:lnTo>
                      <a:pt x="126" y="49"/>
                    </a:lnTo>
                    <a:lnTo>
                      <a:pt x="83" y="24"/>
                    </a:lnTo>
                    <a:close/>
                  </a:path>
                </a:pathLst>
              </a:custGeom>
              <a:solidFill>
                <a:srgbClr val="543E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íśľiḋê">
                <a:extLst>
                  <a:ext uri="{FF2B5EF4-FFF2-40B4-BE49-F238E27FC236}">
                    <a16:creationId xmlns:a16="http://schemas.microsoft.com/office/drawing/2014/main" id="{E8016885-B86E-8130-218E-69289505EC6C}"/>
                  </a:ext>
                </a:extLst>
              </p:cNvPr>
              <p:cNvSpPr/>
              <p:nvPr/>
            </p:nvSpPr>
            <p:spPr bwMode="auto">
              <a:xfrm>
                <a:off x="3484" y="1801"/>
                <a:ext cx="168" cy="611"/>
              </a:xfrm>
              <a:custGeom>
                <a:avLst/>
                <a:gdLst>
                  <a:gd name="T0" fmla="*/ 83 w 168"/>
                  <a:gd name="T1" fmla="*/ 24 h 611"/>
                  <a:gd name="T2" fmla="*/ 126 w 168"/>
                  <a:gd name="T3" fmla="*/ 0 h 611"/>
                  <a:gd name="T4" fmla="*/ 168 w 168"/>
                  <a:gd name="T5" fmla="*/ 24 h 611"/>
                  <a:gd name="T6" fmla="*/ 43 w 168"/>
                  <a:gd name="T7" fmla="*/ 587 h 611"/>
                  <a:gd name="T8" fmla="*/ 0 w 168"/>
                  <a:gd name="T9" fmla="*/ 611 h 611"/>
                  <a:gd name="T10" fmla="*/ 126 w 168"/>
                  <a:gd name="T11" fmla="*/ 49 h 611"/>
                  <a:gd name="T12" fmla="*/ 83 w 168"/>
                  <a:gd name="T13" fmla="*/ 24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611">
                    <a:moveTo>
                      <a:pt x="83" y="24"/>
                    </a:moveTo>
                    <a:lnTo>
                      <a:pt x="126" y="0"/>
                    </a:lnTo>
                    <a:lnTo>
                      <a:pt x="168" y="24"/>
                    </a:lnTo>
                    <a:lnTo>
                      <a:pt x="43" y="587"/>
                    </a:lnTo>
                    <a:lnTo>
                      <a:pt x="0" y="611"/>
                    </a:lnTo>
                    <a:lnTo>
                      <a:pt x="126" y="49"/>
                    </a:lnTo>
                    <a:lnTo>
                      <a:pt x="83" y="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ļíḑè">
                <a:extLst>
                  <a:ext uri="{FF2B5EF4-FFF2-40B4-BE49-F238E27FC236}">
                    <a16:creationId xmlns:a16="http://schemas.microsoft.com/office/drawing/2014/main" id="{6C6E6424-077F-1302-E79E-539A7EA7EC16}"/>
                  </a:ext>
                </a:extLst>
              </p:cNvPr>
              <p:cNvSpPr/>
              <p:nvPr/>
            </p:nvSpPr>
            <p:spPr bwMode="auto">
              <a:xfrm>
                <a:off x="3549" y="1961"/>
                <a:ext cx="253" cy="195"/>
              </a:xfrm>
              <a:custGeom>
                <a:avLst/>
                <a:gdLst>
                  <a:gd name="T0" fmla="*/ 0 w 253"/>
                  <a:gd name="T1" fmla="*/ 0 h 195"/>
                  <a:gd name="T2" fmla="*/ 0 w 253"/>
                  <a:gd name="T3" fmla="*/ 49 h 195"/>
                  <a:gd name="T4" fmla="*/ 253 w 253"/>
                  <a:gd name="T5" fmla="*/ 195 h 195"/>
                  <a:gd name="T6" fmla="*/ 253 w 253"/>
                  <a:gd name="T7" fmla="*/ 146 h 195"/>
                  <a:gd name="T8" fmla="*/ 0 w 253"/>
                  <a:gd name="T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195">
                    <a:moveTo>
                      <a:pt x="0" y="0"/>
                    </a:moveTo>
                    <a:lnTo>
                      <a:pt x="0" y="49"/>
                    </a:lnTo>
                    <a:lnTo>
                      <a:pt x="253" y="195"/>
                    </a:lnTo>
                    <a:lnTo>
                      <a:pt x="253" y="1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s1îḋê">
                <a:extLst>
                  <a:ext uri="{FF2B5EF4-FFF2-40B4-BE49-F238E27FC236}">
                    <a16:creationId xmlns:a16="http://schemas.microsoft.com/office/drawing/2014/main" id="{2110A59B-CD28-ABDA-87BD-310C35B2F71A}"/>
                  </a:ext>
                </a:extLst>
              </p:cNvPr>
              <p:cNvSpPr/>
              <p:nvPr/>
            </p:nvSpPr>
            <p:spPr bwMode="auto">
              <a:xfrm>
                <a:off x="3549" y="1961"/>
                <a:ext cx="253" cy="195"/>
              </a:xfrm>
              <a:custGeom>
                <a:avLst/>
                <a:gdLst>
                  <a:gd name="T0" fmla="*/ 0 w 253"/>
                  <a:gd name="T1" fmla="*/ 0 h 195"/>
                  <a:gd name="T2" fmla="*/ 0 w 253"/>
                  <a:gd name="T3" fmla="*/ 49 h 195"/>
                  <a:gd name="T4" fmla="*/ 253 w 253"/>
                  <a:gd name="T5" fmla="*/ 195 h 195"/>
                  <a:gd name="T6" fmla="*/ 253 w 253"/>
                  <a:gd name="T7" fmla="*/ 146 h 195"/>
                  <a:gd name="T8" fmla="*/ 0 w 253"/>
                  <a:gd name="T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195">
                    <a:moveTo>
                      <a:pt x="0" y="0"/>
                    </a:moveTo>
                    <a:lnTo>
                      <a:pt x="0" y="49"/>
                    </a:lnTo>
                    <a:lnTo>
                      <a:pt x="253" y="195"/>
                    </a:lnTo>
                    <a:lnTo>
                      <a:pt x="253" y="14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Sļîḓè">
                <a:extLst>
                  <a:ext uri="{FF2B5EF4-FFF2-40B4-BE49-F238E27FC236}">
                    <a16:creationId xmlns:a16="http://schemas.microsoft.com/office/drawing/2014/main" id="{A419DAA2-2E29-1789-4104-393BAB7CFFAD}"/>
                  </a:ext>
                </a:extLst>
              </p:cNvPr>
              <p:cNvSpPr/>
              <p:nvPr/>
            </p:nvSpPr>
            <p:spPr bwMode="auto">
              <a:xfrm>
                <a:off x="3549" y="1937"/>
                <a:ext cx="295" cy="219"/>
              </a:xfrm>
              <a:custGeom>
                <a:avLst/>
                <a:gdLst>
                  <a:gd name="T0" fmla="*/ 0 w 295"/>
                  <a:gd name="T1" fmla="*/ 24 h 219"/>
                  <a:gd name="T2" fmla="*/ 42 w 295"/>
                  <a:gd name="T3" fmla="*/ 0 h 219"/>
                  <a:gd name="T4" fmla="*/ 295 w 295"/>
                  <a:gd name="T5" fmla="*/ 146 h 219"/>
                  <a:gd name="T6" fmla="*/ 295 w 295"/>
                  <a:gd name="T7" fmla="*/ 195 h 219"/>
                  <a:gd name="T8" fmla="*/ 253 w 295"/>
                  <a:gd name="T9" fmla="*/ 219 h 219"/>
                  <a:gd name="T10" fmla="*/ 253 w 295"/>
                  <a:gd name="T11" fmla="*/ 170 h 219"/>
                  <a:gd name="T12" fmla="*/ 0 w 295"/>
                  <a:gd name="T13" fmla="*/ 2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219">
                    <a:moveTo>
                      <a:pt x="0" y="24"/>
                    </a:moveTo>
                    <a:lnTo>
                      <a:pt x="42" y="0"/>
                    </a:lnTo>
                    <a:lnTo>
                      <a:pt x="295" y="146"/>
                    </a:lnTo>
                    <a:lnTo>
                      <a:pt x="295" y="195"/>
                    </a:lnTo>
                    <a:lnTo>
                      <a:pt x="253" y="219"/>
                    </a:lnTo>
                    <a:lnTo>
                      <a:pt x="253" y="17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543E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ṧļïḋe">
                <a:extLst>
                  <a:ext uri="{FF2B5EF4-FFF2-40B4-BE49-F238E27FC236}">
                    <a16:creationId xmlns:a16="http://schemas.microsoft.com/office/drawing/2014/main" id="{77CAB20E-6928-5BD7-1BE3-E0CEBE6478BE}"/>
                  </a:ext>
                </a:extLst>
              </p:cNvPr>
              <p:cNvSpPr/>
              <p:nvPr/>
            </p:nvSpPr>
            <p:spPr bwMode="auto">
              <a:xfrm>
                <a:off x="3549" y="1937"/>
                <a:ext cx="295" cy="219"/>
              </a:xfrm>
              <a:custGeom>
                <a:avLst/>
                <a:gdLst>
                  <a:gd name="T0" fmla="*/ 0 w 295"/>
                  <a:gd name="T1" fmla="*/ 24 h 219"/>
                  <a:gd name="T2" fmla="*/ 42 w 295"/>
                  <a:gd name="T3" fmla="*/ 0 h 219"/>
                  <a:gd name="T4" fmla="*/ 295 w 295"/>
                  <a:gd name="T5" fmla="*/ 146 h 219"/>
                  <a:gd name="T6" fmla="*/ 295 w 295"/>
                  <a:gd name="T7" fmla="*/ 195 h 219"/>
                  <a:gd name="T8" fmla="*/ 253 w 295"/>
                  <a:gd name="T9" fmla="*/ 219 h 219"/>
                  <a:gd name="T10" fmla="*/ 253 w 295"/>
                  <a:gd name="T11" fmla="*/ 170 h 219"/>
                  <a:gd name="T12" fmla="*/ 0 w 295"/>
                  <a:gd name="T13" fmla="*/ 2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219">
                    <a:moveTo>
                      <a:pt x="0" y="24"/>
                    </a:moveTo>
                    <a:lnTo>
                      <a:pt x="42" y="0"/>
                    </a:lnTo>
                    <a:lnTo>
                      <a:pt x="295" y="146"/>
                    </a:lnTo>
                    <a:lnTo>
                      <a:pt x="295" y="195"/>
                    </a:lnTo>
                    <a:lnTo>
                      <a:pt x="253" y="219"/>
                    </a:lnTo>
                    <a:lnTo>
                      <a:pt x="253" y="170"/>
                    </a:lnTo>
                    <a:lnTo>
                      <a:pt x="0" y="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śļiḓe">
                <a:extLst>
                  <a:ext uri="{FF2B5EF4-FFF2-40B4-BE49-F238E27FC236}">
                    <a16:creationId xmlns:a16="http://schemas.microsoft.com/office/drawing/2014/main" id="{C2EC6C68-C500-B7D7-EE17-FBD7A5EFFE2A}"/>
                  </a:ext>
                </a:extLst>
              </p:cNvPr>
              <p:cNvSpPr/>
              <p:nvPr/>
            </p:nvSpPr>
            <p:spPr bwMode="auto">
              <a:xfrm>
                <a:off x="3623" y="1956"/>
                <a:ext cx="221" cy="127"/>
              </a:xfrm>
              <a:custGeom>
                <a:avLst/>
                <a:gdLst>
                  <a:gd name="T0" fmla="*/ 0 w 221"/>
                  <a:gd name="T1" fmla="*/ 0 h 127"/>
                  <a:gd name="T2" fmla="*/ 0 w 221"/>
                  <a:gd name="T3" fmla="*/ 0 h 127"/>
                  <a:gd name="T4" fmla="*/ 221 w 221"/>
                  <a:gd name="T5" fmla="*/ 127 h 127"/>
                  <a:gd name="T6" fmla="*/ 0 w 221"/>
                  <a:gd name="T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1" h="127">
                    <a:moveTo>
                      <a:pt x="0" y="0"/>
                    </a:moveTo>
                    <a:lnTo>
                      <a:pt x="0" y="0"/>
                    </a:lnTo>
                    <a:lnTo>
                      <a:pt x="221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$líďé">
                <a:extLst>
                  <a:ext uri="{FF2B5EF4-FFF2-40B4-BE49-F238E27FC236}">
                    <a16:creationId xmlns:a16="http://schemas.microsoft.com/office/drawing/2014/main" id="{130E0801-96B6-D37C-ECC7-423F5F1EBC31}"/>
                  </a:ext>
                </a:extLst>
              </p:cNvPr>
              <p:cNvSpPr/>
              <p:nvPr/>
            </p:nvSpPr>
            <p:spPr bwMode="auto">
              <a:xfrm>
                <a:off x="3623" y="1956"/>
                <a:ext cx="221" cy="127"/>
              </a:xfrm>
              <a:custGeom>
                <a:avLst/>
                <a:gdLst>
                  <a:gd name="T0" fmla="*/ 0 w 221"/>
                  <a:gd name="T1" fmla="*/ 0 h 127"/>
                  <a:gd name="T2" fmla="*/ 0 w 221"/>
                  <a:gd name="T3" fmla="*/ 0 h 127"/>
                  <a:gd name="T4" fmla="*/ 221 w 221"/>
                  <a:gd name="T5" fmla="*/ 127 h 127"/>
                  <a:gd name="T6" fmla="*/ 0 w 221"/>
                  <a:gd name="T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1" h="127">
                    <a:moveTo>
                      <a:pt x="0" y="0"/>
                    </a:moveTo>
                    <a:lnTo>
                      <a:pt x="0" y="0"/>
                    </a:lnTo>
                    <a:lnTo>
                      <a:pt x="221" y="12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ṩľîďê">
                <a:extLst>
                  <a:ext uri="{FF2B5EF4-FFF2-40B4-BE49-F238E27FC236}">
                    <a16:creationId xmlns:a16="http://schemas.microsoft.com/office/drawing/2014/main" id="{85C249BE-D908-F29A-2AC5-BEAC288EA87B}"/>
                  </a:ext>
                </a:extLst>
              </p:cNvPr>
              <p:cNvSpPr/>
              <p:nvPr/>
            </p:nvSpPr>
            <p:spPr bwMode="auto">
              <a:xfrm>
                <a:off x="3623" y="1956"/>
                <a:ext cx="221" cy="127"/>
              </a:xfrm>
              <a:custGeom>
                <a:avLst/>
                <a:gdLst>
                  <a:gd name="T0" fmla="*/ 0 w 221"/>
                  <a:gd name="T1" fmla="*/ 0 h 127"/>
                  <a:gd name="T2" fmla="*/ 0 w 221"/>
                  <a:gd name="T3" fmla="*/ 0 h 127"/>
                  <a:gd name="T4" fmla="*/ 221 w 221"/>
                  <a:gd name="T5" fmla="*/ 127 h 127"/>
                  <a:gd name="T6" fmla="*/ 0 w 221"/>
                  <a:gd name="T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1" h="127">
                    <a:moveTo>
                      <a:pt x="0" y="0"/>
                    </a:moveTo>
                    <a:lnTo>
                      <a:pt x="0" y="0"/>
                    </a:lnTo>
                    <a:lnTo>
                      <a:pt x="221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CF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$ļïďé">
                <a:extLst>
                  <a:ext uri="{FF2B5EF4-FFF2-40B4-BE49-F238E27FC236}">
                    <a16:creationId xmlns:a16="http://schemas.microsoft.com/office/drawing/2014/main" id="{562CB377-8019-E805-F76A-F535F2BF6A0D}"/>
                  </a:ext>
                </a:extLst>
              </p:cNvPr>
              <p:cNvSpPr/>
              <p:nvPr/>
            </p:nvSpPr>
            <p:spPr bwMode="auto">
              <a:xfrm>
                <a:off x="3623" y="1956"/>
                <a:ext cx="221" cy="127"/>
              </a:xfrm>
              <a:custGeom>
                <a:avLst/>
                <a:gdLst>
                  <a:gd name="T0" fmla="*/ 0 w 221"/>
                  <a:gd name="T1" fmla="*/ 0 h 127"/>
                  <a:gd name="T2" fmla="*/ 0 w 221"/>
                  <a:gd name="T3" fmla="*/ 0 h 127"/>
                  <a:gd name="T4" fmla="*/ 221 w 221"/>
                  <a:gd name="T5" fmla="*/ 127 h 127"/>
                  <a:gd name="T6" fmla="*/ 0 w 221"/>
                  <a:gd name="T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1" h="127">
                    <a:moveTo>
                      <a:pt x="0" y="0"/>
                    </a:moveTo>
                    <a:lnTo>
                      <a:pt x="0" y="0"/>
                    </a:lnTo>
                    <a:lnTo>
                      <a:pt x="221" y="12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şľiďé">
                <a:extLst>
                  <a:ext uri="{FF2B5EF4-FFF2-40B4-BE49-F238E27FC236}">
                    <a16:creationId xmlns:a16="http://schemas.microsoft.com/office/drawing/2014/main" id="{0AF90E39-63C4-D884-95B0-97EE8D0D4660}"/>
                  </a:ext>
                </a:extLst>
              </p:cNvPr>
              <p:cNvSpPr/>
              <p:nvPr/>
            </p:nvSpPr>
            <p:spPr bwMode="auto">
              <a:xfrm>
                <a:off x="3581" y="1979"/>
                <a:ext cx="221" cy="128"/>
              </a:xfrm>
              <a:custGeom>
                <a:avLst/>
                <a:gdLst>
                  <a:gd name="T0" fmla="*/ 0 w 221"/>
                  <a:gd name="T1" fmla="*/ 0 h 128"/>
                  <a:gd name="T2" fmla="*/ 0 w 221"/>
                  <a:gd name="T3" fmla="*/ 0 h 128"/>
                  <a:gd name="T4" fmla="*/ 221 w 221"/>
                  <a:gd name="T5" fmla="*/ 128 h 128"/>
                  <a:gd name="T6" fmla="*/ 0 w 221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1" h="128">
                    <a:moveTo>
                      <a:pt x="0" y="0"/>
                    </a:moveTo>
                    <a:lnTo>
                      <a:pt x="0" y="0"/>
                    </a:lnTo>
                    <a:lnTo>
                      <a:pt x="221" y="1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93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ľîdè">
                <a:extLst>
                  <a:ext uri="{FF2B5EF4-FFF2-40B4-BE49-F238E27FC236}">
                    <a16:creationId xmlns:a16="http://schemas.microsoft.com/office/drawing/2014/main" id="{905C24C0-225E-BADC-31F3-214A727B42A2}"/>
                  </a:ext>
                </a:extLst>
              </p:cNvPr>
              <p:cNvSpPr/>
              <p:nvPr/>
            </p:nvSpPr>
            <p:spPr bwMode="auto">
              <a:xfrm>
                <a:off x="3581" y="1979"/>
                <a:ext cx="221" cy="128"/>
              </a:xfrm>
              <a:custGeom>
                <a:avLst/>
                <a:gdLst>
                  <a:gd name="T0" fmla="*/ 0 w 221"/>
                  <a:gd name="T1" fmla="*/ 0 h 128"/>
                  <a:gd name="T2" fmla="*/ 0 w 221"/>
                  <a:gd name="T3" fmla="*/ 0 h 128"/>
                  <a:gd name="T4" fmla="*/ 221 w 221"/>
                  <a:gd name="T5" fmla="*/ 128 h 128"/>
                  <a:gd name="T6" fmla="*/ 0 w 221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1" h="128">
                    <a:moveTo>
                      <a:pt x="0" y="0"/>
                    </a:moveTo>
                    <a:lnTo>
                      <a:pt x="0" y="0"/>
                    </a:lnTo>
                    <a:lnTo>
                      <a:pt x="221" y="12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îşlïḓe">
                <a:extLst>
                  <a:ext uri="{FF2B5EF4-FFF2-40B4-BE49-F238E27FC236}">
                    <a16:creationId xmlns:a16="http://schemas.microsoft.com/office/drawing/2014/main" id="{A770A068-3937-B6A0-4B62-051218502C24}"/>
                  </a:ext>
                </a:extLst>
              </p:cNvPr>
              <p:cNvSpPr/>
              <p:nvPr/>
            </p:nvSpPr>
            <p:spPr bwMode="auto">
              <a:xfrm>
                <a:off x="3581" y="1956"/>
                <a:ext cx="263" cy="200"/>
              </a:xfrm>
              <a:custGeom>
                <a:avLst/>
                <a:gdLst>
                  <a:gd name="T0" fmla="*/ 42 w 263"/>
                  <a:gd name="T1" fmla="*/ 0 h 200"/>
                  <a:gd name="T2" fmla="*/ 0 w 263"/>
                  <a:gd name="T3" fmla="*/ 23 h 200"/>
                  <a:gd name="T4" fmla="*/ 221 w 263"/>
                  <a:gd name="T5" fmla="*/ 151 h 200"/>
                  <a:gd name="T6" fmla="*/ 221 w 263"/>
                  <a:gd name="T7" fmla="*/ 200 h 200"/>
                  <a:gd name="T8" fmla="*/ 250 w 263"/>
                  <a:gd name="T9" fmla="*/ 183 h 200"/>
                  <a:gd name="T10" fmla="*/ 263 w 263"/>
                  <a:gd name="T11" fmla="*/ 127 h 200"/>
                  <a:gd name="T12" fmla="*/ 42 w 263"/>
                  <a:gd name="T1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200">
                    <a:moveTo>
                      <a:pt x="42" y="0"/>
                    </a:moveTo>
                    <a:lnTo>
                      <a:pt x="0" y="23"/>
                    </a:lnTo>
                    <a:lnTo>
                      <a:pt x="221" y="151"/>
                    </a:lnTo>
                    <a:lnTo>
                      <a:pt x="221" y="200"/>
                    </a:lnTo>
                    <a:lnTo>
                      <a:pt x="250" y="183"/>
                    </a:lnTo>
                    <a:lnTo>
                      <a:pt x="263" y="127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A08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ṣ1ïďè">
                <a:extLst>
                  <a:ext uri="{FF2B5EF4-FFF2-40B4-BE49-F238E27FC236}">
                    <a16:creationId xmlns:a16="http://schemas.microsoft.com/office/drawing/2014/main" id="{D6F61E33-F5EF-2904-D776-49CBDF08F35A}"/>
                  </a:ext>
                </a:extLst>
              </p:cNvPr>
              <p:cNvSpPr/>
              <p:nvPr/>
            </p:nvSpPr>
            <p:spPr bwMode="auto">
              <a:xfrm>
                <a:off x="3581" y="1956"/>
                <a:ext cx="263" cy="200"/>
              </a:xfrm>
              <a:custGeom>
                <a:avLst/>
                <a:gdLst>
                  <a:gd name="T0" fmla="*/ 42 w 263"/>
                  <a:gd name="T1" fmla="*/ 0 h 200"/>
                  <a:gd name="T2" fmla="*/ 0 w 263"/>
                  <a:gd name="T3" fmla="*/ 23 h 200"/>
                  <a:gd name="T4" fmla="*/ 221 w 263"/>
                  <a:gd name="T5" fmla="*/ 151 h 200"/>
                  <a:gd name="T6" fmla="*/ 221 w 263"/>
                  <a:gd name="T7" fmla="*/ 200 h 200"/>
                  <a:gd name="T8" fmla="*/ 250 w 263"/>
                  <a:gd name="T9" fmla="*/ 183 h 200"/>
                  <a:gd name="T10" fmla="*/ 263 w 263"/>
                  <a:gd name="T11" fmla="*/ 127 h 200"/>
                  <a:gd name="T12" fmla="*/ 42 w 263"/>
                  <a:gd name="T1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200">
                    <a:moveTo>
                      <a:pt x="42" y="0"/>
                    </a:moveTo>
                    <a:lnTo>
                      <a:pt x="0" y="23"/>
                    </a:lnTo>
                    <a:lnTo>
                      <a:pt x="221" y="151"/>
                    </a:lnTo>
                    <a:lnTo>
                      <a:pt x="221" y="200"/>
                    </a:lnTo>
                    <a:lnTo>
                      <a:pt x="250" y="183"/>
                    </a:lnTo>
                    <a:lnTo>
                      <a:pt x="263" y="127"/>
                    </a:lnTo>
                    <a:lnTo>
                      <a:pt x="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ṥḻîḓe">
                <a:extLst>
                  <a:ext uri="{FF2B5EF4-FFF2-40B4-BE49-F238E27FC236}">
                    <a16:creationId xmlns:a16="http://schemas.microsoft.com/office/drawing/2014/main" id="{1C945916-1956-29A5-07B9-2F0033CF62D5}"/>
                  </a:ext>
                </a:extLst>
              </p:cNvPr>
              <p:cNvSpPr/>
              <p:nvPr/>
            </p:nvSpPr>
            <p:spPr bwMode="auto">
              <a:xfrm>
                <a:off x="3510" y="2134"/>
                <a:ext cx="254" cy="195"/>
              </a:xfrm>
              <a:custGeom>
                <a:avLst/>
                <a:gdLst>
                  <a:gd name="T0" fmla="*/ 0 w 254"/>
                  <a:gd name="T1" fmla="*/ 0 h 195"/>
                  <a:gd name="T2" fmla="*/ 0 w 254"/>
                  <a:gd name="T3" fmla="*/ 47 h 195"/>
                  <a:gd name="T4" fmla="*/ 254 w 254"/>
                  <a:gd name="T5" fmla="*/ 195 h 195"/>
                  <a:gd name="T6" fmla="*/ 254 w 254"/>
                  <a:gd name="T7" fmla="*/ 146 h 195"/>
                  <a:gd name="T8" fmla="*/ 0 w 254"/>
                  <a:gd name="T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4" h="195">
                    <a:moveTo>
                      <a:pt x="0" y="0"/>
                    </a:moveTo>
                    <a:lnTo>
                      <a:pt x="0" y="47"/>
                    </a:lnTo>
                    <a:lnTo>
                      <a:pt x="254" y="195"/>
                    </a:lnTo>
                    <a:lnTo>
                      <a:pt x="254" y="1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ṩľiḍê">
                <a:extLst>
                  <a:ext uri="{FF2B5EF4-FFF2-40B4-BE49-F238E27FC236}">
                    <a16:creationId xmlns:a16="http://schemas.microsoft.com/office/drawing/2014/main" id="{2C641163-178D-9226-C356-AF46BDF8A0AE}"/>
                  </a:ext>
                </a:extLst>
              </p:cNvPr>
              <p:cNvSpPr/>
              <p:nvPr/>
            </p:nvSpPr>
            <p:spPr bwMode="auto">
              <a:xfrm>
                <a:off x="3510" y="2134"/>
                <a:ext cx="254" cy="195"/>
              </a:xfrm>
              <a:custGeom>
                <a:avLst/>
                <a:gdLst>
                  <a:gd name="T0" fmla="*/ 0 w 254"/>
                  <a:gd name="T1" fmla="*/ 0 h 195"/>
                  <a:gd name="T2" fmla="*/ 0 w 254"/>
                  <a:gd name="T3" fmla="*/ 47 h 195"/>
                  <a:gd name="T4" fmla="*/ 254 w 254"/>
                  <a:gd name="T5" fmla="*/ 195 h 195"/>
                  <a:gd name="T6" fmla="*/ 254 w 254"/>
                  <a:gd name="T7" fmla="*/ 146 h 195"/>
                  <a:gd name="T8" fmla="*/ 0 w 254"/>
                  <a:gd name="T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4" h="195">
                    <a:moveTo>
                      <a:pt x="0" y="0"/>
                    </a:moveTo>
                    <a:lnTo>
                      <a:pt x="0" y="47"/>
                    </a:lnTo>
                    <a:lnTo>
                      <a:pt x="254" y="195"/>
                    </a:lnTo>
                    <a:lnTo>
                      <a:pt x="254" y="14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îŝlïdê">
                <a:extLst>
                  <a:ext uri="{FF2B5EF4-FFF2-40B4-BE49-F238E27FC236}">
                    <a16:creationId xmlns:a16="http://schemas.microsoft.com/office/drawing/2014/main" id="{19FE9B21-99F2-CC5B-C40A-3109B074ADBF}"/>
                  </a:ext>
                </a:extLst>
              </p:cNvPr>
              <p:cNvSpPr/>
              <p:nvPr/>
            </p:nvSpPr>
            <p:spPr bwMode="auto">
              <a:xfrm>
                <a:off x="3510" y="2108"/>
                <a:ext cx="297" cy="221"/>
              </a:xfrm>
              <a:custGeom>
                <a:avLst/>
                <a:gdLst>
                  <a:gd name="T0" fmla="*/ 0 w 297"/>
                  <a:gd name="T1" fmla="*/ 26 h 221"/>
                  <a:gd name="T2" fmla="*/ 42 w 297"/>
                  <a:gd name="T3" fmla="*/ 0 h 221"/>
                  <a:gd name="T4" fmla="*/ 297 w 297"/>
                  <a:gd name="T5" fmla="*/ 146 h 221"/>
                  <a:gd name="T6" fmla="*/ 297 w 297"/>
                  <a:gd name="T7" fmla="*/ 195 h 221"/>
                  <a:gd name="T8" fmla="*/ 254 w 297"/>
                  <a:gd name="T9" fmla="*/ 221 h 221"/>
                  <a:gd name="T10" fmla="*/ 254 w 297"/>
                  <a:gd name="T11" fmla="*/ 172 h 221"/>
                  <a:gd name="T12" fmla="*/ 0 w 297"/>
                  <a:gd name="T13" fmla="*/ 26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7" h="221">
                    <a:moveTo>
                      <a:pt x="0" y="26"/>
                    </a:moveTo>
                    <a:lnTo>
                      <a:pt x="42" y="0"/>
                    </a:lnTo>
                    <a:lnTo>
                      <a:pt x="297" y="146"/>
                    </a:lnTo>
                    <a:lnTo>
                      <a:pt x="297" y="195"/>
                    </a:lnTo>
                    <a:lnTo>
                      <a:pt x="254" y="221"/>
                    </a:lnTo>
                    <a:lnTo>
                      <a:pt x="254" y="172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543E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íSľidê">
                <a:extLst>
                  <a:ext uri="{FF2B5EF4-FFF2-40B4-BE49-F238E27FC236}">
                    <a16:creationId xmlns:a16="http://schemas.microsoft.com/office/drawing/2014/main" id="{53CB7EE3-DF11-1DE7-5205-285E3C0EB506}"/>
                  </a:ext>
                </a:extLst>
              </p:cNvPr>
              <p:cNvSpPr/>
              <p:nvPr/>
            </p:nvSpPr>
            <p:spPr bwMode="auto">
              <a:xfrm>
                <a:off x="3510" y="2108"/>
                <a:ext cx="297" cy="221"/>
              </a:xfrm>
              <a:custGeom>
                <a:avLst/>
                <a:gdLst>
                  <a:gd name="T0" fmla="*/ 0 w 297"/>
                  <a:gd name="T1" fmla="*/ 26 h 221"/>
                  <a:gd name="T2" fmla="*/ 42 w 297"/>
                  <a:gd name="T3" fmla="*/ 0 h 221"/>
                  <a:gd name="T4" fmla="*/ 297 w 297"/>
                  <a:gd name="T5" fmla="*/ 146 h 221"/>
                  <a:gd name="T6" fmla="*/ 297 w 297"/>
                  <a:gd name="T7" fmla="*/ 195 h 221"/>
                  <a:gd name="T8" fmla="*/ 254 w 297"/>
                  <a:gd name="T9" fmla="*/ 221 h 221"/>
                  <a:gd name="T10" fmla="*/ 254 w 297"/>
                  <a:gd name="T11" fmla="*/ 172 h 221"/>
                  <a:gd name="T12" fmla="*/ 0 w 297"/>
                  <a:gd name="T13" fmla="*/ 26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7" h="221">
                    <a:moveTo>
                      <a:pt x="0" y="26"/>
                    </a:moveTo>
                    <a:lnTo>
                      <a:pt x="42" y="0"/>
                    </a:lnTo>
                    <a:lnTo>
                      <a:pt x="297" y="146"/>
                    </a:lnTo>
                    <a:lnTo>
                      <a:pt x="297" y="195"/>
                    </a:lnTo>
                    <a:lnTo>
                      <a:pt x="254" y="221"/>
                    </a:lnTo>
                    <a:lnTo>
                      <a:pt x="254" y="172"/>
                    </a:lnTo>
                    <a:lnTo>
                      <a:pt x="0" y="2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$ľîḋe">
                <a:extLst>
                  <a:ext uri="{FF2B5EF4-FFF2-40B4-BE49-F238E27FC236}">
                    <a16:creationId xmlns:a16="http://schemas.microsoft.com/office/drawing/2014/main" id="{A19C5ED6-F1BF-AA79-ABEB-F0EF7825479D}"/>
                  </a:ext>
                </a:extLst>
              </p:cNvPr>
              <p:cNvSpPr/>
              <p:nvPr/>
            </p:nvSpPr>
            <p:spPr bwMode="auto">
              <a:xfrm>
                <a:off x="3584" y="2127"/>
                <a:ext cx="221" cy="127"/>
              </a:xfrm>
              <a:custGeom>
                <a:avLst/>
                <a:gdLst>
                  <a:gd name="T0" fmla="*/ 0 w 221"/>
                  <a:gd name="T1" fmla="*/ 0 h 127"/>
                  <a:gd name="T2" fmla="*/ 0 w 221"/>
                  <a:gd name="T3" fmla="*/ 0 h 127"/>
                  <a:gd name="T4" fmla="*/ 221 w 221"/>
                  <a:gd name="T5" fmla="*/ 127 h 127"/>
                  <a:gd name="T6" fmla="*/ 221 w 221"/>
                  <a:gd name="T7" fmla="*/ 127 h 127"/>
                  <a:gd name="T8" fmla="*/ 0 w 221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127">
                    <a:moveTo>
                      <a:pt x="0" y="0"/>
                    </a:moveTo>
                    <a:lnTo>
                      <a:pt x="0" y="0"/>
                    </a:lnTo>
                    <a:lnTo>
                      <a:pt x="221" y="127"/>
                    </a:lnTo>
                    <a:lnTo>
                      <a:pt x="221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îşḻiḋè">
                <a:extLst>
                  <a:ext uri="{FF2B5EF4-FFF2-40B4-BE49-F238E27FC236}">
                    <a16:creationId xmlns:a16="http://schemas.microsoft.com/office/drawing/2014/main" id="{35A9256B-5480-DCA0-C151-7ED475BE0934}"/>
                  </a:ext>
                </a:extLst>
              </p:cNvPr>
              <p:cNvSpPr/>
              <p:nvPr/>
            </p:nvSpPr>
            <p:spPr bwMode="auto">
              <a:xfrm>
                <a:off x="3584" y="2127"/>
                <a:ext cx="221" cy="127"/>
              </a:xfrm>
              <a:custGeom>
                <a:avLst/>
                <a:gdLst>
                  <a:gd name="T0" fmla="*/ 0 w 221"/>
                  <a:gd name="T1" fmla="*/ 0 h 127"/>
                  <a:gd name="T2" fmla="*/ 0 w 221"/>
                  <a:gd name="T3" fmla="*/ 0 h 127"/>
                  <a:gd name="T4" fmla="*/ 221 w 221"/>
                  <a:gd name="T5" fmla="*/ 127 h 127"/>
                  <a:gd name="T6" fmla="*/ 221 w 221"/>
                  <a:gd name="T7" fmla="*/ 127 h 127"/>
                  <a:gd name="T8" fmla="*/ 0 w 221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127">
                    <a:moveTo>
                      <a:pt x="0" y="0"/>
                    </a:moveTo>
                    <a:lnTo>
                      <a:pt x="0" y="0"/>
                    </a:lnTo>
                    <a:lnTo>
                      <a:pt x="221" y="127"/>
                    </a:lnTo>
                    <a:lnTo>
                      <a:pt x="221" y="12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ṩlíďé">
                <a:extLst>
                  <a:ext uri="{FF2B5EF4-FFF2-40B4-BE49-F238E27FC236}">
                    <a16:creationId xmlns:a16="http://schemas.microsoft.com/office/drawing/2014/main" id="{13FC05AE-0C94-52D6-9D53-D19503314BCD}"/>
                  </a:ext>
                </a:extLst>
              </p:cNvPr>
              <p:cNvSpPr/>
              <p:nvPr/>
            </p:nvSpPr>
            <p:spPr bwMode="auto">
              <a:xfrm>
                <a:off x="3584" y="2127"/>
                <a:ext cx="221" cy="127"/>
              </a:xfrm>
              <a:custGeom>
                <a:avLst/>
                <a:gdLst>
                  <a:gd name="T0" fmla="*/ 0 w 221"/>
                  <a:gd name="T1" fmla="*/ 0 h 127"/>
                  <a:gd name="T2" fmla="*/ 0 w 221"/>
                  <a:gd name="T3" fmla="*/ 0 h 127"/>
                  <a:gd name="T4" fmla="*/ 221 w 221"/>
                  <a:gd name="T5" fmla="*/ 127 h 127"/>
                  <a:gd name="T6" fmla="*/ 221 w 221"/>
                  <a:gd name="T7" fmla="*/ 127 h 127"/>
                  <a:gd name="T8" fmla="*/ 0 w 221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127">
                    <a:moveTo>
                      <a:pt x="0" y="0"/>
                    </a:moveTo>
                    <a:lnTo>
                      <a:pt x="0" y="0"/>
                    </a:lnTo>
                    <a:lnTo>
                      <a:pt x="221" y="127"/>
                    </a:lnTo>
                    <a:lnTo>
                      <a:pt x="221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ŝļíḋe">
                <a:extLst>
                  <a:ext uri="{FF2B5EF4-FFF2-40B4-BE49-F238E27FC236}">
                    <a16:creationId xmlns:a16="http://schemas.microsoft.com/office/drawing/2014/main" id="{FC0A5F5D-1DA6-EF8B-1423-5B50E0D68452}"/>
                  </a:ext>
                </a:extLst>
              </p:cNvPr>
              <p:cNvSpPr/>
              <p:nvPr/>
            </p:nvSpPr>
            <p:spPr bwMode="auto">
              <a:xfrm>
                <a:off x="3584" y="2127"/>
                <a:ext cx="221" cy="127"/>
              </a:xfrm>
              <a:custGeom>
                <a:avLst/>
                <a:gdLst>
                  <a:gd name="T0" fmla="*/ 0 w 221"/>
                  <a:gd name="T1" fmla="*/ 0 h 127"/>
                  <a:gd name="T2" fmla="*/ 0 w 221"/>
                  <a:gd name="T3" fmla="*/ 0 h 127"/>
                  <a:gd name="T4" fmla="*/ 221 w 221"/>
                  <a:gd name="T5" fmla="*/ 127 h 127"/>
                  <a:gd name="T6" fmla="*/ 221 w 221"/>
                  <a:gd name="T7" fmla="*/ 127 h 127"/>
                  <a:gd name="T8" fmla="*/ 0 w 221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127">
                    <a:moveTo>
                      <a:pt x="0" y="0"/>
                    </a:moveTo>
                    <a:lnTo>
                      <a:pt x="0" y="0"/>
                    </a:lnTo>
                    <a:lnTo>
                      <a:pt x="221" y="127"/>
                    </a:lnTo>
                    <a:lnTo>
                      <a:pt x="221" y="12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ṧļiḑê">
                <a:extLst>
                  <a:ext uri="{FF2B5EF4-FFF2-40B4-BE49-F238E27FC236}">
                    <a16:creationId xmlns:a16="http://schemas.microsoft.com/office/drawing/2014/main" id="{B6673CC7-A48B-F4E8-8D9D-4CE997DCE248}"/>
                  </a:ext>
                </a:extLst>
              </p:cNvPr>
              <p:cNvSpPr/>
              <p:nvPr/>
            </p:nvSpPr>
            <p:spPr bwMode="auto">
              <a:xfrm>
                <a:off x="3584" y="2127"/>
                <a:ext cx="1" cy="1"/>
              </a:xfrm>
              <a:prstGeom prst="rect">
                <a:avLst/>
              </a:prstGeom>
              <a:solidFill>
                <a:srgbClr val="A08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šľïdé">
                <a:extLst>
                  <a:ext uri="{FF2B5EF4-FFF2-40B4-BE49-F238E27FC236}">
                    <a16:creationId xmlns:a16="http://schemas.microsoft.com/office/drawing/2014/main" id="{0AC13CB6-93FB-C75C-0ED1-53CA4339A279}"/>
                  </a:ext>
                </a:extLst>
              </p:cNvPr>
              <p:cNvSpPr/>
              <p:nvPr/>
            </p:nvSpPr>
            <p:spPr bwMode="auto">
              <a:xfrm>
                <a:off x="3584" y="2127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ş1íḍè">
                <a:extLst>
                  <a:ext uri="{FF2B5EF4-FFF2-40B4-BE49-F238E27FC236}">
                    <a16:creationId xmlns:a16="http://schemas.microsoft.com/office/drawing/2014/main" id="{0C8C77B0-ABD7-3FBE-267A-C325A9199C95}"/>
                  </a:ext>
                </a:extLst>
              </p:cNvPr>
              <p:cNvSpPr/>
              <p:nvPr/>
            </p:nvSpPr>
            <p:spPr bwMode="auto">
              <a:xfrm>
                <a:off x="3542" y="2127"/>
                <a:ext cx="263" cy="202"/>
              </a:xfrm>
              <a:custGeom>
                <a:avLst/>
                <a:gdLst>
                  <a:gd name="T0" fmla="*/ 42 w 263"/>
                  <a:gd name="T1" fmla="*/ 0 h 202"/>
                  <a:gd name="T2" fmla="*/ 0 w 263"/>
                  <a:gd name="T3" fmla="*/ 24 h 202"/>
                  <a:gd name="T4" fmla="*/ 222 w 263"/>
                  <a:gd name="T5" fmla="*/ 153 h 202"/>
                  <a:gd name="T6" fmla="*/ 222 w 263"/>
                  <a:gd name="T7" fmla="*/ 202 h 202"/>
                  <a:gd name="T8" fmla="*/ 251 w 263"/>
                  <a:gd name="T9" fmla="*/ 185 h 202"/>
                  <a:gd name="T10" fmla="*/ 263 w 263"/>
                  <a:gd name="T11" fmla="*/ 127 h 202"/>
                  <a:gd name="T12" fmla="*/ 42 w 263"/>
                  <a:gd name="T13" fmla="*/ 0 h 202"/>
                  <a:gd name="T14" fmla="*/ 42 w 263"/>
                  <a:gd name="T1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202">
                    <a:moveTo>
                      <a:pt x="42" y="0"/>
                    </a:moveTo>
                    <a:lnTo>
                      <a:pt x="0" y="24"/>
                    </a:lnTo>
                    <a:lnTo>
                      <a:pt x="222" y="153"/>
                    </a:lnTo>
                    <a:lnTo>
                      <a:pt x="222" y="202"/>
                    </a:lnTo>
                    <a:lnTo>
                      <a:pt x="251" y="185"/>
                    </a:lnTo>
                    <a:lnTo>
                      <a:pt x="263" y="127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A08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ṣļïdé">
                <a:extLst>
                  <a:ext uri="{FF2B5EF4-FFF2-40B4-BE49-F238E27FC236}">
                    <a16:creationId xmlns:a16="http://schemas.microsoft.com/office/drawing/2014/main" id="{85C811BD-2245-D078-79F3-379538920AE8}"/>
                  </a:ext>
                </a:extLst>
              </p:cNvPr>
              <p:cNvSpPr/>
              <p:nvPr/>
            </p:nvSpPr>
            <p:spPr bwMode="auto">
              <a:xfrm>
                <a:off x="3542" y="2127"/>
                <a:ext cx="263" cy="202"/>
              </a:xfrm>
              <a:custGeom>
                <a:avLst/>
                <a:gdLst>
                  <a:gd name="T0" fmla="*/ 42 w 263"/>
                  <a:gd name="T1" fmla="*/ 0 h 202"/>
                  <a:gd name="T2" fmla="*/ 0 w 263"/>
                  <a:gd name="T3" fmla="*/ 24 h 202"/>
                  <a:gd name="T4" fmla="*/ 222 w 263"/>
                  <a:gd name="T5" fmla="*/ 153 h 202"/>
                  <a:gd name="T6" fmla="*/ 222 w 263"/>
                  <a:gd name="T7" fmla="*/ 202 h 202"/>
                  <a:gd name="T8" fmla="*/ 251 w 263"/>
                  <a:gd name="T9" fmla="*/ 185 h 202"/>
                  <a:gd name="T10" fmla="*/ 263 w 263"/>
                  <a:gd name="T11" fmla="*/ 127 h 202"/>
                  <a:gd name="T12" fmla="*/ 42 w 263"/>
                  <a:gd name="T13" fmla="*/ 0 h 202"/>
                  <a:gd name="T14" fmla="*/ 42 w 263"/>
                  <a:gd name="T1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202">
                    <a:moveTo>
                      <a:pt x="42" y="0"/>
                    </a:moveTo>
                    <a:lnTo>
                      <a:pt x="0" y="24"/>
                    </a:lnTo>
                    <a:lnTo>
                      <a:pt x="222" y="153"/>
                    </a:lnTo>
                    <a:lnTo>
                      <a:pt x="222" y="202"/>
                    </a:lnTo>
                    <a:lnTo>
                      <a:pt x="251" y="185"/>
                    </a:lnTo>
                    <a:lnTo>
                      <a:pt x="263" y="127"/>
                    </a:lnTo>
                    <a:lnTo>
                      <a:pt x="42" y="0"/>
                    </a:lnTo>
                    <a:lnTo>
                      <a:pt x="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S1îḋè">
                <a:extLst>
                  <a:ext uri="{FF2B5EF4-FFF2-40B4-BE49-F238E27FC236}">
                    <a16:creationId xmlns:a16="http://schemas.microsoft.com/office/drawing/2014/main" id="{32B4183E-420F-3B6E-1826-46D3EACA1CF6}"/>
                  </a:ext>
                </a:extLst>
              </p:cNvPr>
              <p:cNvSpPr/>
              <p:nvPr/>
            </p:nvSpPr>
            <p:spPr bwMode="auto">
              <a:xfrm>
                <a:off x="3737" y="1947"/>
                <a:ext cx="168" cy="612"/>
              </a:xfrm>
              <a:custGeom>
                <a:avLst/>
                <a:gdLst>
                  <a:gd name="T0" fmla="*/ 83 w 168"/>
                  <a:gd name="T1" fmla="*/ 26 h 612"/>
                  <a:gd name="T2" fmla="*/ 126 w 168"/>
                  <a:gd name="T3" fmla="*/ 0 h 612"/>
                  <a:gd name="T4" fmla="*/ 168 w 168"/>
                  <a:gd name="T5" fmla="*/ 26 h 612"/>
                  <a:gd name="T6" fmla="*/ 43 w 168"/>
                  <a:gd name="T7" fmla="*/ 587 h 612"/>
                  <a:gd name="T8" fmla="*/ 0 w 168"/>
                  <a:gd name="T9" fmla="*/ 612 h 612"/>
                  <a:gd name="T10" fmla="*/ 126 w 168"/>
                  <a:gd name="T11" fmla="*/ 49 h 612"/>
                  <a:gd name="T12" fmla="*/ 83 w 168"/>
                  <a:gd name="T13" fmla="*/ 26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612">
                    <a:moveTo>
                      <a:pt x="83" y="26"/>
                    </a:moveTo>
                    <a:lnTo>
                      <a:pt x="126" y="0"/>
                    </a:lnTo>
                    <a:lnTo>
                      <a:pt x="168" y="26"/>
                    </a:lnTo>
                    <a:lnTo>
                      <a:pt x="43" y="587"/>
                    </a:lnTo>
                    <a:lnTo>
                      <a:pt x="0" y="612"/>
                    </a:lnTo>
                    <a:lnTo>
                      <a:pt x="126" y="49"/>
                    </a:lnTo>
                    <a:lnTo>
                      <a:pt x="83" y="26"/>
                    </a:lnTo>
                    <a:close/>
                  </a:path>
                </a:pathLst>
              </a:custGeom>
              <a:solidFill>
                <a:srgbClr val="543E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s1íďé">
                <a:extLst>
                  <a:ext uri="{FF2B5EF4-FFF2-40B4-BE49-F238E27FC236}">
                    <a16:creationId xmlns:a16="http://schemas.microsoft.com/office/drawing/2014/main" id="{E7A5FBE9-B007-B0FE-B29D-867E18B6A753}"/>
                  </a:ext>
                </a:extLst>
              </p:cNvPr>
              <p:cNvSpPr/>
              <p:nvPr/>
            </p:nvSpPr>
            <p:spPr bwMode="auto">
              <a:xfrm>
                <a:off x="3737" y="1947"/>
                <a:ext cx="168" cy="612"/>
              </a:xfrm>
              <a:custGeom>
                <a:avLst/>
                <a:gdLst>
                  <a:gd name="T0" fmla="*/ 83 w 168"/>
                  <a:gd name="T1" fmla="*/ 26 h 612"/>
                  <a:gd name="T2" fmla="*/ 126 w 168"/>
                  <a:gd name="T3" fmla="*/ 0 h 612"/>
                  <a:gd name="T4" fmla="*/ 168 w 168"/>
                  <a:gd name="T5" fmla="*/ 26 h 612"/>
                  <a:gd name="T6" fmla="*/ 43 w 168"/>
                  <a:gd name="T7" fmla="*/ 587 h 612"/>
                  <a:gd name="T8" fmla="*/ 0 w 168"/>
                  <a:gd name="T9" fmla="*/ 612 h 612"/>
                  <a:gd name="T10" fmla="*/ 126 w 168"/>
                  <a:gd name="T11" fmla="*/ 49 h 612"/>
                  <a:gd name="T12" fmla="*/ 83 w 168"/>
                  <a:gd name="T13" fmla="*/ 26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612">
                    <a:moveTo>
                      <a:pt x="83" y="26"/>
                    </a:moveTo>
                    <a:lnTo>
                      <a:pt x="126" y="0"/>
                    </a:lnTo>
                    <a:lnTo>
                      <a:pt x="168" y="26"/>
                    </a:lnTo>
                    <a:lnTo>
                      <a:pt x="43" y="587"/>
                    </a:lnTo>
                    <a:lnTo>
                      <a:pt x="0" y="612"/>
                    </a:lnTo>
                    <a:lnTo>
                      <a:pt x="126" y="49"/>
                    </a:lnTo>
                    <a:lnTo>
                      <a:pt x="83" y="2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îṡľïdè">
                <a:extLst>
                  <a:ext uri="{FF2B5EF4-FFF2-40B4-BE49-F238E27FC236}">
                    <a16:creationId xmlns:a16="http://schemas.microsoft.com/office/drawing/2014/main" id="{B3F76F7F-7BCD-5FF0-E282-4B6761A481DB}"/>
                  </a:ext>
                </a:extLst>
              </p:cNvPr>
              <p:cNvSpPr/>
              <p:nvPr/>
            </p:nvSpPr>
            <p:spPr bwMode="auto">
              <a:xfrm>
                <a:off x="3442" y="1825"/>
                <a:ext cx="168" cy="587"/>
              </a:xfrm>
              <a:custGeom>
                <a:avLst/>
                <a:gdLst>
                  <a:gd name="T0" fmla="*/ 0 w 168"/>
                  <a:gd name="T1" fmla="*/ 563 h 587"/>
                  <a:gd name="T2" fmla="*/ 42 w 168"/>
                  <a:gd name="T3" fmla="*/ 587 h 587"/>
                  <a:gd name="T4" fmla="*/ 168 w 168"/>
                  <a:gd name="T5" fmla="*/ 25 h 587"/>
                  <a:gd name="T6" fmla="*/ 125 w 168"/>
                  <a:gd name="T7" fmla="*/ 0 h 587"/>
                  <a:gd name="T8" fmla="*/ 0 w 168"/>
                  <a:gd name="T9" fmla="*/ 563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587">
                    <a:moveTo>
                      <a:pt x="0" y="563"/>
                    </a:moveTo>
                    <a:lnTo>
                      <a:pt x="42" y="587"/>
                    </a:lnTo>
                    <a:lnTo>
                      <a:pt x="168" y="25"/>
                    </a:lnTo>
                    <a:lnTo>
                      <a:pt x="125" y="0"/>
                    </a:lnTo>
                    <a:lnTo>
                      <a:pt x="0" y="563"/>
                    </a:lnTo>
                    <a:close/>
                  </a:path>
                </a:pathLst>
              </a:custGeom>
              <a:solidFill>
                <a:srgbClr val="725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ṣlïḑe">
                <a:extLst>
                  <a:ext uri="{FF2B5EF4-FFF2-40B4-BE49-F238E27FC236}">
                    <a16:creationId xmlns:a16="http://schemas.microsoft.com/office/drawing/2014/main" id="{4533C910-193B-D604-55B8-079C3E4F1814}"/>
                  </a:ext>
                </a:extLst>
              </p:cNvPr>
              <p:cNvSpPr/>
              <p:nvPr/>
            </p:nvSpPr>
            <p:spPr bwMode="auto">
              <a:xfrm>
                <a:off x="3442" y="1825"/>
                <a:ext cx="168" cy="587"/>
              </a:xfrm>
              <a:custGeom>
                <a:avLst/>
                <a:gdLst>
                  <a:gd name="T0" fmla="*/ 0 w 168"/>
                  <a:gd name="T1" fmla="*/ 563 h 587"/>
                  <a:gd name="T2" fmla="*/ 42 w 168"/>
                  <a:gd name="T3" fmla="*/ 587 h 587"/>
                  <a:gd name="T4" fmla="*/ 168 w 168"/>
                  <a:gd name="T5" fmla="*/ 25 h 587"/>
                  <a:gd name="T6" fmla="*/ 125 w 168"/>
                  <a:gd name="T7" fmla="*/ 0 h 587"/>
                  <a:gd name="T8" fmla="*/ 0 w 168"/>
                  <a:gd name="T9" fmla="*/ 563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587">
                    <a:moveTo>
                      <a:pt x="0" y="563"/>
                    </a:moveTo>
                    <a:lnTo>
                      <a:pt x="42" y="587"/>
                    </a:lnTo>
                    <a:lnTo>
                      <a:pt x="168" y="25"/>
                    </a:lnTo>
                    <a:lnTo>
                      <a:pt x="125" y="0"/>
                    </a:lnTo>
                    <a:lnTo>
                      <a:pt x="0" y="56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ṥliḑé">
                <a:extLst>
                  <a:ext uri="{FF2B5EF4-FFF2-40B4-BE49-F238E27FC236}">
                    <a16:creationId xmlns:a16="http://schemas.microsoft.com/office/drawing/2014/main" id="{57352C65-A7FF-6E07-715B-3750717E9185}"/>
                  </a:ext>
                </a:extLst>
              </p:cNvPr>
              <p:cNvSpPr/>
              <p:nvPr/>
            </p:nvSpPr>
            <p:spPr bwMode="auto">
              <a:xfrm>
                <a:off x="3567" y="1825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08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íŝļïḑè">
                <a:extLst>
                  <a:ext uri="{FF2B5EF4-FFF2-40B4-BE49-F238E27FC236}">
                    <a16:creationId xmlns:a16="http://schemas.microsoft.com/office/drawing/2014/main" id="{D3B02A32-2296-2F44-79D6-56A25E276E8C}"/>
                  </a:ext>
                </a:extLst>
              </p:cNvPr>
              <p:cNvSpPr/>
              <p:nvPr/>
            </p:nvSpPr>
            <p:spPr bwMode="auto">
              <a:xfrm>
                <a:off x="3567" y="1825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śḷiḓê">
                <a:extLst>
                  <a:ext uri="{FF2B5EF4-FFF2-40B4-BE49-F238E27FC236}">
                    <a16:creationId xmlns:a16="http://schemas.microsoft.com/office/drawing/2014/main" id="{F07B29B7-EE3E-1797-6A2A-C573056A9E8D}"/>
                  </a:ext>
                </a:extLst>
              </p:cNvPr>
              <p:cNvSpPr/>
              <p:nvPr/>
            </p:nvSpPr>
            <p:spPr bwMode="auto">
              <a:xfrm>
                <a:off x="3820" y="1947"/>
                <a:ext cx="85" cy="49"/>
              </a:xfrm>
              <a:custGeom>
                <a:avLst/>
                <a:gdLst>
                  <a:gd name="T0" fmla="*/ 43 w 85"/>
                  <a:gd name="T1" fmla="*/ 0 h 49"/>
                  <a:gd name="T2" fmla="*/ 7 w 85"/>
                  <a:gd name="T3" fmla="*/ 22 h 49"/>
                  <a:gd name="T4" fmla="*/ 0 w 85"/>
                  <a:gd name="T5" fmla="*/ 26 h 49"/>
                  <a:gd name="T6" fmla="*/ 43 w 85"/>
                  <a:gd name="T7" fmla="*/ 49 h 49"/>
                  <a:gd name="T8" fmla="*/ 85 w 85"/>
                  <a:gd name="T9" fmla="*/ 26 h 49"/>
                  <a:gd name="T10" fmla="*/ 43 w 85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49">
                    <a:moveTo>
                      <a:pt x="43" y="0"/>
                    </a:moveTo>
                    <a:lnTo>
                      <a:pt x="7" y="22"/>
                    </a:lnTo>
                    <a:lnTo>
                      <a:pt x="0" y="26"/>
                    </a:lnTo>
                    <a:lnTo>
                      <a:pt x="43" y="49"/>
                    </a:lnTo>
                    <a:lnTo>
                      <a:pt x="85" y="26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A08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ś1îḓe">
                <a:extLst>
                  <a:ext uri="{FF2B5EF4-FFF2-40B4-BE49-F238E27FC236}">
                    <a16:creationId xmlns:a16="http://schemas.microsoft.com/office/drawing/2014/main" id="{DDB5E322-EC83-1B8D-D98B-22543CC9116F}"/>
                  </a:ext>
                </a:extLst>
              </p:cNvPr>
              <p:cNvSpPr/>
              <p:nvPr/>
            </p:nvSpPr>
            <p:spPr bwMode="auto">
              <a:xfrm>
                <a:off x="3820" y="1947"/>
                <a:ext cx="85" cy="49"/>
              </a:xfrm>
              <a:custGeom>
                <a:avLst/>
                <a:gdLst>
                  <a:gd name="T0" fmla="*/ 43 w 85"/>
                  <a:gd name="T1" fmla="*/ 0 h 49"/>
                  <a:gd name="T2" fmla="*/ 7 w 85"/>
                  <a:gd name="T3" fmla="*/ 22 h 49"/>
                  <a:gd name="T4" fmla="*/ 0 w 85"/>
                  <a:gd name="T5" fmla="*/ 26 h 49"/>
                  <a:gd name="T6" fmla="*/ 43 w 85"/>
                  <a:gd name="T7" fmla="*/ 49 h 49"/>
                  <a:gd name="T8" fmla="*/ 85 w 85"/>
                  <a:gd name="T9" fmla="*/ 26 h 49"/>
                  <a:gd name="T10" fmla="*/ 43 w 85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49">
                    <a:moveTo>
                      <a:pt x="43" y="0"/>
                    </a:moveTo>
                    <a:lnTo>
                      <a:pt x="7" y="22"/>
                    </a:lnTo>
                    <a:lnTo>
                      <a:pt x="0" y="26"/>
                    </a:lnTo>
                    <a:lnTo>
                      <a:pt x="43" y="49"/>
                    </a:lnTo>
                    <a:lnTo>
                      <a:pt x="85" y="26"/>
                    </a:lnTo>
                    <a:lnTo>
                      <a:pt x="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şľídè">
                <a:extLst>
                  <a:ext uri="{FF2B5EF4-FFF2-40B4-BE49-F238E27FC236}">
                    <a16:creationId xmlns:a16="http://schemas.microsoft.com/office/drawing/2014/main" id="{DDAE38DA-2302-9880-0ACF-46619D4DE733}"/>
                  </a:ext>
                </a:extLst>
              </p:cNvPr>
              <p:cNvSpPr/>
              <p:nvPr/>
            </p:nvSpPr>
            <p:spPr bwMode="auto">
              <a:xfrm>
                <a:off x="3311" y="2146"/>
                <a:ext cx="263" cy="1043"/>
              </a:xfrm>
              <a:custGeom>
                <a:avLst/>
                <a:gdLst>
                  <a:gd name="T0" fmla="*/ 180 w 263"/>
                  <a:gd name="T1" fmla="*/ 23 h 1043"/>
                  <a:gd name="T2" fmla="*/ 221 w 263"/>
                  <a:gd name="T3" fmla="*/ 0 h 1043"/>
                  <a:gd name="T4" fmla="*/ 263 w 263"/>
                  <a:gd name="T5" fmla="*/ 23 h 1043"/>
                  <a:gd name="T6" fmla="*/ 42 w 263"/>
                  <a:gd name="T7" fmla="*/ 1017 h 1043"/>
                  <a:gd name="T8" fmla="*/ 0 w 263"/>
                  <a:gd name="T9" fmla="*/ 1043 h 1043"/>
                  <a:gd name="T10" fmla="*/ 222 w 263"/>
                  <a:gd name="T11" fmla="*/ 49 h 1043"/>
                  <a:gd name="T12" fmla="*/ 180 w 263"/>
                  <a:gd name="T13" fmla="*/ 23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1043">
                    <a:moveTo>
                      <a:pt x="180" y="23"/>
                    </a:moveTo>
                    <a:lnTo>
                      <a:pt x="221" y="0"/>
                    </a:lnTo>
                    <a:lnTo>
                      <a:pt x="263" y="23"/>
                    </a:lnTo>
                    <a:lnTo>
                      <a:pt x="42" y="1017"/>
                    </a:lnTo>
                    <a:lnTo>
                      <a:pt x="0" y="1043"/>
                    </a:lnTo>
                    <a:lnTo>
                      <a:pt x="222" y="49"/>
                    </a:lnTo>
                    <a:lnTo>
                      <a:pt x="180" y="23"/>
                    </a:lnTo>
                    <a:close/>
                  </a:path>
                </a:pathLst>
              </a:custGeom>
              <a:solidFill>
                <a:srgbClr val="543E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ṧľïḋé">
                <a:extLst>
                  <a:ext uri="{FF2B5EF4-FFF2-40B4-BE49-F238E27FC236}">
                    <a16:creationId xmlns:a16="http://schemas.microsoft.com/office/drawing/2014/main" id="{9E129D05-5158-2808-F913-670186421CC7}"/>
                  </a:ext>
                </a:extLst>
              </p:cNvPr>
              <p:cNvSpPr/>
              <p:nvPr/>
            </p:nvSpPr>
            <p:spPr bwMode="auto">
              <a:xfrm>
                <a:off x="3311" y="2146"/>
                <a:ext cx="263" cy="1043"/>
              </a:xfrm>
              <a:custGeom>
                <a:avLst/>
                <a:gdLst>
                  <a:gd name="T0" fmla="*/ 180 w 263"/>
                  <a:gd name="T1" fmla="*/ 23 h 1043"/>
                  <a:gd name="T2" fmla="*/ 221 w 263"/>
                  <a:gd name="T3" fmla="*/ 0 h 1043"/>
                  <a:gd name="T4" fmla="*/ 263 w 263"/>
                  <a:gd name="T5" fmla="*/ 23 h 1043"/>
                  <a:gd name="T6" fmla="*/ 42 w 263"/>
                  <a:gd name="T7" fmla="*/ 1017 h 1043"/>
                  <a:gd name="T8" fmla="*/ 0 w 263"/>
                  <a:gd name="T9" fmla="*/ 1043 h 1043"/>
                  <a:gd name="T10" fmla="*/ 222 w 263"/>
                  <a:gd name="T11" fmla="*/ 49 h 1043"/>
                  <a:gd name="T12" fmla="*/ 180 w 263"/>
                  <a:gd name="T13" fmla="*/ 23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1043">
                    <a:moveTo>
                      <a:pt x="180" y="23"/>
                    </a:moveTo>
                    <a:lnTo>
                      <a:pt x="221" y="0"/>
                    </a:lnTo>
                    <a:lnTo>
                      <a:pt x="263" y="23"/>
                    </a:lnTo>
                    <a:lnTo>
                      <a:pt x="42" y="1017"/>
                    </a:lnTo>
                    <a:lnTo>
                      <a:pt x="0" y="1043"/>
                    </a:lnTo>
                    <a:lnTo>
                      <a:pt x="222" y="49"/>
                    </a:lnTo>
                    <a:lnTo>
                      <a:pt x="180" y="2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isļíďe">
                <a:extLst>
                  <a:ext uri="{FF2B5EF4-FFF2-40B4-BE49-F238E27FC236}">
                    <a16:creationId xmlns:a16="http://schemas.microsoft.com/office/drawing/2014/main" id="{4059D356-D049-C922-CD6A-4868133E0F04}"/>
                  </a:ext>
                </a:extLst>
              </p:cNvPr>
              <p:cNvSpPr/>
              <p:nvPr/>
            </p:nvSpPr>
            <p:spPr bwMode="auto">
              <a:xfrm>
                <a:off x="3472" y="2305"/>
                <a:ext cx="253" cy="195"/>
              </a:xfrm>
              <a:custGeom>
                <a:avLst/>
                <a:gdLst>
                  <a:gd name="T0" fmla="*/ 0 w 253"/>
                  <a:gd name="T1" fmla="*/ 0 h 195"/>
                  <a:gd name="T2" fmla="*/ 0 w 253"/>
                  <a:gd name="T3" fmla="*/ 49 h 195"/>
                  <a:gd name="T4" fmla="*/ 253 w 253"/>
                  <a:gd name="T5" fmla="*/ 195 h 195"/>
                  <a:gd name="T6" fmla="*/ 253 w 253"/>
                  <a:gd name="T7" fmla="*/ 146 h 195"/>
                  <a:gd name="T8" fmla="*/ 0 w 253"/>
                  <a:gd name="T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195">
                    <a:moveTo>
                      <a:pt x="0" y="0"/>
                    </a:moveTo>
                    <a:lnTo>
                      <a:pt x="0" y="49"/>
                    </a:lnTo>
                    <a:lnTo>
                      <a:pt x="253" y="195"/>
                    </a:lnTo>
                    <a:lnTo>
                      <a:pt x="253" y="1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ṣḻïďê">
                <a:extLst>
                  <a:ext uri="{FF2B5EF4-FFF2-40B4-BE49-F238E27FC236}">
                    <a16:creationId xmlns:a16="http://schemas.microsoft.com/office/drawing/2014/main" id="{FE10C10D-F7DF-4862-0ABB-9E4DD8CBC5DE}"/>
                  </a:ext>
                </a:extLst>
              </p:cNvPr>
              <p:cNvSpPr/>
              <p:nvPr/>
            </p:nvSpPr>
            <p:spPr bwMode="auto">
              <a:xfrm>
                <a:off x="3472" y="2305"/>
                <a:ext cx="253" cy="195"/>
              </a:xfrm>
              <a:custGeom>
                <a:avLst/>
                <a:gdLst>
                  <a:gd name="T0" fmla="*/ 0 w 253"/>
                  <a:gd name="T1" fmla="*/ 0 h 195"/>
                  <a:gd name="T2" fmla="*/ 0 w 253"/>
                  <a:gd name="T3" fmla="*/ 49 h 195"/>
                  <a:gd name="T4" fmla="*/ 253 w 253"/>
                  <a:gd name="T5" fmla="*/ 195 h 195"/>
                  <a:gd name="T6" fmla="*/ 253 w 253"/>
                  <a:gd name="T7" fmla="*/ 146 h 195"/>
                  <a:gd name="T8" fmla="*/ 0 w 253"/>
                  <a:gd name="T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195">
                    <a:moveTo>
                      <a:pt x="0" y="0"/>
                    </a:moveTo>
                    <a:lnTo>
                      <a:pt x="0" y="49"/>
                    </a:lnTo>
                    <a:lnTo>
                      <a:pt x="253" y="195"/>
                    </a:lnTo>
                    <a:lnTo>
                      <a:pt x="253" y="14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ŝḻíḍè">
                <a:extLst>
                  <a:ext uri="{FF2B5EF4-FFF2-40B4-BE49-F238E27FC236}">
                    <a16:creationId xmlns:a16="http://schemas.microsoft.com/office/drawing/2014/main" id="{FF99121F-0386-C2DC-DD51-7574F7668845}"/>
                  </a:ext>
                </a:extLst>
              </p:cNvPr>
              <p:cNvSpPr/>
              <p:nvPr/>
            </p:nvSpPr>
            <p:spPr bwMode="auto">
              <a:xfrm>
                <a:off x="3406" y="2670"/>
                <a:ext cx="255" cy="183"/>
              </a:xfrm>
              <a:custGeom>
                <a:avLst/>
                <a:gdLst>
                  <a:gd name="T0" fmla="*/ 20 w 255"/>
                  <a:gd name="T1" fmla="*/ 0 h 183"/>
                  <a:gd name="T2" fmla="*/ 0 w 255"/>
                  <a:gd name="T3" fmla="*/ 35 h 183"/>
                  <a:gd name="T4" fmla="*/ 255 w 255"/>
                  <a:gd name="T5" fmla="*/ 183 h 183"/>
                  <a:gd name="T6" fmla="*/ 253 w 255"/>
                  <a:gd name="T7" fmla="*/ 134 h 183"/>
                  <a:gd name="T8" fmla="*/ 20 w 255"/>
                  <a:gd name="T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83">
                    <a:moveTo>
                      <a:pt x="20" y="0"/>
                    </a:moveTo>
                    <a:lnTo>
                      <a:pt x="0" y="35"/>
                    </a:lnTo>
                    <a:lnTo>
                      <a:pt x="255" y="183"/>
                    </a:lnTo>
                    <a:lnTo>
                      <a:pt x="253" y="13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25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şḻiḋé">
                <a:extLst>
                  <a:ext uri="{FF2B5EF4-FFF2-40B4-BE49-F238E27FC236}">
                    <a16:creationId xmlns:a16="http://schemas.microsoft.com/office/drawing/2014/main" id="{C9771817-E226-2E47-B5A1-3204ECC4B004}"/>
                  </a:ext>
                </a:extLst>
              </p:cNvPr>
              <p:cNvSpPr/>
              <p:nvPr/>
            </p:nvSpPr>
            <p:spPr bwMode="auto">
              <a:xfrm>
                <a:off x="3406" y="2670"/>
                <a:ext cx="255" cy="183"/>
              </a:xfrm>
              <a:custGeom>
                <a:avLst/>
                <a:gdLst>
                  <a:gd name="T0" fmla="*/ 20 w 255"/>
                  <a:gd name="T1" fmla="*/ 0 h 183"/>
                  <a:gd name="T2" fmla="*/ 0 w 255"/>
                  <a:gd name="T3" fmla="*/ 35 h 183"/>
                  <a:gd name="T4" fmla="*/ 255 w 255"/>
                  <a:gd name="T5" fmla="*/ 183 h 183"/>
                  <a:gd name="T6" fmla="*/ 253 w 255"/>
                  <a:gd name="T7" fmla="*/ 134 h 183"/>
                  <a:gd name="T8" fmla="*/ 20 w 255"/>
                  <a:gd name="T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83">
                    <a:moveTo>
                      <a:pt x="20" y="0"/>
                    </a:moveTo>
                    <a:lnTo>
                      <a:pt x="0" y="35"/>
                    </a:lnTo>
                    <a:lnTo>
                      <a:pt x="255" y="183"/>
                    </a:lnTo>
                    <a:lnTo>
                      <a:pt x="253" y="134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i$ļiḑé">
                <a:extLst>
                  <a:ext uri="{FF2B5EF4-FFF2-40B4-BE49-F238E27FC236}">
                    <a16:creationId xmlns:a16="http://schemas.microsoft.com/office/drawing/2014/main" id="{6ED4A00A-B0D2-C03A-588A-EE684BA452AC}"/>
                  </a:ext>
                </a:extLst>
              </p:cNvPr>
              <p:cNvSpPr/>
              <p:nvPr/>
            </p:nvSpPr>
            <p:spPr bwMode="auto">
              <a:xfrm>
                <a:off x="3363" y="2843"/>
                <a:ext cx="255" cy="179"/>
              </a:xfrm>
              <a:custGeom>
                <a:avLst/>
                <a:gdLst>
                  <a:gd name="T0" fmla="*/ 26 w 255"/>
                  <a:gd name="T1" fmla="*/ 0 h 179"/>
                  <a:gd name="T2" fmla="*/ 0 w 255"/>
                  <a:gd name="T3" fmla="*/ 34 h 179"/>
                  <a:gd name="T4" fmla="*/ 255 w 255"/>
                  <a:gd name="T5" fmla="*/ 179 h 179"/>
                  <a:gd name="T6" fmla="*/ 255 w 255"/>
                  <a:gd name="T7" fmla="*/ 132 h 179"/>
                  <a:gd name="T8" fmla="*/ 26 w 255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79">
                    <a:moveTo>
                      <a:pt x="26" y="0"/>
                    </a:moveTo>
                    <a:lnTo>
                      <a:pt x="0" y="34"/>
                    </a:lnTo>
                    <a:lnTo>
                      <a:pt x="255" y="179"/>
                    </a:lnTo>
                    <a:lnTo>
                      <a:pt x="255" y="13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725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S1iďé">
                <a:extLst>
                  <a:ext uri="{FF2B5EF4-FFF2-40B4-BE49-F238E27FC236}">
                    <a16:creationId xmlns:a16="http://schemas.microsoft.com/office/drawing/2014/main" id="{5D70A546-DD48-01F0-A484-C2A59EF71B5D}"/>
                  </a:ext>
                </a:extLst>
              </p:cNvPr>
              <p:cNvSpPr/>
              <p:nvPr/>
            </p:nvSpPr>
            <p:spPr bwMode="auto">
              <a:xfrm>
                <a:off x="3363" y="2843"/>
                <a:ext cx="255" cy="179"/>
              </a:xfrm>
              <a:custGeom>
                <a:avLst/>
                <a:gdLst>
                  <a:gd name="T0" fmla="*/ 26 w 255"/>
                  <a:gd name="T1" fmla="*/ 0 h 179"/>
                  <a:gd name="T2" fmla="*/ 0 w 255"/>
                  <a:gd name="T3" fmla="*/ 34 h 179"/>
                  <a:gd name="T4" fmla="*/ 255 w 255"/>
                  <a:gd name="T5" fmla="*/ 179 h 179"/>
                  <a:gd name="T6" fmla="*/ 255 w 255"/>
                  <a:gd name="T7" fmla="*/ 132 h 179"/>
                  <a:gd name="T8" fmla="*/ 26 w 255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79">
                    <a:moveTo>
                      <a:pt x="26" y="0"/>
                    </a:moveTo>
                    <a:lnTo>
                      <a:pt x="0" y="34"/>
                    </a:lnTo>
                    <a:lnTo>
                      <a:pt x="255" y="179"/>
                    </a:lnTo>
                    <a:lnTo>
                      <a:pt x="255" y="132"/>
                    </a:lnTo>
                    <a:lnTo>
                      <a:pt x="2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şľiḓe">
                <a:extLst>
                  <a:ext uri="{FF2B5EF4-FFF2-40B4-BE49-F238E27FC236}">
                    <a16:creationId xmlns:a16="http://schemas.microsoft.com/office/drawing/2014/main" id="{DDAF275A-5D0B-F5C0-F883-13170E36032F}"/>
                  </a:ext>
                </a:extLst>
              </p:cNvPr>
              <p:cNvSpPr/>
              <p:nvPr/>
            </p:nvSpPr>
            <p:spPr bwMode="auto">
              <a:xfrm>
                <a:off x="3457" y="2495"/>
                <a:ext cx="231" cy="178"/>
              </a:xfrm>
              <a:custGeom>
                <a:avLst/>
                <a:gdLst>
                  <a:gd name="T0" fmla="*/ 8 w 231"/>
                  <a:gd name="T1" fmla="*/ 0 h 178"/>
                  <a:gd name="T2" fmla="*/ 0 w 231"/>
                  <a:gd name="T3" fmla="*/ 44 h 178"/>
                  <a:gd name="T4" fmla="*/ 231 w 231"/>
                  <a:gd name="T5" fmla="*/ 178 h 178"/>
                  <a:gd name="T6" fmla="*/ 229 w 231"/>
                  <a:gd name="T7" fmla="*/ 129 h 178"/>
                  <a:gd name="T8" fmla="*/ 8 w 231"/>
                  <a:gd name="T9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8">
                    <a:moveTo>
                      <a:pt x="8" y="0"/>
                    </a:moveTo>
                    <a:lnTo>
                      <a:pt x="0" y="44"/>
                    </a:lnTo>
                    <a:lnTo>
                      <a:pt x="231" y="178"/>
                    </a:lnTo>
                    <a:lnTo>
                      <a:pt x="229" y="12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725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Sḻîḓè">
                <a:extLst>
                  <a:ext uri="{FF2B5EF4-FFF2-40B4-BE49-F238E27FC236}">
                    <a16:creationId xmlns:a16="http://schemas.microsoft.com/office/drawing/2014/main" id="{4F9FF6CC-FEC3-FC79-EF45-20157487411D}"/>
                  </a:ext>
                </a:extLst>
              </p:cNvPr>
              <p:cNvSpPr/>
              <p:nvPr/>
            </p:nvSpPr>
            <p:spPr bwMode="auto">
              <a:xfrm>
                <a:off x="3457" y="2495"/>
                <a:ext cx="231" cy="178"/>
              </a:xfrm>
              <a:custGeom>
                <a:avLst/>
                <a:gdLst>
                  <a:gd name="T0" fmla="*/ 8 w 231"/>
                  <a:gd name="T1" fmla="*/ 0 h 178"/>
                  <a:gd name="T2" fmla="*/ 0 w 231"/>
                  <a:gd name="T3" fmla="*/ 44 h 178"/>
                  <a:gd name="T4" fmla="*/ 231 w 231"/>
                  <a:gd name="T5" fmla="*/ 178 h 178"/>
                  <a:gd name="T6" fmla="*/ 229 w 231"/>
                  <a:gd name="T7" fmla="*/ 129 h 178"/>
                  <a:gd name="T8" fmla="*/ 8 w 231"/>
                  <a:gd name="T9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8">
                    <a:moveTo>
                      <a:pt x="8" y="0"/>
                    </a:moveTo>
                    <a:lnTo>
                      <a:pt x="0" y="44"/>
                    </a:lnTo>
                    <a:lnTo>
                      <a:pt x="231" y="178"/>
                    </a:lnTo>
                    <a:lnTo>
                      <a:pt x="229" y="129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Sľïde">
                <a:extLst>
                  <a:ext uri="{FF2B5EF4-FFF2-40B4-BE49-F238E27FC236}">
                    <a16:creationId xmlns:a16="http://schemas.microsoft.com/office/drawing/2014/main" id="{93A03E4C-7236-281D-31E1-4E9824829757}"/>
                  </a:ext>
                </a:extLst>
              </p:cNvPr>
              <p:cNvSpPr/>
              <p:nvPr/>
            </p:nvSpPr>
            <p:spPr bwMode="auto">
              <a:xfrm>
                <a:off x="3321" y="3014"/>
                <a:ext cx="255" cy="180"/>
              </a:xfrm>
              <a:custGeom>
                <a:avLst/>
                <a:gdLst>
                  <a:gd name="T0" fmla="*/ 29 w 255"/>
                  <a:gd name="T1" fmla="*/ 0 h 180"/>
                  <a:gd name="T2" fmla="*/ 0 w 255"/>
                  <a:gd name="T3" fmla="*/ 34 h 180"/>
                  <a:gd name="T4" fmla="*/ 255 w 255"/>
                  <a:gd name="T5" fmla="*/ 180 h 180"/>
                  <a:gd name="T6" fmla="*/ 255 w 255"/>
                  <a:gd name="T7" fmla="*/ 131 h 180"/>
                  <a:gd name="T8" fmla="*/ 29 w 255"/>
                  <a:gd name="T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80">
                    <a:moveTo>
                      <a:pt x="29" y="0"/>
                    </a:moveTo>
                    <a:lnTo>
                      <a:pt x="0" y="34"/>
                    </a:lnTo>
                    <a:lnTo>
                      <a:pt x="255" y="180"/>
                    </a:lnTo>
                    <a:lnTo>
                      <a:pt x="255" y="13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725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şḻïḍé">
                <a:extLst>
                  <a:ext uri="{FF2B5EF4-FFF2-40B4-BE49-F238E27FC236}">
                    <a16:creationId xmlns:a16="http://schemas.microsoft.com/office/drawing/2014/main" id="{8FDC2DD6-C464-179A-8EDC-AC1FF92751EB}"/>
                  </a:ext>
                </a:extLst>
              </p:cNvPr>
              <p:cNvSpPr/>
              <p:nvPr/>
            </p:nvSpPr>
            <p:spPr bwMode="auto">
              <a:xfrm>
                <a:off x="3321" y="3014"/>
                <a:ext cx="255" cy="180"/>
              </a:xfrm>
              <a:custGeom>
                <a:avLst/>
                <a:gdLst>
                  <a:gd name="T0" fmla="*/ 29 w 255"/>
                  <a:gd name="T1" fmla="*/ 0 h 180"/>
                  <a:gd name="T2" fmla="*/ 0 w 255"/>
                  <a:gd name="T3" fmla="*/ 34 h 180"/>
                  <a:gd name="T4" fmla="*/ 255 w 255"/>
                  <a:gd name="T5" fmla="*/ 180 h 180"/>
                  <a:gd name="T6" fmla="*/ 255 w 255"/>
                  <a:gd name="T7" fmla="*/ 131 h 180"/>
                  <a:gd name="T8" fmla="*/ 29 w 255"/>
                  <a:gd name="T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80">
                    <a:moveTo>
                      <a:pt x="29" y="0"/>
                    </a:moveTo>
                    <a:lnTo>
                      <a:pt x="0" y="34"/>
                    </a:lnTo>
                    <a:lnTo>
                      <a:pt x="255" y="180"/>
                    </a:lnTo>
                    <a:lnTo>
                      <a:pt x="255" y="131"/>
                    </a:lnTo>
                    <a:lnTo>
                      <a:pt x="2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íŝ1iďê">
                <a:extLst>
                  <a:ext uri="{FF2B5EF4-FFF2-40B4-BE49-F238E27FC236}">
                    <a16:creationId xmlns:a16="http://schemas.microsoft.com/office/drawing/2014/main" id="{1DE7A482-222C-6226-AC55-45129AFFAC8F}"/>
                  </a:ext>
                </a:extLst>
              </p:cNvPr>
              <p:cNvSpPr/>
              <p:nvPr/>
            </p:nvSpPr>
            <p:spPr bwMode="auto">
              <a:xfrm>
                <a:off x="3350" y="2990"/>
                <a:ext cx="268" cy="204"/>
              </a:xfrm>
              <a:custGeom>
                <a:avLst/>
                <a:gdLst>
                  <a:gd name="T0" fmla="*/ 0 w 268"/>
                  <a:gd name="T1" fmla="*/ 24 h 204"/>
                  <a:gd name="T2" fmla="*/ 42 w 268"/>
                  <a:gd name="T3" fmla="*/ 0 h 204"/>
                  <a:gd name="T4" fmla="*/ 268 w 268"/>
                  <a:gd name="T5" fmla="*/ 131 h 204"/>
                  <a:gd name="T6" fmla="*/ 268 w 268"/>
                  <a:gd name="T7" fmla="*/ 178 h 204"/>
                  <a:gd name="T8" fmla="*/ 226 w 268"/>
                  <a:gd name="T9" fmla="*/ 204 h 204"/>
                  <a:gd name="T10" fmla="*/ 226 w 268"/>
                  <a:gd name="T11" fmla="*/ 155 h 204"/>
                  <a:gd name="T12" fmla="*/ 0 w 268"/>
                  <a:gd name="T13" fmla="*/ 2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204">
                    <a:moveTo>
                      <a:pt x="0" y="24"/>
                    </a:moveTo>
                    <a:lnTo>
                      <a:pt x="42" y="0"/>
                    </a:lnTo>
                    <a:lnTo>
                      <a:pt x="268" y="131"/>
                    </a:lnTo>
                    <a:lnTo>
                      <a:pt x="268" y="178"/>
                    </a:lnTo>
                    <a:lnTo>
                      <a:pt x="226" y="204"/>
                    </a:lnTo>
                    <a:lnTo>
                      <a:pt x="226" y="155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543E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ṥḷíďè">
                <a:extLst>
                  <a:ext uri="{FF2B5EF4-FFF2-40B4-BE49-F238E27FC236}">
                    <a16:creationId xmlns:a16="http://schemas.microsoft.com/office/drawing/2014/main" id="{EFD4CCFC-820C-B997-2B39-1745497B4E8C}"/>
                  </a:ext>
                </a:extLst>
              </p:cNvPr>
              <p:cNvSpPr/>
              <p:nvPr/>
            </p:nvSpPr>
            <p:spPr bwMode="auto">
              <a:xfrm>
                <a:off x="3350" y="2990"/>
                <a:ext cx="268" cy="204"/>
              </a:xfrm>
              <a:custGeom>
                <a:avLst/>
                <a:gdLst>
                  <a:gd name="T0" fmla="*/ 0 w 268"/>
                  <a:gd name="T1" fmla="*/ 24 h 204"/>
                  <a:gd name="T2" fmla="*/ 42 w 268"/>
                  <a:gd name="T3" fmla="*/ 0 h 204"/>
                  <a:gd name="T4" fmla="*/ 268 w 268"/>
                  <a:gd name="T5" fmla="*/ 131 h 204"/>
                  <a:gd name="T6" fmla="*/ 268 w 268"/>
                  <a:gd name="T7" fmla="*/ 178 h 204"/>
                  <a:gd name="T8" fmla="*/ 226 w 268"/>
                  <a:gd name="T9" fmla="*/ 204 h 204"/>
                  <a:gd name="T10" fmla="*/ 226 w 268"/>
                  <a:gd name="T11" fmla="*/ 155 h 204"/>
                  <a:gd name="T12" fmla="*/ 0 w 268"/>
                  <a:gd name="T13" fmla="*/ 2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204">
                    <a:moveTo>
                      <a:pt x="0" y="24"/>
                    </a:moveTo>
                    <a:lnTo>
                      <a:pt x="42" y="0"/>
                    </a:lnTo>
                    <a:lnTo>
                      <a:pt x="268" y="131"/>
                    </a:lnTo>
                    <a:lnTo>
                      <a:pt x="268" y="178"/>
                    </a:lnTo>
                    <a:lnTo>
                      <a:pt x="226" y="204"/>
                    </a:lnTo>
                    <a:lnTo>
                      <a:pt x="226" y="155"/>
                    </a:lnTo>
                    <a:lnTo>
                      <a:pt x="0" y="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šlïde">
                <a:extLst>
                  <a:ext uri="{FF2B5EF4-FFF2-40B4-BE49-F238E27FC236}">
                    <a16:creationId xmlns:a16="http://schemas.microsoft.com/office/drawing/2014/main" id="{219BA319-8E21-C8DE-7EF7-CCBA29EE580B}"/>
                  </a:ext>
                </a:extLst>
              </p:cNvPr>
              <p:cNvSpPr/>
              <p:nvPr/>
            </p:nvSpPr>
            <p:spPr bwMode="auto">
              <a:xfrm>
                <a:off x="3472" y="2281"/>
                <a:ext cx="296" cy="219"/>
              </a:xfrm>
              <a:custGeom>
                <a:avLst/>
                <a:gdLst>
                  <a:gd name="T0" fmla="*/ 0 w 296"/>
                  <a:gd name="T1" fmla="*/ 24 h 219"/>
                  <a:gd name="T2" fmla="*/ 41 w 296"/>
                  <a:gd name="T3" fmla="*/ 0 h 219"/>
                  <a:gd name="T4" fmla="*/ 296 w 296"/>
                  <a:gd name="T5" fmla="*/ 146 h 219"/>
                  <a:gd name="T6" fmla="*/ 296 w 296"/>
                  <a:gd name="T7" fmla="*/ 195 h 219"/>
                  <a:gd name="T8" fmla="*/ 253 w 296"/>
                  <a:gd name="T9" fmla="*/ 219 h 219"/>
                  <a:gd name="T10" fmla="*/ 253 w 296"/>
                  <a:gd name="T11" fmla="*/ 170 h 219"/>
                  <a:gd name="T12" fmla="*/ 0 w 296"/>
                  <a:gd name="T13" fmla="*/ 2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219">
                    <a:moveTo>
                      <a:pt x="0" y="24"/>
                    </a:moveTo>
                    <a:lnTo>
                      <a:pt x="41" y="0"/>
                    </a:lnTo>
                    <a:lnTo>
                      <a:pt x="296" y="146"/>
                    </a:lnTo>
                    <a:lnTo>
                      <a:pt x="296" y="195"/>
                    </a:lnTo>
                    <a:lnTo>
                      <a:pt x="253" y="219"/>
                    </a:lnTo>
                    <a:lnTo>
                      <a:pt x="253" y="17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543E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ṩļiḓé">
                <a:extLst>
                  <a:ext uri="{FF2B5EF4-FFF2-40B4-BE49-F238E27FC236}">
                    <a16:creationId xmlns:a16="http://schemas.microsoft.com/office/drawing/2014/main" id="{B8761945-EEAD-A2BE-66D3-4A025FD63843}"/>
                  </a:ext>
                </a:extLst>
              </p:cNvPr>
              <p:cNvSpPr/>
              <p:nvPr/>
            </p:nvSpPr>
            <p:spPr bwMode="auto">
              <a:xfrm>
                <a:off x="3472" y="2281"/>
                <a:ext cx="296" cy="219"/>
              </a:xfrm>
              <a:custGeom>
                <a:avLst/>
                <a:gdLst>
                  <a:gd name="T0" fmla="*/ 0 w 296"/>
                  <a:gd name="T1" fmla="*/ 24 h 219"/>
                  <a:gd name="T2" fmla="*/ 41 w 296"/>
                  <a:gd name="T3" fmla="*/ 0 h 219"/>
                  <a:gd name="T4" fmla="*/ 296 w 296"/>
                  <a:gd name="T5" fmla="*/ 146 h 219"/>
                  <a:gd name="T6" fmla="*/ 296 w 296"/>
                  <a:gd name="T7" fmla="*/ 195 h 219"/>
                  <a:gd name="T8" fmla="*/ 253 w 296"/>
                  <a:gd name="T9" fmla="*/ 219 h 219"/>
                  <a:gd name="T10" fmla="*/ 253 w 296"/>
                  <a:gd name="T11" fmla="*/ 170 h 219"/>
                  <a:gd name="T12" fmla="*/ 0 w 296"/>
                  <a:gd name="T13" fmla="*/ 2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219">
                    <a:moveTo>
                      <a:pt x="0" y="24"/>
                    </a:moveTo>
                    <a:lnTo>
                      <a:pt x="41" y="0"/>
                    </a:lnTo>
                    <a:lnTo>
                      <a:pt x="296" y="146"/>
                    </a:lnTo>
                    <a:lnTo>
                      <a:pt x="296" y="195"/>
                    </a:lnTo>
                    <a:lnTo>
                      <a:pt x="253" y="219"/>
                    </a:lnTo>
                    <a:lnTo>
                      <a:pt x="253" y="170"/>
                    </a:lnTo>
                    <a:lnTo>
                      <a:pt x="0" y="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sḻïḋe">
                <a:extLst>
                  <a:ext uri="{FF2B5EF4-FFF2-40B4-BE49-F238E27FC236}">
                    <a16:creationId xmlns:a16="http://schemas.microsoft.com/office/drawing/2014/main" id="{0505649F-093F-0E1F-CF65-72B131E1FF12}"/>
                  </a:ext>
                </a:extLst>
              </p:cNvPr>
              <p:cNvSpPr/>
              <p:nvPr/>
            </p:nvSpPr>
            <p:spPr bwMode="auto">
              <a:xfrm>
                <a:off x="3465" y="2471"/>
                <a:ext cx="264" cy="202"/>
              </a:xfrm>
              <a:custGeom>
                <a:avLst/>
                <a:gdLst>
                  <a:gd name="T0" fmla="*/ 0 w 264"/>
                  <a:gd name="T1" fmla="*/ 24 h 202"/>
                  <a:gd name="T2" fmla="*/ 43 w 264"/>
                  <a:gd name="T3" fmla="*/ 0 h 202"/>
                  <a:gd name="T4" fmla="*/ 264 w 264"/>
                  <a:gd name="T5" fmla="*/ 127 h 202"/>
                  <a:gd name="T6" fmla="*/ 264 w 264"/>
                  <a:gd name="T7" fmla="*/ 177 h 202"/>
                  <a:gd name="T8" fmla="*/ 223 w 264"/>
                  <a:gd name="T9" fmla="*/ 202 h 202"/>
                  <a:gd name="T10" fmla="*/ 221 w 264"/>
                  <a:gd name="T11" fmla="*/ 153 h 202"/>
                  <a:gd name="T12" fmla="*/ 0 w 264"/>
                  <a:gd name="T13" fmla="*/ 24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4" h="202">
                    <a:moveTo>
                      <a:pt x="0" y="24"/>
                    </a:moveTo>
                    <a:lnTo>
                      <a:pt x="43" y="0"/>
                    </a:lnTo>
                    <a:lnTo>
                      <a:pt x="264" y="127"/>
                    </a:lnTo>
                    <a:lnTo>
                      <a:pt x="264" y="177"/>
                    </a:lnTo>
                    <a:lnTo>
                      <a:pt x="223" y="202"/>
                    </a:lnTo>
                    <a:lnTo>
                      <a:pt x="221" y="15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543E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îṡļîḑê">
                <a:extLst>
                  <a:ext uri="{FF2B5EF4-FFF2-40B4-BE49-F238E27FC236}">
                    <a16:creationId xmlns:a16="http://schemas.microsoft.com/office/drawing/2014/main" id="{A5DBE588-71F5-3035-EFDF-97B81A13FF8B}"/>
                  </a:ext>
                </a:extLst>
              </p:cNvPr>
              <p:cNvSpPr/>
              <p:nvPr/>
            </p:nvSpPr>
            <p:spPr bwMode="auto">
              <a:xfrm>
                <a:off x="3465" y="2471"/>
                <a:ext cx="264" cy="202"/>
              </a:xfrm>
              <a:custGeom>
                <a:avLst/>
                <a:gdLst>
                  <a:gd name="T0" fmla="*/ 0 w 264"/>
                  <a:gd name="T1" fmla="*/ 24 h 202"/>
                  <a:gd name="T2" fmla="*/ 43 w 264"/>
                  <a:gd name="T3" fmla="*/ 0 h 202"/>
                  <a:gd name="T4" fmla="*/ 264 w 264"/>
                  <a:gd name="T5" fmla="*/ 127 h 202"/>
                  <a:gd name="T6" fmla="*/ 264 w 264"/>
                  <a:gd name="T7" fmla="*/ 177 h 202"/>
                  <a:gd name="T8" fmla="*/ 223 w 264"/>
                  <a:gd name="T9" fmla="*/ 202 h 202"/>
                  <a:gd name="T10" fmla="*/ 221 w 264"/>
                  <a:gd name="T11" fmla="*/ 153 h 202"/>
                  <a:gd name="T12" fmla="*/ 0 w 264"/>
                  <a:gd name="T13" fmla="*/ 24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4" h="202">
                    <a:moveTo>
                      <a:pt x="0" y="24"/>
                    </a:moveTo>
                    <a:lnTo>
                      <a:pt x="43" y="0"/>
                    </a:lnTo>
                    <a:lnTo>
                      <a:pt x="264" y="127"/>
                    </a:lnTo>
                    <a:lnTo>
                      <a:pt x="264" y="177"/>
                    </a:lnTo>
                    <a:lnTo>
                      <a:pt x="223" y="202"/>
                    </a:lnTo>
                    <a:lnTo>
                      <a:pt x="221" y="153"/>
                    </a:lnTo>
                    <a:lnTo>
                      <a:pt x="0" y="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şlïďe">
                <a:extLst>
                  <a:ext uri="{FF2B5EF4-FFF2-40B4-BE49-F238E27FC236}">
                    <a16:creationId xmlns:a16="http://schemas.microsoft.com/office/drawing/2014/main" id="{C4825448-F49E-6475-6CFD-7FD4E9D9FDA6}"/>
                  </a:ext>
                </a:extLst>
              </p:cNvPr>
              <p:cNvSpPr/>
              <p:nvPr/>
            </p:nvSpPr>
            <p:spPr bwMode="auto">
              <a:xfrm>
                <a:off x="3426" y="2644"/>
                <a:ext cx="276" cy="209"/>
              </a:xfrm>
              <a:custGeom>
                <a:avLst/>
                <a:gdLst>
                  <a:gd name="T0" fmla="*/ 0 w 276"/>
                  <a:gd name="T1" fmla="*/ 26 h 209"/>
                  <a:gd name="T2" fmla="*/ 43 w 276"/>
                  <a:gd name="T3" fmla="*/ 0 h 209"/>
                  <a:gd name="T4" fmla="*/ 276 w 276"/>
                  <a:gd name="T5" fmla="*/ 136 h 209"/>
                  <a:gd name="T6" fmla="*/ 276 w 276"/>
                  <a:gd name="T7" fmla="*/ 183 h 209"/>
                  <a:gd name="T8" fmla="*/ 235 w 276"/>
                  <a:gd name="T9" fmla="*/ 209 h 209"/>
                  <a:gd name="T10" fmla="*/ 233 w 276"/>
                  <a:gd name="T11" fmla="*/ 160 h 209"/>
                  <a:gd name="T12" fmla="*/ 0 w 276"/>
                  <a:gd name="T13" fmla="*/ 26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09">
                    <a:moveTo>
                      <a:pt x="0" y="26"/>
                    </a:moveTo>
                    <a:lnTo>
                      <a:pt x="43" y="0"/>
                    </a:lnTo>
                    <a:lnTo>
                      <a:pt x="276" y="136"/>
                    </a:lnTo>
                    <a:lnTo>
                      <a:pt x="276" y="183"/>
                    </a:lnTo>
                    <a:lnTo>
                      <a:pt x="235" y="209"/>
                    </a:lnTo>
                    <a:lnTo>
                      <a:pt x="233" y="16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543E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S1iďe">
                <a:extLst>
                  <a:ext uri="{FF2B5EF4-FFF2-40B4-BE49-F238E27FC236}">
                    <a16:creationId xmlns:a16="http://schemas.microsoft.com/office/drawing/2014/main" id="{4C371D1F-099B-1793-EA6D-509B90385C72}"/>
                  </a:ext>
                </a:extLst>
              </p:cNvPr>
              <p:cNvSpPr/>
              <p:nvPr/>
            </p:nvSpPr>
            <p:spPr bwMode="auto">
              <a:xfrm>
                <a:off x="3426" y="2644"/>
                <a:ext cx="276" cy="209"/>
              </a:xfrm>
              <a:custGeom>
                <a:avLst/>
                <a:gdLst>
                  <a:gd name="T0" fmla="*/ 0 w 276"/>
                  <a:gd name="T1" fmla="*/ 26 h 209"/>
                  <a:gd name="T2" fmla="*/ 43 w 276"/>
                  <a:gd name="T3" fmla="*/ 0 h 209"/>
                  <a:gd name="T4" fmla="*/ 276 w 276"/>
                  <a:gd name="T5" fmla="*/ 136 h 209"/>
                  <a:gd name="T6" fmla="*/ 276 w 276"/>
                  <a:gd name="T7" fmla="*/ 183 h 209"/>
                  <a:gd name="T8" fmla="*/ 235 w 276"/>
                  <a:gd name="T9" fmla="*/ 209 h 209"/>
                  <a:gd name="T10" fmla="*/ 233 w 276"/>
                  <a:gd name="T11" fmla="*/ 160 h 209"/>
                  <a:gd name="T12" fmla="*/ 0 w 276"/>
                  <a:gd name="T13" fmla="*/ 26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09">
                    <a:moveTo>
                      <a:pt x="0" y="26"/>
                    </a:moveTo>
                    <a:lnTo>
                      <a:pt x="43" y="0"/>
                    </a:lnTo>
                    <a:lnTo>
                      <a:pt x="276" y="136"/>
                    </a:lnTo>
                    <a:lnTo>
                      <a:pt x="276" y="183"/>
                    </a:lnTo>
                    <a:lnTo>
                      <a:pt x="235" y="209"/>
                    </a:lnTo>
                    <a:lnTo>
                      <a:pt x="233" y="160"/>
                    </a:lnTo>
                    <a:lnTo>
                      <a:pt x="0" y="2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şḻïḋê">
                <a:extLst>
                  <a:ext uri="{FF2B5EF4-FFF2-40B4-BE49-F238E27FC236}">
                    <a16:creationId xmlns:a16="http://schemas.microsoft.com/office/drawing/2014/main" id="{A7B2D230-6F3E-41DE-F2F9-DFC8F130D1C1}"/>
                  </a:ext>
                </a:extLst>
              </p:cNvPr>
              <p:cNvSpPr/>
              <p:nvPr/>
            </p:nvSpPr>
            <p:spPr bwMode="auto">
              <a:xfrm>
                <a:off x="3389" y="2819"/>
                <a:ext cx="272" cy="203"/>
              </a:xfrm>
              <a:custGeom>
                <a:avLst/>
                <a:gdLst>
                  <a:gd name="T0" fmla="*/ 0 w 272"/>
                  <a:gd name="T1" fmla="*/ 24 h 203"/>
                  <a:gd name="T2" fmla="*/ 41 w 272"/>
                  <a:gd name="T3" fmla="*/ 0 h 203"/>
                  <a:gd name="T4" fmla="*/ 272 w 272"/>
                  <a:gd name="T5" fmla="*/ 131 h 203"/>
                  <a:gd name="T6" fmla="*/ 272 w 272"/>
                  <a:gd name="T7" fmla="*/ 180 h 203"/>
                  <a:gd name="T8" fmla="*/ 229 w 272"/>
                  <a:gd name="T9" fmla="*/ 203 h 203"/>
                  <a:gd name="T10" fmla="*/ 229 w 272"/>
                  <a:gd name="T11" fmla="*/ 156 h 203"/>
                  <a:gd name="T12" fmla="*/ 0 w 272"/>
                  <a:gd name="T13" fmla="*/ 24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" h="203">
                    <a:moveTo>
                      <a:pt x="0" y="24"/>
                    </a:moveTo>
                    <a:lnTo>
                      <a:pt x="41" y="0"/>
                    </a:lnTo>
                    <a:lnTo>
                      <a:pt x="272" y="131"/>
                    </a:lnTo>
                    <a:lnTo>
                      <a:pt x="272" y="180"/>
                    </a:lnTo>
                    <a:lnTo>
                      <a:pt x="229" y="203"/>
                    </a:lnTo>
                    <a:lnTo>
                      <a:pt x="229" y="15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543E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śḻîďé">
                <a:extLst>
                  <a:ext uri="{FF2B5EF4-FFF2-40B4-BE49-F238E27FC236}">
                    <a16:creationId xmlns:a16="http://schemas.microsoft.com/office/drawing/2014/main" id="{43693FCD-5350-4DF2-7DAB-7935EB5C52FA}"/>
                  </a:ext>
                </a:extLst>
              </p:cNvPr>
              <p:cNvSpPr/>
              <p:nvPr/>
            </p:nvSpPr>
            <p:spPr bwMode="auto">
              <a:xfrm>
                <a:off x="3389" y="2819"/>
                <a:ext cx="272" cy="203"/>
              </a:xfrm>
              <a:custGeom>
                <a:avLst/>
                <a:gdLst>
                  <a:gd name="T0" fmla="*/ 0 w 272"/>
                  <a:gd name="T1" fmla="*/ 24 h 203"/>
                  <a:gd name="T2" fmla="*/ 41 w 272"/>
                  <a:gd name="T3" fmla="*/ 0 h 203"/>
                  <a:gd name="T4" fmla="*/ 272 w 272"/>
                  <a:gd name="T5" fmla="*/ 131 h 203"/>
                  <a:gd name="T6" fmla="*/ 272 w 272"/>
                  <a:gd name="T7" fmla="*/ 180 h 203"/>
                  <a:gd name="T8" fmla="*/ 229 w 272"/>
                  <a:gd name="T9" fmla="*/ 203 h 203"/>
                  <a:gd name="T10" fmla="*/ 229 w 272"/>
                  <a:gd name="T11" fmla="*/ 156 h 203"/>
                  <a:gd name="T12" fmla="*/ 0 w 272"/>
                  <a:gd name="T13" fmla="*/ 24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" h="203">
                    <a:moveTo>
                      <a:pt x="0" y="24"/>
                    </a:moveTo>
                    <a:lnTo>
                      <a:pt x="41" y="0"/>
                    </a:lnTo>
                    <a:lnTo>
                      <a:pt x="272" y="131"/>
                    </a:lnTo>
                    <a:lnTo>
                      <a:pt x="272" y="180"/>
                    </a:lnTo>
                    <a:lnTo>
                      <a:pt x="229" y="203"/>
                    </a:lnTo>
                    <a:lnTo>
                      <a:pt x="229" y="156"/>
                    </a:lnTo>
                    <a:lnTo>
                      <a:pt x="0" y="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ïšlîḓé">
                <a:extLst>
                  <a:ext uri="{FF2B5EF4-FFF2-40B4-BE49-F238E27FC236}">
                    <a16:creationId xmlns:a16="http://schemas.microsoft.com/office/drawing/2014/main" id="{39485C61-ACBF-EC93-148A-FDE68D963BA5}"/>
                  </a:ext>
                </a:extLst>
              </p:cNvPr>
              <p:cNvSpPr/>
              <p:nvPr/>
            </p:nvSpPr>
            <p:spPr bwMode="auto">
              <a:xfrm>
                <a:off x="3504" y="2300"/>
                <a:ext cx="264" cy="200"/>
              </a:xfrm>
              <a:custGeom>
                <a:avLst/>
                <a:gdLst>
                  <a:gd name="T0" fmla="*/ 41 w 264"/>
                  <a:gd name="T1" fmla="*/ 0 h 200"/>
                  <a:gd name="T2" fmla="*/ 0 w 264"/>
                  <a:gd name="T3" fmla="*/ 24 h 200"/>
                  <a:gd name="T4" fmla="*/ 221 w 264"/>
                  <a:gd name="T5" fmla="*/ 151 h 200"/>
                  <a:gd name="T6" fmla="*/ 221 w 264"/>
                  <a:gd name="T7" fmla="*/ 200 h 200"/>
                  <a:gd name="T8" fmla="*/ 264 w 264"/>
                  <a:gd name="T9" fmla="*/ 176 h 200"/>
                  <a:gd name="T10" fmla="*/ 264 w 264"/>
                  <a:gd name="T11" fmla="*/ 127 h 200"/>
                  <a:gd name="T12" fmla="*/ 41 w 264"/>
                  <a:gd name="T1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4" h="200">
                    <a:moveTo>
                      <a:pt x="41" y="0"/>
                    </a:moveTo>
                    <a:lnTo>
                      <a:pt x="0" y="24"/>
                    </a:lnTo>
                    <a:lnTo>
                      <a:pt x="221" y="151"/>
                    </a:lnTo>
                    <a:lnTo>
                      <a:pt x="221" y="200"/>
                    </a:lnTo>
                    <a:lnTo>
                      <a:pt x="264" y="176"/>
                    </a:lnTo>
                    <a:lnTo>
                      <a:pt x="264" y="127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A08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ṡľíḓe">
                <a:extLst>
                  <a:ext uri="{FF2B5EF4-FFF2-40B4-BE49-F238E27FC236}">
                    <a16:creationId xmlns:a16="http://schemas.microsoft.com/office/drawing/2014/main" id="{7A63D9DD-A411-CE9C-2345-C0E8F9CDD776}"/>
                  </a:ext>
                </a:extLst>
              </p:cNvPr>
              <p:cNvSpPr/>
              <p:nvPr/>
            </p:nvSpPr>
            <p:spPr bwMode="auto">
              <a:xfrm>
                <a:off x="3504" y="2300"/>
                <a:ext cx="264" cy="200"/>
              </a:xfrm>
              <a:custGeom>
                <a:avLst/>
                <a:gdLst>
                  <a:gd name="T0" fmla="*/ 41 w 264"/>
                  <a:gd name="T1" fmla="*/ 0 h 200"/>
                  <a:gd name="T2" fmla="*/ 0 w 264"/>
                  <a:gd name="T3" fmla="*/ 24 h 200"/>
                  <a:gd name="T4" fmla="*/ 221 w 264"/>
                  <a:gd name="T5" fmla="*/ 151 h 200"/>
                  <a:gd name="T6" fmla="*/ 221 w 264"/>
                  <a:gd name="T7" fmla="*/ 200 h 200"/>
                  <a:gd name="T8" fmla="*/ 264 w 264"/>
                  <a:gd name="T9" fmla="*/ 176 h 200"/>
                  <a:gd name="T10" fmla="*/ 264 w 264"/>
                  <a:gd name="T11" fmla="*/ 127 h 200"/>
                  <a:gd name="T12" fmla="*/ 41 w 264"/>
                  <a:gd name="T1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4" h="200">
                    <a:moveTo>
                      <a:pt x="41" y="0"/>
                    </a:moveTo>
                    <a:lnTo>
                      <a:pt x="0" y="24"/>
                    </a:lnTo>
                    <a:lnTo>
                      <a:pt x="221" y="151"/>
                    </a:lnTo>
                    <a:lnTo>
                      <a:pt x="221" y="200"/>
                    </a:lnTo>
                    <a:lnTo>
                      <a:pt x="264" y="176"/>
                    </a:lnTo>
                    <a:lnTo>
                      <a:pt x="264" y="127"/>
                    </a:lnTo>
                    <a:lnTo>
                      <a:pt x="4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ŝļíḍé">
                <a:extLst>
                  <a:ext uri="{FF2B5EF4-FFF2-40B4-BE49-F238E27FC236}">
                    <a16:creationId xmlns:a16="http://schemas.microsoft.com/office/drawing/2014/main" id="{8571E1E2-71C6-DC71-6E41-E571984DC903}"/>
                  </a:ext>
                </a:extLst>
              </p:cNvPr>
              <p:cNvSpPr/>
              <p:nvPr/>
            </p:nvSpPr>
            <p:spPr bwMode="auto">
              <a:xfrm>
                <a:off x="3465" y="2471"/>
                <a:ext cx="264" cy="202"/>
              </a:xfrm>
              <a:custGeom>
                <a:avLst/>
                <a:gdLst>
                  <a:gd name="T0" fmla="*/ 43 w 264"/>
                  <a:gd name="T1" fmla="*/ 0 h 202"/>
                  <a:gd name="T2" fmla="*/ 0 w 264"/>
                  <a:gd name="T3" fmla="*/ 24 h 202"/>
                  <a:gd name="T4" fmla="*/ 221 w 264"/>
                  <a:gd name="T5" fmla="*/ 153 h 202"/>
                  <a:gd name="T6" fmla="*/ 223 w 264"/>
                  <a:gd name="T7" fmla="*/ 202 h 202"/>
                  <a:gd name="T8" fmla="*/ 264 w 264"/>
                  <a:gd name="T9" fmla="*/ 177 h 202"/>
                  <a:gd name="T10" fmla="*/ 264 w 264"/>
                  <a:gd name="T11" fmla="*/ 127 h 202"/>
                  <a:gd name="T12" fmla="*/ 252 w 264"/>
                  <a:gd name="T13" fmla="*/ 121 h 202"/>
                  <a:gd name="T14" fmla="*/ 43 w 264"/>
                  <a:gd name="T1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4" h="202">
                    <a:moveTo>
                      <a:pt x="43" y="0"/>
                    </a:moveTo>
                    <a:lnTo>
                      <a:pt x="0" y="24"/>
                    </a:lnTo>
                    <a:lnTo>
                      <a:pt x="221" y="153"/>
                    </a:lnTo>
                    <a:lnTo>
                      <a:pt x="223" y="202"/>
                    </a:lnTo>
                    <a:lnTo>
                      <a:pt x="264" y="177"/>
                    </a:lnTo>
                    <a:lnTo>
                      <a:pt x="264" y="127"/>
                    </a:lnTo>
                    <a:lnTo>
                      <a:pt x="252" y="121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A08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S1ïďè">
                <a:extLst>
                  <a:ext uri="{FF2B5EF4-FFF2-40B4-BE49-F238E27FC236}">
                    <a16:creationId xmlns:a16="http://schemas.microsoft.com/office/drawing/2014/main" id="{A0101D37-B15E-D8CF-08EA-6DA215DCE6B8}"/>
                  </a:ext>
                </a:extLst>
              </p:cNvPr>
              <p:cNvSpPr/>
              <p:nvPr/>
            </p:nvSpPr>
            <p:spPr bwMode="auto">
              <a:xfrm>
                <a:off x="3465" y="2471"/>
                <a:ext cx="264" cy="202"/>
              </a:xfrm>
              <a:custGeom>
                <a:avLst/>
                <a:gdLst>
                  <a:gd name="T0" fmla="*/ 43 w 264"/>
                  <a:gd name="T1" fmla="*/ 0 h 202"/>
                  <a:gd name="T2" fmla="*/ 0 w 264"/>
                  <a:gd name="T3" fmla="*/ 24 h 202"/>
                  <a:gd name="T4" fmla="*/ 221 w 264"/>
                  <a:gd name="T5" fmla="*/ 153 h 202"/>
                  <a:gd name="T6" fmla="*/ 223 w 264"/>
                  <a:gd name="T7" fmla="*/ 202 h 202"/>
                  <a:gd name="T8" fmla="*/ 264 w 264"/>
                  <a:gd name="T9" fmla="*/ 177 h 202"/>
                  <a:gd name="T10" fmla="*/ 264 w 264"/>
                  <a:gd name="T11" fmla="*/ 127 h 202"/>
                  <a:gd name="T12" fmla="*/ 252 w 264"/>
                  <a:gd name="T13" fmla="*/ 121 h 202"/>
                  <a:gd name="T14" fmla="*/ 43 w 264"/>
                  <a:gd name="T1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4" h="202">
                    <a:moveTo>
                      <a:pt x="43" y="0"/>
                    </a:moveTo>
                    <a:lnTo>
                      <a:pt x="0" y="24"/>
                    </a:lnTo>
                    <a:lnTo>
                      <a:pt x="221" y="153"/>
                    </a:lnTo>
                    <a:lnTo>
                      <a:pt x="223" y="202"/>
                    </a:lnTo>
                    <a:lnTo>
                      <a:pt x="264" y="177"/>
                    </a:lnTo>
                    <a:lnTo>
                      <a:pt x="264" y="127"/>
                    </a:lnTo>
                    <a:lnTo>
                      <a:pt x="252" y="121"/>
                    </a:lnTo>
                    <a:lnTo>
                      <a:pt x="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š1îḍe">
                <a:extLst>
                  <a:ext uri="{FF2B5EF4-FFF2-40B4-BE49-F238E27FC236}">
                    <a16:creationId xmlns:a16="http://schemas.microsoft.com/office/drawing/2014/main" id="{E3229415-4DD7-9A43-0872-CA4AC7B2B3A0}"/>
                  </a:ext>
                </a:extLst>
              </p:cNvPr>
              <p:cNvSpPr/>
              <p:nvPr/>
            </p:nvSpPr>
            <p:spPr bwMode="auto">
              <a:xfrm>
                <a:off x="3426" y="2644"/>
                <a:ext cx="276" cy="209"/>
              </a:xfrm>
              <a:custGeom>
                <a:avLst/>
                <a:gdLst>
                  <a:gd name="T0" fmla="*/ 43 w 276"/>
                  <a:gd name="T1" fmla="*/ 0 h 209"/>
                  <a:gd name="T2" fmla="*/ 43 w 276"/>
                  <a:gd name="T3" fmla="*/ 2 h 209"/>
                  <a:gd name="T4" fmla="*/ 0 w 276"/>
                  <a:gd name="T5" fmla="*/ 26 h 209"/>
                  <a:gd name="T6" fmla="*/ 233 w 276"/>
                  <a:gd name="T7" fmla="*/ 160 h 209"/>
                  <a:gd name="T8" fmla="*/ 235 w 276"/>
                  <a:gd name="T9" fmla="*/ 209 h 209"/>
                  <a:gd name="T10" fmla="*/ 276 w 276"/>
                  <a:gd name="T11" fmla="*/ 183 h 209"/>
                  <a:gd name="T12" fmla="*/ 276 w 276"/>
                  <a:gd name="T13" fmla="*/ 148 h 209"/>
                  <a:gd name="T14" fmla="*/ 276 w 276"/>
                  <a:gd name="T15" fmla="*/ 136 h 209"/>
                  <a:gd name="T16" fmla="*/ 43 w 276"/>
                  <a:gd name="T1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6" h="209">
                    <a:moveTo>
                      <a:pt x="43" y="0"/>
                    </a:moveTo>
                    <a:lnTo>
                      <a:pt x="43" y="2"/>
                    </a:lnTo>
                    <a:lnTo>
                      <a:pt x="0" y="26"/>
                    </a:lnTo>
                    <a:lnTo>
                      <a:pt x="233" y="160"/>
                    </a:lnTo>
                    <a:lnTo>
                      <a:pt x="235" y="209"/>
                    </a:lnTo>
                    <a:lnTo>
                      <a:pt x="276" y="183"/>
                    </a:lnTo>
                    <a:lnTo>
                      <a:pt x="276" y="148"/>
                    </a:lnTo>
                    <a:lnTo>
                      <a:pt x="276" y="136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A08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iṩ1íďe">
                <a:extLst>
                  <a:ext uri="{FF2B5EF4-FFF2-40B4-BE49-F238E27FC236}">
                    <a16:creationId xmlns:a16="http://schemas.microsoft.com/office/drawing/2014/main" id="{04D3409C-D8A9-1E87-5C5A-DFB92566530F}"/>
                  </a:ext>
                </a:extLst>
              </p:cNvPr>
              <p:cNvSpPr/>
              <p:nvPr/>
            </p:nvSpPr>
            <p:spPr bwMode="auto">
              <a:xfrm>
                <a:off x="3426" y="2644"/>
                <a:ext cx="276" cy="209"/>
              </a:xfrm>
              <a:custGeom>
                <a:avLst/>
                <a:gdLst>
                  <a:gd name="T0" fmla="*/ 43 w 276"/>
                  <a:gd name="T1" fmla="*/ 0 h 209"/>
                  <a:gd name="T2" fmla="*/ 43 w 276"/>
                  <a:gd name="T3" fmla="*/ 2 h 209"/>
                  <a:gd name="T4" fmla="*/ 0 w 276"/>
                  <a:gd name="T5" fmla="*/ 26 h 209"/>
                  <a:gd name="T6" fmla="*/ 233 w 276"/>
                  <a:gd name="T7" fmla="*/ 160 h 209"/>
                  <a:gd name="T8" fmla="*/ 235 w 276"/>
                  <a:gd name="T9" fmla="*/ 209 h 209"/>
                  <a:gd name="T10" fmla="*/ 276 w 276"/>
                  <a:gd name="T11" fmla="*/ 183 h 209"/>
                  <a:gd name="T12" fmla="*/ 276 w 276"/>
                  <a:gd name="T13" fmla="*/ 148 h 209"/>
                  <a:gd name="T14" fmla="*/ 276 w 276"/>
                  <a:gd name="T15" fmla="*/ 136 h 209"/>
                  <a:gd name="T16" fmla="*/ 43 w 276"/>
                  <a:gd name="T1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6" h="209">
                    <a:moveTo>
                      <a:pt x="43" y="0"/>
                    </a:moveTo>
                    <a:lnTo>
                      <a:pt x="43" y="2"/>
                    </a:lnTo>
                    <a:lnTo>
                      <a:pt x="0" y="26"/>
                    </a:lnTo>
                    <a:lnTo>
                      <a:pt x="233" y="160"/>
                    </a:lnTo>
                    <a:lnTo>
                      <a:pt x="235" y="209"/>
                    </a:lnTo>
                    <a:lnTo>
                      <a:pt x="276" y="183"/>
                    </a:lnTo>
                    <a:lnTo>
                      <a:pt x="276" y="148"/>
                    </a:lnTo>
                    <a:lnTo>
                      <a:pt x="276" y="136"/>
                    </a:lnTo>
                    <a:lnTo>
                      <a:pt x="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Slîḍé">
                <a:extLst>
                  <a:ext uri="{FF2B5EF4-FFF2-40B4-BE49-F238E27FC236}">
                    <a16:creationId xmlns:a16="http://schemas.microsoft.com/office/drawing/2014/main" id="{1E4903EF-A187-A38B-12A6-EB482BBAB05D}"/>
                  </a:ext>
                </a:extLst>
              </p:cNvPr>
              <p:cNvSpPr/>
              <p:nvPr/>
            </p:nvSpPr>
            <p:spPr bwMode="auto">
              <a:xfrm>
                <a:off x="3389" y="2819"/>
                <a:ext cx="272" cy="203"/>
              </a:xfrm>
              <a:custGeom>
                <a:avLst/>
                <a:gdLst>
                  <a:gd name="T0" fmla="*/ 41 w 272"/>
                  <a:gd name="T1" fmla="*/ 0 h 203"/>
                  <a:gd name="T2" fmla="*/ 0 w 272"/>
                  <a:gd name="T3" fmla="*/ 24 h 203"/>
                  <a:gd name="T4" fmla="*/ 229 w 272"/>
                  <a:gd name="T5" fmla="*/ 156 h 203"/>
                  <a:gd name="T6" fmla="*/ 229 w 272"/>
                  <a:gd name="T7" fmla="*/ 203 h 203"/>
                  <a:gd name="T8" fmla="*/ 272 w 272"/>
                  <a:gd name="T9" fmla="*/ 180 h 203"/>
                  <a:gd name="T10" fmla="*/ 272 w 272"/>
                  <a:gd name="T11" fmla="*/ 131 h 203"/>
                  <a:gd name="T12" fmla="*/ 177 w 272"/>
                  <a:gd name="T13" fmla="*/ 76 h 203"/>
                  <a:gd name="T14" fmla="*/ 41 w 272"/>
                  <a:gd name="T1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203">
                    <a:moveTo>
                      <a:pt x="41" y="0"/>
                    </a:moveTo>
                    <a:lnTo>
                      <a:pt x="0" y="24"/>
                    </a:lnTo>
                    <a:lnTo>
                      <a:pt x="229" y="156"/>
                    </a:lnTo>
                    <a:lnTo>
                      <a:pt x="229" y="203"/>
                    </a:lnTo>
                    <a:lnTo>
                      <a:pt x="272" y="180"/>
                    </a:lnTo>
                    <a:lnTo>
                      <a:pt x="272" y="131"/>
                    </a:lnTo>
                    <a:lnTo>
                      <a:pt x="177" y="76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A08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ṣ1ïḓé">
                <a:extLst>
                  <a:ext uri="{FF2B5EF4-FFF2-40B4-BE49-F238E27FC236}">
                    <a16:creationId xmlns:a16="http://schemas.microsoft.com/office/drawing/2014/main" id="{11BB8F26-1269-A4D1-0CB6-DE84DED79087}"/>
                  </a:ext>
                </a:extLst>
              </p:cNvPr>
              <p:cNvSpPr/>
              <p:nvPr/>
            </p:nvSpPr>
            <p:spPr bwMode="auto">
              <a:xfrm>
                <a:off x="3389" y="2819"/>
                <a:ext cx="272" cy="203"/>
              </a:xfrm>
              <a:custGeom>
                <a:avLst/>
                <a:gdLst>
                  <a:gd name="T0" fmla="*/ 41 w 272"/>
                  <a:gd name="T1" fmla="*/ 0 h 203"/>
                  <a:gd name="T2" fmla="*/ 0 w 272"/>
                  <a:gd name="T3" fmla="*/ 24 h 203"/>
                  <a:gd name="T4" fmla="*/ 229 w 272"/>
                  <a:gd name="T5" fmla="*/ 156 h 203"/>
                  <a:gd name="T6" fmla="*/ 229 w 272"/>
                  <a:gd name="T7" fmla="*/ 203 h 203"/>
                  <a:gd name="T8" fmla="*/ 272 w 272"/>
                  <a:gd name="T9" fmla="*/ 180 h 203"/>
                  <a:gd name="T10" fmla="*/ 272 w 272"/>
                  <a:gd name="T11" fmla="*/ 131 h 203"/>
                  <a:gd name="T12" fmla="*/ 177 w 272"/>
                  <a:gd name="T13" fmla="*/ 76 h 203"/>
                  <a:gd name="T14" fmla="*/ 41 w 272"/>
                  <a:gd name="T1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203">
                    <a:moveTo>
                      <a:pt x="41" y="0"/>
                    </a:moveTo>
                    <a:lnTo>
                      <a:pt x="0" y="24"/>
                    </a:lnTo>
                    <a:lnTo>
                      <a:pt x="229" y="156"/>
                    </a:lnTo>
                    <a:lnTo>
                      <a:pt x="229" y="203"/>
                    </a:lnTo>
                    <a:lnTo>
                      <a:pt x="272" y="180"/>
                    </a:lnTo>
                    <a:lnTo>
                      <a:pt x="272" y="131"/>
                    </a:lnTo>
                    <a:lnTo>
                      <a:pt x="177" y="76"/>
                    </a:lnTo>
                    <a:lnTo>
                      <a:pt x="4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šḻidê">
                <a:extLst>
                  <a:ext uri="{FF2B5EF4-FFF2-40B4-BE49-F238E27FC236}">
                    <a16:creationId xmlns:a16="http://schemas.microsoft.com/office/drawing/2014/main" id="{A5402E70-1009-4204-75C2-35C726B09420}"/>
                  </a:ext>
                </a:extLst>
              </p:cNvPr>
              <p:cNvSpPr/>
              <p:nvPr/>
            </p:nvSpPr>
            <p:spPr bwMode="auto">
              <a:xfrm>
                <a:off x="3350" y="2990"/>
                <a:ext cx="268" cy="204"/>
              </a:xfrm>
              <a:custGeom>
                <a:avLst/>
                <a:gdLst>
                  <a:gd name="T0" fmla="*/ 42 w 268"/>
                  <a:gd name="T1" fmla="*/ 0 h 204"/>
                  <a:gd name="T2" fmla="*/ 0 w 268"/>
                  <a:gd name="T3" fmla="*/ 24 h 204"/>
                  <a:gd name="T4" fmla="*/ 226 w 268"/>
                  <a:gd name="T5" fmla="*/ 155 h 204"/>
                  <a:gd name="T6" fmla="*/ 226 w 268"/>
                  <a:gd name="T7" fmla="*/ 204 h 204"/>
                  <a:gd name="T8" fmla="*/ 268 w 268"/>
                  <a:gd name="T9" fmla="*/ 178 h 204"/>
                  <a:gd name="T10" fmla="*/ 268 w 268"/>
                  <a:gd name="T11" fmla="*/ 131 h 204"/>
                  <a:gd name="T12" fmla="*/ 42 w 268"/>
                  <a:gd name="T13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204">
                    <a:moveTo>
                      <a:pt x="42" y="0"/>
                    </a:moveTo>
                    <a:lnTo>
                      <a:pt x="0" y="24"/>
                    </a:lnTo>
                    <a:lnTo>
                      <a:pt x="226" y="155"/>
                    </a:lnTo>
                    <a:lnTo>
                      <a:pt x="226" y="204"/>
                    </a:lnTo>
                    <a:lnTo>
                      <a:pt x="268" y="178"/>
                    </a:lnTo>
                    <a:lnTo>
                      <a:pt x="268" y="13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A08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$ḻïḑê">
                <a:extLst>
                  <a:ext uri="{FF2B5EF4-FFF2-40B4-BE49-F238E27FC236}">
                    <a16:creationId xmlns:a16="http://schemas.microsoft.com/office/drawing/2014/main" id="{D97DCB34-07A5-3172-9B41-AF1588FEF27E}"/>
                  </a:ext>
                </a:extLst>
              </p:cNvPr>
              <p:cNvSpPr/>
              <p:nvPr/>
            </p:nvSpPr>
            <p:spPr bwMode="auto">
              <a:xfrm>
                <a:off x="3350" y="2990"/>
                <a:ext cx="268" cy="204"/>
              </a:xfrm>
              <a:custGeom>
                <a:avLst/>
                <a:gdLst>
                  <a:gd name="T0" fmla="*/ 42 w 268"/>
                  <a:gd name="T1" fmla="*/ 0 h 204"/>
                  <a:gd name="T2" fmla="*/ 0 w 268"/>
                  <a:gd name="T3" fmla="*/ 24 h 204"/>
                  <a:gd name="T4" fmla="*/ 226 w 268"/>
                  <a:gd name="T5" fmla="*/ 155 h 204"/>
                  <a:gd name="T6" fmla="*/ 226 w 268"/>
                  <a:gd name="T7" fmla="*/ 204 h 204"/>
                  <a:gd name="T8" fmla="*/ 268 w 268"/>
                  <a:gd name="T9" fmla="*/ 178 h 204"/>
                  <a:gd name="T10" fmla="*/ 268 w 268"/>
                  <a:gd name="T11" fmla="*/ 131 h 204"/>
                  <a:gd name="T12" fmla="*/ 42 w 268"/>
                  <a:gd name="T13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204">
                    <a:moveTo>
                      <a:pt x="42" y="0"/>
                    </a:moveTo>
                    <a:lnTo>
                      <a:pt x="0" y="24"/>
                    </a:lnTo>
                    <a:lnTo>
                      <a:pt x="226" y="155"/>
                    </a:lnTo>
                    <a:lnTo>
                      <a:pt x="226" y="204"/>
                    </a:lnTo>
                    <a:lnTo>
                      <a:pt x="268" y="178"/>
                    </a:lnTo>
                    <a:lnTo>
                      <a:pt x="268" y="131"/>
                    </a:lnTo>
                    <a:lnTo>
                      <a:pt x="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Sḻiḋè">
                <a:extLst>
                  <a:ext uri="{FF2B5EF4-FFF2-40B4-BE49-F238E27FC236}">
                    <a16:creationId xmlns:a16="http://schemas.microsoft.com/office/drawing/2014/main" id="{6EE325C6-EAC2-901B-4673-187A05057BF0}"/>
                  </a:ext>
                </a:extLst>
              </p:cNvPr>
              <p:cNvSpPr/>
              <p:nvPr/>
            </p:nvSpPr>
            <p:spPr bwMode="auto">
              <a:xfrm>
                <a:off x="3566" y="2291"/>
                <a:ext cx="263" cy="1044"/>
              </a:xfrm>
              <a:custGeom>
                <a:avLst/>
                <a:gdLst>
                  <a:gd name="T0" fmla="*/ 178 w 263"/>
                  <a:gd name="T1" fmla="*/ 26 h 1044"/>
                  <a:gd name="T2" fmla="*/ 220 w 263"/>
                  <a:gd name="T3" fmla="*/ 0 h 1044"/>
                  <a:gd name="T4" fmla="*/ 263 w 263"/>
                  <a:gd name="T5" fmla="*/ 26 h 1044"/>
                  <a:gd name="T6" fmla="*/ 42 w 263"/>
                  <a:gd name="T7" fmla="*/ 1020 h 1044"/>
                  <a:gd name="T8" fmla="*/ 0 w 263"/>
                  <a:gd name="T9" fmla="*/ 1044 h 1044"/>
                  <a:gd name="T10" fmla="*/ 220 w 263"/>
                  <a:gd name="T11" fmla="*/ 50 h 1044"/>
                  <a:gd name="T12" fmla="*/ 178 w 263"/>
                  <a:gd name="T13" fmla="*/ 26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1044">
                    <a:moveTo>
                      <a:pt x="178" y="26"/>
                    </a:moveTo>
                    <a:lnTo>
                      <a:pt x="220" y="0"/>
                    </a:lnTo>
                    <a:lnTo>
                      <a:pt x="263" y="26"/>
                    </a:lnTo>
                    <a:lnTo>
                      <a:pt x="42" y="1020"/>
                    </a:lnTo>
                    <a:lnTo>
                      <a:pt x="0" y="1044"/>
                    </a:lnTo>
                    <a:lnTo>
                      <a:pt x="220" y="50"/>
                    </a:lnTo>
                    <a:lnTo>
                      <a:pt x="178" y="26"/>
                    </a:lnTo>
                    <a:close/>
                  </a:path>
                </a:pathLst>
              </a:custGeom>
              <a:solidFill>
                <a:srgbClr val="543E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ṥḷîḋè">
                <a:extLst>
                  <a:ext uri="{FF2B5EF4-FFF2-40B4-BE49-F238E27FC236}">
                    <a16:creationId xmlns:a16="http://schemas.microsoft.com/office/drawing/2014/main" id="{50EEE6DB-9E06-ADC4-C322-6985E2EE4D22}"/>
                  </a:ext>
                </a:extLst>
              </p:cNvPr>
              <p:cNvSpPr/>
              <p:nvPr/>
            </p:nvSpPr>
            <p:spPr bwMode="auto">
              <a:xfrm>
                <a:off x="3270" y="2083"/>
                <a:ext cx="287" cy="1106"/>
              </a:xfrm>
              <a:custGeom>
                <a:avLst/>
                <a:gdLst>
                  <a:gd name="T0" fmla="*/ 0 w 287"/>
                  <a:gd name="T1" fmla="*/ 1080 h 1106"/>
                  <a:gd name="T2" fmla="*/ 42 w 287"/>
                  <a:gd name="T3" fmla="*/ 1106 h 1106"/>
                  <a:gd name="T4" fmla="*/ 287 w 287"/>
                  <a:gd name="T5" fmla="*/ 0 h 1106"/>
                  <a:gd name="T6" fmla="*/ 221 w 287"/>
                  <a:gd name="T7" fmla="*/ 86 h 1106"/>
                  <a:gd name="T8" fmla="*/ 0 w 287"/>
                  <a:gd name="T9" fmla="*/ 1080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1106">
                    <a:moveTo>
                      <a:pt x="0" y="1080"/>
                    </a:moveTo>
                    <a:lnTo>
                      <a:pt x="42" y="1106"/>
                    </a:lnTo>
                    <a:lnTo>
                      <a:pt x="287" y="0"/>
                    </a:lnTo>
                    <a:lnTo>
                      <a:pt x="221" y="86"/>
                    </a:lnTo>
                    <a:lnTo>
                      <a:pt x="0" y="1080"/>
                    </a:lnTo>
                    <a:close/>
                  </a:path>
                </a:pathLst>
              </a:custGeom>
              <a:solidFill>
                <a:srgbClr val="725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íşḷîďè">
                <a:extLst>
                  <a:ext uri="{FF2B5EF4-FFF2-40B4-BE49-F238E27FC236}">
                    <a16:creationId xmlns:a16="http://schemas.microsoft.com/office/drawing/2014/main" id="{A8B48CBF-9C27-9A66-ABB0-6C54C77B254A}"/>
                  </a:ext>
                </a:extLst>
              </p:cNvPr>
              <p:cNvSpPr/>
              <p:nvPr/>
            </p:nvSpPr>
            <p:spPr bwMode="auto">
              <a:xfrm>
                <a:off x="3518" y="2137"/>
                <a:ext cx="253" cy="195"/>
              </a:xfrm>
              <a:custGeom>
                <a:avLst/>
                <a:gdLst>
                  <a:gd name="T0" fmla="*/ 0 w 253"/>
                  <a:gd name="T1" fmla="*/ 0 h 195"/>
                  <a:gd name="T2" fmla="*/ 0 w 253"/>
                  <a:gd name="T3" fmla="*/ 49 h 195"/>
                  <a:gd name="T4" fmla="*/ 253 w 253"/>
                  <a:gd name="T5" fmla="*/ 195 h 195"/>
                  <a:gd name="T6" fmla="*/ 253 w 253"/>
                  <a:gd name="T7" fmla="*/ 146 h 195"/>
                  <a:gd name="T8" fmla="*/ 0 w 253"/>
                  <a:gd name="T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195">
                    <a:moveTo>
                      <a:pt x="0" y="0"/>
                    </a:moveTo>
                    <a:lnTo>
                      <a:pt x="0" y="49"/>
                    </a:lnTo>
                    <a:lnTo>
                      <a:pt x="253" y="195"/>
                    </a:lnTo>
                    <a:lnTo>
                      <a:pt x="253" y="1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i$1îḍé">
                <a:extLst>
                  <a:ext uri="{FF2B5EF4-FFF2-40B4-BE49-F238E27FC236}">
                    <a16:creationId xmlns:a16="http://schemas.microsoft.com/office/drawing/2014/main" id="{5693B4C3-1AB4-2471-8317-0CC7BE4D6E5F}"/>
                  </a:ext>
                </a:extLst>
              </p:cNvPr>
              <p:cNvSpPr/>
              <p:nvPr/>
            </p:nvSpPr>
            <p:spPr bwMode="auto">
              <a:xfrm>
                <a:off x="3523" y="2168"/>
                <a:ext cx="301" cy="1167"/>
              </a:xfrm>
              <a:custGeom>
                <a:avLst/>
                <a:gdLst>
                  <a:gd name="T0" fmla="*/ 0 w 301"/>
                  <a:gd name="T1" fmla="*/ 1143 h 1167"/>
                  <a:gd name="T2" fmla="*/ 43 w 301"/>
                  <a:gd name="T3" fmla="*/ 1167 h 1167"/>
                  <a:gd name="T4" fmla="*/ 301 w 301"/>
                  <a:gd name="T5" fmla="*/ 0 h 1167"/>
                  <a:gd name="T6" fmla="*/ 221 w 301"/>
                  <a:gd name="T7" fmla="*/ 149 h 1167"/>
                  <a:gd name="T8" fmla="*/ 0 w 301"/>
                  <a:gd name="T9" fmla="*/ 1143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1167">
                    <a:moveTo>
                      <a:pt x="0" y="1143"/>
                    </a:moveTo>
                    <a:lnTo>
                      <a:pt x="43" y="1167"/>
                    </a:lnTo>
                    <a:lnTo>
                      <a:pt x="301" y="0"/>
                    </a:lnTo>
                    <a:lnTo>
                      <a:pt x="221" y="149"/>
                    </a:lnTo>
                    <a:lnTo>
                      <a:pt x="0" y="1143"/>
                    </a:lnTo>
                    <a:close/>
                  </a:path>
                </a:pathLst>
              </a:custGeom>
              <a:solidFill>
                <a:srgbClr val="725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íšľiďê">
                <a:extLst>
                  <a:ext uri="{FF2B5EF4-FFF2-40B4-BE49-F238E27FC236}">
                    <a16:creationId xmlns:a16="http://schemas.microsoft.com/office/drawing/2014/main" id="{1D847040-D5CE-4720-5DF8-5023648C1CB3}"/>
                  </a:ext>
                </a:extLst>
              </p:cNvPr>
              <p:cNvSpPr/>
              <p:nvPr/>
            </p:nvSpPr>
            <p:spPr bwMode="auto">
              <a:xfrm>
                <a:off x="3511" y="2280"/>
                <a:ext cx="38" cy="25"/>
              </a:xfrm>
              <a:custGeom>
                <a:avLst/>
                <a:gdLst>
                  <a:gd name="T0" fmla="*/ 26 w 38"/>
                  <a:gd name="T1" fmla="*/ 25 h 25"/>
                  <a:gd name="T2" fmla="*/ 34 w 38"/>
                  <a:gd name="T3" fmla="*/ 20 h 25"/>
                  <a:gd name="T4" fmla="*/ 38 w 38"/>
                  <a:gd name="T5" fmla="*/ 11 h 25"/>
                  <a:gd name="T6" fmla="*/ 2 w 38"/>
                  <a:gd name="T7" fmla="*/ 0 h 25"/>
                  <a:gd name="T8" fmla="*/ 0 w 38"/>
                  <a:gd name="T9" fmla="*/ 10 h 25"/>
                  <a:gd name="T10" fmla="*/ 26 w 3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5">
                    <a:moveTo>
                      <a:pt x="26" y="25"/>
                    </a:moveTo>
                    <a:lnTo>
                      <a:pt x="34" y="20"/>
                    </a:lnTo>
                    <a:lnTo>
                      <a:pt x="38" y="11"/>
                    </a:lnTo>
                    <a:lnTo>
                      <a:pt x="2" y="0"/>
                    </a:lnTo>
                    <a:lnTo>
                      <a:pt x="0" y="10"/>
                    </a:lnTo>
                    <a:lnTo>
                      <a:pt x="26" y="25"/>
                    </a:lnTo>
                    <a:close/>
                  </a:path>
                </a:pathLst>
              </a:custGeom>
              <a:solidFill>
                <a:srgbClr val="543E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isľídè">
                <a:extLst>
                  <a:ext uri="{FF2B5EF4-FFF2-40B4-BE49-F238E27FC236}">
                    <a16:creationId xmlns:a16="http://schemas.microsoft.com/office/drawing/2014/main" id="{CFF9CCCA-4F5A-0B5B-CC0E-E664A3E78F51}"/>
                  </a:ext>
                </a:extLst>
              </p:cNvPr>
              <p:cNvSpPr/>
              <p:nvPr/>
            </p:nvSpPr>
            <p:spPr bwMode="auto">
              <a:xfrm>
                <a:off x="3695" y="1973"/>
                <a:ext cx="168" cy="586"/>
              </a:xfrm>
              <a:custGeom>
                <a:avLst/>
                <a:gdLst>
                  <a:gd name="T0" fmla="*/ 0 w 168"/>
                  <a:gd name="T1" fmla="*/ 561 h 586"/>
                  <a:gd name="T2" fmla="*/ 42 w 168"/>
                  <a:gd name="T3" fmla="*/ 586 h 586"/>
                  <a:gd name="T4" fmla="*/ 168 w 168"/>
                  <a:gd name="T5" fmla="*/ 23 h 586"/>
                  <a:gd name="T6" fmla="*/ 125 w 168"/>
                  <a:gd name="T7" fmla="*/ 0 h 586"/>
                  <a:gd name="T8" fmla="*/ 0 w 168"/>
                  <a:gd name="T9" fmla="*/ 561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586">
                    <a:moveTo>
                      <a:pt x="0" y="561"/>
                    </a:moveTo>
                    <a:lnTo>
                      <a:pt x="42" y="586"/>
                    </a:lnTo>
                    <a:lnTo>
                      <a:pt x="168" y="23"/>
                    </a:lnTo>
                    <a:lnTo>
                      <a:pt x="125" y="0"/>
                    </a:lnTo>
                    <a:lnTo>
                      <a:pt x="0" y="561"/>
                    </a:lnTo>
                    <a:close/>
                  </a:path>
                </a:pathLst>
              </a:custGeom>
              <a:solidFill>
                <a:srgbClr val="725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ïŝľïďe">
                <a:extLst>
                  <a:ext uri="{FF2B5EF4-FFF2-40B4-BE49-F238E27FC236}">
                    <a16:creationId xmlns:a16="http://schemas.microsoft.com/office/drawing/2014/main" id="{06F85071-4351-0FB5-7567-8D980D31A742}"/>
                  </a:ext>
                </a:extLst>
              </p:cNvPr>
              <p:cNvSpPr/>
              <p:nvPr/>
            </p:nvSpPr>
            <p:spPr bwMode="auto">
              <a:xfrm>
                <a:off x="3554" y="1569"/>
                <a:ext cx="100" cy="52"/>
              </a:xfrm>
              <a:custGeom>
                <a:avLst/>
                <a:gdLst>
                  <a:gd name="T0" fmla="*/ 0 w 100"/>
                  <a:gd name="T1" fmla="*/ 27 h 52"/>
                  <a:gd name="T2" fmla="*/ 7 w 100"/>
                  <a:gd name="T3" fmla="*/ 24 h 52"/>
                  <a:gd name="T4" fmla="*/ 49 w 100"/>
                  <a:gd name="T5" fmla="*/ 0 h 52"/>
                  <a:gd name="T6" fmla="*/ 57 w 100"/>
                  <a:gd name="T7" fmla="*/ 3 h 52"/>
                  <a:gd name="T8" fmla="*/ 100 w 100"/>
                  <a:gd name="T9" fmla="*/ 29 h 52"/>
                  <a:gd name="T10" fmla="*/ 57 w 100"/>
                  <a:gd name="T11" fmla="*/ 52 h 52"/>
                  <a:gd name="T12" fmla="*/ 15 w 100"/>
                  <a:gd name="T13" fmla="*/ 29 h 52"/>
                  <a:gd name="T14" fmla="*/ 15 w 100"/>
                  <a:gd name="T15" fmla="*/ 29 h 52"/>
                  <a:gd name="T16" fmla="*/ 13 w 100"/>
                  <a:gd name="T17" fmla="*/ 27 h 52"/>
                  <a:gd name="T18" fmla="*/ 1 w 100"/>
                  <a:gd name="T19" fmla="*/ 32 h 52"/>
                  <a:gd name="T20" fmla="*/ 0 w 100"/>
                  <a:gd name="T2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52">
                    <a:moveTo>
                      <a:pt x="0" y="27"/>
                    </a:moveTo>
                    <a:lnTo>
                      <a:pt x="7" y="24"/>
                    </a:lnTo>
                    <a:lnTo>
                      <a:pt x="49" y="0"/>
                    </a:lnTo>
                    <a:lnTo>
                      <a:pt x="57" y="3"/>
                    </a:lnTo>
                    <a:lnTo>
                      <a:pt x="100" y="29"/>
                    </a:lnTo>
                    <a:lnTo>
                      <a:pt x="57" y="52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13" y="27"/>
                    </a:lnTo>
                    <a:lnTo>
                      <a:pt x="1" y="32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8F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ïŝļíḓe">
                <a:extLst>
                  <a:ext uri="{FF2B5EF4-FFF2-40B4-BE49-F238E27FC236}">
                    <a16:creationId xmlns:a16="http://schemas.microsoft.com/office/drawing/2014/main" id="{473DF9DE-5EEB-615B-DDE5-E65456D7122B}"/>
                  </a:ext>
                </a:extLst>
              </p:cNvPr>
              <p:cNvSpPr/>
              <p:nvPr/>
            </p:nvSpPr>
            <p:spPr bwMode="auto">
              <a:xfrm>
                <a:off x="3554" y="1569"/>
                <a:ext cx="100" cy="52"/>
              </a:xfrm>
              <a:custGeom>
                <a:avLst/>
                <a:gdLst>
                  <a:gd name="T0" fmla="*/ 0 w 100"/>
                  <a:gd name="T1" fmla="*/ 27 h 52"/>
                  <a:gd name="T2" fmla="*/ 7 w 100"/>
                  <a:gd name="T3" fmla="*/ 24 h 52"/>
                  <a:gd name="T4" fmla="*/ 49 w 100"/>
                  <a:gd name="T5" fmla="*/ 0 h 52"/>
                  <a:gd name="T6" fmla="*/ 57 w 100"/>
                  <a:gd name="T7" fmla="*/ 3 h 52"/>
                  <a:gd name="T8" fmla="*/ 100 w 100"/>
                  <a:gd name="T9" fmla="*/ 29 h 52"/>
                  <a:gd name="T10" fmla="*/ 57 w 100"/>
                  <a:gd name="T11" fmla="*/ 52 h 52"/>
                  <a:gd name="T12" fmla="*/ 15 w 100"/>
                  <a:gd name="T13" fmla="*/ 29 h 52"/>
                  <a:gd name="T14" fmla="*/ 15 w 100"/>
                  <a:gd name="T15" fmla="*/ 29 h 52"/>
                  <a:gd name="T16" fmla="*/ 13 w 100"/>
                  <a:gd name="T17" fmla="*/ 27 h 52"/>
                  <a:gd name="T18" fmla="*/ 1 w 100"/>
                  <a:gd name="T19" fmla="*/ 32 h 52"/>
                  <a:gd name="T20" fmla="*/ 0 w 100"/>
                  <a:gd name="T2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52">
                    <a:moveTo>
                      <a:pt x="0" y="27"/>
                    </a:moveTo>
                    <a:lnTo>
                      <a:pt x="7" y="24"/>
                    </a:lnTo>
                    <a:lnTo>
                      <a:pt x="49" y="0"/>
                    </a:lnTo>
                    <a:lnTo>
                      <a:pt x="57" y="3"/>
                    </a:lnTo>
                    <a:lnTo>
                      <a:pt x="100" y="29"/>
                    </a:lnTo>
                    <a:lnTo>
                      <a:pt x="57" y="52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13" y="27"/>
                    </a:lnTo>
                    <a:lnTo>
                      <a:pt x="1" y="32"/>
                    </a:lnTo>
                    <a:lnTo>
                      <a:pt x="0" y="2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Slíḑè">
                <a:extLst>
                  <a:ext uri="{FF2B5EF4-FFF2-40B4-BE49-F238E27FC236}">
                    <a16:creationId xmlns:a16="http://schemas.microsoft.com/office/drawing/2014/main" id="{73F01CD9-5729-626B-9291-41681126D7B0}"/>
                  </a:ext>
                </a:extLst>
              </p:cNvPr>
              <p:cNvSpPr/>
              <p:nvPr/>
            </p:nvSpPr>
            <p:spPr bwMode="auto">
              <a:xfrm>
                <a:off x="3554" y="1569"/>
                <a:ext cx="100" cy="52"/>
              </a:xfrm>
              <a:custGeom>
                <a:avLst/>
                <a:gdLst>
                  <a:gd name="T0" fmla="*/ 93 w 100"/>
                  <a:gd name="T1" fmla="*/ 25 h 52"/>
                  <a:gd name="T2" fmla="*/ 100 w 100"/>
                  <a:gd name="T3" fmla="*/ 29 h 52"/>
                  <a:gd name="T4" fmla="*/ 93 w 100"/>
                  <a:gd name="T5" fmla="*/ 25 h 52"/>
                  <a:gd name="T6" fmla="*/ 49 w 100"/>
                  <a:gd name="T7" fmla="*/ 0 h 52"/>
                  <a:gd name="T8" fmla="*/ 7 w 100"/>
                  <a:gd name="T9" fmla="*/ 24 h 52"/>
                  <a:gd name="T10" fmla="*/ 0 w 100"/>
                  <a:gd name="T11" fmla="*/ 27 h 52"/>
                  <a:gd name="T12" fmla="*/ 1 w 100"/>
                  <a:gd name="T13" fmla="*/ 32 h 52"/>
                  <a:gd name="T14" fmla="*/ 13 w 100"/>
                  <a:gd name="T15" fmla="*/ 27 h 52"/>
                  <a:gd name="T16" fmla="*/ 15 w 100"/>
                  <a:gd name="T17" fmla="*/ 29 h 52"/>
                  <a:gd name="T18" fmla="*/ 15 w 100"/>
                  <a:gd name="T19" fmla="*/ 29 h 52"/>
                  <a:gd name="T20" fmla="*/ 57 w 100"/>
                  <a:gd name="T21" fmla="*/ 52 h 52"/>
                  <a:gd name="T22" fmla="*/ 57 w 100"/>
                  <a:gd name="T23" fmla="*/ 3 h 52"/>
                  <a:gd name="T24" fmla="*/ 86 w 100"/>
                  <a:gd name="T25" fmla="*/ 22 h 52"/>
                  <a:gd name="T26" fmla="*/ 86 w 100"/>
                  <a:gd name="T27" fmla="*/ 22 h 52"/>
                  <a:gd name="T28" fmla="*/ 57 w 100"/>
                  <a:gd name="T29" fmla="*/ 3 h 52"/>
                  <a:gd name="T30" fmla="*/ 49 w 100"/>
                  <a:gd name="T3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0" h="52">
                    <a:moveTo>
                      <a:pt x="93" y="25"/>
                    </a:moveTo>
                    <a:lnTo>
                      <a:pt x="100" y="29"/>
                    </a:lnTo>
                    <a:lnTo>
                      <a:pt x="93" y="25"/>
                    </a:lnTo>
                    <a:close/>
                    <a:moveTo>
                      <a:pt x="49" y="0"/>
                    </a:moveTo>
                    <a:lnTo>
                      <a:pt x="7" y="24"/>
                    </a:lnTo>
                    <a:lnTo>
                      <a:pt x="0" y="27"/>
                    </a:lnTo>
                    <a:lnTo>
                      <a:pt x="1" y="32"/>
                    </a:lnTo>
                    <a:lnTo>
                      <a:pt x="13" y="27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57" y="52"/>
                    </a:lnTo>
                    <a:lnTo>
                      <a:pt x="57" y="3"/>
                    </a:lnTo>
                    <a:lnTo>
                      <a:pt x="86" y="22"/>
                    </a:lnTo>
                    <a:lnTo>
                      <a:pt x="86" y="22"/>
                    </a:lnTo>
                    <a:lnTo>
                      <a:pt x="57" y="3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8F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şļiďè">
                <a:extLst>
                  <a:ext uri="{FF2B5EF4-FFF2-40B4-BE49-F238E27FC236}">
                    <a16:creationId xmlns:a16="http://schemas.microsoft.com/office/drawing/2014/main" id="{59563D2C-0068-CAFA-0B9F-142DFF5E4B53}"/>
                  </a:ext>
                </a:extLst>
              </p:cNvPr>
              <p:cNvSpPr/>
              <p:nvPr/>
            </p:nvSpPr>
            <p:spPr bwMode="auto">
              <a:xfrm>
                <a:off x="3554" y="1569"/>
                <a:ext cx="100" cy="52"/>
              </a:xfrm>
              <a:custGeom>
                <a:avLst/>
                <a:gdLst>
                  <a:gd name="T0" fmla="*/ 93 w 100"/>
                  <a:gd name="T1" fmla="*/ 25 h 52"/>
                  <a:gd name="T2" fmla="*/ 100 w 100"/>
                  <a:gd name="T3" fmla="*/ 29 h 52"/>
                  <a:gd name="T4" fmla="*/ 93 w 100"/>
                  <a:gd name="T5" fmla="*/ 25 h 52"/>
                  <a:gd name="T6" fmla="*/ 49 w 100"/>
                  <a:gd name="T7" fmla="*/ 0 h 52"/>
                  <a:gd name="T8" fmla="*/ 7 w 100"/>
                  <a:gd name="T9" fmla="*/ 24 h 52"/>
                  <a:gd name="T10" fmla="*/ 0 w 100"/>
                  <a:gd name="T11" fmla="*/ 27 h 52"/>
                  <a:gd name="T12" fmla="*/ 1 w 100"/>
                  <a:gd name="T13" fmla="*/ 32 h 52"/>
                  <a:gd name="T14" fmla="*/ 13 w 100"/>
                  <a:gd name="T15" fmla="*/ 27 h 52"/>
                  <a:gd name="T16" fmla="*/ 15 w 100"/>
                  <a:gd name="T17" fmla="*/ 29 h 52"/>
                  <a:gd name="T18" fmla="*/ 15 w 100"/>
                  <a:gd name="T19" fmla="*/ 29 h 52"/>
                  <a:gd name="T20" fmla="*/ 57 w 100"/>
                  <a:gd name="T21" fmla="*/ 52 h 52"/>
                  <a:gd name="T22" fmla="*/ 57 w 100"/>
                  <a:gd name="T23" fmla="*/ 3 h 52"/>
                  <a:gd name="T24" fmla="*/ 86 w 100"/>
                  <a:gd name="T25" fmla="*/ 22 h 52"/>
                  <a:gd name="T26" fmla="*/ 86 w 100"/>
                  <a:gd name="T27" fmla="*/ 22 h 52"/>
                  <a:gd name="T28" fmla="*/ 57 w 100"/>
                  <a:gd name="T29" fmla="*/ 3 h 52"/>
                  <a:gd name="T30" fmla="*/ 49 w 100"/>
                  <a:gd name="T3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0" h="52">
                    <a:moveTo>
                      <a:pt x="93" y="25"/>
                    </a:moveTo>
                    <a:lnTo>
                      <a:pt x="100" y="29"/>
                    </a:lnTo>
                    <a:lnTo>
                      <a:pt x="93" y="25"/>
                    </a:lnTo>
                    <a:moveTo>
                      <a:pt x="49" y="0"/>
                    </a:moveTo>
                    <a:lnTo>
                      <a:pt x="7" y="24"/>
                    </a:lnTo>
                    <a:lnTo>
                      <a:pt x="0" y="27"/>
                    </a:lnTo>
                    <a:lnTo>
                      <a:pt x="1" y="32"/>
                    </a:lnTo>
                    <a:lnTo>
                      <a:pt x="13" y="27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57" y="52"/>
                    </a:lnTo>
                    <a:lnTo>
                      <a:pt x="57" y="3"/>
                    </a:lnTo>
                    <a:lnTo>
                      <a:pt x="86" y="22"/>
                    </a:lnTo>
                    <a:lnTo>
                      <a:pt x="86" y="22"/>
                    </a:lnTo>
                    <a:lnTo>
                      <a:pt x="57" y="3"/>
                    </a:lnTo>
                    <a:lnTo>
                      <a:pt x="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šḷïḍe">
                <a:extLst>
                  <a:ext uri="{FF2B5EF4-FFF2-40B4-BE49-F238E27FC236}">
                    <a16:creationId xmlns:a16="http://schemas.microsoft.com/office/drawing/2014/main" id="{8944237E-2D4E-5EED-673F-95019E2F2D7A}"/>
                  </a:ext>
                </a:extLst>
              </p:cNvPr>
              <p:cNvSpPr/>
              <p:nvPr/>
            </p:nvSpPr>
            <p:spPr bwMode="auto">
              <a:xfrm>
                <a:off x="3569" y="1598"/>
                <a:ext cx="127" cy="364"/>
              </a:xfrm>
              <a:custGeom>
                <a:avLst/>
                <a:gdLst>
                  <a:gd name="T0" fmla="*/ 127 w 127"/>
                  <a:gd name="T1" fmla="*/ 73 h 364"/>
                  <a:gd name="T2" fmla="*/ 127 w 127"/>
                  <a:gd name="T3" fmla="*/ 364 h 364"/>
                  <a:gd name="T4" fmla="*/ 0 w 127"/>
                  <a:gd name="T5" fmla="*/ 291 h 364"/>
                  <a:gd name="T6" fmla="*/ 0 w 127"/>
                  <a:gd name="T7" fmla="*/ 0 h 364"/>
                  <a:gd name="T8" fmla="*/ 127 w 127"/>
                  <a:gd name="T9" fmla="*/ 7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364">
                    <a:moveTo>
                      <a:pt x="127" y="73"/>
                    </a:moveTo>
                    <a:lnTo>
                      <a:pt x="127" y="364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27" y="73"/>
                    </a:lnTo>
                    <a:close/>
                  </a:path>
                </a:pathLst>
              </a:custGeom>
              <a:solidFill>
                <a:srgbClr val="00C1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Sḻíḓè">
                <a:extLst>
                  <a:ext uri="{FF2B5EF4-FFF2-40B4-BE49-F238E27FC236}">
                    <a16:creationId xmlns:a16="http://schemas.microsoft.com/office/drawing/2014/main" id="{6CB78512-0530-90CF-1FAF-D28312CA4098}"/>
                  </a:ext>
                </a:extLst>
              </p:cNvPr>
              <p:cNvSpPr/>
              <p:nvPr/>
            </p:nvSpPr>
            <p:spPr bwMode="auto">
              <a:xfrm>
                <a:off x="3569" y="1598"/>
                <a:ext cx="127" cy="364"/>
              </a:xfrm>
              <a:custGeom>
                <a:avLst/>
                <a:gdLst>
                  <a:gd name="T0" fmla="*/ 127 w 127"/>
                  <a:gd name="T1" fmla="*/ 73 h 364"/>
                  <a:gd name="T2" fmla="*/ 127 w 127"/>
                  <a:gd name="T3" fmla="*/ 364 h 364"/>
                  <a:gd name="T4" fmla="*/ 0 w 127"/>
                  <a:gd name="T5" fmla="*/ 291 h 364"/>
                  <a:gd name="T6" fmla="*/ 0 w 127"/>
                  <a:gd name="T7" fmla="*/ 0 h 364"/>
                  <a:gd name="T8" fmla="*/ 127 w 127"/>
                  <a:gd name="T9" fmla="*/ 7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364">
                    <a:moveTo>
                      <a:pt x="127" y="73"/>
                    </a:moveTo>
                    <a:lnTo>
                      <a:pt x="127" y="364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27" y="7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iṩľïḑé">
                <a:extLst>
                  <a:ext uri="{FF2B5EF4-FFF2-40B4-BE49-F238E27FC236}">
                    <a16:creationId xmlns:a16="http://schemas.microsoft.com/office/drawing/2014/main" id="{9B6B4EEA-0900-FD7F-BBCF-D9AECCCA6A78}"/>
                  </a:ext>
                </a:extLst>
              </p:cNvPr>
              <p:cNvSpPr/>
              <p:nvPr/>
            </p:nvSpPr>
            <p:spPr bwMode="auto">
              <a:xfrm>
                <a:off x="3610" y="1572"/>
                <a:ext cx="127" cy="367"/>
              </a:xfrm>
              <a:custGeom>
                <a:avLst/>
                <a:gdLst>
                  <a:gd name="T0" fmla="*/ 127 w 127"/>
                  <a:gd name="T1" fmla="*/ 73 h 367"/>
                  <a:gd name="T2" fmla="*/ 127 w 127"/>
                  <a:gd name="T3" fmla="*/ 367 h 367"/>
                  <a:gd name="T4" fmla="*/ 0 w 127"/>
                  <a:gd name="T5" fmla="*/ 294 h 367"/>
                  <a:gd name="T6" fmla="*/ 1 w 127"/>
                  <a:gd name="T7" fmla="*/ 0 h 367"/>
                  <a:gd name="T8" fmla="*/ 127 w 127"/>
                  <a:gd name="T9" fmla="*/ 7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367">
                    <a:moveTo>
                      <a:pt x="127" y="73"/>
                    </a:moveTo>
                    <a:lnTo>
                      <a:pt x="127" y="367"/>
                    </a:lnTo>
                    <a:lnTo>
                      <a:pt x="0" y="294"/>
                    </a:lnTo>
                    <a:lnTo>
                      <a:pt x="1" y="0"/>
                    </a:lnTo>
                    <a:lnTo>
                      <a:pt x="127" y="73"/>
                    </a:lnTo>
                    <a:close/>
                  </a:path>
                </a:pathLst>
              </a:custGeom>
              <a:solidFill>
                <a:srgbClr val="00C1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iš1iďê">
                <a:extLst>
                  <a:ext uri="{FF2B5EF4-FFF2-40B4-BE49-F238E27FC236}">
                    <a16:creationId xmlns:a16="http://schemas.microsoft.com/office/drawing/2014/main" id="{88B767C6-CFE6-CD66-97EB-0D53AF7DB423}"/>
                  </a:ext>
                </a:extLst>
              </p:cNvPr>
              <p:cNvSpPr/>
              <p:nvPr/>
            </p:nvSpPr>
            <p:spPr bwMode="auto">
              <a:xfrm>
                <a:off x="3610" y="1572"/>
                <a:ext cx="127" cy="367"/>
              </a:xfrm>
              <a:custGeom>
                <a:avLst/>
                <a:gdLst>
                  <a:gd name="T0" fmla="*/ 127 w 127"/>
                  <a:gd name="T1" fmla="*/ 73 h 367"/>
                  <a:gd name="T2" fmla="*/ 127 w 127"/>
                  <a:gd name="T3" fmla="*/ 367 h 367"/>
                  <a:gd name="T4" fmla="*/ 0 w 127"/>
                  <a:gd name="T5" fmla="*/ 294 h 367"/>
                  <a:gd name="T6" fmla="*/ 1 w 127"/>
                  <a:gd name="T7" fmla="*/ 0 h 367"/>
                  <a:gd name="T8" fmla="*/ 127 w 127"/>
                  <a:gd name="T9" fmla="*/ 7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367">
                    <a:moveTo>
                      <a:pt x="127" y="73"/>
                    </a:moveTo>
                    <a:lnTo>
                      <a:pt x="127" y="367"/>
                    </a:lnTo>
                    <a:lnTo>
                      <a:pt x="0" y="294"/>
                    </a:lnTo>
                    <a:lnTo>
                      <a:pt x="1" y="0"/>
                    </a:lnTo>
                    <a:lnTo>
                      <a:pt x="127" y="7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íṣļiḑe">
                <a:extLst>
                  <a:ext uri="{FF2B5EF4-FFF2-40B4-BE49-F238E27FC236}">
                    <a16:creationId xmlns:a16="http://schemas.microsoft.com/office/drawing/2014/main" id="{6E0A1558-68E9-FF9B-9740-AF0A700F5A16}"/>
                  </a:ext>
                </a:extLst>
              </p:cNvPr>
              <p:cNvSpPr/>
              <p:nvPr/>
            </p:nvSpPr>
            <p:spPr bwMode="auto">
              <a:xfrm>
                <a:off x="3630" y="1925"/>
                <a:ext cx="66" cy="331"/>
              </a:xfrm>
              <a:custGeom>
                <a:avLst/>
                <a:gdLst>
                  <a:gd name="T0" fmla="*/ 66 w 66"/>
                  <a:gd name="T1" fmla="*/ 37 h 331"/>
                  <a:gd name="T2" fmla="*/ 66 w 66"/>
                  <a:gd name="T3" fmla="*/ 331 h 331"/>
                  <a:gd name="T4" fmla="*/ 0 w 66"/>
                  <a:gd name="T5" fmla="*/ 294 h 331"/>
                  <a:gd name="T6" fmla="*/ 0 w 66"/>
                  <a:gd name="T7" fmla="*/ 0 h 331"/>
                  <a:gd name="T8" fmla="*/ 66 w 66"/>
                  <a:gd name="T9" fmla="*/ 37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331">
                    <a:moveTo>
                      <a:pt x="66" y="37"/>
                    </a:moveTo>
                    <a:lnTo>
                      <a:pt x="66" y="331"/>
                    </a:lnTo>
                    <a:lnTo>
                      <a:pt x="0" y="294"/>
                    </a:lnTo>
                    <a:lnTo>
                      <a:pt x="0" y="0"/>
                    </a:lnTo>
                    <a:lnTo>
                      <a:pt x="66" y="37"/>
                    </a:lnTo>
                    <a:close/>
                  </a:path>
                </a:pathLst>
              </a:custGeom>
              <a:solidFill>
                <a:srgbClr val="5456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ïṥḷïḓe">
                <a:extLst>
                  <a:ext uri="{FF2B5EF4-FFF2-40B4-BE49-F238E27FC236}">
                    <a16:creationId xmlns:a16="http://schemas.microsoft.com/office/drawing/2014/main" id="{6AF2D275-532F-60F6-8A0D-892D2858404C}"/>
                  </a:ext>
                </a:extLst>
              </p:cNvPr>
              <p:cNvSpPr/>
              <p:nvPr/>
            </p:nvSpPr>
            <p:spPr bwMode="auto">
              <a:xfrm>
                <a:off x="3569" y="1889"/>
                <a:ext cx="61" cy="330"/>
              </a:xfrm>
              <a:custGeom>
                <a:avLst/>
                <a:gdLst>
                  <a:gd name="T0" fmla="*/ 61 w 61"/>
                  <a:gd name="T1" fmla="*/ 36 h 330"/>
                  <a:gd name="T2" fmla="*/ 61 w 61"/>
                  <a:gd name="T3" fmla="*/ 330 h 330"/>
                  <a:gd name="T4" fmla="*/ 0 w 61"/>
                  <a:gd name="T5" fmla="*/ 294 h 330"/>
                  <a:gd name="T6" fmla="*/ 0 w 61"/>
                  <a:gd name="T7" fmla="*/ 0 h 330"/>
                  <a:gd name="T8" fmla="*/ 61 w 61"/>
                  <a:gd name="T9" fmla="*/ 3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330">
                    <a:moveTo>
                      <a:pt x="61" y="36"/>
                    </a:moveTo>
                    <a:lnTo>
                      <a:pt x="61" y="330"/>
                    </a:lnTo>
                    <a:lnTo>
                      <a:pt x="0" y="294"/>
                    </a:lnTo>
                    <a:lnTo>
                      <a:pt x="0" y="0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5456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íšlíḍé">
                <a:extLst>
                  <a:ext uri="{FF2B5EF4-FFF2-40B4-BE49-F238E27FC236}">
                    <a16:creationId xmlns:a16="http://schemas.microsoft.com/office/drawing/2014/main" id="{1EFB373E-731B-EC50-6CC9-45FFB01CBBA2}"/>
                  </a:ext>
                </a:extLst>
              </p:cNvPr>
              <p:cNvSpPr/>
              <p:nvPr/>
            </p:nvSpPr>
            <p:spPr bwMode="auto">
              <a:xfrm>
                <a:off x="3696" y="1645"/>
                <a:ext cx="41" cy="294"/>
              </a:xfrm>
              <a:custGeom>
                <a:avLst/>
                <a:gdLst>
                  <a:gd name="T0" fmla="*/ 41 w 41"/>
                  <a:gd name="T1" fmla="*/ 0 h 294"/>
                  <a:gd name="T2" fmla="*/ 41 w 41"/>
                  <a:gd name="T3" fmla="*/ 294 h 294"/>
                  <a:gd name="T4" fmla="*/ 0 w 41"/>
                  <a:gd name="T5" fmla="*/ 270 h 294"/>
                  <a:gd name="T6" fmla="*/ 0 w 41"/>
                  <a:gd name="T7" fmla="*/ 26 h 294"/>
                  <a:gd name="T8" fmla="*/ 41 w 41"/>
                  <a:gd name="T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94">
                    <a:moveTo>
                      <a:pt x="41" y="0"/>
                    </a:moveTo>
                    <a:lnTo>
                      <a:pt x="41" y="294"/>
                    </a:lnTo>
                    <a:lnTo>
                      <a:pt x="0" y="270"/>
                    </a:lnTo>
                    <a:lnTo>
                      <a:pt x="0" y="26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8F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íšľiḍe">
                <a:extLst>
                  <a:ext uri="{FF2B5EF4-FFF2-40B4-BE49-F238E27FC236}">
                    <a16:creationId xmlns:a16="http://schemas.microsoft.com/office/drawing/2014/main" id="{A08BFB41-0374-23D7-F50F-6408DB1625B5}"/>
                  </a:ext>
                </a:extLst>
              </p:cNvPr>
              <p:cNvSpPr/>
              <p:nvPr/>
            </p:nvSpPr>
            <p:spPr bwMode="auto">
              <a:xfrm>
                <a:off x="3696" y="1645"/>
                <a:ext cx="41" cy="294"/>
              </a:xfrm>
              <a:custGeom>
                <a:avLst/>
                <a:gdLst>
                  <a:gd name="T0" fmla="*/ 41 w 41"/>
                  <a:gd name="T1" fmla="*/ 0 h 294"/>
                  <a:gd name="T2" fmla="*/ 41 w 41"/>
                  <a:gd name="T3" fmla="*/ 294 h 294"/>
                  <a:gd name="T4" fmla="*/ 0 w 41"/>
                  <a:gd name="T5" fmla="*/ 270 h 294"/>
                  <a:gd name="T6" fmla="*/ 0 w 41"/>
                  <a:gd name="T7" fmla="*/ 26 h 294"/>
                  <a:gd name="T8" fmla="*/ 41 w 41"/>
                  <a:gd name="T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94">
                    <a:moveTo>
                      <a:pt x="41" y="0"/>
                    </a:moveTo>
                    <a:lnTo>
                      <a:pt x="41" y="294"/>
                    </a:lnTo>
                    <a:lnTo>
                      <a:pt x="0" y="270"/>
                    </a:lnTo>
                    <a:lnTo>
                      <a:pt x="0" y="26"/>
                    </a:lnTo>
                    <a:lnTo>
                      <a:pt x="4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ïšlïḋê">
                <a:extLst>
                  <a:ext uri="{FF2B5EF4-FFF2-40B4-BE49-F238E27FC236}">
                    <a16:creationId xmlns:a16="http://schemas.microsoft.com/office/drawing/2014/main" id="{4BF123A4-94DC-A735-45B3-FC9901C885A9}"/>
                  </a:ext>
                </a:extLst>
              </p:cNvPr>
              <p:cNvSpPr/>
              <p:nvPr/>
            </p:nvSpPr>
            <p:spPr bwMode="auto">
              <a:xfrm>
                <a:off x="3695" y="1915"/>
                <a:ext cx="42" cy="47"/>
              </a:xfrm>
              <a:custGeom>
                <a:avLst/>
                <a:gdLst>
                  <a:gd name="T0" fmla="*/ 0 w 42"/>
                  <a:gd name="T1" fmla="*/ 0 h 47"/>
                  <a:gd name="T2" fmla="*/ 1 w 42"/>
                  <a:gd name="T3" fmla="*/ 0 h 47"/>
                  <a:gd name="T4" fmla="*/ 42 w 42"/>
                  <a:gd name="T5" fmla="*/ 24 h 47"/>
                  <a:gd name="T6" fmla="*/ 1 w 42"/>
                  <a:gd name="T7" fmla="*/ 47 h 47"/>
                  <a:gd name="T8" fmla="*/ 0 w 4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7">
                    <a:moveTo>
                      <a:pt x="0" y="0"/>
                    </a:moveTo>
                    <a:lnTo>
                      <a:pt x="1" y="0"/>
                    </a:lnTo>
                    <a:lnTo>
                      <a:pt x="42" y="24"/>
                    </a:lnTo>
                    <a:lnTo>
                      <a:pt x="1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F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ŝḻïḍê">
                <a:extLst>
                  <a:ext uri="{FF2B5EF4-FFF2-40B4-BE49-F238E27FC236}">
                    <a16:creationId xmlns:a16="http://schemas.microsoft.com/office/drawing/2014/main" id="{47251BB6-9932-C462-D1F9-F8A841ABA5B1}"/>
                  </a:ext>
                </a:extLst>
              </p:cNvPr>
              <p:cNvSpPr/>
              <p:nvPr/>
            </p:nvSpPr>
            <p:spPr bwMode="auto">
              <a:xfrm>
                <a:off x="3618" y="1918"/>
                <a:ext cx="24" cy="307"/>
              </a:xfrm>
              <a:custGeom>
                <a:avLst/>
                <a:gdLst>
                  <a:gd name="T0" fmla="*/ 0 w 24"/>
                  <a:gd name="T1" fmla="*/ 294 h 307"/>
                  <a:gd name="T2" fmla="*/ 24 w 24"/>
                  <a:gd name="T3" fmla="*/ 307 h 307"/>
                  <a:gd name="T4" fmla="*/ 24 w 24"/>
                  <a:gd name="T5" fmla="*/ 14 h 307"/>
                  <a:gd name="T6" fmla="*/ 0 w 24"/>
                  <a:gd name="T7" fmla="*/ 0 h 307"/>
                  <a:gd name="T8" fmla="*/ 0 w 24"/>
                  <a:gd name="T9" fmla="*/ 294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7">
                    <a:moveTo>
                      <a:pt x="0" y="294"/>
                    </a:moveTo>
                    <a:lnTo>
                      <a:pt x="24" y="307"/>
                    </a:lnTo>
                    <a:lnTo>
                      <a:pt x="24" y="14"/>
                    </a:lnTo>
                    <a:lnTo>
                      <a:pt x="0" y="0"/>
                    </a:lnTo>
                    <a:lnTo>
                      <a:pt x="0" y="294"/>
                    </a:lnTo>
                    <a:close/>
                  </a:path>
                </a:pathLst>
              </a:custGeom>
              <a:solidFill>
                <a:srgbClr val="332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îṧļïḑe">
                <a:extLst>
                  <a:ext uri="{FF2B5EF4-FFF2-40B4-BE49-F238E27FC236}">
                    <a16:creationId xmlns:a16="http://schemas.microsoft.com/office/drawing/2014/main" id="{BCF04A70-A06E-16F0-6AEC-68F0AD29C7DB}"/>
                  </a:ext>
                </a:extLst>
              </p:cNvPr>
              <p:cNvSpPr/>
              <p:nvPr/>
            </p:nvSpPr>
            <p:spPr bwMode="auto">
              <a:xfrm>
                <a:off x="3696" y="1671"/>
                <a:ext cx="169" cy="95"/>
              </a:xfrm>
              <a:custGeom>
                <a:avLst/>
                <a:gdLst>
                  <a:gd name="T0" fmla="*/ 0 w 99"/>
                  <a:gd name="T1" fmla="*/ 0 h 56"/>
                  <a:gd name="T2" fmla="*/ 45 w 99"/>
                  <a:gd name="T3" fmla="*/ 37 h 56"/>
                  <a:gd name="T4" fmla="*/ 54 w 99"/>
                  <a:gd name="T5" fmla="*/ 38 h 56"/>
                  <a:gd name="T6" fmla="*/ 99 w 99"/>
                  <a:gd name="T7" fmla="*/ 11 h 56"/>
                  <a:gd name="T8" fmla="*/ 99 w 99"/>
                  <a:gd name="T9" fmla="*/ 28 h 56"/>
                  <a:gd name="T10" fmla="*/ 54 w 99"/>
                  <a:gd name="T11" fmla="*/ 54 h 56"/>
                  <a:gd name="T12" fmla="*/ 45 w 99"/>
                  <a:gd name="T13" fmla="*/ 53 h 56"/>
                  <a:gd name="T14" fmla="*/ 0 w 99"/>
                  <a:gd name="T15" fmla="*/ 17 h 56"/>
                  <a:gd name="T16" fmla="*/ 0 w 99"/>
                  <a:gd name="T1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56">
                    <a:moveTo>
                      <a:pt x="0" y="0"/>
                    </a:moveTo>
                    <a:cubicBezTo>
                      <a:pt x="45" y="37"/>
                      <a:pt x="45" y="37"/>
                      <a:pt x="45" y="37"/>
                    </a:cubicBezTo>
                    <a:cubicBezTo>
                      <a:pt x="47" y="39"/>
                      <a:pt x="51" y="39"/>
                      <a:pt x="54" y="38"/>
                    </a:cubicBezTo>
                    <a:cubicBezTo>
                      <a:pt x="99" y="11"/>
                      <a:pt x="99" y="11"/>
                      <a:pt x="99" y="11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1" y="56"/>
                      <a:pt x="47" y="55"/>
                      <a:pt x="45" y="53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C1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íSļíḍé">
                <a:extLst>
                  <a:ext uri="{FF2B5EF4-FFF2-40B4-BE49-F238E27FC236}">
                    <a16:creationId xmlns:a16="http://schemas.microsoft.com/office/drawing/2014/main" id="{28E85CAB-6ABA-A3D3-5891-F0E14302A075}"/>
                  </a:ext>
                </a:extLst>
              </p:cNvPr>
              <p:cNvSpPr/>
              <p:nvPr/>
            </p:nvSpPr>
            <p:spPr bwMode="auto">
              <a:xfrm>
                <a:off x="3611" y="1598"/>
                <a:ext cx="126" cy="73"/>
              </a:xfrm>
              <a:custGeom>
                <a:avLst/>
                <a:gdLst>
                  <a:gd name="T0" fmla="*/ 43 w 126"/>
                  <a:gd name="T1" fmla="*/ 0 h 73"/>
                  <a:gd name="T2" fmla="*/ 126 w 126"/>
                  <a:gd name="T3" fmla="*/ 47 h 73"/>
                  <a:gd name="T4" fmla="*/ 85 w 126"/>
                  <a:gd name="T5" fmla="*/ 73 h 73"/>
                  <a:gd name="T6" fmla="*/ 0 w 126"/>
                  <a:gd name="T7" fmla="*/ 23 h 73"/>
                  <a:gd name="T8" fmla="*/ 43 w 126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73">
                    <a:moveTo>
                      <a:pt x="43" y="0"/>
                    </a:moveTo>
                    <a:lnTo>
                      <a:pt x="126" y="47"/>
                    </a:lnTo>
                    <a:lnTo>
                      <a:pt x="85" y="73"/>
                    </a:lnTo>
                    <a:lnTo>
                      <a:pt x="0" y="2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F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ṣľíďe">
                <a:extLst>
                  <a:ext uri="{FF2B5EF4-FFF2-40B4-BE49-F238E27FC236}">
                    <a16:creationId xmlns:a16="http://schemas.microsoft.com/office/drawing/2014/main" id="{A87DFD74-C3A7-ACB9-26BC-30F8EFAEFC85}"/>
                  </a:ext>
                </a:extLst>
              </p:cNvPr>
              <p:cNvSpPr/>
              <p:nvPr/>
            </p:nvSpPr>
            <p:spPr bwMode="auto">
              <a:xfrm>
                <a:off x="3611" y="1598"/>
                <a:ext cx="126" cy="73"/>
              </a:xfrm>
              <a:custGeom>
                <a:avLst/>
                <a:gdLst>
                  <a:gd name="T0" fmla="*/ 43 w 126"/>
                  <a:gd name="T1" fmla="*/ 0 h 73"/>
                  <a:gd name="T2" fmla="*/ 126 w 126"/>
                  <a:gd name="T3" fmla="*/ 47 h 73"/>
                  <a:gd name="T4" fmla="*/ 85 w 126"/>
                  <a:gd name="T5" fmla="*/ 73 h 73"/>
                  <a:gd name="T6" fmla="*/ 0 w 126"/>
                  <a:gd name="T7" fmla="*/ 23 h 73"/>
                  <a:gd name="T8" fmla="*/ 43 w 126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73">
                    <a:moveTo>
                      <a:pt x="43" y="0"/>
                    </a:moveTo>
                    <a:lnTo>
                      <a:pt x="126" y="47"/>
                    </a:lnTo>
                    <a:lnTo>
                      <a:pt x="85" y="73"/>
                    </a:lnTo>
                    <a:lnTo>
                      <a:pt x="0" y="23"/>
                    </a:lnTo>
                    <a:lnTo>
                      <a:pt x="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íṩlíḋé">
                <a:extLst>
                  <a:ext uri="{FF2B5EF4-FFF2-40B4-BE49-F238E27FC236}">
                    <a16:creationId xmlns:a16="http://schemas.microsoft.com/office/drawing/2014/main" id="{21594278-626C-4BC3-1674-F390269B7670}"/>
                  </a:ext>
                </a:extLst>
              </p:cNvPr>
              <p:cNvSpPr/>
              <p:nvPr/>
            </p:nvSpPr>
            <p:spPr bwMode="auto">
              <a:xfrm>
                <a:off x="3696" y="1645"/>
                <a:ext cx="169" cy="92"/>
              </a:xfrm>
              <a:custGeom>
                <a:avLst/>
                <a:gdLst>
                  <a:gd name="T0" fmla="*/ 74 w 99"/>
                  <a:gd name="T1" fmla="*/ 12 h 54"/>
                  <a:gd name="T2" fmla="*/ 99 w 99"/>
                  <a:gd name="T3" fmla="*/ 26 h 54"/>
                  <a:gd name="T4" fmla="*/ 54 w 99"/>
                  <a:gd name="T5" fmla="*/ 53 h 54"/>
                  <a:gd name="T6" fmla="*/ 45 w 99"/>
                  <a:gd name="T7" fmla="*/ 52 h 54"/>
                  <a:gd name="T8" fmla="*/ 0 w 99"/>
                  <a:gd name="T9" fmla="*/ 15 h 54"/>
                  <a:gd name="T10" fmla="*/ 24 w 99"/>
                  <a:gd name="T11" fmla="*/ 0 h 54"/>
                  <a:gd name="T12" fmla="*/ 45 w 99"/>
                  <a:gd name="T13" fmla="*/ 22 h 54"/>
                  <a:gd name="T14" fmla="*/ 54 w 99"/>
                  <a:gd name="T15" fmla="*/ 23 h 54"/>
                  <a:gd name="T16" fmla="*/ 74 w 99"/>
                  <a:gd name="T17" fmla="*/ 1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54">
                    <a:moveTo>
                      <a:pt x="74" y="12"/>
                    </a:moveTo>
                    <a:cubicBezTo>
                      <a:pt x="99" y="26"/>
                      <a:pt x="99" y="26"/>
                      <a:pt x="99" y="26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51" y="54"/>
                      <a:pt x="47" y="54"/>
                      <a:pt x="45" y="5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7" y="25"/>
                      <a:pt x="51" y="25"/>
                      <a:pt x="54" y="23"/>
                    </a:cubicBezTo>
                    <a:cubicBezTo>
                      <a:pt x="74" y="12"/>
                      <a:pt x="74" y="12"/>
                      <a:pt x="74" y="12"/>
                    </a:cubicBezTo>
                  </a:path>
                </a:pathLst>
              </a:custGeom>
              <a:solidFill>
                <a:srgbClr val="008F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ïşľïḓe">
                <a:extLst>
                  <a:ext uri="{FF2B5EF4-FFF2-40B4-BE49-F238E27FC236}">
                    <a16:creationId xmlns:a16="http://schemas.microsoft.com/office/drawing/2014/main" id="{DA5DCD86-9E21-5DCC-96A6-380D93151A09}"/>
                  </a:ext>
                </a:extLst>
              </p:cNvPr>
              <p:cNvSpPr/>
              <p:nvPr/>
            </p:nvSpPr>
            <p:spPr bwMode="auto">
              <a:xfrm>
                <a:off x="3640" y="1591"/>
                <a:ext cx="14" cy="7"/>
              </a:xfrm>
              <a:custGeom>
                <a:avLst/>
                <a:gdLst>
                  <a:gd name="T0" fmla="*/ 0 w 14"/>
                  <a:gd name="T1" fmla="*/ 0 h 7"/>
                  <a:gd name="T2" fmla="*/ 0 w 14"/>
                  <a:gd name="T3" fmla="*/ 0 h 7"/>
                  <a:gd name="T4" fmla="*/ 14 w 14"/>
                  <a:gd name="T5" fmla="*/ 7 h 7"/>
                  <a:gd name="T6" fmla="*/ 14 w 14"/>
                  <a:gd name="T7" fmla="*/ 7 h 7"/>
                  <a:gd name="T8" fmla="*/ 7 w 14"/>
                  <a:gd name="T9" fmla="*/ 3 h 7"/>
                  <a:gd name="T10" fmla="*/ 0 w 14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7">
                    <a:moveTo>
                      <a:pt x="0" y="0"/>
                    </a:moveTo>
                    <a:lnTo>
                      <a:pt x="0" y="0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7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F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iṥľíḓé">
                <a:extLst>
                  <a:ext uri="{FF2B5EF4-FFF2-40B4-BE49-F238E27FC236}">
                    <a16:creationId xmlns:a16="http://schemas.microsoft.com/office/drawing/2014/main" id="{8A4C40F2-7CCB-CB5C-8E50-E3AD824B1B8A}"/>
                  </a:ext>
                </a:extLst>
              </p:cNvPr>
              <p:cNvSpPr/>
              <p:nvPr/>
            </p:nvSpPr>
            <p:spPr bwMode="auto">
              <a:xfrm>
                <a:off x="3640" y="1591"/>
                <a:ext cx="14" cy="7"/>
              </a:xfrm>
              <a:custGeom>
                <a:avLst/>
                <a:gdLst>
                  <a:gd name="T0" fmla="*/ 0 w 14"/>
                  <a:gd name="T1" fmla="*/ 0 h 7"/>
                  <a:gd name="T2" fmla="*/ 0 w 14"/>
                  <a:gd name="T3" fmla="*/ 0 h 7"/>
                  <a:gd name="T4" fmla="*/ 14 w 14"/>
                  <a:gd name="T5" fmla="*/ 7 h 7"/>
                  <a:gd name="T6" fmla="*/ 14 w 14"/>
                  <a:gd name="T7" fmla="*/ 7 h 7"/>
                  <a:gd name="T8" fmla="*/ 7 w 14"/>
                  <a:gd name="T9" fmla="*/ 3 h 7"/>
                  <a:gd name="T10" fmla="*/ 0 w 14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7">
                    <a:moveTo>
                      <a:pt x="0" y="0"/>
                    </a:moveTo>
                    <a:lnTo>
                      <a:pt x="0" y="0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7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iṩľiḑè">
                <a:extLst>
                  <a:ext uri="{FF2B5EF4-FFF2-40B4-BE49-F238E27FC236}">
                    <a16:creationId xmlns:a16="http://schemas.microsoft.com/office/drawing/2014/main" id="{C8046C12-2C53-03E9-8724-9A5D088C784D}"/>
                  </a:ext>
                </a:extLst>
              </p:cNvPr>
              <p:cNvSpPr/>
              <p:nvPr/>
            </p:nvSpPr>
            <p:spPr bwMode="auto">
              <a:xfrm>
                <a:off x="3611" y="1591"/>
                <a:ext cx="43" cy="30"/>
              </a:xfrm>
              <a:custGeom>
                <a:avLst/>
                <a:gdLst>
                  <a:gd name="T0" fmla="*/ 29 w 43"/>
                  <a:gd name="T1" fmla="*/ 0 h 30"/>
                  <a:gd name="T2" fmla="*/ 0 w 43"/>
                  <a:gd name="T3" fmla="*/ 30 h 30"/>
                  <a:gd name="T4" fmla="*/ 43 w 43"/>
                  <a:gd name="T5" fmla="*/ 7 h 30"/>
                  <a:gd name="T6" fmla="*/ 29 w 43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30">
                    <a:moveTo>
                      <a:pt x="29" y="0"/>
                    </a:moveTo>
                    <a:lnTo>
                      <a:pt x="0" y="30"/>
                    </a:lnTo>
                    <a:lnTo>
                      <a:pt x="43" y="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0C8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îṣľîḍé">
                <a:extLst>
                  <a:ext uri="{FF2B5EF4-FFF2-40B4-BE49-F238E27FC236}">
                    <a16:creationId xmlns:a16="http://schemas.microsoft.com/office/drawing/2014/main" id="{4EC1B59C-59BC-7D80-D326-D155D846513C}"/>
                  </a:ext>
                </a:extLst>
              </p:cNvPr>
              <p:cNvSpPr/>
              <p:nvPr/>
            </p:nvSpPr>
            <p:spPr bwMode="auto">
              <a:xfrm>
                <a:off x="3611" y="1591"/>
                <a:ext cx="43" cy="30"/>
              </a:xfrm>
              <a:custGeom>
                <a:avLst/>
                <a:gdLst>
                  <a:gd name="T0" fmla="*/ 29 w 43"/>
                  <a:gd name="T1" fmla="*/ 0 h 30"/>
                  <a:gd name="T2" fmla="*/ 0 w 43"/>
                  <a:gd name="T3" fmla="*/ 30 h 30"/>
                  <a:gd name="T4" fmla="*/ 43 w 43"/>
                  <a:gd name="T5" fmla="*/ 7 h 30"/>
                  <a:gd name="T6" fmla="*/ 29 w 43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30">
                    <a:moveTo>
                      <a:pt x="29" y="0"/>
                    </a:moveTo>
                    <a:lnTo>
                      <a:pt x="0" y="30"/>
                    </a:lnTo>
                    <a:lnTo>
                      <a:pt x="43" y="7"/>
                    </a:lnTo>
                    <a:lnTo>
                      <a:pt x="2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îşḷïḑe">
                <a:extLst>
                  <a:ext uri="{FF2B5EF4-FFF2-40B4-BE49-F238E27FC236}">
                    <a16:creationId xmlns:a16="http://schemas.microsoft.com/office/drawing/2014/main" id="{4C65BA3B-88A5-74B3-CAD9-3914E15477E5}"/>
                  </a:ext>
                </a:extLst>
              </p:cNvPr>
              <p:cNvSpPr/>
              <p:nvPr/>
            </p:nvSpPr>
            <p:spPr bwMode="auto">
              <a:xfrm>
                <a:off x="3611" y="1591"/>
                <a:ext cx="43" cy="30"/>
              </a:xfrm>
              <a:custGeom>
                <a:avLst/>
                <a:gdLst>
                  <a:gd name="T0" fmla="*/ 29 w 43"/>
                  <a:gd name="T1" fmla="*/ 0 h 30"/>
                  <a:gd name="T2" fmla="*/ 0 w 43"/>
                  <a:gd name="T3" fmla="*/ 30 h 30"/>
                  <a:gd name="T4" fmla="*/ 43 w 43"/>
                  <a:gd name="T5" fmla="*/ 7 h 30"/>
                  <a:gd name="T6" fmla="*/ 29 w 43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30">
                    <a:moveTo>
                      <a:pt x="29" y="0"/>
                    </a:moveTo>
                    <a:lnTo>
                      <a:pt x="0" y="30"/>
                    </a:lnTo>
                    <a:lnTo>
                      <a:pt x="43" y="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îśļïdé">
                <a:extLst>
                  <a:ext uri="{FF2B5EF4-FFF2-40B4-BE49-F238E27FC236}">
                    <a16:creationId xmlns:a16="http://schemas.microsoft.com/office/drawing/2014/main" id="{B4E4E0A3-7345-1D73-7AA5-4A48004AB026}"/>
                  </a:ext>
                </a:extLst>
              </p:cNvPr>
              <p:cNvSpPr/>
              <p:nvPr/>
            </p:nvSpPr>
            <p:spPr bwMode="auto">
              <a:xfrm>
                <a:off x="3611" y="1591"/>
                <a:ext cx="43" cy="30"/>
              </a:xfrm>
              <a:custGeom>
                <a:avLst/>
                <a:gdLst>
                  <a:gd name="T0" fmla="*/ 29 w 43"/>
                  <a:gd name="T1" fmla="*/ 0 h 30"/>
                  <a:gd name="T2" fmla="*/ 0 w 43"/>
                  <a:gd name="T3" fmla="*/ 30 h 30"/>
                  <a:gd name="T4" fmla="*/ 43 w 43"/>
                  <a:gd name="T5" fmla="*/ 7 h 30"/>
                  <a:gd name="T6" fmla="*/ 29 w 43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30">
                    <a:moveTo>
                      <a:pt x="29" y="0"/>
                    </a:moveTo>
                    <a:lnTo>
                      <a:pt x="0" y="30"/>
                    </a:lnTo>
                    <a:lnTo>
                      <a:pt x="43" y="7"/>
                    </a:lnTo>
                    <a:lnTo>
                      <a:pt x="2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ïṥľîḋê">
                <a:extLst>
                  <a:ext uri="{FF2B5EF4-FFF2-40B4-BE49-F238E27FC236}">
                    <a16:creationId xmlns:a16="http://schemas.microsoft.com/office/drawing/2014/main" id="{CEE99C86-873F-64EF-FD3C-9701FAD51E0A}"/>
                  </a:ext>
                </a:extLst>
              </p:cNvPr>
              <p:cNvSpPr/>
              <p:nvPr/>
            </p:nvSpPr>
            <p:spPr bwMode="auto">
              <a:xfrm>
                <a:off x="3611" y="1598"/>
                <a:ext cx="126" cy="73"/>
              </a:xfrm>
              <a:custGeom>
                <a:avLst/>
                <a:gdLst>
                  <a:gd name="T0" fmla="*/ 43 w 126"/>
                  <a:gd name="T1" fmla="*/ 0 h 73"/>
                  <a:gd name="T2" fmla="*/ 43 w 126"/>
                  <a:gd name="T3" fmla="*/ 0 h 73"/>
                  <a:gd name="T4" fmla="*/ 0 w 126"/>
                  <a:gd name="T5" fmla="*/ 23 h 73"/>
                  <a:gd name="T6" fmla="*/ 85 w 126"/>
                  <a:gd name="T7" fmla="*/ 73 h 73"/>
                  <a:gd name="T8" fmla="*/ 85 w 126"/>
                  <a:gd name="T9" fmla="*/ 73 h 73"/>
                  <a:gd name="T10" fmla="*/ 85 w 126"/>
                  <a:gd name="T11" fmla="*/ 73 h 73"/>
                  <a:gd name="T12" fmla="*/ 126 w 126"/>
                  <a:gd name="T13" fmla="*/ 47 h 73"/>
                  <a:gd name="T14" fmla="*/ 43 w 126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73">
                    <a:moveTo>
                      <a:pt x="43" y="0"/>
                    </a:moveTo>
                    <a:lnTo>
                      <a:pt x="43" y="0"/>
                    </a:lnTo>
                    <a:lnTo>
                      <a:pt x="0" y="23"/>
                    </a:lnTo>
                    <a:lnTo>
                      <a:pt x="85" y="73"/>
                    </a:lnTo>
                    <a:lnTo>
                      <a:pt x="85" y="73"/>
                    </a:lnTo>
                    <a:lnTo>
                      <a:pt x="85" y="73"/>
                    </a:lnTo>
                    <a:lnTo>
                      <a:pt x="126" y="47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F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íşḻïdé">
                <a:extLst>
                  <a:ext uri="{FF2B5EF4-FFF2-40B4-BE49-F238E27FC236}">
                    <a16:creationId xmlns:a16="http://schemas.microsoft.com/office/drawing/2014/main" id="{F615091E-CEDC-C917-4DFA-2529D58AAFB5}"/>
                  </a:ext>
                </a:extLst>
              </p:cNvPr>
              <p:cNvSpPr/>
              <p:nvPr/>
            </p:nvSpPr>
            <p:spPr bwMode="auto">
              <a:xfrm>
                <a:off x="3611" y="1598"/>
                <a:ext cx="126" cy="73"/>
              </a:xfrm>
              <a:custGeom>
                <a:avLst/>
                <a:gdLst>
                  <a:gd name="T0" fmla="*/ 43 w 126"/>
                  <a:gd name="T1" fmla="*/ 0 h 73"/>
                  <a:gd name="T2" fmla="*/ 43 w 126"/>
                  <a:gd name="T3" fmla="*/ 0 h 73"/>
                  <a:gd name="T4" fmla="*/ 0 w 126"/>
                  <a:gd name="T5" fmla="*/ 23 h 73"/>
                  <a:gd name="T6" fmla="*/ 85 w 126"/>
                  <a:gd name="T7" fmla="*/ 73 h 73"/>
                  <a:gd name="T8" fmla="*/ 85 w 126"/>
                  <a:gd name="T9" fmla="*/ 73 h 73"/>
                  <a:gd name="T10" fmla="*/ 85 w 126"/>
                  <a:gd name="T11" fmla="*/ 73 h 73"/>
                  <a:gd name="T12" fmla="*/ 126 w 126"/>
                  <a:gd name="T13" fmla="*/ 47 h 73"/>
                  <a:gd name="T14" fmla="*/ 43 w 126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73">
                    <a:moveTo>
                      <a:pt x="43" y="0"/>
                    </a:moveTo>
                    <a:lnTo>
                      <a:pt x="43" y="0"/>
                    </a:lnTo>
                    <a:lnTo>
                      <a:pt x="0" y="23"/>
                    </a:lnTo>
                    <a:lnTo>
                      <a:pt x="85" y="73"/>
                    </a:lnTo>
                    <a:lnTo>
                      <a:pt x="85" y="73"/>
                    </a:lnTo>
                    <a:lnTo>
                      <a:pt x="85" y="73"/>
                    </a:lnTo>
                    <a:lnTo>
                      <a:pt x="126" y="47"/>
                    </a:lnTo>
                    <a:lnTo>
                      <a:pt x="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îśḻïḓé">
                <a:extLst>
                  <a:ext uri="{FF2B5EF4-FFF2-40B4-BE49-F238E27FC236}">
                    <a16:creationId xmlns:a16="http://schemas.microsoft.com/office/drawing/2014/main" id="{C1227BB9-3AE9-A237-15A9-A56EF198430B}"/>
                  </a:ext>
                </a:extLst>
              </p:cNvPr>
              <p:cNvSpPr/>
              <p:nvPr/>
            </p:nvSpPr>
            <p:spPr bwMode="auto">
              <a:xfrm>
                <a:off x="3696" y="1645"/>
                <a:ext cx="169" cy="92"/>
              </a:xfrm>
              <a:custGeom>
                <a:avLst/>
                <a:gdLst>
                  <a:gd name="T0" fmla="*/ 24 w 99"/>
                  <a:gd name="T1" fmla="*/ 0 h 54"/>
                  <a:gd name="T2" fmla="*/ 24 w 99"/>
                  <a:gd name="T3" fmla="*/ 0 h 54"/>
                  <a:gd name="T4" fmla="*/ 0 w 99"/>
                  <a:gd name="T5" fmla="*/ 15 h 54"/>
                  <a:gd name="T6" fmla="*/ 45 w 99"/>
                  <a:gd name="T7" fmla="*/ 52 h 54"/>
                  <a:gd name="T8" fmla="*/ 50 w 99"/>
                  <a:gd name="T9" fmla="*/ 54 h 54"/>
                  <a:gd name="T10" fmla="*/ 54 w 99"/>
                  <a:gd name="T11" fmla="*/ 53 h 54"/>
                  <a:gd name="T12" fmla="*/ 99 w 99"/>
                  <a:gd name="T13" fmla="*/ 26 h 54"/>
                  <a:gd name="T14" fmla="*/ 74 w 99"/>
                  <a:gd name="T15" fmla="*/ 12 h 54"/>
                  <a:gd name="T16" fmla="*/ 54 w 99"/>
                  <a:gd name="T17" fmla="*/ 23 h 54"/>
                  <a:gd name="T18" fmla="*/ 50 w 99"/>
                  <a:gd name="T19" fmla="*/ 24 h 54"/>
                  <a:gd name="T20" fmla="*/ 45 w 99"/>
                  <a:gd name="T21" fmla="*/ 22 h 54"/>
                  <a:gd name="T22" fmla="*/ 24 w 99"/>
                  <a:gd name="T2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54"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6" y="53"/>
                      <a:pt x="48" y="54"/>
                      <a:pt x="50" y="54"/>
                    </a:cubicBezTo>
                    <a:cubicBezTo>
                      <a:pt x="51" y="54"/>
                      <a:pt x="53" y="53"/>
                      <a:pt x="54" y="53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74" y="12"/>
                      <a:pt x="74" y="12"/>
                      <a:pt x="74" y="1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3" y="24"/>
                      <a:pt x="52" y="24"/>
                      <a:pt x="50" y="24"/>
                    </a:cubicBezTo>
                    <a:cubicBezTo>
                      <a:pt x="48" y="24"/>
                      <a:pt x="46" y="24"/>
                      <a:pt x="45" y="22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rgbClr val="008F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i$ļïḍé">
                <a:extLst>
                  <a:ext uri="{FF2B5EF4-FFF2-40B4-BE49-F238E27FC236}">
                    <a16:creationId xmlns:a16="http://schemas.microsoft.com/office/drawing/2014/main" id="{9FBD610E-3F12-3903-D070-6340BD0BBB53}"/>
                  </a:ext>
                </a:extLst>
              </p:cNvPr>
              <p:cNvSpPr/>
              <p:nvPr/>
            </p:nvSpPr>
            <p:spPr bwMode="auto">
              <a:xfrm>
                <a:off x="3822" y="1654"/>
                <a:ext cx="65" cy="37"/>
              </a:xfrm>
              <a:custGeom>
                <a:avLst/>
                <a:gdLst>
                  <a:gd name="T0" fmla="*/ 22 w 65"/>
                  <a:gd name="T1" fmla="*/ 0 h 37"/>
                  <a:gd name="T2" fmla="*/ 0 w 65"/>
                  <a:gd name="T3" fmla="*/ 12 h 37"/>
                  <a:gd name="T4" fmla="*/ 43 w 65"/>
                  <a:gd name="T5" fmla="*/ 37 h 37"/>
                  <a:gd name="T6" fmla="*/ 65 w 65"/>
                  <a:gd name="T7" fmla="*/ 23 h 37"/>
                  <a:gd name="T8" fmla="*/ 22 w 65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7">
                    <a:moveTo>
                      <a:pt x="22" y="0"/>
                    </a:moveTo>
                    <a:lnTo>
                      <a:pt x="0" y="12"/>
                    </a:lnTo>
                    <a:lnTo>
                      <a:pt x="43" y="37"/>
                    </a:lnTo>
                    <a:lnTo>
                      <a:pt x="65" y="2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0D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íś1íďé">
                <a:extLst>
                  <a:ext uri="{FF2B5EF4-FFF2-40B4-BE49-F238E27FC236}">
                    <a16:creationId xmlns:a16="http://schemas.microsoft.com/office/drawing/2014/main" id="{687B3B2A-9517-7CE5-5CC4-88405CA89D17}"/>
                  </a:ext>
                </a:extLst>
              </p:cNvPr>
              <p:cNvSpPr/>
              <p:nvPr/>
            </p:nvSpPr>
            <p:spPr bwMode="auto">
              <a:xfrm>
                <a:off x="3865" y="1677"/>
                <a:ext cx="22" cy="41"/>
              </a:xfrm>
              <a:custGeom>
                <a:avLst/>
                <a:gdLst>
                  <a:gd name="T0" fmla="*/ 0 w 22"/>
                  <a:gd name="T1" fmla="*/ 14 h 41"/>
                  <a:gd name="T2" fmla="*/ 22 w 22"/>
                  <a:gd name="T3" fmla="*/ 0 h 41"/>
                  <a:gd name="T4" fmla="*/ 22 w 22"/>
                  <a:gd name="T5" fmla="*/ 29 h 41"/>
                  <a:gd name="T6" fmla="*/ 0 w 22"/>
                  <a:gd name="T7" fmla="*/ 41 h 41"/>
                  <a:gd name="T8" fmla="*/ 0 w 22"/>
                  <a:gd name="T9" fmla="*/ 1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0" y="14"/>
                    </a:moveTo>
                    <a:lnTo>
                      <a:pt x="22" y="0"/>
                    </a:lnTo>
                    <a:lnTo>
                      <a:pt x="22" y="29"/>
                    </a:lnTo>
                    <a:lnTo>
                      <a:pt x="0" y="41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0D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ïṡľïḋe">
                <a:extLst>
                  <a:ext uri="{FF2B5EF4-FFF2-40B4-BE49-F238E27FC236}">
                    <a16:creationId xmlns:a16="http://schemas.microsoft.com/office/drawing/2014/main" id="{B8F892E8-44D5-8131-8989-30A70DE3E669}"/>
                  </a:ext>
                </a:extLst>
              </p:cNvPr>
              <p:cNvSpPr/>
              <p:nvPr/>
            </p:nvSpPr>
            <p:spPr bwMode="auto">
              <a:xfrm>
                <a:off x="3547" y="1856"/>
                <a:ext cx="22" cy="33"/>
              </a:xfrm>
              <a:custGeom>
                <a:avLst/>
                <a:gdLst>
                  <a:gd name="T0" fmla="*/ 22 w 22"/>
                  <a:gd name="T1" fmla="*/ 33 h 33"/>
                  <a:gd name="T2" fmla="*/ 0 w 22"/>
                  <a:gd name="T3" fmla="*/ 22 h 33"/>
                  <a:gd name="T4" fmla="*/ 0 w 22"/>
                  <a:gd name="T5" fmla="*/ 0 h 33"/>
                  <a:gd name="T6" fmla="*/ 22 w 22"/>
                  <a:gd name="T7" fmla="*/ 11 h 33"/>
                  <a:gd name="T8" fmla="*/ 22 w 22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3">
                    <a:moveTo>
                      <a:pt x="22" y="33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22" y="11"/>
                    </a:lnTo>
                    <a:lnTo>
                      <a:pt x="22" y="33"/>
                    </a:lnTo>
                    <a:close/>
                  </a:path>
                </a:pathLst>
              </a:custGeom>
              <a:solidFill>
                <a:srgbClr val="F0D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işľíḋè">
                <a:extLst>
                  <a:ext uri="{FF2B5EF4-FFF2-40B4-BE49-F238E27FC236}">
                    <a16:creationId xmlns:a16="http://schemas.microsoft.com/office/drawing/2014/main" id="{AF79A910-886F-2B1C-A4B4-5C65B130CCF7}"/>
                  </a:ext>
                </a:extLst>
              </p:cNvPr>
              <p:cNvSpPr/>
              <p:nvPr/>
            </p:nvSpPr>
            <p:spPr bwMode="auto">
              <a:xfrm>
                <a:off x="3727" y="2152"/>
                <a:ext cx="42" cy="50"/>
              </a:xfrm>
              <a:custGeom>
                <a:avLst/>
                <a:gdLst>
                  <a:gd name="T0" fmla="*/ 0 w 42"/>
                  <a:gd name="T1" fmla="*/ 50 h 50"/>
                  <a:gd name="T2" fmla="*/ 42 w 42"/>
                  <a:gd name="T3" fmla="*/ 26 h 50"/>
                  <a:gd name="T4" fmla="*/ 0 w 42"/>
                  <a:gd name="T5" fmla="*/ 0 h 50"/>
                  <a:gd name="T6" fmla="*/ 0 w 42"/>
                  <a:gd name="T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50">
                    <a:moveTo>
                      <a:pt x="0" y="50"/>
                    </a:moveTo>
                    <a:lnTo>
                      <a:pt x="42" y="26"/>
                    </a:lnTo>
                    <a:lnTo>
                      <a:pt x="0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332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îṧḻide">
                <a:extLst>
                  <a:ext uri="{FF2B5EF4-FFF2-40B4-BE49-F238E27FC236}">
                    <a16:creationId xmlns:a16="http://schemas.microsoft.com/office/drawing/2014/main" id="{282732C4-CBC3-A67C-7558-F454987F1F60}"/>
                  </a:ext>
                </a:extLst>
              </p:cNvPr>
              <p:cNvSpPr/>
              <p:nvPr/>
            </p:nvSpPr>
            <p:spPr bwMode="auto">
              <a:xfrm>
                <a:off x="3696" y="2169"/>
                <a:ext cx="84" cy="87"/>
              </a:xfrm>
              <a:custGeom>
                <a:avLst/>
                <a:gdLst>
                  <a:gd name="T0" fmla="*/ 30 w 49"/>
                  <a:gd name="T1" fmla="*/ 5 h 51"/>
                  <a:gd name="T2" fmla="*/ 0 w 49"/>
                  <a:gd name="T3" fmla="*/ 22 h 51"/>
                  <a:gd name="T4" fmla="*/ 0 w 49"/>
                  <a:gd name="T5" fmla="*/ 51 h 51"/>
                  <a:gd name="T6" fmla="*/ 49 w 49"/>
                  <a:gd name="T7" fmla="*/ 22 h 51"/>
                  <a:gd name="T8" fmla="*/ 49 w 49"/>
                  <a:gd name="T9" fmla="*/ 16 h 51"/>
                  <a:gd name="T10" fmla="*/ 30 w 49"/>
                  <a:gd name="T11" fmla="*/ 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1">
                    <a:moveTo>
                      <a:pt x="30" y="5"/>
                    </a:moveTo>
                    <a:cubicBezTo>
                      <a:pt x="0" y="22"/>
                      <a:pt x="0" y="22"/>
                      <a:pt x="0" y="2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6"/>
                      <a:pt x="38" y="0"/>
                      <a:pt x="30" y="5"/>
                    </a:cubicBezTo>
                    <a:close/>
                  </a:path>
                </a:pathLst>
              </a:custGeom>
              <a:solidFill>
                <a:srgbClr val="332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iṧľiḑê">
                <a:extLst>
                  <a:ext uri="{FF2B5EF4-FFF2-40B4-BE49-F238E27FC236}">
                    <a16:creationId xmlns:a16="http://schemas.microsoft.com/office/drawing/2014/main" id="{3DFE63AF-AD1B-163F-482E-FB904C7368EE}"/>
                  </a:ext>
                </a:extLst>
              </p:cNvPr>
              <p:cNvSpPr/>
              <p:nvPr/>
            </p:nvSpPr>
            <p:spPr bwMode="auto">
              <a:xfrm>
                <a:off x="3696" y="1939"/>
                <a:ext cx="41" cy="317"/>
              </a:xfrm>
              <a:custGeom>
                <a:avLst/>
                <a:gdLst>
                  <a:gd name="T0" fmla="*/ 41 w 41"/>
                  <a:gd name="T1" fmla="*/ 0 h 317"/>
                  <a:gd name="T2" fmla="*/ 41 w 41"/>
                  <a:gd name="T3" fmla="*/ 293 h 317"/>
                  <a:gd name="T4" fmla="*/ 0 w 41"/>
                  <a:gd name="T5" fmla="*/ 317 h 317"/>
                  <a:gd name="T6" fmla="*/ 0 w 41"/>
                  <a:gd name="T7" fmla="*/ 23 h 317"/>
                  <a:gd name="T8" fmla="*/ 41 w 41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317">
                    <a:moveTo>
                      <a:pt x="41" y="0"/>
                    </a:moveTo>
                    <a:lnTo>
                      <a:pt x="41" y="293"/>
                    </a:lnTo>
                    <a:lnTo>
                      <a:pt x="0" y="317"/>
                    </a:lnTo>
                    <a:lnTo>
                      <a:pt x="0" y="23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332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ïSlîḋê">
                <a:extLst>
                  <a:ext uri="{FF2B5EF4-FFF2-40B4-BE49-F238E27FC236}">
                    <a16:creationId xmlns:a16="http://schemas.microsoft.com/office/drawing/2014/main" id="{AB3035CB-924A-8218-864A-BAD255F57508}"/>
                  </a:ext>
                </a:extLst>
              </p:cNvPr>
              <p:cNvSpPr/>
              <p:nvPr/>
            </p:nvSpPr>
            <p:spPr bwMode="auto">
              <a:xfrm>
                <a:off x="3595" y="1481"/>
                <a:ext cx="134" cy="173"/>
              </a:xfrm>
              <a:custGeom>
                <a:avLst/>
                <a:gdLst>
                  <a:gd name="T0" fmla="*/ 79 w 79"/>
                  <a:gd name="T1" fmla="*/ 22 h 102"/>
                  <a:gd name="T2" fmla="*/ 40 w 79"/>
                  <a:gd name="T3" fmla="*/ 0 h 102"/>
                  <a:gd name="T4" fmla="*/ 9 w 79"/>
                  <a:gd name="T5" fmla="*/ 17 h 102"/>
                  <a:gd name="T6" fmla="*/ 1 w 79"/>
                  <a:gd name="T7" fmla="*/ 30 h 102"/>
                  <a:gd name="T8" fmla="*/ 0 w 79"/>
                  <a:gd name="T9" fmla="*/ 78 h 102"/>
                  <a:gd name="T10" fmla="*/ 42 w 79"/>
                  <a:gd name="T11" fmla="*/ 102 h 102"/>
                  <a:gd name="T12" fmla="*/ 65 w 79"/>
                  <a:gd name="T13" fmla="*/ 88 h 102"/>
                  <a:gd name="T14" fmla="*/ 79 w 79"/>
                  <a:gd name="T15" fmla="*/ 64 h 102"/>
                  <a:gd name="T16" fmla="*/ 79 w 79"/>
                  <a:gd name="T17" fmla="*/ 2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102">
                    <a:moveTo>
                      <a:pt x="79" y="22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4" y="19"/>
                      <a:pt x="1" y="25"/>
                      <a:pt x="1" y="3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2" y="102"/>
                      <a:pt x="42" y="102"/>
                      <a:pt x="42" y="102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74" y="83"/>
                      <a:pt x="79" y="74"/>
                      <a:pt x="79" y="64"/>
                    </a:cubicBezTo>
                    <a:lnTo>
                      <a:pt x="79" y="22"/>
                    </a:lnTo>
                    <a:close/>
                  </a:path>
                </a:pathLst>
              </a:custGeom>
              <a:solidFill>
                <a:srgbClr val="2123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ïš1íḓê">
                <a:extLst>
                  <a:ext uri="{FF2B5EF4-FFF2-40B4-BE49-F238E27FC236}">
                    <a16:creationId xmlns:a16="http://schemas.microsoft.com/office/drawing/2014/main" id="{B54A2E7F-AE25-098A-642B-0D0A78A7551B}"/>
                  </a:ext>
                </a:extLst>
              </p:cNvPr>
              <p:cNvSpPr/>
              <p:nvPr/>
            </p:nvSpPr>
            <p:spPr bwMode="auto">
              <a:xfrm>
                <a:off x="3679" y="1535"/>
                <a:ext cx="50" cy="110"/>
              </a:xfrm>
              <a:custGeom>
                <a:avLst/>
                <a:gdLst>
                  <a:gd name="T0" fmla="*/ 29 w 29"/>
                  <a:gd name="T1" fmla="*/ 0 h 65"/>
                  <a:gd name="T2" fmla="*/ 8 w 29"/>
                  <a:gd name="T3" fmla="*/ 12 h 65"/>
                  <a:gd name="T4" fmla="*/ 0 w 29"/>
                  <a:gd name="T5" fmla="*/ 26 h 65"/>
                  <a:gd name="T6" fmla="*/ 0 w 29"/>
                  <a:gd name="T7" fmla="*/ 65 h 65"/>
                  <a:gd name="T8" fmla="*/ 15 w 29"/>
                  <a:gd name="T9" fmla="*/ 56 h 65"/>
                  <a:gd name="T10" fmla="*/ 29 w 29"/>
                  <a:gd name="T11" fmla="*/ 32 h 65"/>
                  <a:gd name="T12" fmla="*/ 29 w 29"/>
                  <a:gd name="T1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5">
                    <a:moveTo>
                      <a:pt x="29" y="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3" y="15"/>
                      <a:pt x="0" y="20"/>
                      <a:pt x="0" y="26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24" y="51"/>
                      <a:pt x="29" y="42"/>
                      <a:pt x="29" y="32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0D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išḻïḓê">
                <a:extLst>
                  <a:ext uri="{FF2B5EF4-FFF2-40B4-BE49-F238E27FC236}">
                    <a16:creationId xmlns:a16="http://schemas.microsoft.com/office/drawing/2014/main" id="{A52DC081-8BE9-32AC-B503-179D9C600912}"/>
                  </a:ext>
                </a:extLst>
              </p:cNvPr>
              <p:cNvSpPr/>
              <p:nvPr/>
            </p:nvSpPr>
            <p:spPr bwMode="auto">
              <a:xfrm>
                <a:off x="3662" y="1472"/>
                <a:ext cx="80" cy="63"/>
              </a:xfrm>
              <a:custGeom>
                <a:avLst/>
                <a:gdLst>
                  <a:gd name="T0" fmla="*/ 7 w 47"/>
                  <a:gd name="T1" fmla="*/ 0 h 37"/>
                  <a:gd name="T2" fmla="*/ 47 w 47"/>
                  <a:gd name="T3" fmla="*/ 23 h 37"/>
                  <a:gd name="T4" fmla="*/ 47 w 47"/>
                  <a:gd name="T5" fmla="*/ 24 h 37"/>
                  <a:gd name="T6" fmla="*/ 39 w 47"/>
                  <a:gd name="T7" fmla="*/ 37 h 37"/>
                  <a:gd name="T8" fmla="*/ 39 w 47"/>
                  <a:gd name="T9" fmla="*/ 27 h 37"/>
                  <a:gd name="T10" fmla="*/ 0 w 47"/>
                  <a:gd name="T11" fmla="*/ 5 h 37"/>
                  <a:gd name="T12" fmla="*/ 7 w 47"/>
                  <a:gd name="T1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37">
                    <a:moveTo>
                      <a:pt x="7" y="0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47" y="29"/>
                      <a:pt x="44" y="34"/>
                      <a:pt x="39" y="3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2123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iŝḻidé">
                <a:extLst>
                  <a:ext uri="{FF2B5EF4-FFF2-40B4-BE49-F238E27FC236}">
                    <a16:creationId xmlns:a16="http://schemas.microsoft.com/office/drawing/2014/main" id="{F2DF342B-C4DF-D1C0-8415-1EBF4C26D2FB}"/>
                  </a:ext>
                </a:extLst>
              </p:cNvPr>
              <p:cNvSpPr/>
              <p:nvPr/>
            </p:nvSpPr>
            <p:spPr bwMode="auto">
              <a:xfrm>
                <a:off x="3547" y="1591"/>
                <a:ext cx="22" cy="278"/>
              </a:xfrm>
              <a:custGeom>
                <a:avLst/>
                <a:gdLst>
                  <a:gd name="T0" fmla="*/ 0 w 13"/>
                  <a:gd name="T1" fmla="*/ 156 h 164"/>
                  <a:gd name="T2" fmla="*/ 13 w 13"/>
                  <a:gd name="T3" fmla="*/ 164 h 164"/>
                  <a:gd name="T4" fmla="*/ 13 w 13"/>
                  <a:gd name="T5" fmla="*/ 4 h 164"/>
                  <a:gd name="T6" fmla="*/ 12 w 13"/>
                  <a:gd name="T7" fmla="*/ 3 h 164"/>
                  <a:gd name="T8" fmla="*/ 0 w 13"/>
                  <a:gd name="T9" fmla="*/ 10 h 164"/>
                  <a:gd name="T10" fmla="*/ 0 w 13"/>
                  <a:gd name="T11" fmla="*/ 15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64">
                    <a:moveTo>
                      <a:pt x="0" y="156"/>
                    </a:moveTo>
                    <a:cubicBezTo>
                      <a:pt x="13" y="164"/>
                      <a:pt x="13" y="164"/>
                      <a:pt x="13" y="16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7" y="0"/>
                      <a:pt x="0" y="4"/>
                      <a:pt x="0" y="10"/>
                    </a:cubicBez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C1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ï$1ïḋe">
                <a:extLst>
                  <a:ext uri="{FF2B5EF4-FFF2-40B4-BE49-F238E27FC236}">
                    <a16:creationId xmlns:a16="http://schemas.microsoft.com/office/drawing/2014/main" id="{1163859F-97E4-4842-0EF1-4794E5E14B7F}"/>
                  </a:ext>
                </a:extLst>
              </p:cNvPr>
              <p:cNvSpPr/>
              <p:nvPr/>
            </p:nvSpPr>
            <p:spPr bwMode="auto">
              <a:xfrm>
                <a:off x="1692" y="1593"/>
                <a:ext cx="380" cy="218"/>
              </a:xfrm>
              <a:custGeom>
                <a:avLst/>
                <a:gdLst>
                  <a:gd name="T0" fmla="*/ 0 w 380"/>
                  <a:gd name="T1" fmla="*/ 195 h 218"/>
                  <a:gd name="T2" fmla="*/ 339 w 380"/>
                  <a:gd name="T3" fmla="*/ 0 h 218"/>
                  <a:gd name="T4" fmla="*/ 380 w 380"/>
                  <a:gd name="T5" fmla="*/ 23 h 218"/>
                  <a:gd name="T6" fmla="*/ 44 w 380"/>
                  <a:gd name="T7" fmla="*/ 218 h 218"/>
                  <a:gd name="T8" fmla="*/ 0 w 380"/>
                  <a:gd name="T9" fmla="*/ 19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218">
                    <a:moveTo>
                      <a:pt x="0" y="195"/>
                    </a:moveTo>
                    <a:lnTo>
                      <a:pt x="339" y="0"/>
                    </a:lnTo>
                    <a:lnTo>
                      <a:pt x="380" y="23"/>
                    </a:lnTo>
                    <a:lnTo>
                      <a:pt x="44" y="218"/>
                    </a:ln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5C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išḷîďe">
                <a:extLst>
                  <a:ext uri="{FF2B5EF4-FFF2-40B4-BE49-F238E27FC236}">
                    <a16:creationId xmlns:a16="http://schemas.microsoft.com/office/drawing/2014/main" id="{744AFABD-2755-BD79-0334-F3349D4BD004}"/>
                  </a:ext>
                </a:extLst>
              </p:cNvPr>
              <p:cNvSpPr/>
              <p:nvPr/>
            </p:nvSpPr>
            <p:spPr bwMode="auto">
              <a:xfrm>
                <a:off x="1692" y="1593"/>
                <a:ext cx="380" cy="218"/>
              </a:xfrm>
              <a:custGeom>
                <a:avLst/>
                <a:gdLst>
                  <a:gd name="T0" fmla="*/ 0 w 380"/>
                  <a:gd name="T1" fmla="*/ 195 h 218"/>
                  <a:gd name="T2" fmla="*/ 339 w 380"/>
                  <a:gd name="T3" fmla="*/ 0 h 218"/>
                  <a:gd name="T4" fmla="*/ 380 w 380"/>
                  <a:gd name="T5" fmla="*/ 23 h 218"/>
                  <a:gd name="T6" fmla="*/ 44 w 380"/>
                  <a:gd name="T7" fmla="*/ 218 h 218"/>
                  <a:gd name="T8" fmla="*/ 0 w 380"/>
                  <a:gd name="T9" fmla="*/ 19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218">
                    <a:moveTo>
                      <a:pt x="0" y="195"/>
                    </a:moveTo>
                    <a:lnTo>
                      <a:pt x="339" y="0"/>
                    </a:lnTo>
                    <a:lnTo>
                      <a:pt x="380" y="23"/>
                    </a:lnTo>
                    <a:lnTo>
                      <a:pt x="44" y="218"/>
                    </a:lnTo>
                    <a:lnTo>
                      <a:pt x="0" y="19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ṡḷíḑè">
                <a:extLst>
                  <a:ext uri="{FF2B5EF4-FFF2-40B4-BE49-F238E27FC236}">
                    <a16:creationId xmlns:a16="http://schemas.microsoft.com/office/drawing/2014/main" id="{A7CC275D-61EE-CA54-E330-4F47930B1CED}"/>
                  </a:ext>
                </a:extLst>
              </p:cNvPr>
              <p:cNvSpPr/>
              <p:nvPr/>
            </p:nvSpPr>
            <p:spPr bwMode="auto">
              <a:xfrm>
                <a:off x="1692" y="1593"/>
                <a:ext cx="380" cy="218"/>
              </a:xfrm>
              <a:custGeom>
                <a:avLst/>
                <a:gdLst>
                  <a:gd name="T0" fmla="*/ 339 w 380"/>
                  <a:gd name="T1" fmla="*/ 0 h 218"/>
                  <a:gd name="T2" fmla="*/ 0 w 380"/>
                  <a:gd name="T3" fmla="*/ 195 h 218"/>
                  <a:gd name="T4" fmla="*/ 44 w 380"/>
                  <a:gd name="T5" fmla="*/ 218 h 218"/>
                  <a:gd name="T6" fmla="*/ 380 w 380"/>
                  <a:gd name="T7" fmla="*/ 23 h 218"/>
                  <a:gd name="T8" fmla="*/ 339 w 380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218">
                    <a:moveTo>
                      <a:pt x="339" y="0"/>
                    </a:moveTo>
                    <a:lnTo>
                      <a:pt x="0" y="195"/>
                    </a:lnTo>
                    <a:lnTo>
                      <a:pt x="44" y="218"/>
                    </a:lnTo>
                    <a:lnTo>
                      <a:pt x="380" y="23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rgbClr val="9F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íṡḻidè">
                <a:extLst>
                  <a:ext uri="{FF2B5EF4-FFF2-40B4-BE49-F238E27FC236}">
                    <a16:creationId xmlns:a16="http://schemas.microsoft.com/office/drawing/2014/main" id="{3028CDBB-C4AA-7D64-DB55-331F5E504765}"/>
                  </a:ext>
                </a:extLst>
              </p:cNvPr>
              <p:cNvSpPr/>
              <p:nvPr/>
            </p:nvSpPr>
            <p:spPr bwMode="auto">
              <a:xfrm>
                <a:off x="1692" y="1593"/>
                <a:ext cx="380" cy="218"/>
              </a:xfrm>
              <a:custGeom>
                <a:avLst/>
                <a:gdLst>
                  <a:gd name="T0" fmla="*/ 339 w 380"/>
                  <a:gd name="T1" fmla="*/ 0 h 218"/>
                  <a:gd name="T2" fmla="*/ 0 w 380"/>
                  <a:gd name="T3" fmla="*/ 195 h 218"/>
                  <a:gd name="T4" fmla="*/ 44 w 380"/>
                  <a:gd name="T5" fmla="*/ 218 h 218"/>
                  <a:gd name="T6" fmla="*/ 380 w 380"/>
                  <a:gd name="T7" fmla="*/ 23 h 218"/>
                  <a:gd name="T8" fmla="*/ 339 w 380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218">
                    <a:moveTo>
                      <a:pt x="339" y="0"/>
                    </a:moveTo>
                    <a:lnTo>
                      <a:pt x="0" y="195"/>
                    </a:lnTo>
                    <a:lnTo>
                      <a:pt x="44" y="218"/>
                    </a:lnTo>
                    <a:lnTo>
                      <a:pt x="380" y="23"/>
                    </a:lnTo>
                    <a:lnTo>
                      <a:pt x="33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iśḻîďê">
                <a:extLst>
                  <a:ext uri="{FF2B5EF4-FFF2-40B4-BE49-F238E27FC236}">
                    <a16:creationId xmlns:a16="http://schemas.microsoft.com/office/drawing/2014/main" id="{EB530F5D-C480-9FDD-ADB6-B23D4E9840B1}"/>
                  </a:ext>
                </a:extLst>
              </p:cNvPr>
              <p:cNvSpPr/>
              <p:nvPr/>
            </p:nvSpPr>
            <p:spPr bwMode="auto">
              <a:xfrm>
                <a:off x="2748" y="2079"/>
                <a:ext cx="254" cy="148"/>
              </a:xfrm>
              <a:custGeom>
                <a:avLst/>
                <a:gdLst>
                  <a:gd name="T0" fmla="*/ 0 w 254"/>
                  <a:gd name="T1" fmla="*/ 75 h 148"/>
                  <a:gd name="T2" fmla="*/ 128 w 254"/>
                  <a:gd name="T3" fmla="*/ 0 h 148"/>
                  <a:gd name="T4" fmla="*/ 254 w 254"/>
                  <a:gd name="T5" fmla="*/ 75 h 148"/>
                  <a:gd name="T6" fmla="*/ 128 w 254"/>
                  <a:gd name="T7" fmla="*/ 148 h 148"/>
                  <a:gd name="T8" fmla="*/ 0 w 254"/>
                  <a:gd name="T9" fmla="*/ 7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4" h="148">
                    <a:moveTo>
                      <a:pt x="0" y="75"/>
                    </a:moveTo>
                    <a:lnTo>
                      <a:pt x="128" y="0"/>
                    </a:lnTo>
                    <a:lnTo>
                      <a:pt x="254" y="75"/>
                    </a:lnTo>
                    <a:lnTo>
                      <a:pt x="128" y="148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CF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ïŝ1îḓe">
                <a:extLst>
                  <a:ext uri="{FF2B5EF4-FFF2-40B4-BE49-F238E27FC236}">
                    <a16:creationId xmlns:a16="http://schemas.microsoft.com/office/drawing/2014/main" id="{748ECEDB-FC2A-3AE8-C0C8-79FB00E7A470}"/>
                  </a:ext>
                </a:extLst>
              </p:cNvPr>
              <p:cNvSpPr/>
              <p:nvPr/>
            </p:nvSpPr>
            <p:spPr bwMode="auto">
              <a:xfrm>
                <a:off x="2748" y="2079"/>
                <a:ext cx="254" cy="148"/>
              </a:xfrm>
              <a:custGeom>
                <a:avLst/>
                <a:gdLst>
                  <a:gd name="T0" fmla="*/ 0 w 254"/>
                  <a:gd name="T1" fmla="*/ 75 h 148"/>
                  <a:gd name="T2" fmla="*/ 128 w 254"/>
                  <a:gd name="T3" fmla="*/ 0 h 148"/>
                  <a:gd name="T4" fmla="*/ 254 w 254"/>
                  <a:gd name="T5" fmla="*/ 75 h 148"/>
                  <a:gd name="T6" fmla="*/ 128 w 254"/>
                  <a:gd name="T7" fmla="*/ 148 h 148"/>
                  <a:gd name="T8" fmla="*/ 0 w 254"/>
                  <a:gd name="T9" fmla="*/ 7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4" h="148">
                    <a:moveTo>
                      <a:pt x="0" y="75"/>
                    </a:moveTo>
                    <a:lnTo>
                      <a:pt x="128" y="0"/>
                    </a:lnTo>
                    <a:lnTo>
                      <a:pt x="254" y="75"/>
                    </a:lnTo>
                    <a:lnTo>
                      <a:pt x="128" y="148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ïsļïḋê">
                <a:extLst>
                  <a:ext uri="{FF2B5EF4-FFF2-40B4-BE49-F238E27FC236}">
                    <a16:creationId xmlns:a16="http://schemas.microsoft.com/office/drawing/2014/main" id="{850571E7-963B-FCE5-1CF1-623A25E9467E}"/>
                  </a:ext>
                </a:extLst>
              </p:cNvPr>
              <p:cNvSpPr/>
              <p:nvPr/>
            </p:nvSpPr>
            <p:spPr bwMode="auto">
              <a:xfrm>
                <a:off x="2876" y="2154"/>
                <a:ext cx="126" cy="219"/>
              </a:xfrm>
              <a:custGeom>
                <a:avLst/>
                <a:gdLst>
                  <a:gd name="T0" fmla="*/ 0 w 126"/>
                  <a:gd name="T1" fmla="*/ 73 h 219"/>
                  <a:gd name="T2" fmla="*/ 126 w 126"/>
                  <a:gd name="T3" fmla="*/ 0 h 219"/>
                  <a:gd name="T4" fmla="*/ 126 w 126"/>
                  <a:gd name="T5" fmla="*/ 146 h 219"/>
                  <a:gd name="T6" fmla="*/ 0 w 126"/>
                  <a:gd name="T7" fmla="*/ 219 h 219"/>
                  <a:gd name="T8" fmla="*/ 0 w 126"/>
                  <a:gd name="T9" fmla="*/ 73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219">
                    <a:moveTo>
                      <a:pt x="0" y="73"/>
                    </a:moveTo>
                    <a:lnTo>
                      <a:pt x="126" y="0"/>
                    </a:lnTo>
                    <a:lnTo>
                      <a:pt x="126" y="146"/>
                    </a:lnTo>
                    <a:lnTo>
                      <a:pt x="0" y="219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D3D1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iṩḻïdè">
                <a:extLst>
                  <a:ext uri="{FF2B5EF4-FFF2-40B4-BE49-F238E27FC236}">
                    <a16:creationId xmlns:a16="http://schemas.microsoft.com/office/drawing/2014/main" id="{4BEC36C9-7AA7-B330-CF68-1D34D4A70938}"/>
                  </a:ext>
                </a:extLst>
              </p:cNvPr>
              <p:cNvSpPr/>
              <p:nvPr/>
            </p:nvSpPr>
            <p:spPr bwMode="auto">
              <a:xfrm>
                <a:off x="2748" y="2154"/>
                <a:ext cx="128" cy="219"/>
              </a:xfrm>
              <a:custGeom>
                <a:avLst/>
                <a:gdLst>
                  <a:gd name="T0" fmla="*/ 0 w 128"/>
                  <a:gd name="T1" fmla="*/ 146 h 219"/>
                  <a:gd name="T2" fmla="*/ 0 w 128"/>
                  <a:gd name="T3" fmla="*/ 0 h 219"/>
                  <a:gd name="T4" fmla="*/ 128 w 128"/>
                  <a:gd name="T5" fmla="*/ 73 h 219"/>
                  <a:gd name="T6" fmla="*/ 128 w 128"/>
                  <a:gd name="T7" fmla="*/ 219 h 219"/>
                  <a:gd name="T8" fmla="*/ 0 w 128"/>
                  <a:gd name="T9" fmla="*/ 14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219">
                    <a:moveTo>
                      <a:pt x="0" y="146"/>
                    </a:moveTo>
                    <a:lnTo>
                      <a:pt x="0" y="0"/>
                    </a:lnTo>
                    <a:lnTo>
                      <a:pt x="128" y="73"/>
                    </a:lnTo>
                    <a:lnTo>
                      <a:pt x="128" y="219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iṧlîďé">
                <a:extLst>
                  <a:ext uri="{FF2B5EF4-FFF2-40B4-BE49-F238E27FC236}">
                    <a16:creationId xmlns:a16="http://schemas.microsoft.com/office/drawing/2014/main" id="{5F7C7495-29EC-1392-D78D-5A0E92C09826}"/>
                  </a:ext>
                </a:extLst>
              </p:cNvPr>
              <p:cNvSpPr/>
              <p:nvPr/>
            </p:nvSpPr>
            <p:spPr bwMode="auto">
              <a:xfrm>
                <a:off x="4609" y="3565"/>
                <a:ext cx="127" cy="221"/>
              </a:xfrm>
              <a:custGeom>
                <a:avLst/>
                <a:gdLst>
                  <a:gd name="T0" fmla="*/ 0 w 127"/>
                  <a:gd name="T1" fmla="*/ 148 h 221"/>
                  <a:gd name="T2" fmla="*/ 0 w 127"/>
                  <a:gd name="T3" fmla="*/ 0 h 221"/>
                  <a:gd name="T4" fmla="*/ 127 w 127"/>
                  <a:gd name="T5" fmla="*/ 75 h 221"/>
                  <a:gd name="T6" fmla="*/ 127 w 127"/>
                  <a:gd name="T7" fmla="*/ 221 h 221"/>
                  <a:gd name="T8" fmla="*/ 0 w 127"/>
                  <a:gd name="T9" fmla="*/ 148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21">
                    <a:moveTo>
                      <a:pt x="0" y="148"/>
                    </a:moveTo>
                    <a:lnTo>
                      <a:pt x="0" y="0"/>
                    </a:lnTo>
                    <a:lnTo>
                      <a:pt x="127" y="75"/>
                    </a:lnTo>
                    <a:lnTo>
                      <a:pt x="127" y="221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76BC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îṧ1ïḑê">
                <a:extLst>
                  <a:ext uri="{FF2B5EF4-FFF2-40B4-BE49-F238E27FC236}">
                    <a16:creationId xmlns:a16="http://schemas.microsoft.com/office/drawing/2014/main" id="{AFADD961-0589-A4A8-97C6-F0E7A18A085F}"/>
                  </a:ext>
                </a:extLst>
              </p:cNvPr>
              <p:cNvSpPr/>
              <p:nvPr/>
            </p:nvSpPr>
            <p:spPr bwMode="auto">
              <a:xfrm>
                <a:off x="4609" y="3565"/>
                <a:ext cx="127" cy="221"/>
              </a:xfrm>
              <a:custGeom>
                <a:avLst/>
                <a:gdLst>
                  <a:gd name="T0" fmla="*/ 0 w 127"/>
                  <a:gd name="T1" fmla="*/ 148 h 221"/>
                  <a:gd name="T2" fmla="*/ 0 w 127"/>
                  <a:gd name="T3" fmla="*/ 0 h 221"/>
                  <a:gd name="T4" fmla="*/ 127 w 127"/>
                  <a:gd name="T5" fmla="*/ 75 h 221"/>
                  <a:gd name="T6" fmla="*/ 127 w 127"/>
                  <a:gd name="T7" fmla="*/ 221 h 221"/>
                  <a:gd name="T8" fmla="*/ 0 w 127"/>
                  <a:gd name="T9" fmla="*/ 148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21">
                    <a:moveTo>
                      <a:pt x="0" y="148"/>
                    </a:moveTo>
                    <a:lnTo>
                      <a:pt x="0" y="0"/>
                    </a:lnTo>
                    <a:lnTo>
                      <a:pt x="127" y="75"/>
                    </a:lnTo>
                    <a:lnTo>
                      <a:pt x="127" y="221"/>
                    </a:lnTo>
                    <a:lnTo>
                      <a:pt x="0" y="14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iṩḻïḓè">
                <a:extLst>
                  <a:ext uri="{FF2B5EF4-FFF2-40B4-BE49-F238E27FC236}">
                    <a16:creationId xmlns:a16="http://schemas.microsoft.com/office/drawing/2014/main" id="{3186E6BC-25CC-6CDA-D011-08B55965A37D}"/>
                  </a:ext>
                </a:extLst>
              </p:cNvPr>
              <p:cNvSpPr/>
              <p:nvPr/>
            </p:nvSpPr>
            <p:spPr bwMode="auto">
              <a:xfrm>
                <a:off x="4609" y="3565"/>
                <a:ext cx="127" cy="221"/>
              </a:xfrm>
              <a:custGeom>
                <a:avLst/>
                <a:gdLst>
                  <a:gd name="T0" fmla="*/ 0 w 127"/>
                  <a:gd name="T1" fmla="*/ 0 h 221"/>
                  <a:gd name="T2" fmla="*/ 0 w 127"/>
                  <a:gd name="T3" fmla="*/ 148 h 221"/>
                  <a:gd name="T4" fmla="*/ 127 w 127"/>
                  <a:gd name="T5" fmla="*/ 221 h 221"/>
                  <a:gd name="T6" fmla="*/ 127 w 127"/>
                  <a:gd name="T7" fmla="*/ 75 h 221"/>
                  <a:gd name="T8" fmla="*/ 0 w 127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21">
                    <a:moveTo>
                      <a:pt x="0" y="0"/>
                    </a:moveTo>
                    <a:lnTo>
                      <a:pt x="0" y="148"/>
                    </a:lnTo>
                    <a:lnTo>
                      <a:pt x="127" y="221"/>
                    </a:lnTo>
                    <a:lnTo>
                      <a:pt x="127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BF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i$ļïḑè">
                <a:extLst>
                  <a:ext uri="{FF2B5EF4-FFF2-40B4-BE49-F238E27FC236}">
                    <a16:creationId xmlns:a16="http://schemas.microsoft.com/office/drawing/2014/main" id="{0BFEBAA8-EFDA-2013-4CDF-02A01C3FE684}"/>
                  </a:ext>
                </a:extLst>
              </p:cNvPr>
              <p:cNvSpPr/>
              <p:nvPr/>
            </p:nvSpPr>
            <p:spPr bwMode="auto">
              <a:xfrm>
                <a:off x="4609" y="3565"/>
                <a:ext cx="127" cy="221"/>
              </a:xfrm>
              <a:custGeom>
                <a:avLst/>
                <a:gdLst>
                  <a:gd name="T0" fmla="*/ 0 w 127"/>
                  <a:gd name="T1" fmla="*/ 0 h 221"/>
                  <a:gd name="T2" fmla="*/ 0 w 127"/>
                  <a:gd name="T3" fmla="*/ 148 h 221"/>
                  <a:gd name="T4" fmla="*/ 127 w 127"/>
                  <a:gd name="T5" fmla="*/ 221 h 221"/>
                  <a:gd name="T6" fmla="*/ 127 w 127"/>
                  <a:gd name="T7" fmla="*/ 75 h 221"/>
                  <a:gd name="T8" fmla="*/ 0 w 127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21">
                    <a:moveTo>
                      <a:pt x="0" y="0"/>
                    </a:moveTo>
                    <a:lnTo>
                      <a:pt x="0" y="148"/>
                    </a:lnTo>
                    <a:lnTo>
                      <a:pt x="127" y="221"/>
                    </a:lnTo>
                    <a:lnTo>
                      <a:pt x="127" y="7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îṥ1idé">
                <a:extLst>
                  <a:ext uri="{FF2B5EF4-FFF2-40B4-BE49-F238E27FC236}">
                    <a16:creationId xmlns:a16="http://schemas.microsoft.com/office/drawing/2014/main" id="{4EE45B58-39F3-EECF-612A-0EE21B69B601}"/>
                  </a:ext>
                </a:extLst>
              </p:cNvPr>
              <p:cNvSpPr/>
              <p:nvPr/>
            </p:nvSpPr>
            <p:spPr bwMode="auto">
              <a:xfrm>
                <a:off x="4609" y="3492"/>
                <a:ext cx="255" cy="148"/>
              </a:xfrm>
              <a:custGeom>
                <a:avLst/>
                <a:gdLst>
                  <a:gd name="T0" fmla="*/ 0 w 255"/>
                  <a:gd name="T1" fmla="*/ 73 h 148"/>
                  <a:gd name="T2" fmla="*/ 127 w 255"/>
                  <a:gd name="T3" fmla="*/ 0 h 148"/>
                  <a:gd name="T4" fmla="*/ 255 w 255"/>
                  <a:gd name="T5" fmla="*/ 73 h 148"/>
                  <a:gd name="T6" fmla="*/ 127 w 255"/>
                  <a:gd name="T7" fmla="*/ 148 h 148"/>
                  <a:gd name="T8" fmla="*/ 0 w 255"/>
                  <a:gd name="T9" fmla="*/ 7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48">
                    <a:moveTo>
                      <a:pt x="0" y="73"/>
                    </a:moveTo>
                    <a:lnTo>
                      <a:pt x="127" y="0"/>
                    </a:lnTo>
                    <a:lnTo>
                      <a:pt x="255" y="73"/>
                    </a:lnTo>
                    <a:lnTo>
                      <a:pt x="127" y="148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A2D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íṩlîḑe">
                <a:extLst>
                  <a:ext uri="{FF2B5EF4-FFF2-40B4-BE49-F238E27FC236}">
                    <a16:creationId xmlns:a16="http://schemas.microsoft.com/office/drawing/2014/main" id="{FE8F073A-B09C-BBC5-08B0-57DD4779AB0A}"/>
                  </a:ext>
                </a:extLst>
              </p:cNvPr>
              <p:cNvSpPr/>
              <p:nvPr/>
            </p:nvSpPr>
            <p:spPr bwMode="auto">
              <a:xfrm>
                <a:off x="4609" y="3492"/>
                <a:ext cx="255" cy="148"/>
              </a:xfrm>
              <a:custGeom>
                <a:avLst/>
                <a:gdLst>
                  <a:gd name="T0" fmla="*/ 0 w 255"/>
                  <a:gd name="T1" fmla="*/ 73 h 148"/>
                  <a:gd name="T2" fmla="*/ 127 w 255"/>
                  <a:gd name="T3" fmla="*/ 0 h 148"/>
                  <a:gd name="T4" fmla="*/ 255 w 255"/>
                  <a:gd name="T5" fmla="*/ 73 h 148"/>
                  <a:gd name="T6" fmla="*/ 127 w 255"/>
                  <a:gd name="T7" fmla="*/ 148 h 148"/>
                  <a:gd name="T8" fmla="*/ 0 w 255"/>
                  <a:gd name="T9" fmla="*/ 7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48">
                    <a:moveTo>
                      <a:pt x="0" y="73"/>
                    </a:moveTo>
                    <a:lnTo>
                      <a:pt x="127" y="0"/>
                    </a:lnTo>
                    <a:lnTo>
                      <a:pt x="255" y="73"/>
                    </a:lnTo>
                    <a:lnTo>
                      <a:pt x="127" y="148"/>
                    </a:lnTo>
                    <a:lnTo>
                      <a:pt x="0" y="7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îśḻíďe">
                <a:extLst>
                  <a:ext uri="{FF2B5EF4-FFF2-40B4-BE49-F238E27FC236}">
                    <a16:creationId xmlns:a16="http://schemas.microsoft.com/office/drawing/2014/main" id="{A49EAFD8-4436-ACA9-099F-02DC74E1AE2E}"/>
                  </a:ext>
                </a:extLst>
              </p:cNvPr>
              <p:cNvSpPr/>
              <p:nvPr/>
            </p:nvSpPr>
            <p:spPr bwMode="auto">
              <a:xfrm>
                <a:off x="4609" y="3492"/>
                <a:ext cx="255" cy="148"/>
              </a:xfrm>
              <a:custGeom>
                <a:avLst/>
                <a:gdLst>
                  <a:gd name="T0" fmla="*/ 127 w 255"/>
                  <a:gd name="T1" fmla="*/ 0 h 148"/>
                  <a:gd name="T2" fmla="*/ 0 w 255"/>
                  <a:gd name="T3" fmla="*/ 73 h 148"/>
                  <a:gd name="T4" fmla="*/ 127 w 255"/>
                  <a:gd name="T5" fmla="*/ 148 h 148"/>
                  <a:gd name="T6" fmla="*/ 255 w 255"/>
                  <a:gd name="T7" fmla="*/ 73 h 148"/>
                  <a:gd name="T8" fmla="*/ 127 w 255"/>
                  <a:gd name="T9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48">
                    <a:moveTo>
                      <a:pt x="127" y="0"/>
                    </a:moveTo>
                    <a:lnTo>
                      <a:pt x="0" y="73"/>
                    </a:lnTo>
                    <a:lnTo>
                      <a:pt x="127" y="148"/>
                    </a:lnTo>
                    <a:lnTo>
                      <a:pt x="255" y="7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ADD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ïSļîḑê">
                <a:extLst>
                  <a:ext uri="{FF2B5EF4-FFF2-40B4-BE49-F238E27FC236}">
                    <a16:creationId xmlns:a16="http://schemas.microsoft.com/office/drawing/2014/main" id="{00DFCEE2-361C-C59B-724F-3D60306517A5}"/>
                  </a:ext>
                </a:extLst>
              </p:cNvPr>
              <p:cNvSpPr/>
              <p:nvPr/>
            </p:nvSpPr>
            <p:spPr bwMode="auto">
              <a:xfrm>
                <a:off x="4609" y="3492"/>
                <a:ext cx="255" cy="148"/>
              </a:xfrm>
              <a:custGeom>
                <a:avLst/>
                <a:gdLst>
                  <a:gd name="T0" fmla="*/ 127 w 255"/>
                  <a:gd name="T1" fmla="*/ 0 h 148"/>
                  <a:gd name="T2" fmla="*/ 0 w 255"/>
                  <a:gd name="T3" fmla="*/ 73 h 148"/>
                  <a:gd name="T4" fmla="*/ 127 w 255"/>
                  <a:gd name="T5" fmla="*/ 148 h 148"/>
                  <a:gd name="T6" fmla="*/ 255 w 255"/>
                  <a:gd name="T7" fmla="*/ 73 h 148"/>
                  <a:gd name="T8" fmla="*/ 127 w 255"/>
                  <a:gd name="T9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48">
                    <a:moveTo>
                      <a:pt x="127" y="0"/>
                    </a:moveTo>
                    <a:lnTo>
                      <a:pt x="0" y="73"/>
                    </a:lnTo>
                    <a:lnTo>
                      <a:pt x="127" y="148"/>
                    </a:lnTo>
                    <a:lnTo>
                      <a:pt x="255" y="73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ï$ḷîḑê">
                <a:extLst>
                  <a:ext uri="{FF2B5EF4-FFF2-40B4-BE49-F238E27FC236}">
                    <a16:creationId xmlns:a16="http://schemas.microsoft.com/office/drawing/2014/main" id="{472906BC-6112-266F-92CC-D76C3355A81E}"/>
                  </a:ext>
                </a:extLst>
              </p:cNvPr>
              <p:cNvSpPr/>
              <p:nvPr/>
            </p:nvSpPr>
            <p:spPr bwMode="auto">
              <a:xfrm>
                <a:off x="4736" y="3565"/>
                <a:ext cx="128" cy="221"/>
              </a:xfrm>
              <a:custGeom>
                <a:avLst/>
                <a:gdLst>
                  <a:gd name="T0" fmla="*/ 0 w 128"/>
                  <a:gd name="T1" fmla="*/ 75 h 221"/>
                  <a:gd name="T2" fmla="*/ 128 w 128"/>
                  <a:gd name="T3" fmla="*/ 0 h 221"/>
                  <a:gd name="T4" fmla="*/ 128 w 128"/>
                  <a:gd name="T5" fmla="*/ 148 h 221"/>
                  <a:gd name="T6" fmla="*/ 0 w 128"/>
                  <a:gd name="T7" fmla="*/ 221 h 221"/>
                  <a:gd name="T8" fmla="*/ 0 w 128"/>
                  <a:gd name="T9" fmla="*/ 75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221">
                    <a:moveTo>
                      <a:pt x="0" y="75"/>
                    </a:moveTo>
                    <a:lnTo>
                      <a:pt x="128" y="0"/>
                    </a:lnTo>
                    <a:lnTo>
                      <a:pt x="128" y="148"/>
                    </a:lnTo>
                    <a:lnTo>
                      <a:pt x="0" y="221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A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ïślïďè">
                <a:extLst>
                  <a:ext uri="{FF2B5EF4-FFF2-40B4-BE49-F238E27FC236}">
                    <a16:creationId xmlns:a16="http://schemas.microsoft.com/office/drawing/2014/main" id="{76CB17F6-135B-D134-D3E5-1432003C37A4}"/>
                  </a:ext>
                </a:extLst>
              </p:cNvPr>
              <p:cNvSpPr/>
              <p:nvPr/>
            </p:nvSpPr>
            <p:spPr bwMode="auto">
              <a:xfrm>
                <a:off x="4736" y="3565"/>
                <a:ext cx="128" cy="221"/>
              </a:xfrm>
              <a:custGeom>
                <a:avLst/>
                <a:gdLst>
                  <a:gd name="T0" fmla="*/ 0 w 128"/>
                  <a:gd name="T1" fmla="*/ 75 h 221"/>
                  <a:gd name="T2" fmla="*/ 128 w 128"/>
                  <a:gd name="T3" fmla="*/ 0 h 221"/>
                  <a:gd name="T4" fmla="*/ 128 w 128"/>
                  <a:gd name="T5" fmla="*/ 148 h 221"/>
                  <a:gd name="T6" fmla="*/ 0 w 128"/>
                  <a:gd name="T7" fmla="*/ 221 h 221"/>
                  <a:gd name="T8" fmla="*/ 0 w 128"/>
                  <a:gd name="T9" fmla="*/ 75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221">
                    <a:moveTo>
                      <a:pt x="0" y="75"/>
                    </a:moveTo>
                    <a:lnTo>
                      <a:pt x="128" y="0"/>
                    </a:lnTo>
                    <a:lnTo>
                      <a:pt x="128" y="148"/>
                    </a:lnTo>
                    <a:lnTo>
                      <a:pt x="0" y="221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76BC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îṣḷîḍe">
                <a:extLst>
                  <a:ext uri="{FF2B5EF4-FFF2-40B4-BE49-F238E27FC236}">
                    <a16:creationId xmlns:a16="http://schemas.microsoft.com/office/drawing/2014/main" id="{31E6C236-7422-8273-CC55-8F72DD135AB2}"/>
                  </a:ext>
                </a:extLst>
              </p:cNvPr>
              <p:cNvSpPr/>
              <p:nvPr/>
            </p:nvSpPr>
            <p:spPr bwMode="auto">
              <a:xfrm>
                <a:off x="4736" y="3565"/>
                <a:ext cx="128" cy="221"/>
              </a:xfrm>
              <a:custGeom>
                <a:avLst/>
                <a:gdLst>
                  <a:gd name="T0" fmla="*/ 0 w 128"/>
                  <a:gd name="T1" fmla="*/ 75 h 221"/>
                  <a:gd name="T2" fmla="*/ 128 w 128"/>
                  <a:gd name="T3" fmla="*/ 0 h 221"/>
                  <a:gd name="T4" fmla="*/ 128 w 128"/>
                  <a:gd name="T5" fmla="*/ 148 h 221"/>
                  <a:gd name="T6" fmla="*/ 0 w 128"/>
                  <a:gd name="T7" fmla="*/ 221 h 221"/>
                  <a:gd name="T8" fmla="*/ 0 w 128"/>
                  <a:gd name="T9" fmla="*/ 75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221">
                    <a:moveTo>
                      <a:pt x="0" y="75"/>
                    </a:moveTo>
                    <a:lnTo>
                      <a:pt x="128" y="0"/>
                    </a:lnTo>
                    <a:lnTo>
                      <a:pt x="128" y="148"/>
                    </a:lnTo>
                    <a:lnTo>
                      <a:pt x="0" y="221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76BC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îŝḻïdè">
                <a:extLst>
                  <a:ext uri="{FF2B5EF4-FFF2-40B4-BE49-F238E27FC236}">
                    <a16:creationId xmlns:a16="http://schemas.microsoft.com/office/drawing/2014/main" id="{0DB6AD85-B0D1-D6A4-D1DB-EE8BE6490A3F}"/>
                  </a:ext>
                </a:extLst>
              </p:cNvPr>
              <p:cNvSpPr/>
              <p:nvPr/>
            </p:nvSpPr>
            <p:spPr bwMode="auto">
              <a:xfrm>
                <a:off x="5327" y="3884"/>
                <a:ext cx="677" cy="390"/>
              </a:xfrm>
              <a:custGeom>
                <a:avLst/>
                <a:gdLst>
                  <a:gd name="T0" fmla="*/ 0 w 677"/>
                  <a:gd name="T1" fmla="*/ 195 h 390"/>
                  <a:gd name="T2" fmla="*/ 340 w 677"/>
                  <a:gd name="T3" fmla="*/ 0 h 390"/>
                  <a:gd name="T4" fmla="*/ 677 w 677"/>
                  <a:gd name="T5" fmla="*/ 195 h 390"/>
                  <a:gd name="T6" fmla="*/ 339 w 677"/>
                  <a:gd name="T7" fmla="*/ 390 h 390"/>
                  <a:gd name="T8" fmla="*/ 0 w 677"/>
                  <a:gd name="T9" fmla="*/ 195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390">
                    <a:moveTo>
                      <a:pt x="0" y="195"/>
                    </a:moveTo>
                    <a:lnTo>
                      <a:pt x="340" y="0"/>
                    </a:lnTo>
                    <a:lnTo>
                      <a:pt x="677" y="195"/>
                    </a:lnTo>
                    <a:lnTo>
                      <a:pt x="339" y="390"/>
                    </a:ln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FB5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íṧlíďé">
                <a:extLst>
                  <a:ext uri="{FF2B5EF4-FFF2-40B4-BE49-F238E27FC236}">
                    <a16:creationId xmlns:a16="http://schemas.microsoft.com/office/drawing/2014/main" id="{49C22DC7-0070-2B1F-F08E-881B699048B9}"/>
                  </a:ext>
                </a:extLst>
              </p:cNvPr>
              <p:cNvSpPr/>
              <p:nvPr/>
            </p:nvSpPr>
            <p:spPr bwMode="auto">
              <a:xfrm>
                <a:off x="5327" y="3884"/>
                <a:ext cx="677" cy="390"/>
              </a:xfrm>
              <a:custGeom>
                <a:avLst/>
                <a:gdLst>
                  <a:gd name="T0" fmla="*/ 0 w 677"/>
                  <a:gd name="T1" fmla="*/ 195 h 390"/>
                  <a:gd name="T2" fmla="*/ 340 w 677"/>
                  <a:gd name="T3" fmla="*/ 0 h 390"/>
                  <a:gd name="T4" fmla="*/ 677 w 677"/>
                  <a:gd name="T5" fmla="*/ 195 h 390"/>
                  <a:gd name="T6" fmla="*/ 339 w 677"/>
                  <a:gd name="T7" fmla="*/ 390 h 390"/>
                  <a:gd name="T8" fmla="*/ 0 w 677"/>
                  <a:gd name="T9" fmla="*/ 195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390">
                    <a:moveTo>
                      <a:pt x="0" y="195"/>
                    </a:moveTo>
                    <a:lnTo>
                      <a:pt x="340" y="0"/>
                    </a:lnTo>
                    <a:lnTo>
                      <a:pt x="677" y="195"/>
                    </a:lnTo>
                    <a:lnTo>
                      <a:pt x="339" y="390"/>
                    </a:lnTo>
                    <a:lnTo>
                      <a:pt x="0" y="19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ïSḻidê">
                <a:extLst>
                  <a:ext uri="{FF2B5EF4-FFF2-40B4-BE49-F238E27FC236}">
                    <a16:creationId xmlns:a16="http://schemas.microsoft.com/office/drawing/2014/main" id="{9BB18999-4F2D-54B4-1FC5-B163C2D9788D}"/>
                  </a:ext>
                </a:extLst>
              </p:cNvPr>
              <p:cNvSpPr/>
              <p:nvPr/>
            </p:nvSpPr>
            <p:spPr bwMode="auto">
              <a:xfrm>
                <a:off x="5327" y="4079"/>
                <a:ext cx="677" cy="243"/>
              </a:xfrm>
              <a:custGeom>
                <a:avLst/>
                <a:gdLst>
                  <a:gd name="T0" fmla="*/ 0 w 677"/>
                  <a:gd name="T1" fmla="*/ 0 h 243"/>
                  <a:gd name="T2" fmla="*/ 0 w 677"/>
                  <a:gd name="T3" fmla="*/ 48 h 243"/>
                  <a:gd name="T4" fmla="*/ 339 w 677"/>
                  <a:gd name="T5" fmla="*/ 243 h 243"/>
                  <a:gd name="T6" fmla="*/ 677 w 677"/>
                  <a:gd name="T7" fmla="*/ 48 h 243"/>
                  <a:gd name="T8" fmla="*/ 677 w 677"/>
                  <a:gd name="T9" fmla="*/ 0 h 243"/>
                  <a:gd name="T10" fmla="*/ 339 w 677"/>
                  <a:gd name="T11" fmla="*/ 195 h 243"/>
                  <a:gd name="T12" fmla="*/ 0 w 677"/>
                  <a:gd name="T1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7" h="243">
                    <a:moveTo>
                      <a:pt x="0" y="0"/>
                    </a:moveTo>
                    <a:lnTo>
                      <a:pt x="0" y="48"/>
                    </a:lnTo>
                    <a:lnTo>
                      <a:pt x="339" y="243"/>
                    </a:lnTo>
                    <a:lnTo>
                      <a:pt x="677" y="48"/>
                    </a:lnTo>
                    <a:lnTo>
                      <a:pt x="677" y="0"/>
                    </a:lnTo>
                    <a:lnTo>
                      <a:pt x="339" y="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0E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ïṧḻíḑè">
                <a:extLst>
                  <a:ext uri="{FF2B5EF4-FFF2-40B4-BE49-F238E27FC236}">
                    <a16:creationId xmlns:a16="http://schemas.microsoft.com/office/drawing/2014/main" id="{683DD4B2-B67F-5B67-3613-657551BDBD2F}"/>
                  </a:ext>
                </a:extLst>
              </p:cNvPr>
              <p:cNvSpPr/>
              <p:nvPr/>
            </p:nvSpPr>
            <p:spPr bwMode="auto">
              <a:xfrm>
                <a:off x="5327" y="4079"/>
                <a:ext cx="677" cy="243"/>
              </a:xfrm>
              <a:custGeom>
                <a:avLst/>
                <a:gdLst>
                  <a:gd name="T0" fmla="*/ 0 w 677"/>
                  <a:gd name="T1" fmla="*/ 0 h 243"/>
                  <a:gd name="T2" fmla="*/ 0 w 677"/>
                  <a:gd name="T3" fmla="*/ 48 h 243"/>
                  <a:gd name="T4" fmla="*/ 339 w 677"/>
                  <a:gd name="T5" fmla="*/ 243 h 243"/>
                  <a:gd name="T6" fmla="*/ 677 w 677"/>
                  <a:gd name="T7" fmla="*/ 48 h 243"/>
                  <a:gd name="T8" fmla="*/ 677 w 677"/>
                  <a:gd name="T9" fmla="*/ 0 h 243"/>
                  <a:gd name="T10" fmla="*/ 339 w 677"/>
                  <a:gd name="T11" fmla="*/ 195 h 243"/>
                  <a:gd name="T12" fmla="*/ 0 w 677"/>
                  <a:gd name="T1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7" h="243">
                    <a:moveTo>
                      <a:pt x="0" y="0"/>
                    </a:moveTo>
                    <a:lnTo>
                      <a:pt x="0" y="48"/>
                    </a:lnTo>
                    <a:lnTo>
                      <a:pt x="339" y="243"/>
                    </a:lnTo>
                    <a:lnTo>
                      <a:pt x="677" y="48"/>
                    </a:lnTo>
                    <a:lnTo>
                      <a:pt x="677" y="0"/>
                    </a:lnTo>
                    <a:lnTo>
                      <a:pt x="339" y="19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ïşľîḓè">
                <a:extLst>
                  <a:ext uri="{FF2B5EF4-FFF2-40B4-BE49-F238E27FC236}">
                    <a16:creationId xmlns:a16="http://schemas.microsoft.com/office/drawing/2014/main" id="{9B436B9A-8DC1-E312-5C1D-F8319916F759}"/>
                  </a:ext>
                </a:extLst>
              </p:cNvPr>
              <p:cNvSpPr/>
              <p:nvPr/>
            </p:nvSpPr>
            <p:spPr bwMode="auto">
              <a:xfrm>
                <a:off x="2495" y="2420"/>
                <a:ext cx="678" cy="390"/>
              </a:xfrm>
              <a:custGeom>
                <a:avLst/>
                <a:gdLst>
                  <a:gd name="T0" fmla="*/ 0 w 678"/>
                  <a:gd name="T1" fmla="*/ 195 h 390"/>
                  <a:gd name="T2" fmla="*/ 340 w 678"/>
                  <a:gd name="T3" fmla="*/ 0 h 390"/>
                  <a:gd name="T4" fmla="*/ 678 w 678"/>
                  <a:gd name="T5" fmla="*/ 195 h 390"/>
                  <a:gd name="T6" fmla="*/ 340 w 678"/>
                  <a:gd name="T7" fmla="*/ 390 h 390"/>
                  <a:gd name="T8" fmla="*/ 0 w 678"/>
                  <a:gd name="T9" fmla="*/ 195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8" h="390">
                    <a:moveTo>
                      <a:pt x="0" y="195"/>
                    </a:moveTo>
                    <a:lnTo>
                      <a:pt x="340" y="0"/>
                    </a:lnTo>
                    <a:lnTo>
                      <a:pt x="678" y="195"/>
                    </a:lnTo>
                    <a:lnTo>
                      <a:pt x="340" y="390"/>
                    </a:ln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F2C0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íṡļîďê">
                <a:extLst>
                  <a:ext uri="{FF2B5EF4-FFF2-40B4-BE49-F238E27FC236}">
                    <a16:creationId xmlns:a16="http://schemas.microsoft.com/office/drawing/2014/main" id="{6D62DC24-8380-1381-2F0D-895CA30D1BDC}"/>
                  </a:ext>
                </a:extLst>
              </p:cNvPr>
              <p:cNvSpPr/>
              <p:nvPr/>
            </p:nvSpPr>
            <p:spPr bwMode="auto">
              <a:xfrm>
                <a:off x="2495" y="2420"/>
                <a:ext cx="678" cy="390"/>
              </a:xfrm>
              <a:custGeom>
                <a:avLst/>
                <a:gdLst>
                  <a:gd name="T0" fmla="*/ 0 w 678"/>
                  <a:gd name="T1" fmla="*/ 195 h 390"/>
                  <a:gd name="T2" fmla="*/ 340 w 678"/>
                  <a:gd name="T3" fmla="*/ 0 h 390"/>
                  <a:gd name="T4" fmla="*/ 678 w 678"/>
                  <a:gd name="T5" fmla="*/ 195 h 390"/>
                  <a:gd name="T6" fmla="*/ 340 w 678"/>
                  <a:gd name="T7" fmla="*/ 390 h 390"/>
                  <a:gd name="T8" fmla="*/ 0 w 678"/>
                  <a:gd name="T9" fmla="*/ 195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8" h="390">
                    <a:moveTo>
                      <a:pt x="0" y="195"/>
                    </a:moveTo>
                    <a:lnTo>
                      <a:pt x="340" y="0"/>
                    </a:lnTo>
                    <a:lnTo>
                      <a:pt x="678" y="195"/>
                    </a:lnTo>
                    <a:lnTo>
                      <a:pt x="340" y="390"/>
                    </a:lnTo>
                    <a:lnTo>
                      <a:pt x="0" y="19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i$1iḋê">
                <a:extLst>
                  <a:ext uri="{FF2B5EF4-FFF2-40B4-BE49-F238E27FC236}">
                    <a16:creationId xmlns:a16="http://schemas.microsoft.com/office/drawing/2014/main" id="{92C5B8CF-4EF1-91CC-9BD3-91039F63EB91}"/>
                  </a:ext>
                </a:extLst>
              </p:cNvPr>
              <p:cNvSpPr/>
              <p:nvPr/>
            </p:nvSpPr>
            <p:spPr bwMode="auto">
              <a:xfrm>
                <a:off x="2495" y="2420"/>
                <a:ext cx="678" cy="390"/>
              </a:xfrm>
              <a:custGeom>
                <a:avLst/>
                <a:gdLst>
                  <a:gd name="T0" fmla="*/ 340 w 678"/>
                  <a:gd name="T1" fmla="*/ 0 h 390"/>
                  <a:gd name="T2" fmla="*/ 0 w 678"/>
                  <a:gd name="T3" fmla="*/ 195 h 390"/>
                  <a:gd name="T4" fmla="*/ 340 w 678"/>
                  <a:gd name="T5" fmla="*/ 390 h 390"/>
                  <a:gd name="T6" fmla="*/ 678 w 678"/>
                  <a:gd name="T7" fmla="*/ 195 h 390"/>
                  <a:gd name="T8" fmla="*/ 340 w 678"/>
                  <a:gd name="T9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8" h="390">
                    <a:moveTo>
                      <a:pt x="340" y="0"/>
                    </a:moveTo>
                    <a:lnTo>
                      <a:pt x="0" y="195"/>
                    </a:lnTo>
                    <a:lnTo>
                      <a:pt x="340" y="390"/>
                    </a:lnTo>
                    <a:lnTo>
                      <a:pt x="678" y="195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F8D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îṩľîďê">
                <a:extLst>
                  <a:ext uri="{FF2B5EF4-FFF2-40B4-BE49-F238E27FC236}">
                    <a16:creationId xmlns:a16="http://schemas.microsoft.com/office/drawing/2014/main" id="{0AF08B12-AD36-1FCD-1A1C-8418E78A6B4B}"/>
                  </a:ext>
                </a:extLst>
              </p:cNvPr>
              <p:cNvSpPr/>
              <p:nvPr/>
            </p:nvSpPr>
            <p:spPr bwMode="auto">
              <a:xfrm>
                <a:off x="2495" y="2420"/>
                <a:ext cx="678" cy="390"/>
              </a:xfrm>
              <a:custGeom>
                <a:avLst/>
                <a:gdLst>
                  <a:gd name="T0" fmla="*/ 340 w 678"/>
                  <a:gd name="T1" fmla="*/ 0 h 390"/>
                  <a:gd name="T2" fmla="*/ 0 w 678"/>
                  <a:gd name="T3" fmla="*/ 195 h 390"/>
                  <a:gd name="T4" fmla="*/ 340 w 678"/>
                  <a:gd name="T5" fmla="*/ 390 h 390"/>
                  <a:gd name="T6" fmla="*/ 678 w 678"/>
                  <a:gd name="T7" fmla="*/ 195 h 390"/>
                  <a:gd name="T8" fmla="*/ 340 w 678"/>
                  <a:gd name="T9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8" h="390">
                    <a:moveTo>
                      <a:pt x="340" y="0"/>
                    </a:moveTo>
                    <a:lnTo>
                      <a:pt x="0" y="195"/>
                    </a:lnTo>
                    <a:lnTo>
                      <a:pt x="340" y="390"/>
                    </a:lnTo>
                    <a:lnTo>
                      <a:pt x="678" y="195"/>
                    </a:lnTo>
                    <a:lnTo>
                      <a:pt x="34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íṡļïḑé">
                <a:extLst>
                  <a:ext uri="{FF2B5EF4-FFF2-40B4-BE49-F238E27FC236}">
                    <a16:creationId xmlns:a16="http://schemas.microsoft.com/office/drawing/2014/main" id="{4CA47796-3E73-F60B-CAE5-5EDF6CDC6F57}"/>
                  </a:ext>
                </a:extLst>
              </p:cNvPr>
              <p:cNvSpPr/>
              <p:nvPr/>
            </p:nvSpPr>
            <p:spPr bwMode="auto">
              <a:xfrm>
                <a:off x="2495" y="2615"/>
                <a:ext cx="678" cy="245"/>
              </a:xfrm>
              <a:custGeom>
                <a:avLst/>
                <a:gdLst>
                  <a:gd name="T0" fmla="*/ 0 w 678"/>
                  <a:gd name="T1" fmla="*/ 0 h 245"/>
                  <a:gd name="T2" fmla="*/ 0 w 678"/>
                  <a:gd name="T3" fmla="*/ 48 h 245"/>
                  <a:gd name="T4" fmla="*/ 340 w 678"/>
                  <a:gd name="T5" fmla="*/ 245 h 245"/>
                  <a:gd name="T6" fmla="*/ 678 w 678"/>
                  <a:gd name="T7" fmla="*/ 48 h 245"/>
                  <a:gd name="T8" fmla="*/ 678 w 678"/>
                  <a:gd name="T9" fmla="*/ 0 h 245"/>
                  <a:gd name="T10" fmla="*/ 340 w 678"/>
                  <a:gd name="T11" fmla="*/ 195 h 245"/>
                  <a:gd name="T12" fmla="*/ 0 w 678"/>
                  <a:gd name="T1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8" h="245">
                    <a:moveTo>
                      <a:pt x="0" y="0"/>
                    </a:moveTo>
                    <a:lnTo>
                      <a:pt x="0" y="48"/>
                    </a:lnTo>
                    <a:lnTo>
                      <a:pt x="340" y="245"/>
                    </a:lnTo>
                    <a:lnTo>
                      <a:pt x="678" y="48"/>
                    </a:lnTo>
                    <a:lnTo>
                      <a:pt x="678" y="0"/>
                    </a:lnTo>
                    <a:lnTo>
                      <a:pt x="340" y="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C0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iṡ1îḓe">
                <a:extLst>
                  <a:ext uri="{FF2B5EF4-FFF2-40B4-BE49-F238E27FC236}">
                    <a16:creationId xmlns:a16="http://schemas.microsoft.com/office/drawing/2014/main" id="{E9B95753-3842-9AFF-E825-2A061B6A218F}"/>
                  </a:ext>
                </a:extLst>
              </p:cNvPr>
              <p:cNvSpPr/>
              <p:nvPr/>
            </p:nvSpPr>
            <p:spPr bwMode="auto">
              <a:xfrm>
                <a:off x="2495" y="2615"/>
                <a:ext cx="678" cy="245"/>
              </a:xfrm>
              <a:custGeom>
                <a:avLst/>
                <a:gdLst>
                  <a:gd name="T0" fmla="*/ 0 w 678"/>
                  <a:gd name="T1" fmla="*/ 0 h 245"/>
                  <a:gd name="T2" fmla="*/ 0 w 678"/>
                  <a:gd name="T3" fmla="*/ 48 h 245"/>
                  <a:gd name="T4" fmla="*/ 340 w 678"/>
                  <a:gd name="T5" fmla="*/ 245 h 245"/>
                  <a:gd name="T6" fmla="*/ 678 w 678"/>
                  <a:gd name="T7" fmla="*/ 48 h 245"/>
                  <a:gd name="T8" fmla="*/ 678 w 678"/>
                  <a:gd name="T9" fmla="*/ 0 h 245"/>
                  <a:gd name="T10" fmla="*/ 340 w 678"/>
                  <a:gd name="T11" fmla="*/ 195 h 245"/>
                  <a:gd name="T12" fmla="*/ 0 w 678"/>
                  <a:gd name="T1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8" h="245">
                    <a:moveTo>
                      <a:pt x="0" y="0"/>
                    </a:moveTo>
                    <a:lnTo>
                      <a:pt x="0" y="48"/>
                    </a:lnTo>
                    <a:lnTo>
                      <a:pt x="340" y="245"/>
                    </a:lnTo>
                    <a:lnTo>
                      <a:pt x="678" y="48"/>
                    </a:lnTo>
                    <a:lnTo>
                      <a:pt x="678" y="0"/>
                    </a:lnTo>
                    <a:lnTo>
                      <a:pt x="340" y="19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išḻïdé">
                <a:extLst>
                  <a:ext uri="{FF2B5EF4-FFF2-40B4-BE49-F238E27FC236}">
                    <a16:creationId xmlns:a16="http://schemas.microsoft.com/office/drawing/2014/main" id="{DBB30959-8AF9-8001-B9C1-BA7CDB293C57}"/>
                  </a:ext>
                </a:extLst>
              </p:cNvPr>
              <p:cNvSpPr/>
              <p:nvPr/>
            </p:nvSpPr>
            <p:spPr bwMode="auto">
              <a:xfrm>
                <a:off x="2704" y="2534"/>
                <a:ext cx="153" cy="93"/>
              </a:xfrm>
              <a:custGeom>
                <a:avLst/>
                <a:gdLst>
                  <a:gd name="T0" fmla="*/ 70 w 90"/>
                  <a:gd name="T1" fmla="*/ 44 h 55"/>
                  <a:gd name="T2" fmla="*/ 0 w 90"/>
                  <a:gd name="T3" fmla="*/ 55 h 55"/>
                  <a:gd name="T4" fmla="*/ 1 w 90"/>
                  <a:gd name="T5" fmla="*/ 54 h 55"/>
                  <a:gd name="T6" fmla="*/ 89 w 90"/>
                  <a:gd name="T7" fmla="*/ 0 h 55"/>
                  <a:gd name="T8" fmla="*/ 90 w 90"/>
                  <a:gd name="T9" fmla="*/ 0 h 55"/>
                  <a:gd name="T10" fmla="*/ 75 w 90"/>
                  <a:gd name="T11" fmla="*/ 41 h 55"/>
                  <a:gd name="T12" fmla="*/ 70 w 90"/>
                  <a:gd name="T13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55">
                    <a:moveTo>
                      <a:pt x="70" y="44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1" y="55"/>
                      <a:pt x="1" y="54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9" y="0"/>
                      <a:pt x="90" y="0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4" y="43"/>
                      <a:pt x="72" y="44"/>
                      <a:pt x="70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ïś1ïḋê">
                <a:extLst>
                  <a:ext uri="{FF2B5EF4-FFF2-40B4-BE49-F238E27FC236}">
                    <a16:creationId xmlns:a16="http://schemas.microsoft.com/office/drawing/2014/main" id="{0198AF9B-BBFD-C7BD-5ED1-5F9E15191AE4}"/>
                  </a:ext>
                </a:extLst>
              </p:cNvPr>
              <p:cNvSpPr/>
              <p:nvPr/>
            </p:nvSpPr>
            <p:spPr bwMode="auto">
              <a:xfrm>
                <a:off x="2701" y="2534"/>
                <a:ext cx="261" cy="158"/>
              </a:xfrm>
              <a:custGeom>
                <a:avLst/>
                <a:gdLst>
                  <a:gd name="T0" fmla="*/ 104 w 154"/>
                  <a:gd name="T1" fmla="*/ 1 h 93"/>
                  <a:gd name="T2" fmla="*/ 149 w 154"/>
                  <a:gd name="T3" fmla="*/ 28 h 93"/>
                  <a:gd name="T4" fmla="*/ 149 w 154"/>
                  <a:gd name="T5" fmla="*/ 38 h 93"/>
                  <a:gd name="T6" fmla="*/ 64 w 154"/>
                  <a:gd name="T7" fmla="*/ 90 h 93"/>
                  <a:gd name="T8" fmla="*/ 48 w 154"/>
                  <a:gd name="T9" fmla="*/ 91 h 93"/>
                  <a:gd name="T10" fmla="*/ 2 w 154"/>
                  <a:gd name="T11" fmla="*/ 64 h 93"/>
                  <a:gd name="T12" fmla="*/ 0 w 154"/>
                  <a:gd name="T13" fmla="*/ 62 h 93"/>
                  <a:gd name="T14" fmla="*/ 70 w 154"/>
                  <a:gd name="T15" fmla="*/ 52 h 93"/>
                  <a:gd name="T16" fmla="*/ 80 w 154"/>
                  <a:gd name="T17" fmla="*/ 48 h 93"/>
                  <a:gd name="T18" fmla="*/ 85 w 154"/>
                  <a:gd name="T19" fmla="*/ 42 h 93"/>
                  <a:gd name="T20" fmla="*/ 101 w 154"/>
                  <a:gd name="T21" fmla="*/ 0 h 93"/>
                  <a:gd name="T22" fmla="*/ 104 w 154"/>
                  <a:gd name="T23" fmla="*/ 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4" h="93">
                    <a:moveTo>
                      <a:pt x="104" y="1"/>
                    </a:moveTo>
                    <a:cubicBezTo>
                      <a:pt x="149" y="28"/>
                      <a:pt x="149" y="28"/>
                      <a:pt x="149" y="28"/>
                    </a:cubicBezTo>
                    <a:cubicBezTo>
                      <a:pt x="154" y="30"/>
                      <a:pt x="153" y="35"/>
                      <a:pt x="149" y="38"/>
                    </a:cubicBezTo>
                    <a:cubicBezTo>
                      <a:pt x="64" y="90"/>
                      <a:pt x="64" y="90"/>
                      <a:pt x="64" y="90"/>
                    </a:cubicBezTo>
                    <a:cubicBezTo>
                      <a:pt x="59" y="93"/>
                      <a:pt x="52" y="93"/>
                      <a:pt x="48" y="91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1" y="64"/>
                      <a:pt x="1" y="63"/>
                      <a:pt x="0" y="62"/>
                    </a:cubicBezTo>
                    <a:cubicBezTo>
                      <a:pt x="70" y="52"/>
                      <a:pt x="70" y="52"/>
                      <a:pt x="70" y="52"/>
                    </a:cubicBezTo>
                    <a:cubicBezTo>
                      <a:pt x="74" y="51"/>
                      <a:pt x="77" y="50"/>
                      <a:pt x="80" y="48"/>
                    </a:cubicBezTo>
                    <a:cubicBezTo>
                      <a:pt x="83" y="47"/>
                      <a:pt x="84" y="45"/>
                      <a:pt x="85" y="42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2" y="0"/>
                      <a:pt x="103" y="1"/>
                      <a:pt x="1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ïṣļiḓe">
                <a:extLst>
                  <a:ext uri="{FF2B5EF4-FFF2-40B4-BE49-F238E27FC236}">
                    <a16:creationId xmlns:a16="http://schemas.microsoft.com/office/drawing/2014/main" id="{1F828A8D-8323-C2AD-A677-BCD42B7B9245}"/>
                  </a:ext>
                </a:extLst>
              </p:cNvPr>
              <p:cNvSpPr/>
              <p:nvPr/>
            </p:nvSpPr>
            <p:spPr bwMode="auto">
              <a:xfrm>
                <a:off x="2835" y="2615"/>
                <a:ext cx="338" cy="245"/>
              </a:xfrm>
              <a:custGeom>
                <a:avLst/>
                <a:gdLst>
                  <a:gd name="T0" fmla="*/ 338 w 338"/>
                  <a:gd name="T1" fmla="*/ 0 h 245"/>
                  <a:gd name="T2" fmla="*/ 338 w 338"/>
                  <a:gd name="T3" fmla="*/ 0 h 245"/>
                  <a:gd name="T4" fmla="*/ 0 w 338"/>
                  <a:gd name="T5" fmla="*/ 195 h 245"/>
                  <a:gd name="T6" fmla="*/ 0 w 338"/>
                  <a:gd name="T7" fmla="*/ 245 h 245"/>
                  <a:gd name="T8" fmla="*/ 338 w 338"/>
                  <a:gd name="T9" fmla="*/ 48 h 245"/>
                  <a:gd name="T10" fmla="*/ 338 w 338"/>
                  <a:gd name="T1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8" h="245">
                    <a:moveTo>
                      <a:pt x="338" y="0"/>
                    </a:moveTo>
                    <a:lnTo>
                      <a:pt x="338" y="0"/>
                    </a:lnTo>
                    <a:lnTo>
                      <a:pt x="0" y="195"/>
                    </a:lnTo>
                    <a:lnTo>
                      <a:pt x="0" y="245"/>
                    </a:lnTo>
                    <a:lnTo>
                      <a:pt x="338" y="48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C69F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ïṡḻîdè">
                <a:extLst>
                  <a:ext uri="{FF2B5EF4-FFF2-40B4-BE49-F238E27FC236}">
                    <a16:creationId xmlns:a16="http://schemas.microsoft.com/office/drawing/2014/main" id="{E43983E2-C541-5B67-5B9D-528500A48811}"/>
                  </a:ext>
                </a:extLst>
              </p:cNvPr>
              <p:cNvSpPr/>
              <p:nvPr/>
            </p:nvSpPr>
            <p:spPr bwMode="auto">
              <a:xfrm>
                <a:off x="2835" y="2615"/>
                <a:ext cx="338" cy="245"/>
              </a:xfrm>
              <a:custGeom>
                <a:avLst/>
                <a:gdLst>
                  <a:gd name="T0" fmla="*/ 338 w 338"/>
                  <a:gd name="T1" fmla="*/ 0 h 245"/>
                  <a:gd name="T2" fmla="*/ 338 w 338"/>
                  <a:gd name="T3" fmla="*/ 0 h 245"/>
                  <a:gd name="T4" fmla="*/ 0 w 338"/>
                  <a:gd name="T5" fmla="*/ 195 h 245"/>
                  <a:gd name="T6" fmla="*/ 0 w 338"/>
                  <a:gd name="T7" fmla="*/ 245 h 245"/>
                  <a:gd name="T8" fmla="*/ 338 w 338"/>
                  <a:gd name="T9" fmla="*/ 48 h 245"/>
                  <a:gd name="T10" fmla="*/ 338 w 338"/>
                  <a:gd name="T1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8" h="245">
                    <a:moveTo>
                      <a:pt x="338" y="0"/>
                    </a:moveTo>
                    <a:lnTo>
                      <a:pt x="338" y="0"/>
                    </a:lnTo>
                    <a:lnTo>
                      <a:pt x="0" y="195"/>
                    </a:lnTo>
                    <a:lnTo>
                      <a:pt x="0" y="245"/>
                    </a:lnTo>
                    <a:lnTo>
                      <a:pt x="338" y="48"/>
                    </a:lnTo>
                    <a:lnTo>
                      <a:pt x="3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ïṡḷiḋé">
                <a:extLst>
                  <a:ext uri="{FF2B5EF4-FFF2-40B4-BE49-F238E27FC236}">
                    <a16:creationId xmlns:a16="http://schemas.microsoft.com/office/drawing/2014/main" id="{99C80344-BF0B-770D-68BA-F58876B65EE5}"/>
                  </a:ext>
                </a:extLst>
              </p:cNvPr>
              <p:cNvSpPr/>
              <p:nvPr/>
            </p:nvSpPr>
            <p:spPr bwMode="auto">
              <a:xfrm>
                <a:off x="5327" y="4105"/>
                <a:ext cx="339" cy="217"/>
              </a:xfrm>
              <a:custGeom>
                <a:avLst/>
                <a:gdLst>
                  <a:gd name="T0" fmla="*/ 0 w 339"/>
                  <a:gd name="T1" fmla="*/ 0 h 217"/>
                  <a:gd name="T2" fmla="*/ 0 w 339"/>
                  <a:gd name="T3" fmla="*/ 22 h 217"/>
                  <a:gd name="T4" fmla="*/ 339 w 339"/>
                  <a:gd name="T5" fmla="*/ 217 h 217"/>
                  <a:gd name="T6" fmla="*/ 339 w 339"/>
                  <a:gd name="T7" fmla="*/ 217 h 217"/>
                  <a:gd name="T8" fmla="*/ 0 w 339"/>
                  <a:gd name="T9" fmla="*/ 22 h 217"/>
                  <a:gd name="T10" fmla="*/ 0 w 339"/>
                  <a:gd name="T11" fmla="*/ 0 h 217"/>
                  <a:gd name="T12" fmla="*/ 0 w 339"/>
                  <a:gd name="T13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217">
                    <a:moveTo>
                      <a:pt x="0" y="0"/>
                    </a:moveTo>
                    <a:lnTo>
                      <a:pt x="0" y="22"/>
                    </a:lnTo>
                    <a:lnTo>
                      <a:pt x="339" y="217"/>
                    </a:lnTo>
                    <a:lnTo>
                      <a:pt x="339" y="217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ïṩľïdè">
                <a:extLst>
                  <a:ext uri="{FF2B5EF4-FFF2-40B4-BE49-F238E27FC236}">
                    <a16:creationId xmlns:a16="http://schemas.microsoft.com/office/drawing/2014/main" id="{99199335-2792-F7F7-4023-7DAFF7C24E34}"/>
                  </a:ext>
                </a:extLst>
              </p:cNvPr>
              <p:cNvSpPr/>
              <p:nvPr/>
            </p:nvSpPr>
            <p:spPr bwMode="auto">
              <a:xfrm>
                <a:off x="5327" y="4105"/>
                <a:ext cx="339" cy="217"/>
              </a:xfrm>
              <a:custGeom>
                <a:avLst/>
                <a:gdLst>
                  <a:gd name="T0" fmla="*/ 0 w 339"/>
                  <a:gd name="T1" fmla="*/ 0 h 217"/>
                  <a:gd name="T2" fmla="*/ 0 w 339"/>
                  <a:gd name="T3" fmla="*/ 22 h 217"/>
                  <a:gd name="T4" fmla="*/ 339 w 339"/>
                  <a:gd name="T5" fmla="*/ 217 h 217"/>
                  <a:gd name="T6" fmla="*/ 339 w 339"/>
                  <a:gd name="T7" fmla="*/ 217 h 217"/>
                  <a:gd name="T8" fmla="*/ 0 w 339"/>
                  <a:gd name="T9" fmla="*/ 22 h 217"/>
                  <a:gd name="T10" fmla="*/ 0 w 339"/>
                  <a:gd name="T11" fmla="*/ 0 h 217"/>
                  <a:gd name="T12" fmla="*/ 0 w 339"/>
                  <a:gd name="T13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217">
                    <a:moveTo>
                      <a:pt x="0" y="0"/>
                    </a:moveTo>
                    <a:lnTo>
                      <a:pt x="0" y="22"/>
                    </a:lnTo>
                    <a:lnTo>
                      <a:pt x="339" y="217"/>
                    </a:lnTo>
                    <a:lnTo>
                      <a:pt x="339" y="217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ïšlïḓé">
                <a:extLst>
                  <a:ext uri="{FF2B5EF4-FFF2-40B4-BE49-F238E27FC236}">
                    <a16:creationId xmlns:a16="http://schemas.microsoft.com/office/drawing/2014/main" id="{0FFF5BD9-4507-7802-46F8-6AB02BC83213}"/>
                  </a:ext>
                </a:extLst>
              </p:cNvPr>
              <p:cNvSpPr/>
              <p:nvPr/>
            </p:nvSpPr>
            <p:spPr bwMode="auto">
              <a:xfrm>
                <a:off x="5327" y="4105"/>
                <a:ext cx="339" cy="217"/>
              </a:xfrm>
              <a:custGeom>
                <a:avLst/>
                <a:gdLst>
                  <a:gd name="T0" fmla="*/ 0 w 339"/>
                  <a:gd name="T1" fmla="*/ 0 h 217"/>
                  <a:gd name="T2" fmla="*/ 0 w 339"/>
                  <a:gd name="T3" fmla="*/ 22 h 217"/>
                  <a:gd name="T4" fmla="*/ 339 w 339"/>
                  <a:gd name="T5" fmla="*/ 217 h 217"/>
                  <a:gd name="T6" fmla="*/ 339 w 339"/>
                  <a:gd name="T7" fmla="*/ 169 h 217"/>
                  <a:gd name="T8" fmla="*/ 316 w 339"/>
                  <a:gd name="T9" fmla="*/ 181 h 217"/>
                  <a:gd name="T10" fmla="*/ 316 w 339"/>
                  <a:gd name="T11" fmla="*/ 181 h 217"/>
                  <a:gd name="T12" fmla="*/ 316 w 339"/>
                  <a:gd name="T13" fmla="*/ 181 h 217"/>
                  <a:gd name="T14" fmla="*/ 0 w 339"/>
                  <a:gd name="T15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9" h="217">
                    <a:moveTo>
                      <a:pt x="0" y="0"/>
                    </a:moveTo>
                    <a:lnTo>
                      <a:pt x="0" y="22"/>
                    </a:lnTo>
                    <a:lnTo>
                      <a:pt x="339" y="217"/>
                    </a:lnTo>
                    <a:lnTo>
                      <a:pt x="339" y="169"/>
                    </a:lnTo>
                    <a:lnTo>
                      <a:pt x="316" y="181"/>
                    </a:lnTo>
                    <a:lnTo>
                      <a:pt x="316" y="181"/>
                    </a:lnTo>
                    <a:lnTo>
                      <a:pt x="316" y="1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5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ïṡ1ïde">
                <a:extLst>
                  <a:ext uri="{FF2B5EF4-FFF2-40B4-BE49-F238E27FC236}">
                    <a16:creationId xmlns:a16="http://schemas.microsoft.com/office/drawing/2014/main" id="{F6C89EA9-2C98-E210-A06E-D8949951CA38}"/>
                  </a:ext>
                </a:extLst>
              </p:cNvPr>
              <p:cNvSpPr/>
              <p:nvPr/>
            </p:nvSpPr>
            <p:spPr bwMode="auto">
              <a:xfrm>
                <a:off x="5327" y="4105"/>
                <a:ext cx="339" cy="217"/>
              </a:xfrm>
              <a:custGeom>
                <a:avLst/>
                <a:gdLst>
                  <a:gd name="T0" fmla="*/ 0 w 339"/>
                  <a:gd name="T1" fmla="*/ 0 h 217"/>
                  <a:gd name="T2" fmla="*/ 0 w 339"/>
                  <a:gd name="T3" fmla="*/ 22 h 217"/>
                  <a:gd name="T4" fmla="*/ 339 w 339"/>
                  <a:gd name="T5" fmla="*/ 217 h 217"/>
                  <a:gd name="T6" fmla="*/ 339 w 339"/>
                  <a:gd name="T7" fmla="*/ 169 h 217"/>
                  <a:gd name="T8" fmla="*/ 316 w 339"/>
                  <a:gd name="T9" fmla="*/ 181 h 217"/>
                  <a:gd name="T10" fmla="*/ 316 w 339"/>
                  <a:gd name="T11" fmla="*/ 181 h 217"/>
                  <a:gd name="T12" fmla="*/ 316 w 339"/>
                  <a:gd name="T13" fmla="*/ 181 h 217"/>
                  <a:gd name="T14" fmla="*/ 0 w 339"/>
                  <a:gd name="T15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9" h="217">
                    <a:moveTo>
                      <a:pt x="0" y="0"/>
                    </a:moveTo>
                    <a:lnTo>
                      <a:pt x="0" y="22"/>
                    </a:lnTo>
                    <a:lnTo>
                      <a:pt x="339" y="217"/>
                    </a:lnTo>
                    <a:lnTo>
                      <a:pt x="339" y="169"/>
                    </a:lnTo>
                    <a:lnTo>
                      <a:pt x="316" y="181"/>
                    </a:lnTo>
                    <a:lnTo>
                      <a:pt x="316" y="181"/>
                    </a:lnTo>
                    <a:lnTo>
                      <a:pt x="316" y="18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i$ḷïḑè">
                <a:extLst>
                  <a:ext uri="{FF2B5EF4-FFF2-40B4-BE49-F238E27FC236}">
                    <a16:creationId xmlns:a16="http://schemas.microsoft.com/office/drawing/2014/main" id="{80D978C1-6470-009B-5E19-6177006A87A5}"/>
                  </a:ext>
                </a:extLst>
              </p:cNvPr>
              <p:cNvSpPr/>
              <p:nvPr/>
            </p:nvSpPr>
            <p:spPr bwMode="auto">
              <a:xfrm>
                <a:off x="5305" y="3849"/>
                <a:ext cx="677" cy="388"/>
              </a:xfrm>
              <a:custGeom>
                <a:avLst/>
                <a:gdLst>
                  <a:gd name="T0" fmla="*/ 0 w 677"/>
                  <a:gd name="T1" fmla="*/ 193 h 388"/>
                  <a:gd name="T2" fmla="*/ 340 w 677"/>
                  <a:gd name="T3" fmla="*/ 0 h 388"/>
                  <a:gd name="T4" fmla="*/ 677 w 677"/>
                  <a:gd name="T5" fmla="*/ 193 h 388"/>
                  <a:gd name="T6" fmla="*/ 338 w 677"/>
                  <a:gd name="T7" fmla="*/ 388 h 388"/>
                  <a:gd name="T8" fmla="*/ 0 w 677"/>
                  <a:gd name="T9" fmla="*/ 193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388">
                    <a:moveTo>
                      <a:pt x="0" y="193"/>
                    </a:moveTo>
                    <a:lnTo>
                      <a:pt x="340" y="0"/>
                    </a:lnTo>
                    <a:lnTo>
                      <a:pt x="677" y="193"/>
                    </a:lnTo>
                    <a:lnTo>
                      <a:pt x="338" y="388"/>
                    </a:lnTo>
                    <a:lnTo>
                      <a:pt x="0" y="193"/>
                    </a:lnTo>
                    <a:close/>
                  </a:path>
                </a:pathLst>
              </a:custGeom>
              <a:solidFill>
                <a:srgbClr val="416B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iṣḷídé">
                <a:extLst>
                  <a:ext uri="{FF2B5EF4-FFF2-40B4-BE49-F238E27FC236}">
                    <a16:creationId xmlns:a16="http://schemas.microsoft.com/office/drawing/2014/main" id="{B22EBD56-09E1-990A-B260-02CDAA802068}"/>
                  </a:ext>
                </a:extLst>
              </p:cNvPr>
              <p:cNvSpPr/>
              <p:nvPr/>
            </p:nvSpPr>
            <p:spPr bwMode="auto">
              <a:xfrm>
                <a:off x="5305" y="3849"/>
                <a:ext cx="677" cy="388"/>
              </a:xfrm>
              <a:custGeom>
                <a:avLst/>
                <a:gdLst>
                  <a:gd name="T0" fmla="*/ 0 w 677"/>
                  <a:gd name="T1" fmla="*/ 193 h 388"/>
                  <a:gd name="T2" fmla="*/ 340 w 677"/>
                  <a:gd name="T3" fmla="*/ 0 h 388"/>
                  <a:gd name="T4" fmla="*/ 677 w 677"/>
                  <a:gd name="T5" fmla="*/ 193 h 388"/>
                  <a:gd name="T6" fmla="*/ 338 w 677"/>
                  <a:gd name="T7" fmla="*/ 388 h 388"/>
                  <a:gd name="T8" fmla="*/ 0 w 677"/>
                  <a:gd name="T9" fmla="*/ 193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388">
                    <a:moveTo>
                      <a:pt x="0" y="193"/>
                    </a:moveTo>
                    <a:lnTo>
                      <a:pt x="340" y="0"/>
                    </a:lnTo>
                    <a:lnTo>
                      <a:pt x="677" y="193"/>
                    </a:lnTo>
                    <a:lnTo>
                      <a:pt x="338" y="388"/>
                    </a:lnTo>
                    <a:lnTo>
                      <a:pt x="0" y="19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ïš1îḋé">
                <a:extLst>
                  <a:ext uri="{FF2B5EF4-FFF2-40B4-BE49-F238E27FC236}">
                    <a16:creationId xmlns:a16="http://schemas.microsoft.com/office/drawing/2014/main" id="{863FC9E3-7B23-A418-541D-04D59E813C68}"/>
                  </a:ext>
                </a:extLst>
              </p:cNvPr>
              <p:cNvSpPr/>
              <p:nvPr/>
            </p:nvSpPr>
            <p:spPr bwMode="auto">
              <a:xfrm>
                <a:off x="5305" y="4018"/>
                <a:ext cx="677" cy="219"/>
              </a:xfrm>
              <a:custGeom>
                <a:avLst/>
                <a:gdLst>
                  <a:gd name="T0" fmla="*/ 43 w 677"/>
                  <a:gd name="T1" fmla="*/ 0 h 219"/>
                  <a:gd name="T2" fmla="*/ 0 w 677"/>
                  <a:gd name="T3" fmla="*/ 24 h 219"/>
                  <a:gd name="T4" fmla="*/ 338 w 677"/>
                  <a:gd name="T5" fmla="*/ 219 h 219"/>
                  <a:gd name="T6" fmla="*/ 677 w 677"/>
                  <a:gd name="T7" fmla="*/ 24 h 219"/>
                  <a:gd name="T8" fmla="*/ 677 w 677"/>
                  <a:gd name="T9" fmla="*/ 24 h 219"/>
                  <a:gd name="T10" fmla="*/ 381 w 677"/>
                  <a:gd name="T11" fmla="*/ 195 h 219"/>
                  <a:gd name="T12" fmla="*/ 43 w 677"/>
                  <a:gd name="T13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7" h="219">
                    <a:moveTo>
                      <a:pt x="43" y="0"/>
                    </a:moveTo>
                    <a:lnTo>
                      <a:pt x="0" y="24"/>
                    </a:lnTo>
                    <a:lnTo>
                      <a:pt x="338" y="219"/>
                    </a:lnTo>
                    <a:lnTo>
                      <a:pt x="677" y="24"/>
                    </a:lnTo>
                    <a:lnTo>
                      <a:pt x="677" y="24"/>
                    </a:lnTo>
                    <a:lnTo>
                      <a:pt x="381" y="195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688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íSļiḋê">
                <a:extLst>
                  <a:ext uri="{FF2B5EF4-FFF2-40B4-BE49-F238E27FC236}">
                    <a16:creationId xmlns:a16="http://schemas.microsoft.com/office/drawing/2014/main" id="{E6A5D2DD-A9B9-FFDA-A411-C30489316FE5}"/>
                  </a:ext>
                </a:extLst>
              </p:cNvPr>
              <p:cNvSpPr/>
              <p:nvPr/>
            </p:nvSpPr>
            <p:spPr bwMode="auto">
              <a:xfrm>
                <a:off x="5305" y="4018"/>
                <a:ext cx="677" cy="219"/>
              </a:xfrm>
              <a:custGeom>
                <a:avLst/>
                <a:gdLst>
                  <a:gd name="T0" fmla="*/ 43 w 677"/>
                  <a:gd name="T1" fmla="*/ 0 h 219"/>
                  <a:gd name="T2" fmla="*/ 0 w 677"/>
                  <a:gd name="T3" fmla="*/ 24 h 219"/>
                  <a:gd name="T4" fmla="*/ 338 w 677"/>
                  <a:gd name="T5" fmla="*/ 219 h 219"/>
                  <a:gd name="T6" fmla="*/ 677 w 677"/>
                  <a:gd name="T7" fmla="*/ 24 h 219"/>
                  <a:gd name="T8" fmla="*/ 677 w 677"/>
                  <a:gd name="T9" fmla="*/ 24 h 219"/>
                  <a:gd name="T10" fmla="*/ 381 w 677"/>
                  <a:gd name="T11" fmla="*/ 195 h 219"/>
                  <a:gd name="T12" fmla="*/ 43 w 677"/>
                  <a:gd name="T13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7" h="219">
                    <a:moveTo>
                      <a:pt x="43" y="0"/>
                    </a:moveTo>
                    <a:lnTo>
                      <a:pt x="0" y="24"/>
                    </a:lnTo>
                    <a:lnTo>
                      <a:pt x="338" y="219"/>
                    </a:lnTo>
                    <a:lnTo>
                      <a:pt x="677" y="24"/>
                    </a:lnTo>
                    <a:lnTo>
                      <a:pt x="677" y="24"/>
                    </a:lnTo>
                    <a:lnTo>
                      <a:pt x="381" y="195"/>
                    </a:lnTo>
                    <a:lnTo>
                      <a:pt x="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ïsļíḓé">
                <a:extLst>
                  <a:ext uri="{FF2B5EF4-FFF2-40B4-BE49-F238E27FC236}">
                    <a16:creationId xmlns:a16="http://schemas.microsoft.com/office/drawing/2014/main" id="{CA048F76-0DAB-CE18-F263-A126CF23D733}"/>
                  </a:ext>
                </a:extLst>
              </p:cNvPr>
              <p:cNvSpPr/>
              <p:nvPr/>
            </p:nvSpPr>
            <p:spPr bwMode="auto">
              <a:xfrm>
                <a:off x="5305" y="4042"/>
                <a:ext cx="677" cy="244"/>
              </a:xfrm>
              <a:custGeom>
                <a:avLst/>
                <a:gdLst>
                  <a:gd name="T0" fmla="*/ 0 w 677"/>
                  <a:gd name="T1" fmla="*/ 0 h 244"/>
                  <a:gd name="T2" fmla="*/ 0 w 677"/>
                  <a:gd name="T3" fmla="*/ 49 h 244"/>
                  <a:gd name="T4" fmla="*/ 338 w 677"/>
                  <a:gd name="T5" fmla="*/ 244 h 244"/>
                  <a:gd name="T6" fmla="*/ 677 w 677"/>
                  <a:gd name="T7" fmla="*/ 49 h 244"/>
                  <a:gd name="T8" fmla="*/ 677 w 677"/>
                  <a:gd name="T9" fmla="*/ 0 h 244"/>
                  <a:gd name="T10" fmla="*/ 338 w 677"/>
                  <a:gd name="T11" fmla="*/ 195 h 244"/>
                  <a:gd name="T12" fmla="*/ 0 w 677"/>
                  <a:gd name="T1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7" h="244">
                    <a:moveTo>
                      <a:pt x="0" y="0"/>
                    </a:moveTo>
                    <a:lnTo>
                      <a:pt x="0" y="49"/>
                    </a:lnTo>
                    <a:lnTo>
                      <a:pt x="338" y="244"/>
                    </a:lnTo>
                    <a:lnTo>
                      <a:pt x="677" y="49"/>
                    </a:lnTo>
                    <a:lnTo>
                      <a:pt x="677" y="0"/>
                    </a:lnTo>
                    <a:lnTo>
                      <a:pt x="338" y="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42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íSľîďe">
                <a:extLst>
                  <a:ext uri="{FF2B5EF4-FFF2-40B4-BE49-F238E27FC236}">
                    <a16:creationId xmlns:a16="http://schemas.microsoft.com/office/drawing/2014/main" id="{E9FC7AE0-086A-6091-435D-EDD838BB1627}"/>
                  </a:ext>
                </a:extLst>
              </p:cNvPr>
              <p:cNvSpPr/>
              <p:nvPr/>
            </p:nvSpPr>
            <p:spPr bwMode="auto">
              <a:xfrm>
                <a:off x="5305" y="4042"/>
                <a:ext cx="677" cy="244"/>
              </a:xfrm>
              <a:custGeom>
                <a:avLst/>
                <a:gdLst>
                  <a:gd name="T0" fmla="*/ 0 w 677"/>
                  <a:gd name="T1" fmla="*/ 0 h 244"/>
                  <a:gd name="T2" fmla="*/ 0 w 677"/>
                  <a:gd name="T3" fmla="*/ 49 h 244"/>
                  <a:gd name="T4" fmla="*/ 338 w 677"/>
                  <a:gd name="T5" fmla="*/ 244 h 244"/>
                  <a:gd name="T6" fmla="*/ 677 w 677"/>
                  <a:gd name="T7" fmla="*/ 49 h 244"/>
                  <a:gd name="T8" fmla="*/ 677 w 677"/>
                  <a:gd name="T9" fmla="*/ 0 h 244"/>
                  <a:gd name="T10" fmla="*/ 338 w 677"/>
                  <a:gd name="T11" fmla="*/ 195 h 244"/>
                  <a:gd name="T12" fmla="*/ 0 w 677"/>
                  <a:gd name="T1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7" h="244">
                    <a:moveTo>
                      <a:pt x="0" y="0"/>
                    </a:moveTo>
                    <a:lnTo>
                      <a:pt x="0" y="49"/>
                    </a:lnTo>
                    <a:lnTo>
                      <a:pt x="338" y="244"/>
                    </a:lnTo>
                    <a:lnTo>
                      <a:pt x="677" y="49"/>
                    </a:lnTo>
                    <a:lnTo>
                      <a:pt x="677" y="0"/>
                    </a:lnTo>
                    <a:lnTo>
                      <a:pt x="338" y="19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ïṧḻiḑé">
                <a:extLst>
                  <a:ext uri="{FF2B5EF4-FFF2-40B4-BE49-F238E27FC236}">
                    <a16:creationId xmlns:a16="http://schemas.microsoft.com/office/drawing/2014/main" id="{C8DF5073-B159-5900-2505-1D14FCD5C351}"/>
                  </a:ext>
                </a:extLst>
              </p:cNvPr>
              <p:cNvSpPr/>
              <p:nvPr/>
            </p:nvSpPr>
            <p:spPr bwMode="auto">
              <a:xfrm>
                <a:off x="5348" y="3774"/>
                <a:ext cx="676" cy="390"/>
              </a:xfrm>
              <a:custGeom>
                <a:avLst/>
                <a:gdLst>
                  <a:gd name="T0" fmla="*/ 0 w 676"/>
                  <a:gd name="T1" fmla="*/ 195 h 390"/>
                  <a:gd name="T2" fmla="*/ 340 w 676"/>
                  <a:gd name="T3" fmla="*/ 0 h 390"/>
                  <a:gd name="T4" fmla="*/ 676 w 676"/>
                  <a:gd name="T5" fmla="*/ 195 h 390"/>
                  <a:gd name="T6" fmla="*/ 338 w 676"/>
                  <a:gd name="T7" fmla="*/ 390 h 390"/>
                  <a:gd name="T8" fmla="*/ 0 w 676"/>
                  <a:gd name="T9" fmla="*/ 195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6" h="390">
                    <a:moveTo>
                      <a:pt x="0" y="195"/>
                    </a:moveTo>
                    <a:lnTo>
                      <a:pt x="340" y="0"/>
                    </a:lnTo>
                    <a:lnTo>
                      <a:pt x="676" y="195"/>
                    </a:lnTo>
                    <a:lnTo>
                      <a:pt x="338" y="390"/>
                    </a:ln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10C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îṡḷîdê">
                <a:extLst>
                  <a:ext uri="{FF2B5EF4-FFF2-40B4-BE49-F238E27FC236}">
                    <a16:creationId xmlns:a16="http://schemas.microsoft.com/office/drawing/2014/main" id="{EFF457B8-E8C1-6A0B-B07D-EFDC0E217089}"/>
                  </a:ext>
                </a:extLst>
              </p:cNvPr>
              <p:cNvSpPr/>
              <p:nvPr/>
            </p:nvSpPr>
            <p:spPr bwMode="auto">
              <a:xfrm>
                <a:off x="5348" y="3774"/>
                <a:ext cx="676" cy="390"/>
              </a:xfrm>
              <a:custGeom>
                <a:avLst/>
                <a:gdLst>
                  <a:gd name="T0" fmla="*/ 0 w 676"/>
                  <a:gd name="T1" fmla="*/ 195 h 390"/>
                  <a:gd name="T2" fmla="*/ 340 w 676"/>
                  <a:gd name="T3" fmla="*/ 0 h 390"/>
                  <a:gd name="T4" fmla="*/ 676 w 676"/>
                  <a:gd name="T5" fmla="*/ 195 h 390"/>
                  <a:gd name="T6" fmla="*/ 338 w 676"/>
                  <a:gd name="T7" fmla="*/ 390 h 390"/>
                  <a:gd name="T8" fmla="*/ 0 w 676"/>
                  <a:gd name="T9" fmla="*/ 195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6" h="390">
                    <a:moveTo>
                      <a:pt x="0" y="195"/>
                    </a:moveTo>
                    <a:lnTo>
                      <a:pt x="340" y="0"/>
                    </a:lnTo>
                    <a:lnTo>
                      <a:pt x="676" y="195"/>
                    </a:lnTo>
                    <a:lnTo>
                      <a:pt x="338" y="390"/>
                    </a:lnTo>
                    <a:lnTo>
                      <a:pt x="0" y="19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îślíḍe">
                <a:extLst>
                  <a:ext uri="{FF2B5EF4-FFF2-40B4-BE49-F238E27FC236}">
                    <a16:creationId xmlns:a16="http://schemas.microsoft.com/office/drawing/2014/main" id="{7320FDE7-407A-E17D-8953-103457886F8A}"/>
                  </a:ext>
                </a:extLst>
              </p:cNvPr>
              <p:cNvSpPr/>
              <p:nvPr/>
            </p:nvSpPr>
            <p:spPr bwMode="auto">
              <a:xfrm>
                <a:off x="5348" y="3774"/>
                <a:ext cx="676" cy="390"/>
              </a:xfrm>
              <a:custGeom>
                <a:avLst/>
                <a:gdLst>
                  <a:gd name="T0" fmla="*/ 340 w 676"/>
                  <a:gd name="T1" fmla="*/ 0 h 390"/>
                  <a:gd name="T2" fmla="*/ 0 w 676"/>
                  <a:gd name="T3" fmla="*/ 195 h 390"/>
                  <a:gd name="T4" fmla="*/ 338 w 676"/>
                  <a:gd name="T5" fmla="*/ 390 h 390"/>
                  <a:gd name="T6" fmla="*/ 676 w 676"/>
                  <a:gd name="T7" fmla="*/ 195 h 390"/>
                  <a:gd name="T8" fmla="*/ 340 w 676"/>
                  <a:gd name="T9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6" h="390">
                    <a:moveTo>
                      <a:pt x="340" y="0"/>
                    </a:moveTo>
                    <a:lnTo>
                      <a:pt x="0" y="195"/>
                    </a:lnTo>
                    <a:lnTo>
                      <a:pt x="338" y="390"/>
                    </a:lnTo>
                    <a:lnTo>
                      <a:pt x="676" y="195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71D7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îš1ïḋè">
                <a:extLst>
                  <a:ext uri="{FF2B5EF4-FFF2-40B4-BE49-F238E27FC236}">
                    <a16:creationId xmlns:a16="http://schemas.microsoft.com/office/drawing/2014/main" id="{4E6B68C6-0637-F4AF-6A9B-5AFA89B92D0B}"/>
                  </a:ext>
                </a:extLst>
              </p:cNvPr>
              <p:cNvSpPr/>
              <p:nvPr/>
            </p:nvSpPr>
            <p:spPr bwMode="auto">
              <a:xfrm>
                <a:off x="5348" y="3774"/>
                <a:ext cx="676" cy="390"/>
              </a:xfrm>
              <a:custGeom>
                <a:avLst/>
                <a:gdLst>
                  <a:gd name="T0" fmla="*/ 340 w 676"/>
                  <a:gd name="T1" fmla="*/ 0 h 390"/>
                  <a:gd name="T2" fmla="*/ 0 w 676"/>
                  <a:gd name="T3" fmla="*/ 195 h 390"/>
                  <a:gd name="T4" fmla="*/ 338 w 676"/>
                  <a:gd name="T5" fmla="*/ 390 h 390"/>
                  <a:gd name="T6" fmla="*/ 676 w 676"/>
                  <a:gd name="T7" fmla="*/ 195 h 390"/>
                  <a:gd name="T8" fmla="*/ 340 w 676"/>
                  <a:gd name="T9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6" h="390">
                    <a:moveTo>
                      <a:pt x="340" y="0"/>
                    </a:moveTo>
                    <a:lnTo>
                      <a:pt x="0" y="195"/>
                    </a:lnTo>
                    <a:lnTo>
                      <a:pt x="338" y="390"/>
                    </a:lnTo>
                    <a:lnTo>
                      <a:pt x="676" y="195"/>
                    </a:lnTo>
                    <a:lnTo>
                      <a:pt x="34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ïşḻïde">
                <a:extLst>
                  <a:ext uri="{FF2B5EF4-FFF2-40B4-BE49-F238E27FC236}">
                    <a16:creationId xmlns:a16="http://schemas.microsoft.com/office/drawing/2014/main" id="{7CBF3FED-7102-AE7A-2949-651D78DEA293}"/>
                  </a:ext>
                </a:extLst>
              </p:cNvPr>
              <p:cNvSpPr/>
              <p:nvPr/>
            </p:nvSpPr>
            <p:spPr bwMode="auto">
              <a:xfrm>
                <a:off x="5348" y="3969"/>
                <a:ext cx="676" cy="244"/>
              </a:xfrm>
              <a:custGeom>
                <a:avLst/>
                <a:gdLst>
                  <a:gd name="T0" fmla="*/ 0 w 676"/>
                  <a:gd name="T1" fmla="*/ 0 h 244"/>
                  <a:gd name="T2" fmla="*/ 0 w 676"/>
                  <a:gd name="T3" fmla="*/ 49 h 244"/>
                  <a:gd name="T4" fmla="*/ 338 w 676"/>
                  <a:gd name="T5" fmla="*/ 244 h 244"/>
                  <a:gd name="T6" fmla="*/ 676 w 676"/>
                  <a:gd name="T7" fmla="*/ 49 h 244"/>
                  <a:gd name="T8" fmla="*/ 676 w 676"/>
                  <a:gd name="T9" fmla="*/ 0 h 244"/>
                  <a:gd name="T10" fmla="*/ 338 w 676"/>
                  <a:gd name="T11" fmla="*/ 195 h 244"/>
                  <a:gd name="T12" fmla="*/ 0 w 676"/>
                  <a:gd name="T1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6" h="244">
                    <a:moveTo>
                      <a:pt x="0" y="0"/>
                    </a:moveTo>
                    <a:lnTo>
                      <a:pt x="0" y="49"/>
                    </a:lnTo>
                    <a:lnTo>
                      <a:pt x="338" y="244"/>
                    </a:lnTo>
                    <a:lnTo>
                      <a:pt x="676" y="49"/>
                    </a:lnTo>
                    <a:lnTo>
                      <a:pt x="676" y="0"/>
                    </a:lnTo>
                    <a:lnTo>
                      <a:pt x="338" y="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ísḻïḑè">
                <a:extLst>
                  <a:ext uri="{FF2B5EF4-FFF2-40B4-BE49-F238E27FC236}">
                    <a16:creationId xmlns:a16="http://schemas.microsoft.com/office/drawing/2014/main" id="{7A0FA502-2BE4-860E-4332-B64932952FF3}"/>
                  </a:ext>
                </a:extLst>
              </p:cNvPr>
              <p:cNvSpPr/>
              <p:nvPr/>
            </p:nvSpPr>
            <p:spPr bwMode="auto">
              <a:xfrm>
                <a:off x="5348" y="3969"/>
                <a:ext cx="676" cy="244"/>
              </a:xfrm>
              <a:custGeom>
                <a:avLst/>
                <a:gdLst>
                  <a:gd name="T0" fmla="*/ 0 w 676"/>
                  <a:gd name="T1" fmla="*/ 0 h 244"/>
                  <a:gd name="T2" fmla="*/ 0 w 676"/>
                  <a:gd name="T3" fmla="*/ 49 h 244"/>
                  <a:gd name="T4" fmla="*/ 338 w 676"/>
                  <a:gd name="T5" fmla="*/ 244 h 244"/>
                  <a:gd name="T6" fmla="*/ 676 w 676"/>
                  <a:gd name="T7" fmla="*/ 49 h 244"/>
                  <a:gd name="T8" fmla="*/ 676 w 676"/>
                  <a:gd name="T9" fmla="*/ 0 h 244"/>
                  <a:gd name="T10" fmla="*/ 338 w 676"/>
                  <a:gd name="T11" fmla="*/ 195 h 244"/>
                  <a:gd name="T12" fmla="*/ 0 w 676"/>
                  <a:gd name="T1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6" h="244">
                    <a:moveTo>
                      <a:pt x="0" y="0"/>
                    </a:moveTo>
                    <a:lnTo>
                      <a:pt x="0" y="49"/>
                    </a:lnTo>
                    <a:lnTo>
                      <a:pt x="338" y="244"/>
                    </a:lnTo>
                    <a:lnTo>
                      <a:pt x="676" y="49"/>
                    </a:lnTo>
                    <a:lnTo>
                      <a:pt x="676" y="0"/>
                    </a:lnTo>
                    <a:lnTo>
                      <a:pt x="338" y="19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ïṡľïḑê">
                <a:extLst>
                  <a:ext uri="{FF2B5EF4-FFF2-40B4-BE49-F238E27FC236}">
                    <a16:creationId xmlns:a16="http://schemas.microsoft.com/office/drawing/2014/main" id="{CFC77791-1523-6AC8-7F42-45BD87D23358}"/>
                  </a:ext>
                </a:extLst>
              </p:cNvPr>
              <p:cNvSpPr/>
              <p:nvPr/>
            </p:nvSpPr>
            <p:spPr bwMode="auto">
              <a:xfrm>
                <a:off x="5591" y="3891"/>
                <a:ext cx="224" cy="137"/>
              </a:xfrm>
              <a:custGeom>
                <a:avLst/>
                <a:gdLst>
                  <a:gd name="T0" fmla="*/ 131 w 132"/>
                  <a:gd name="T1" fmla="*/ 59 h 81"/>
                  <a:gd name="T2" fmla="*/ 118 w 132"/>
                  <a:gd name="T3" fmla="*/ 42 h 81"/>
                  <a:gd name="T4" fmla="*/ 90 w 132"/>
                  <a:gd name="T5" fmla="*/ 34 h 81"/>
                  <a:gd name="T6" fmla="*/ 79 w 132"/>
                  <a:gd name="T7" fmla="*/ 33 h 81"/>
                  <a:gd name="T8" fmla="*/ 78 w 132"/>
                  <a:gd name="T9" fmla="*/ 26 h 81"/>
                  <a:gd name="T10" fmla="*/ 65 w 132"/>
                  <a:gd name="T11" fmla="*/ 9 h 81"/>
                  <a:gd name="T12" fmla="*/ 37 w 132"/>
                  <a:gd name="T13" fmla="*/ 1 h 81"/>
                  <a:gd name="T14" fmla="*/ 1 w 132"/>
                  <a:gd name="T15" fmla="*/ 22 h 81"/>
                  <a:gd name="T16" fmla="*/ 1 w 132"/>
                  <a:gd name="T17" fmla="*/ 29 h 81"/>
                  <a:gd name="T18" fmla="*/ 2 w 132"/>
                  <a:gd name="T19" fmla="*/ 35 h 81"/>
                  <a:gd name="T20" fmla="*/ 3 w 132"/>
                  <a:gd name="T21" fmla="*/ 43 h 81"/>
                  <a:gd name="T22" fmla="*/ 6 w 132"/>
                  <a:gd name="T23" fmla="*/ 76 h 81"/>
                  <a:gd name="T24" fmla="*/ 59 w 132"/>
                  <a:gd name="T25" fmla="*/ 78 h 81"/>
                  <a:gd name="T26" fmla="*/ 73 w 132"/>
                  <a:gd name="T27" fmla="*/ 79 h 81"/>
                  <a:gd name="T28" fmla="*/ 83 w 132"/>
                  <a:gd name="T29" fmla="*/ 80 h 81"/>
                  <a:gd name="T30" fmla="*/ 94 w 132"/>
                  <a:gd name="T31" fmla="*/ 80 h 81"/>
                  <a:gd name="T32" fmla="*/ 131 w 132"/>
                  <a:gd name="T33" fmla="*/ 5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2" h="81">
                    <a:moveTo>
                      <a:pt x="131" y="59"/>
                    </a:moveTo>
                    <a:cubicBezTo>
                      <a:pt x="131" y="53"/>
                      <a:pt x="126" y="47"/>
                      <a:pt x="118" y="42"/>
                    </a:cubicBezTo>
                    <a:cubicBezTo>
                      <a:pt x="111" y="37"/>
                      <a:pt x="101" y="34"/>
                      <a:pt x="90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8" y="20"/>
                      <a:pt x="73" y="14"/>
                      <a:pt x="65" y="9"/>
                    </a:cubicBezTo>
                    <a:cubicBezTo>
                      <a:pt x="58" y="5"/>
                      <a:pt x="48" y="2"/>
                      <a:pt x="37" y="1"/>
                    </a:cubicBezTo>
                    <a:cubicBezTo>
                      <a:pt x="16" y="0"/>
                      <a:pt x="0" y="9"/>
                      <a:pt x="1" y="22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6" y="76"/>
                      <a:pt x="6" y="76"/>
                      <a:pt x="6" y="76"/>
                    </a:cubicBezTo>
                    <a:cubicBezTo>
                      <a:pt x="59" y="78"/>
                      <a:pt x="59" y="78"/>
                      <a:pt x="59" y="78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83" y="80"/>
                      <a:pt x="83" y="80"/>
                      <a:pt x="83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116" y="81"/>
                      <a:pt x="132" y="72"/>
                      <a:pt x="131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iś1ïḑè">
                <a:extLst>
                  <a:ext uri="{FF2B5EF4-FFF2-40B4-BE49-F238E27FC236}">
                    <a16:creationId xmlns:a16="http://schemas.microsoft.com/office/drawing/2014/main" id="{8ECF98C9-7DF8-3E1F-246E-C8221A701905}"/>
                  </a:ext>
                </a:extLst>
              </p:cNvPr>
              <p:cNvSpPr/>
              <p:nvPr/>
            </p:nvSpPr>
            <p:spPr bwMode="auto">
              <a:xfrm>
                <a:off x="5348" y="3969"/>
                <a:ext cx="338" cy="244"/>
              </a:xfrm>
              <a:custGeom>
                <a:avLst/>
                <a:gdLst>
                  <a:gd name="T0" fmla="*/ 0 w 338"/>
                  <a:gd name="T1" fmla="*/ 0 h 244"/>
                  <a:gd name="T2" fmla="*/ 0 w 338"/>
                  <a:gd name="T3" fmla="*/ 49 h 244"/>
                  <a:gd name="T4" fmla="*/ 338 w 338"/>
                  <a:gd name="T5" fmla="*/ 244 h 244"/>
                  <a:gd name="T6" fmla="*/ 338 w 338"/>
                  <a:gd name="T7" fmla="*/ 195 h 244"/>
                  <a:gd name="T8" fmla="*/ 0 w 338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244">
                    <a:moveTo>
                      <a:pt x="0" y="0"/>
                    </a:moveTo>
                    <a:lnTo>
                      <a:pt x="0" y="49"/>
                    </a:lnTo>
                    <a:lnTo>
                      <a:pt x="338" y="244"/>
                    </a:lnTo>
                    <a:lnTo>
                      <a:pt x="338" y="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4B4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îšļíḋe">
                <a:extLst>
                  <a:ext uri="{FF2B5EF4-FFF2-40B4-BE49-F238E27FC236}">
                    <a16:creationId xmlns:a16="http://schemas.microsoft.com/office/drawing/2014/main" id="{ECE20DA8-E14D-DA24-7349-511FE0D399A8}"/>
                  </a:ext>
                </a:extLst>
              </p:cNvPr>
              <p:cNvSpPr/>
              <p:nvPr/>
            </p:nvSpPr>
            <p:spPr bwMode="auto">
              <a:xfrm>
                <a:off x="5348" y="3969"/>
                <a:ext cx="338" cy="244"/>
              </a:xfrm>
              <a:custGeom>
                <a:avLst/>
                <a:gdLst>
                  <a:gd name="T0" fmla="*/ 0 w 338"/>
                  <a:gd name="T1" fmla="*/ 0 h 244"/>
                  <a:gd name="T2" fmla="*/ 0 w 338"/>
                  <a:gd name="T3" fmla="*/ 49 h 244"/>
                  <a:gd name="T4" fmla="*/ 338 w 338"/>
                  <a:gd name="T5" fmla="*/ 244 h 244"/>
                  <a:gd name="T6" fmla="*/ 338 w 338"/>
                  <a:gd name="T7" fmla="*/ 195 h 244"/>
                  <a:gd name="T8" fmla="*/ 0 w 338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244">
                    <a:moveTo>
                      <a:pt x="0" y="0"/>
                    </a:moveTo>
                    <a:lnTo>
                      <a:pt x="0" y="49"/>
                    </a:lnTo>
                    <a:lnTo>
                      <a:pt x="338" y="244"/>
                    </a:lnTo>
                    <a:lnTo>
                      <a:pt x="338" y="19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işļíḋé">
                <a:extLst>
                  <a:ext uri="{FF2B5EF4-FFF2-40B4-BE49-F238E27FC236}">
                    <a16:creationId xmlns:a16="http://schemas.microsoft.com/office/drawing/2014/main" id="{2C2B17CB-A4B0-C2EE-7262-823CBFF92432}"/>
                  </a:ext>
                </a:extLst>
              </p:cNvPr>
              <p:cNvSpPr/>
              <p:nvPr/>
            </p:nvSpPr>
            <p:spPr bwMode="auto">
              <a:xfrm>
                <a:off x="5305" y="4042"/>
                <a:ext cx="22" cy="63"/>
              </a:xfrm>
              <a:custGeom>
                <a:avLst/>
                <a:gdLst>
                  <a:gd name="T0" fmla="*/ 0 w 22"/>
                  <a:gd name="T1" fmla="*/ 0 h 63"/>
                  <a:gd name="T2" fmla="*/ 0 w 22"/>
                  <a:gd name="T3" fmla="*/ 49 h 63"/>
                  <a:gd name="T4" fmla="*/ 22 w 22"/>
                  <a:gd name="T5" fmla="*/ 63 h 63"/>
                  <a:gd name="T6" fmla="*/ 22 w 22"/>
                  <a:gd name="T7" fmla="*/ 63 h 63"/>
                  <a:gd name="T8" fmla="*/ 0 w 22"/>
                  <a:gd name="T9" fmla="*/ 49 h 63"/>
                  <a:gd name="T10" fmla="*/ 0 w 22"/>
                  <a:gd name="T11" fmla="*/ 0 h 63"/>
                  <a:gd name="T12" fmla="*/ 0 w 22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63">
                    <a:moveTo>
                      <a:pt x="0" y="0"/>
                    </a:moveTo>
                    <a:lnTo>
                      <a:pt x="0" y="49"/>
                    </a:lnTo>
                    <a:lnTo>
                      <a:pt x="22" y="63"/>
                    </a:lnTo>
                    <a:lnTo>
                      <a:pt x="22" y="63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îŝlïdê">
                <a:extLst>
                  <a:ext uri="{FF2B5EF4-FFF2-40B4-BE49-F238E27FC236}">
                    <a16:creationId xmlns:a16="http://schemas.microsoft.com/office/drawing/2014/main" id="{D9D9A367-FA5E-089F-B148-42EC927423BD}"/>
                  </a:ext>
                </a:extLst>
              </p:cNvPr>
              <p:cNvSpPr/>
              <p:nvPr/>
            </p:nvSpPr>
            <p:spPr bwMode="auto">
              <a:xfrm>
                <a:off x="5305" y="4042"/>
                <a:ext cx="22" cy="63"/>
              </a:xfrm>
              <a:custGeom>
                <a:avLst/>
                <a:gdLst>
                  <a:gd name="T0" fmla="*/ 0 w 22"/>
                  <a:gd name="T1" fmla="*/ 0 h 63"/>
                  <a:gd name="T2" fmla="*/ 0 w 22"/>
                  <a:gd name="T3" fmla="*/ 49 h 63"/>
                  <a:gd name="T4" fmla="*/ 22 w 22"/>
                  <a:gd name="T5" fmla="*/ 63 h 63"/>
                  <a:gd name="T6" fmla="*/ 22 w 22"/>
                  <a:gd name="T7" fmla="*/ 63 h 63"/>
                  <a:gd name="T8" fmla="*/ 0 w 22"/>
                  <a:gd name="T9" fmla="*/ 49 h 63"/>
                  <a:gd name="T10" fmla="*/ 0 w 22"/>
                  <a:gd name="T11" fmla="*/ 0 h 63"/>
                  <a:gd name="T12" fmla="*/ 0 w 22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63">
                    <a:moveTo>
                      <a:pt x="0" y="0"/>
                    </a:moveTo>
                    <a:lnTo>
                      <a:pt x="0" y="49"/>
                    </a:lnTo>
                    <a:lnTo>
                      <a:pt x="22" y="63"/>
                    </a:lnTo>
                    <a:lnTo>
                      <a:pt x="22" y="63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ïŝļïḑe">
                <a:extLst>
                  <a:ext uri="{FF2B5EF4-FFF2-40B4-BE49-F238E27FC236}">
                    <a16:creationId xmlns:a16="http://schemas.microsoft.com/office/drawing/2014/main" id="{82975AB2-852F-FDFC-CEAE-3DC267D3AC66}"/>
                  </a:ext>
                </a:extLst>
              </p:cNvPr>
              <p:cNvSpPr/>
              <p:nvPr/>
            </p:nvSpPr>
            <p:spPr bwMode="auto">
              <a:xfrm>
                <a:off x="5327" y="4105"/>
                <a:ext cx="1" cy="1"/>
              </a:xfrm>
              <a:prstGeom prst="rect">
                <a:avLst/>
              </a:prstGeom>
              <a:solidFill>
                <a:srgbClr val="ED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îṥľiďê">
                <a:extLst>
                  <a:ext uri="{FF2B5EF4-FFF2-40B4-BE49-F238E27FC236}">
                    <a16:creationId xmlns:a16="http://schemas.microsoft.com/office/drawing/2014/main" id="{21059B91-A11D-DCDB-08ED-442F6FA5CD8F}"/>
                  </a:ext>
                </a:extLst>
              </p:cNvPr>
              <p:cNvSpPr/>
              <p:nvPr/>
            </p:nvSpPr>
            <p:spPr bwMode="auto">
              <a:xfrm>
                <a:off x="5327" y="4105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íşľíḍe">
                <a:extLst>
                  <a:ext uri="{FF2B5EF4-FFF2-40B4-BE49-F238E27FC236}">
                    <a16:creationId xmlns:a16="http://schemas.microsoft.com/office/drawing/2014/main" id="{6AA57462-A710-0A58-8A12-3123D81FC2FC}"/>
                  </a:ext>
                </a:extLst>
              </p:cNvPr>
              <p:cNvSpPr/>
              <p:nvPr/>
            </p:nvSpPr>
            <p:spPr bwMode="auto">
              <a:xfrm>
                <a:off x="5327" y="4105"/>
                <a:ext cx="316" cy="181"/>
              </a:xfrm>
              <a:custGeom>
                <a:avLst/>
                <a:gdLst>
                  <a:gd name="T0" fmla="*/ 0 w 316"/>
                  <a:gd name="T1" fmla="*/ 0 h 181"/>
                  <a:gd name="T2" fmla="*/ 0 w 316"/>
                  <a:gd name="T3" fmla="*/ 0 h 181"/>
                  <a:gd name="T4" fmla="*/ 316 w 316"/>
                  <a:gd name="T5" fmla="*/ 181 h 181"/>
                  <a:gd name="T6" fmla="*/ 316 w 316"/>
                  <a:gd name="T7" fmla="*/ 181 h 181"/>
                  <a:gd name="T8" fmla="*/ 0 w 316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181">
                    <a:moveTo>
                      <a:pt x="0" y="0"/>
                    </a:moveTo>
                    <a:lnTo>
                      <a:pt x="0" y="0"/>
                    </a:lnTo>
                    <a:lnTo>
                      <a:pt x="316" y="181"/>
                    </a:lnTo>
                    <a:lnTo>
                      <a:pt x="316" y="1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87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íSḻïďé">
                <a:extLst>
                  <a:ext uri="{FF2B5EF4-FFF2-40B4-BE49-F238E27FC236}">
                    <a16:creationId xmlns:a16="http://schemas.microsoft.com/office/drawing/2014/main" id="{9BC40125-E550-9E10-F4DD-345D255AB24F}"/>
                  </a:ext>
                </a:extLst>
              </p:cNvPr>
              <p:cNvSpPr/>
              <p:nvPr/>
            </p:nvSpPr>
            <p:spPr bwMode="auto">
              <a:xfrm>
                <a:off x="5327" y="4105"/>
                <a:ext cx="316" cy="181"/>
              </a:xfrm>
              <a:custGeom>
                <a:avLst/>
                <a:gdLst>
                  <a:gd name="T0" fmla="*/ 0 w 316"/>
                  <a:gd name="T1" fmla="*/ 0 h 181"/>
                  <a:gd name="T2" fmla="*/ 0 w 316"/>
                  <a:gd name="T3" fmla="*/ 0 h 181"/>
                  <a:gd name="T4" fmla="*/ 316 w 316"/>
                  <a:gd name="T5" fmla="*/ 181 h 181"/>
                  <a:gd name="T6" fmla="*/ 316 w 316"/>
                  <a:gd name="T7" fmla="*/ 181 h 181"/>
                  <a:gd name="T8" fmla="*/ 0 w 316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181">
                    <a:moveTo>
                      <a:pt x="0" y="0"/>
                    </a:moveTo>
                    <a:lnTo>
                      <a:pt x="0" y="0"/>
                    </a:lnTo>
                    <a:lnTo>
                      <a:pt x="316" y="181"/>
                    </a:lnTo>
                    <a:lnTo>
                      <a:pt x="316" y="18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ïṩ1ïḋê">
                <a:extLst>
                  <a:ext uri="{FF2B5EF4-FFF2-40B4-BE49-F238E27FC236}">
                    <a16:creationId xmlns:a16="http://schemas.microsoft.com/office/drawing/2014/main" id="{2232D194-CE96-A632-1CC9-6C5CB3AACFA1}"/>
                  </a:ext>
                </a:extLst>
              </p:cNvPr>
              <p:cNvSpPr/>
              <p:nvPr/>
            </p:nvSpPr>
            <p:spPr bwMode="auto">
              <a:xfrm>
                <a:off x="5327" y="4105"/>
                <a:ext cx="316" cy="181"/>
              </a:xfrm>
              <a:custGeom>
                <a:avLst/>
                <a:gdLst>
                  <a:gd name="T0" fmla="*/ 0 w 316"/>
                  <a:gd name="T1" fmla="*/ 0 h 181"/>
                  <a:gd name="T2" fmla="*/ 0 w 316"/>
                  <a:gd name="T3" fmla="*/ 0 h 181"/>
                  <a:gd name="T4" fmla="*/ 316 w 316"/>
                  <a:gd name="T5" fmla="*/ 181 h 181"/>
                  <a:gd name="T6" fmla="*/ 316 w 316"/>
                  <a:gd name="T7" fmla="*/ 181 h 181"/>
                  <a:gd name="T8" fmla="*/ 0 w 316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181">
                    <a:moveTo>
                      <a:pt x="0" y="0"/>
                    </a:moveTo>
                    <a:lnTo>
                      <a:pt x="0" y="0"/>
                    </a:lnTo>
                    <a:lnTo>
                      <a:pt x="316" y="181"/>
                    </a:lnTo>
                    <a:lnTo>
                      <a:pt x="316" y="1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î$1iďê">
                <a:extLst>
                  <a:ext uri="{FF2B5EF4-FFF2-40B4-BE49-F238E27FC236}">
                    <a16:creationId xmlns:a16="http://schemas.microsoft.com/office/drawing/2014/main" id="{B26C0921-3469-C383-9E9D-95B4E13054AB}"/>
                  </a:ext>
                </a:extLst>
              </p:cNvPr>
              <p:cNvSpPr/>
              <p:nvPr/>
            </p:nvSpPr>
            <p:spPr bwMode="auto">
              <a:xfrm>
                <a:off x="5327" y="4105"/>
                <a:ext cx="316" cy="181"/>
              </a:xfrm>
              <a:custGeom>
                <a:avLst/>
                <a:gdLst>
                  <a:gd name="T0" fmla="*/ 0 w 316"/>
                  <a:gd name="T1" fmla="*/ 0 h 181"/>
                  <a:gd name="T2" fmla="*/ 0 w 316"/>
                  <a:gd name="T3" fmla="*/ 0 h 181"/>
                  <a:gd name="T4" fmla="*/ 316 w 316"/>
                  <a:gd name="T5" fmla="*/ 181 h 181"/>
                  <a:gd name="T6" fmla="*/ 316 w 316"/>
                  <a:gd name="T7" fmla="*/ 181 h 181"/>
                  <a:gd name="T8" fmla="*/ 0 w 316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181">
                    <a:moveTo>
                      <a:pt x="0" y="0"/>
                    </a:moveTo>
                    <a:lnTo>
                      <a:pt x="0" y="0"/>
                    </a:lnTo>
                    <a:lnTo>
                      <a:pt x="316" y="181"/>
                    </a:lnTo>
                    <a:lnTo>
                      <a:pt x="316" y="18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ïŝľîḓé">
                <a:extLst>
                  <a:ext uri="{FF2B5EF4-FFF2-40B4-BE49-F238E27FC236}">
                    <a16:creationId xmlns:a16="http://schemas.microsoft.com/office/drawing/2014/main" id="{9C6E6549-C20F-4B8A-55A3-2935FB78AC0C}"/>
                  </a:ext>
                </a:extLst>
              </p:cNvPr>
              <p:cNvSpPr/>
              <p:nvPr/>
            </p:nvSpPr>
            <p:spPr bwMode="auto">
              <a:xfrm>
                <a:off x="5305" y="4042"/>
                <a:ext cx="338" cy="244"/>
              </a:xfrm>
              <a:custGeom>
                <a:avLst/>
                <a:gdLst>
                  <a:gd name="T0" fmla="*/ 0 w 338"/>
                  <a:gd name="T1" fmla="*/ 0 h 244"/>
                  <a:gd name="T2" fmla="*/ 0 w 338"/>
                  <a:gd name="T3" fmla="*/ 49 h 244"/>
                  <a:gd name="T4" fmla="*/ 22 w 338"/>
                  <a:gd name="T5" fmla="*/ 63 h 244"/>
                  <a:gd name="T6" fmla="*/ 22 w 338"/>
                  <a:gd name="T7" fmla="*/ 63 h 244"/>
                  <a:gd name="T8" fmla="*/ 338 w 338"/>
                  <a:gd name="T9" fmla="*/ 244 h 244"/>
                  <a:gd name="T10" fmla="*/ 338 w 338"/>
                  <a:gd name="T11" fmla="*/ 195 h 244"/>
                  <a:gd name="T12" fmla="*/ 0 w 338"/>
                  <a:gd name="T1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8" h="244">
                    <a:moveTo>
                      <a:pt x="0" y="0"/>
                    </a:moveTo>
                    <a:lnTo>
                      <a:pt x="0" y="49"/>
                    </a:lnTo>
                    <a:lnTo>
                      <a:pt x="22" y="63"/>
                    </a:lnTo>
                    <a:lnTo>
                      <a:pt x="22" y="63"/>
                    </a:lnTo>
                    <a:lnTo>
                      <a:pt x="338" y="244"/>
                    </a:lnTo>
                    <a:lnTo>
                      <a:pt x="338" y="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6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ïṧ1îde">
                <a:extLst>
                  <a:ext uri="{FF2B5EF4-FFF2-40B4-BE49-F238E27FC236}">
                    <a16:creationId xmlns:a16="http://schemas.microsoft.com/office/drawing/2014/main" id="{AFB9A5C1-914C-9F68-1B9B-3C906AF8D465}"/>
                  </a:ext>
                </a:extLst>
              </p:cNvPr>
              <p:cNvSpPr/>
              <p:nvPr/>
            </p:nvSpPr>
            <p:spPr bwMode="auto">
              <a:xfrm>
                <a:off x="5305" y="4042"/>
                <a:ext cx="338" cy="244"/>
              </a:xfrm>
              <a:custGeom>
                <a:avLst/>
                <a:gdLst>
                  <a:gd name="T0" fmla="*/ 0 w 338"/>
                  <a:gd name="T1" fmla="*/ 0 h 244"/>
                  <a:gd name="T2" fmla="*/ 0 w 338"/>
                  <a:gd name="T3" fmla="*/ 49 h 244"/>
                  <a:gd name="T4" fmla="*/ 22 w 338"/>
                  <a:gd name="T5" fmla="*/ 63 h 244"/>
                  <a:gd name="T6" fmla="*/ 22 w 338"/>
                  <a:gd name="T7" fmla="*/ 63 h 244"/>
                  <a:gd name="T8" fmla="*/ 338 w 338"/>
                  <a:gd name="T9" fmla="*/ 244 h 244"/>
                  <a:gd name="T10" fmla="*/ 338 w 338"/>
                  <a:gd name="T11" fmla="*/ 195 h 244"/>
                  <a:gd name="T12" fmla="*/ 0 w 338"/>
                  <a:gd name="T1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8" h="244">
                    <a:moveTo>
                      <a:pt x="0" y="0"/>
                    </a:moveTo>
                    <a:lnTo>
                      <a:pt x="0" y="49"/>
                    </a:lnTo>
                    <a:lnTo>
                      <a:pt x="22" y="63"/>
                    </a:lnTo>
                    <a:lnTo>
                      <a:pt x="22" y="63"/>
                    </a:lnTo>
                    <a:lnTo>
                      <a:pt x="338" y="244"/>
                    </a:lnTo>
                    <a:lnTo>
                      <a:pt x="338" y="19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iślïḍe">
              <a:extLst>
                <a:ext uri="{FF2B5EF4-FFF2-40B4-BE49-F238E27FC236}">
                  <a16:creationId xmlns:a16="http://schemas.microsoft.com/office/drawing/2014/main" id="{A6EFBC7C-EE9D-8869-F154-F0E71FD268B6}"/>
                </a:ext>
              </a:extLst>
            </p:cNvPr>
            <p:cNvSpPr/>
            <p:nvPr/>
          </p:nvSpPr>
          <p:spPr bwMode="auto">
            <a:xfrm>
              <a:off x="5927230" y="3471997"/>
              <a:ext cx="196899" cy="686804"/>
            </a:xfrm>
            <a:custGeom>
              <a:avLst/>
              <a:gdLst>
                <a:gd name="T0" fmla="*/ 42 w 168"/>
                <a:gd name="T1" fmla="*/ 586 h 586"/>
                <a:gd name="T2" fmla="*/ 0 w 168"/>
                <a:gd name="T3" fmla="*/ 561 h 586"/>
                <a:gd name="T4" fmla="*/ 125 w 168"/>
                <a:gd name="T5" fmla="*/ 0 h 586"/>
                <a:gd name="T6" fmla="*/ 168 w 168"/>
                <a:gd name="T7" fmla="*/ 23 h 586"/>
                <a:gd name="T8" fmla="*/ 42 w 168"/>
                <a:gd name="T9" fmla="*/ 58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586">
                  <a:moveTo>
                    <a:pt x="42" y="586"/>
                  </a:moveTo>
                  <a:lnTo>
                    <a:pt x="0" y="561"/>
                  </a:lnTo>
                  <a:lnTo>
                    <a:pt x="125" y="0"/>
                  </a:lnTo>
                  <a:lnTo>
                    <a:pt x="168" y="23"/>
                  </a:lnTo>
                  <a:lnTo>
                    <a:pt x="42" y="586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0561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项目开源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>
                <a:cs typeface="+mn-ea"/>
                <a:sym typeface="+mn-lt"/>
              </a:rPr>
              <a:t>OPEN SOURCE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B62B1F9-BD38-47CA-BCDF-5ABB0477F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cs typeface="+mn-ea"/>
                <a:sym typeface="+mn-lt"/>
              </a:rPr>
              <a:t>03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529C22D-8F06-4437-8C33-D769710D0AD6}"/>
              </a:ext>
            </a:extLst>
          </p:cNvPr>
          <p:cNvGrpSpPr/>
          <p:nvPr/>
        </p:nvGrpSpPr>
        <p:grpSpPr>
          <a:xfrm>
            <a:off x="2573365" y="3077538"/>
            <a:ext cx="305456" cy="305456"/>
            <a:chOff x="1442252" y="4480560"/>
            <a:chExt cx="530225" cy="53022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D90AE0D-62A9-4A0D-8348-79A7120D7106}"/>
                </a:ext>
              </a:extLst>
            </p:cNvPr>
            <p:cNvSpPr/>
            <p:nvPr/>
          </p:nvSpPr>
          <p:spPr>
            <a:xfrm>
              <a:off x="1442252" y="4480560"/>
              <a:ext cx="530225" cy="5302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20380F28-B1FC-416E-922E-0FB938131B20}"/>
                </a:ext>
              </a:extLst>
            </p:cNvPr>
            <p:cNvSpPr/>
            <p:nvPr/>
          </p:nvSpPr>
          <p:spPr>
            <a:xfrm rot="5400000">
              <a:off x="1635013" y="4682941"/>
              <a:ext cx="173283" cy="125462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067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E5B81-2FC0-C965-50B7-C1B8130B2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08" y="892461"/>
            <a:ext cx="10858500" cy="804765"/>
          </a:xfrm>
        </p:spPr>
        <p:txBody>
          <a:bodyPr/>
          <a:lstStyle/>
          <a:p>
            <a:r>
              <a:rPr lang="zh-CN" altLang="en-US" dirty="0"/>
              <a:t>开源许可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8851C03-9ED6-AED8-0093-A0FFCB12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EFEE71-C175-E566-3336-FA3F19C10EA6}"/>
              </a:ext>
            </a:extLst>
          </p:cNvPr>
          <p:cNvSpPr txBox="1"/>
          <p:nvPr/>
        </p:nvSpPr>
        <p:spPr>
          <a:xfrm>
            <a:off x="979714" y="2184484"/>
            <a:ext cx="3163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许可证：</a:t>
            </a:r>
            <a:r>
              <a:rPr lang="en-US" altLang="zh-CN" sz="2400" dirty="0"/>
              <a:t>GPL</a:t>
            </a:r>
            <a:r>
              <a:rPr lang="zh-CN" altLang="en-US" sz="2400" dirty="0"/>
              <a:t>协议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24E875-0CBE-06D2-74BF-CB2173FDE42A}"/>
              </a:ext>
            </a:extLst>
          </p:cNvPr>
          <p:cNvSpPr txBox="1"/>
          <p:nvPr/>
        </p:nvSpPr>
        <p:spPr>
          <a:xfrm>
            <a:off x="979714" y="3787120"/>
            <a:ext cx="7203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GPL</a:t>
            </a:r>
            <a:r>
              <a:rPr lang="zh-CN" altLang="en-US" sz="2000" dirty="0"/>
              <a:t>能最大程度上保护作者的开源意愿和开源社区的利益。</a:t>
            </a:r>
            <a:r>
              <a:rPr lang="en-US" altLang="zh-CN" sz="2000" dirty="0"/>
              <a:t>GPL</a:t>
            </a:r>
            <a:r>
              <a:rPr lang="zh-CN" altLang="en-US" sz="2000" dirty="0"/>
              <a:t>同其它的自由软件许可证一样，许可社会公众享有：运行、复制软件的自由，发行传播软件的自由，获得软件源码的自由，改进软件并将自己作出的改进版本向社会发行传播的自由。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FD8190-6841-9E67-125D-5A114579229D}"/>
              </a:ext>
            </a:extLst>
          </p:cNvPr>
          <p:cNvSpPr txBox="1"/>
          <p:nvPr/>
        </p:nvSpPr>
        <p:spPr>
          <a:xfrm>
            <a:off x="774441" y="3239994"/>
            <a:ext cx="299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GPL</a:t>
            </a:r>
            <a:r>
              <a:rPr lang="zh-CN" altLang="en-US" b="1" dirty="0"/>
              <a:t>协议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5D716C1-4F0A-A98E-47CE-C5B3EA11EF7D}"/>
              </a:ext>
            </a:extLst>
          </p:cNvPr>
          <p:cNvGrpSpPr/>
          <p:nvPr/>
        </p:nvGrpSpPr>
        <p:grpSpPr>
          <a:xfrm>
            <a:off x="8422517" y="3220932"/>
            <a:ext cx="3216825" cy="3410517"/>
            <a:chOff x="3957638" y="1652588"/>
            <a:chExt cx="4276725" cy="3567113"/>
          </a:xfrm>
        </p:grpSpPr>
        <p:sp>
          <p:nvSpPr>
            <p:cNvPr id="8" name="任意多边形 4">
              <a:extLst>
                <a:ext uri="{FF2B5EF4-FFF2-40B4-BE49-F238E27FC236}">
                  <a16:creationId xmlns:a16="http://schemas.microsoft.com/office/drawing/2014/main" id="{E9E1DCF9-2C03-CF6D-7145-26323CCC58D0}"/>
                </a:ext>
              </a:extLst>
            </p:cNvPr>
            <p:cNvSpPr/>
            <p:nvPr/>
          </p:nvSpPr>
          <p:spPr bwMode="auto">
            <a:xfrm>
              <a:off x="5786438" y="4979988"/>
              <a:ext cx="234950" cy="147638"/>
            </a:xfrm>
            <a:custGeom>
              <a:avLst/>
              <a:gdLst>
                <a:gd name="T0" fmla="*/ 140 w 174"/>
                <a:gd name="T1" fmla="*/ 37 h 109"/>
                <a:gd name="T2" fmla="*/ 128 w 174"/>
                <a:gd name="T3" fmla="*/ 41 h 109"/>
                <a:gd name="T4" fmla="*/ 87 w 174"/>
                <a:gd name="T5" fmla="*/ 0 h 109"/>
                <a:gd name="T6" fmla="*/ 46 w 174"/>
                <a:gd name="T7" fmla="*/ 41 h 109"/>
                <a:gd name="T8" fmla="*/ 35 w 174"/>
                <a:gd name="T9" fmla="*/ 37 h 109"/>
                <a:gd name="T10" fmla="*/ 0 w 174"/>
                <a:gd name="T11" fmla="*/ 109 h 109"/>
                <a:gd name="T12" fmla="*/ 174 w 174"/>
                <a:gd name="T13" fmla="*/ 109 h 109"/>
                <a:gd name="T14" fmla="*/ 140 w 174"/>
                <a:gd name="T15" fmla="*/ 3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109">
                  <a:moveTo>
                    <a:pt x="140" y="37"/>
                  </a:moveTo>
                  <a:cubicBezTo>
                    <a:pt x="136" y="37"/>
                    <a:pt x="132" y="39"/>
                    <a:pt x="128" y="41"/>
                  </a:cubicBezTo>
                  <a:cubicBezTo>
                    <a:pt x="119" y="16"/>
                    <a:pt x="104" y="0"/>
                    <a:pt x="87" y="0"/>
                  </a:cubicBezTo>
                  <a:cubicBezTo>
                    <a:pt x="71" y="0"/>
                    <a:pt x="56" y="16"/>
                    <a:pt x="46" y="41"/>
                  </a:cubicBezTo>
                  <a:cubicBezTo>
                    <a:pt x="43" y="39"/>
                    <a:pt x="39" y="37"/>
                    <a:pt x="35" y="37"/>
                  </a:cubicBezTo>
                  <a:cubicBezTo>
                    <a:pt x="16" y="37"/>
                    <a:pt x="0" y="69"/>
                    <a:pt x="0" y="109"/>
                  </a:cubicBezTo>
                  <a:cubicBezTo>
                    <a:pt x="174" y="109"/>
                    <a:pt x="174" y="109"/>
                    <a:pt x="174" y="109"/>
                  </a:cubicBezTo>
                  <a:cubicBezTo>
                    <a:pt x="174" y="69"/>
                    <a:pt x="159" y="37"/>
                    <a:pt x="140" y="37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任意多边形 5">
              <a:extLst>
                <a:ext uri="{FF2B5EF4-FFF2-40B4-BE49-F238E27FC236}">
                  <a16:creationId xmlns:a16="http://schemas.microsoft.com/office/drawing/2014/main" id="{A1F846F6-4B96-91D6-FB76-009BAE5A0CC8}"/>
                </a:ext>
              </a:extLst>
            </p:cNvPr>
            <p:cNvSpPr/>
            <p:nvPr/>
          </p:nvSpPr>
          <p:spPr bwMode="auto">
            <a:xfrm>
              <a:off x="5207001" y="4979988"/>
              <a:ext cx="234950" cy="147638"/>
            </a:xfrm>
            <a:custGeom>
              <a:avLst/>
              <a:gdLst>
                <a:gd name="T0" fmla="*/ 140 w 174"/>
                <a:gd name="T1" fmla="*/ 37 h 109"/>
                <a:gd name="T2" fmla="*/ 128 w 174"/>
                <a:gd name="T3" fmla="*/ 41 h 109"/>
                <a:gd name="T4" fmla="*/ 87 w 174"/>
                <a:gd name="T5" fmla="*/ 0 h 109"/>
                <a:gd name="T6" fmla="*/ 46 w 174"/>
                <a:gd name="T7" fmla="*/ 41 h 109"/>
                <a:gd name="T8" fmla="*/ 35 w 174"/>
                <a:gd name="T9" fmla="*/ 37 h 109"/>
                <a:gd name="T10" fmla="*/ 0 w 174"/>
                <a:gd name="T11" fmla="*/ 109 h 109"/>
                <a:gd name="T12" fmla="*/ 174 w 174"/>
                <a:gd name="T13" fmla="*/ 109 h 109"/>
                <a:gd name="T14" fmla="*/ 140 w 174"/>
                <a:gd name="T15" fmla="*/ 3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109">
                  <a:moveTo>
                    <a:pt x="140" y="37"/>
                  </a:moveTo>
                  <a:cubicBezTo>
                    <a:pt x="136" y="37"/>
                    <a:pt x="132" y="39"/>
                    <a:pt x="128" y="41"/>
                  </a:cubicBezTo>
                  <a:cubicBezTo>
                    <a:pt x="119" y="16"/>
                    <a:pt x="104" y="0"/>
                    <a:pt x="87" y="0"/>
                  </a:cubicBezTo>
                  <a:cubicBezTo>
                    <a:pt x="71" y="0"/>
                    <a:pt x="56" y="16"/>
                    <a:pt x="46" y="41"/>
                  </a:cubicBezTo>
                  <a:cubicBezTo>
                    <a:pt x="43" y="39"/>
                    <a:pt x="39" y="37"/>
                    <a:pt x="35" y="37"/>
                  </a:cubicBezTo>
                  <a:cubicBezTo>
                    <a:pt x="16" y="37"/>
                    <a:pt x="0" y="69"/>
                    <a:pt x="0" y="109"/>
                  </a:cubicBezTo>
                  <a:cubicBezTo>
                    <a:pt x="174" y="109"/>
                    <a:pt x="174" y="109"/>
                    <a:pt x="174" y="109"/>
                  </a:cubicBezTo>
                  <a:cubicBezTo>
                    <a:pt x="174" y="69"/>
                    <a:pt x="159" y="37"/>
                    <a:pt x="140" y="37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任意多边形 6">
              <a:extLst>
                <a:ext uri="{FF2B5EF4-FFF2-40B4-BE49-F238E27FC236}">
                  <a16:creationId xmlns:a16="http://schemas.microsoft.com/office/drawing/2014/main" id="{F1877F45-2989-245D-CBA6-4DF04AEA25AE}"/>
                </a:ext>
              </a:extLst>
            </p:cNvPr>
            <p:cNvSpPr/>
            <p:nvPr/>
          </p:nvSpPr>
          <p:spPr bwMode="auto">
            <a:xfrm>
              <a:off x="7456488" y="4979988"/>
              <a:ext cx="234950" cy="147638"/>
            </a:xfrm>
            <a:custGeom>
              <a:avLst/>
              <a:gdLst>
                <a:gd name="T0" fmla="*/ 140 w 174"/>
                <a:gd name="T1" fmla="*/ 37 h 109"/>
                <a:gd name="T2" fmla="*/ 128 w 174"/>
                <a:gd name="T3" fmla="*/ 41 h 109"/>
                <a:gd name="T4" fmla="*/ 87 w 174"/>
                <a:gd name="T5" fmla="*/ 0 h 109"/>
                <a:gd name="T6" fmla="*/ 46 w 174"/>
                <a:gd name="T7" fmla="*/ 41 h 109"/>
                <a:gd name="T8" fmla="*/ 35 w 174"/>
                <a:gd name="T9" fmla="*/ 37 h 109"/>
                <a:gd name="T10" fmla="*/ 0 w 174"/>
                <a:gd name="T11" fmla="*/ 109 h 109"/>
                <a:gd name="T12" fmla="*/ 174 w 174"/>
                <a:gd name="T13" fmla="*/ 109 h 109"/>
                <a:gd name="T14" fmla="*/ 140 w 174"/>
                <a:gd name="T15" fmla="*/ 3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109">
                  <a:moveTo>
                    <a:pt x="140" y="37"/>
                  </a:moveTo>
                  <a:cubicBezTo>
                    <a:pt x="136" y="37"/>
                    <a:pt x="132" y="39"/>
                    <a:pt x="128" y="41"/>
                  </a:cubicBezTo>
                  <a:cubicBezTo>
                    <a:pt x="119" y="16"/>
                    <a:pt x="104" y="0"/>
                    <a:pt x="87" y="0"/>
                  </a:cubicBezTo>
                  <a:cubicBezTo>
                    <a:pt x="71" y="0"/>
                    <a:pt x="56" y="16"/>
                    <a:pt x="46" y="41"/>
                  </a:cubicBezTo>
                  <a:cubicBezTo>
                    <a:pt x="43" y="39"/>
                    <a:pt x="39" y="37"/>
                    <a:pt x="35" y="37"/>
                  </a:cubicBezTo>
                  <a:cubicBezTo>
                    <a:pt x="16" y="37"/>
                    <a:pt x="0" y="69"/>
                    <a:pt x="0" y="109"/>
                  </a:cubicBezTo>
                  <a:cubicBezTo>
                    <a:pt x="174" y="109"/>
                    <a:pt x="174" y="109"/>
                    <a:pt x="174" y="109"/>
                  </a:cubicBezTo>
                  <a:cubicBezTo>
                    <a:pt x="174" y="69"/>
                    <a:pt x="159" y="37"/>
                    <a:pt x="140" y="37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01A3624-87D1-88A2-4673-42A6491C744C}"/>
                </a:ext>
              </a:extLst>
            </p:cNvPr>
            <p:cNvSpPr/>
            <p:nvPr/>
          </p:nvSpPr>
          <p:spPr bwMode="auto">
            <a:xfrm>
              <a:off x="5022851" y="5118101"/>
              <a:ext cx="3140075" cy="1111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任意多边形 8">
              <a:extLst>
                <a:ext uri="{FF2B5EF4-FFF2-40B4-BE49-F238E27FC236}">
                  <a16:creationId xmlns:a16="http://schemas.microsoft.com/office/drawing/2014/main" id="{48EA945F-1105-3398-D8F0-B37623FD75D7}"/>
                </a:ext>
              </a:extLst>
            </p:cNvPr>
            <p:cNvSpPr/>
            <p:nvPr/>
          </p:nvSpPr>
          <p:spPr bwMode="auto">
            <a:xfrm>
              <a:off x="5634038" y="4914901"/>
              <a:ext cx="333375" cy="212725"/>
            </a:xfrm>
            <a:custGeom>
              <a:avLst/>
              <a:gdLst>
                <a:gd name="T0" fmla="*/ 246 w 246"/>
                <a:gd name="T1" fmla="*/ 158 h 158"/>
                <a:gd name="T2" fmla="*/ 0 w 246"/>
                <a:gd name="T3" fmla="*/ 158 h 158"/>
                <a:gd name="T4" fmla="*/ 0 w 246"/>
                <a:gd name="T5" fmla="*/ 154 h 158"/>
                <a:gd name="T6" fmla="*/ 52 w 246"/>
                <a:gd name="T7" fmla="*/ 52 h 158"/>
                <a:gd name="T8" fmla="*/ 65 w 246"/>
                <a:gd name="T9" fmla="*/ 55 h 158"/>
                <a:gd name="T10" fmla="*/ 123 w 246"/>
                <a:gd name="T11" fmla="*/ 0 h 158"/>
                <a:gd name="T12" fmla="*/ 182 w 246"/>
                <a:gd name="T13" fmla="*/ 55 h 158"/>
                <a:gd name="T14" fmla="*/ 195 w 246"/>
                <a:gd name="T15" fmla="*/ 52 h 158"/>
                <a:gd name="T16" fmla="*/ 246 w 246"/>
                <a:gd name="T17" fmla="*/ 154 h 158"/>
                <a:gd name="T18" fmla="*/ 246 w 246"/>
                <a:gd name="T19" fmla="*/ 158 h 158"/>
                <a:gd name="T20" fmla="*/ 9 w 246"/>
                <a:gd name="T21" fmla="*/ 150 h 158"/>
                <a:gd name="T22" fmla="*/ 238 w 246"/>
                <a:gd name="T23" fmla="*/ 150 h 158"/>
                <a:gd name="T24" fmla="*/ 195 w 246"/>
                <a:gd name="T25" fmla="*/ 60 h 158"/>
                <a:gd name="T26" fmla="*/ 182 w 246"/>
                <a:gd name="T27" fmla="*/ 65 h 158"/>
                <a:gd name="T28" fmla="*/ 178 w 246"/>
                <a:gd name="T29" fmla="*/ 68 h 158"/>
                <a:gd name="T30" fmla="*/ 176 w 246"/>
                <a:gd name="T31" fmla="*/ 63 h 158"/>
                <a:gd name="T32" fmla="*/ 123 w 246"/>
                <a:gd name="T33" fmla="*/ 8 h 158"/>
                <a:gd name="T34" fmla="*/ 71 w 246"/>
                <a:gd name="T35" fmla="*/ 63 h 158"/>
                <a:gd name="T36" fmla="*/ 69 w 246"/>
                <a:gd name="T37" fmla="*/ 68 h 158"/>
                <a:gd name="T38" fmla="*/ 65 w 246"/>
                <a:gd name="T39" fmla="*/ 65 h 158"/>
                <a:gd name="T40" fmla="*/ 52 w 246"/>
                <a:gd name="T41" fmla="*/ 60 h 158"/>
                <a:gd name="T42" fmla="*/ 9 w 246"/>
                <a:gd name="T43" fmla="*/ 15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6" h="158">
                  <a:moveTo>
                    <a:pt x="246" y="158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97"/>
                    <a:pt x="23" y="52"/>
                    <a:pt x="52" y="52"/>
                  </a:cubicBezTo>
                  <a:cubicBezTo>
                    <a:pt x="56" y="52"/>
                    <a:pt x="61" y="53"/>
                    <a:pt x="65" y="55"/>
                  </a:cubicBezTo>
                  <a:cubicBezTo>
                    <a:pt x="79" y="20"/>
                    <a:pt x="100" y="0"/>
                    <a:pt x="123" y="0"/>
                  </a:cubicBezTo>
                  <a:cubicBezTo>
                    <a:pt x="146" y="0"/>
                    <a:pt x="167" y="20"/>
                    <a:pt x="182" y="55"/>
                  </a:cubicBezTo>
                  <a:cubicBezTo>
                    <a:pt x="186" y="53"/>
                    <a:pt x="190" y="52"/>
                    <a:pt x="195" y="52"/>
                  </a:cubicBezTo>
                  <a:cubicBezTo>
                    <a:pt x="224" y="52"/>
                    <a:pt x="246" y="97"/>
                    <a:pt x="246" y="154"/>
                  </a:cubicBezTo>
                  <a:lnTo>
                    <a:pt x="246" y="158"/>
                  </a:lnTo>
                  <a:close/>
                  <a:moveTo>
                    <a:pt x="9" y="150"/>
                  </a:moveTo>
                  <a:cubicBezTo>
                    <a:pt x="238" y="150"/>
                    <a:pt x="238" y="150"/>
                    <a:pt x="238" y="150"/>
                  </a:cubicBezTo>
                  <a:cubicBezTo>
                    <a:pt x="237" y="101"/>
                    <a:pt x="218" y="60"/>
                    <a:pt x="195" y="60"/>
                  </a:cubicBezTo>
                  <a:cubicBezTo>
                    <a:pt x="190" y="60"/>
                    <a:pt x="186" y="62"/>
                    <a:pt x="182" y="65"/>
                  </a:cubicBezTo>
                  <a:cubicBezTo>
                    <a:pt x="178" y="68"/>
                    <a:pt x="178" y="68"/>
                    <a:pt x="178" y="68"/>
                  </a:cubicBezTo>
                  <a:cubicBezTo>
                    <a:pt x="176" y="63"/>
                    <a:pt x="176" y="63"/>
                    <a:pt x="176" y="63"/>
                  </a:cubicBezTo>
                  <a:cubicBezTo>
                    <a:pt x="163" y="28"/>
                    <a:pt x="144" y="8"/>
                    <a:pt x="123" y="8"/>
                  </a:cubicBezTo>
                  <a:cubicBezTo>
                    <a:pt x="103" y="8"/>
                    <a:pt x="84" y="28"/>
                    <a:pt x="71" y="63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1" y="62"/>
                    <a:pt x="56" y="60"/>
                    <a:pt x="52" y="60"/>
                  </a:cubicBezTo>
                  <a:cubicBezTo>
                    <a:pt x="29" y="60"/>
                    <a:pt x="10" y="101"/>
                    <a:pt x="9" y="15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任意多边形 9">
              <a:extLst>
                <a:ext uri="{FF2B5EF4-FFF2-40B4-BE49-F238E27FC236}">
                  <a16:creationId xmlns:a16="http://schemas.microsoft.com/office/drawing/2014/main" id="{727F8626-4A2E-10CB-047B-8B70752E5197}"/>
                </a:ext>
              </a:extLst>
            </p:cNvPr>
            <p:cNvSpPr/>
            <p:nvPr/>
          </p:nvSpPr>
          <p:spPr bwMode="auto">
            <a:xfrm>
              <a:off x="7569201" y="4914901"/>
              <a:ext cx="333375" cy="212725"/>
            </a:xfrm>
            <a:custGeom>
              <a:avLst/>
              <a:gdLst>
                <a:gd name="T0" fmla="*/ 246 w 246"/>
                <a:gd name="T1" fmla="*/ 158 h 158"/>
                <a:gd name="T2" fmla="*/ 0 w 246"/>
                <a:gd name="T3" fmla="*/ 158 h 158"/>
                <a:gd name="T4" fmla="*/ 0 w 246"/>
                <a:gd name="T5" fmla="*/ 154 h 158"/>
                <a:gd name="T6" fmla="*/ 52 w 246"/>
                <a:gd name="T7" fmla="*/ 52 h 158"/>
                <a:gd name="T8" fmla="*/ 65 w 246"/>
                <a:gd name="T9" fmla="*/ 55 h 158"/>
                <a:gd name="T10" fmla="*/ 123 w 246"/>
                <a:gd name="T11" fmla="*/ 0 h 158"/>
                <a:gd name="T12" fmla="*/ 182 w 246"/>
                <a:gd name="T13" fmla="*/ 55 h 158"/>
                <a:gd name="T14" fmla="*/ 195 w 246"/>
                <a:gd name="T15" fmla="*/ 52 h 158"/>
                <a:gd name="T16" fmla="*/ 246 w 246"/>
                <a:gd name="T17" fmla="*/ 154 h 158"/>
                <a:gd name="T18" fmla="*/ 246 w 246"/>
                <a:gd name="T19" fmla="*/ 158 h 158"/>
                <a:gd name="T20" fmla="*/ 9 w 246"/>
                <a:gd name="T21" fmla="*/ 150 h 158"/>
                <a:gd name="T22" fmla="*/ 238 w 246"/>
                <a:gd name="T23" fmla="*/ 150 h 158"/>
                <a:gd name="T24" fmla="*/ 195 w 246"/>
                <a:gd name="T25" fmla="*/ 60 h 158"/>
                <a:gd name="T26" fmla="*/ 182 w 246"/>
                <a:gd name="T27" fmla="*/ 65 h 158"/>
                <a:gd name="T28" fmla="*/ 178 w 246"/>
                <a:gd name="T29" fmla="*/ 68 h 158"/>
                <a:gd name="T30" fmla="*/ 176 w 246"/>
                <a:gd name="T31" fmla="*/ 63 h 158"/>
                <a:gd name="T32" fmla="*/ 123 w 246"/>
                <a:gd name="T33" fmla="*/ 8 h 158"/>
                <a:gd name="T34" fmla="*/ 71 w 246"/>
                <a:gd name="T35" fmla="*/ 63 h 158"/>
                <a:gd name="T36" fmla="*/ 69 w 246"/>
                <a:gd name="T37" fmla="*/ 68 h 158"/>
                <a:gd name="T38" fmla="*/ 65 w 246"/>
                <a:gd name="T39" fmla="*/ 65 h 158"/>
                <a:gd name="T40" fmla="*/ 52 w 246"/>
                <a:gd name="T41" fmla="*/ 60 h 158"/>
                <a:gd name="T42" fmla="*/ 9 w 246"/>
                <a:gd name="T43" fmla="*/ 15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6" h="158">
                  <a:moveTo>
                    <a:pt x="246" y="158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97"/>
                    <a:pt x="23" y="52"/>
                    <a:pt x="52" y="52"/>
                  </a:cubicBezTo>
                  <a:cubicBezTo>
                    <a:pt x="56" y="52"/>
                    <a:pt x="61" y="53"/>
                    <a:pt x="65" y="55"/>
                  </a:cubicBezTo>
                  <a:cubicBezTo>
                    <a:pt x="79" y="20"/>
                    <a:pt x="100" y="0"/>
                    <a:pt x="123" y="0"/>
                  </a:cubicBezTo>
                  <a:cubicBezTo>
                    <a:pt x="146" y="0"/>
                    <a:pt x="167" y="20"/>
                    <a:pt x="182" y="55"/>
                  </a:cubicBezTo>
                  <a:cubicBezTo>
                    <a:pt x="186" y="53"/>
                    <a:pt x="190" y="52"/>
                    <a:pt x="195" y="52"/>
                  </a:cubicBezTo>
                  <a:cubicBezTo>
                    <a:pt x="224" y="52"/>
                    <a:pt x="246" y="97"/>
                    <a:pt x="246" y="154"/>
                  </a:cubicBezTo>
                  <a:lnTo>
                    <a:pt x="246" y="158"/>
                  </a:lnTo>
                  <a:close/>
                  <a:moveTo>
                    <a:pt x="9" y="150"/>
                  </a:moveTo>
                  <a:cubicBezTo>
                    <a:pt x="238" y="150"/>
                    <a:pt x="238" y="150"/>
                    <a:pt x="238" y="150"/>
                  </a:cubicBezTo>
                  <a:cubicBezTo>
                    <a:pt x="237" y="101"/>
                    <a:pt x="218" y="60"/>
                    <a:pt x="195" y="60"/>
                  </a:cubicBezTo>
                  <a:cubicBezTo>
                    <a:pt x="190" y="60"/>
                    <a:pt x="186" y="62"/>
                    <a:pt x="182" y="65"/>
                  </a:cubicBezTo>
                  <a:cubicBezTo>
                    <a:pt x="178" y="68"/>
                    <a:pt x="178" y="68"/>
                    <a:pt x="178" y="68"/>
                  </a:cubicBezTo>
                  <a:cubicBezTo>
                    <a:pt x="176" y="63"/>
                    <a:pt x="176" y="63"/>
                    <a:pt x="176" y="63"/>
                  </a:cubicBezTo>
                  <a:cubicBezTo>
                    <a:pt x="163" y="28"/>
                    <a:pt x="144" y="8"/>
                    <a:pt x="123" y="8"/>
                  </a:cubicBezTo>
                  <a:cubicBezTo>
                    <a:pt x="103" y="8"/>
                    <a:pt x="84" y="28"/>
                    <a:pt x="71" y="63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1" y="62"/>
                    <a:pt x="56" y="60"/>
                    <a:pt x="52" y="60"/>
                  </a:cubicBezTo>
                  <a:cubicBezTo>
                    <a:pt x="29" y="60"/>
                    <a:pt x="10" y="101"/>
                    <a:pt x="9" y="15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任意多边形 10">
              <a:extLst>
                <a:ext uri="{FF2B5EF4-FFF2-40B4-BE49-F238E27FC236}">
                  <a16:creationId xmlns:a16="http://schemas.microsoft.com/office/drawing/2014/main" id="{133F16FA-CDDC-8E72-27BA-CC337C8BCDF7}"/>
                </a:ext>
              </a:extLst>
            </p:cNvPr>
            <p:cNvSpPr/>
            <p:nvPr/>
          </p:nvSpPr>
          <p:spPr bwMode="auto">
            <a:xfrm>
              <a:off x="5099051" y="4914901"/>
              <a:ext cx="333375" cy="212725"/>
            </a:xfrm>
            <a:custGeom>
              <a:avLst/>
              <a:gdLst>
                <a:gd name="T0" fmla="*/ 246 w 246"/>
                <a:gd name="T1" fmla="*/ 158 h 158"/>
                <a:gd name="T2" fmla="*/ 0 w 246"/>
                <a:gd name="T3" fmla="*/ 158 h 158"/>
                <a:gd name="T4" fmla="*/ 0 w 246"/>
                <a:gd name="T5" fmla="*/ 154 h 158"/>
                <a:gd name="T6" fmla="*/ 52 w 246"/>
                <a:gd name="T7" fmla="*/ 52 h 158"/>
                <a:gd name="T8" fmla="*/ 65 w 246"/>
                <a:gd name="T9" fmla="*/ 55 h 158"/>
                <a:gd name="T10" fmla="*/ 123 w 246"/>
                <a:gd name="T11" fmla="*/ 0 h 158"/>
                <a:gd name="T12" fmla="*/ 182 w 246"/>
                <a:gd name="T13" fmla="*/ 55 h 158"/>
                <a:gd name="T14" fmla="*/ 195 w 246"/>
                <a:gd name="T15" fmla="*/ 52 h 158"/>
                <a:gd name="T16" fmla="*/ 246 w 246"/>
                <a:gd name="T17" fmla="*/ 154 h 158"/>
                <a:gd name="T18" fmla="*/ 246 w 246"/>
                <a:gd name="T19" fmla="*/ 158 h 158"/>
                <a:gd name="T20" fmla="*/ 9 w 246"/>
                <a:gd name="T21" fmla="*/ 150 h 158"/>
                <a:gd name="T22" fmla="*/ 238 w 246"/>
                <a:gd name="T23" fmla="*/ 150 h 158"/>
                <a:gd name="T24" fmla="*/ 195 w 246"/>
                <a:gd name="T25" fmla="*/ 60 h 158"/>
                <a:gd name="T26" fmla="*/ 182 w 246"/>
                <a:gd name="T27" fmla="*/ 65 h 158"/>
                <a:gd name="T28" fmla="*/ 178 w 246"/>
                <a:gd name="T29" fmla="*/ 68 h 158"/>
                <a:gd name="T30" fmla="*/ 176 w 246"/>
                <a:gd name="T31" fmla="*/ 63 h 158"/>
                <a:gd name="T32" fmla="*/ 123 w 246"/>
                <a:gd name="T33" fmla="*/ 8 h 158"/>
                <a:gd name="T34" fmla="*/ 71 w 246"/>
                <a:gd name="T35" fmla="*/ 63 h 158"/>
                <a:gd name="T36" fmla="*/ 69 w 246"/>
                <a:gd name="T37" fmla="*/ 68 h 158"/>
                <a:gd name="T38" fmla="*/ 65 w 246"/>
                <a:gd name="T39" fmla="*/ 65 h 158"/>
                <a:gd name="T40" fmla="*/ 52 w 246"/>
                <a:gd name="T41" fmla="*/ 60 h 158"/>
                <a:gd name="T42" fmla="*/ 9 w 246"/>
                <a:gd name="T43" fmla="*/ 15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6" h="158">
                  <a:moveTo>
                    <a:pt x="246" y="158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97"/>
                    <a:pt x="23" y="52"/>
                    <a:pt x="52" y="52"/>
                  </a:cubicBezTo>
                  <a:cubicBezTo>
                    <a:pt x="56" y="52"/>
                    <a:pt x="61" y="53"/>
                    <a:pt x="65" y="55"/>
                  </a:cubicBezTo>
                  <a:cubicBezTo>
                    <a:pt x="79" y="20"/>
                    <a:pt x="100" y="0"/>
                    <a:pt x="123" y="0"/>
                  </a:cubicBezTo>
                  <a:cubicBezTo>
                    <a:pt x="146" y="0"/>
                    <a:pt x="167" y="20"/>
                    <a:pt x="182" y="55"/>
                  </a:cubicBezTo>
                  <a:cubicBezTo>
                    <a:pt x="186" y="53"/>
                    <a:pt x="190" y="52"/>
                    <a:pt x="195" y="52"/>
                  </a:cubicBezTo>
                  <a:cubicBezTo>
                    <a:pt x="224" y="52"/>
                    <a:pt x="246" y="97"/>
                    <a:pt x="246" y="154"/>
                  </a:cubicBezTo>
                  <a:lnTo>
                    <a:pt x="246" y="158"/>
                  </a:lnTo>
                  <a:close/>
                  <a:moveTo>
                    <a:pt x="9" y="150"/>
                  </a:moveTo>
                  <a:cubicBezTo>
                    <a:pt x="238" y="150"/>
                    <a:pt x="238" y="150"/>
                    <a:pt x="238" y="150"/>
                  </a:cubicBezTo>
                  <a:cubicBezTo>
                    <a:pt x="237" y="101"/>
                    <a:pt x="218" y="60"/>
                    <a:pt x="195" y="60"/>
                  </a:cubicBezTo>
                  <a:cubicBezTo>
                    <a:pt x="190" y="60"/>
                    <a:pt x="186" y="62"/>
                    <a:pt x="182" y="65"/>
                  </a:cubicBezTo>
                  <a:cubicBezTo>
                    <a:pt x="178" y="68"/>
                    <a:pt x="178" y="68"/>
                    <a:pt x="178" y="68"/>
                  </a:cubicBezTo>
                  <a:cubicBezTo>
                    <a:pt x="176" y="63"/>
                    <a:pt x="176" y="63"/>
                    <a:pt x="176" y="63"/>
                  </a:cubicBezTo>
                  <a:cubicBezTo>
                    <a:pt x="163" y="28"/>
                    <a:pt x="144" y="8"/>
                    <a:pt x="123" y="8"/>
                  </a:cubicBezTo>
                  <a:cubicBezTo>
                    <a:pt x="103" y="8"/>
                    <a:pt x="84" y="28"/>
                    <a:pt x="71" y="63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1" y="62"/>
                    <a:pt x="56" y="60"/>
                    <a:pt x="52" y="60"/>
                  </a:cubicBezTo>
                  <a:cubicBezTo>
                    <a:pt x="29" y="60"/>
                    <a:pt x="10" y="101"/>
                    <a:pt x="9" y="15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任意多边形 11">
              <a:extLst>
                <a:ext uri="{FF2B5EF4-FFF2-40B4-BE49-F238E27FC236}">
                  <a16:creationId xmlns:a16="http://schemas.microsoft.com/office/drawing/2014/main" id="{D8CBEA81-E122-411A-8DF3-F39093E8726F}"/>
                </a:ext>
              </a:extLst>
            </p:cNvPr>
            <p:cNvSpPr/>
            <p:nvPr/>
          </p:nvSpPr>
          <p:spPr bwMode="auto">
            <a:xfrm>
              <a:off x="6637338" y="3171826"/>
              <a:ext cx="17463" cy="12700"/>
            </a:xfrm>
            <a:custGeom>
              <a:avLst/>
              <a:gdLst>
                <a:gd name="T0" fmla="*/ 1 w 13"/>
                <a:gd name="T1" fmla="*/ 2 h 10"/>
                <a:gd name="T2" fmla="*/ 8 w 13"/>
                <a:gd name="T3" fmla="*/ 3 h 10"/>
                <a:gd name="T4" fmla="*/ 12 w 13"/>
                <a:gd name="T5" fmla="*/ 9 h 10"/>
                <a:gd name="T6" fmla="*/ 5 w 13"/>
                <a:gd name="T7" fmla="*/ 7 h 10"/>
                <a:gd name="T8" fmla="*/ 1 w 13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" y="2"/>
                  </a:moveTo>
                  <a:cubicBezTo>
                    <a:pt x="2" y="0"/>
                    <a:pt x="5" y="1"/>
                    <a:pt x="8" y="3"/>
                  </a:cubicBezTo>
                  <a:cubicBezTo>
                    <a:pt x="11" y="5"/>
                    <a:pt x="13" y="8"/>
                    <a:pt x="12" y="9"/>
                  </a:cubicBezTo>
                  <a:cubicBezTo>
                    <a:pt x="12" y="10"/>
                    <a:pt x="8" y="9"/>
                    <a:pt x="5" y="7"/>
                  </a:cubicBezTo>
                  <a:cubicBezTo>
                    <a:pt x="2" y="5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任意多边形 12">
              <a:extLst>
                <a:ext uri="{FF2B5EF4-FFF2-40B4-BE49-F238E27FC236}">
                  <a16:creationId xmlns:a16="http://schemas.microsoft.com/office/drawing/2014/main" id="{67DFDF50-DC1E-2A7E-AB3F-BE9F067B98F0}"/>
                </a:ext>
              </a:extLst>
            </p:cNvPr>
            <p:cNvSpPr/>
            <p:nvPr/>
          </p:nvSpPr>
          <p:spPr bwMode="auto">
            <a:xfrm>
              <a:off x="6638926" y="3143251"/>
              <a:ext cx="236538" cy="157163"/>
            </a:xfrm>
            <a:custGeom>
              <a:avLst/>
              <a:gdLst>
                <a:gd name="T0" fmla="*/ 0 w 175"/>
                <a:gd name="T1" fmla="*/ 8 h 116"/>
                <a:gd name="T2" fmla="*/ 0 w 175"/>
                <a:gd name="T3" fmla="*/ 8 h 116"/>
                <a:gd name="T4" fmla="*/ 17 w 175"/>
                <a:gd name="T5" fmla="*/ 4 h 116"/>
                <a:gd name="T6" fmla="*/ 168 w 175"/>
                <a:gd name="T7" fmla="*/ 100 h 116"/>
                <a:gd name="T8" fmla="*/ 171 w 175"/>
                <a:gd name="T9" fmla="*/ 116 h 116"/>
                <a:gd name="T10" fmla="*/ 0 w 175"/>
                <a:gd name="T11" fmla="*/ 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116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" y="2"/>
                    <a:pt x="11" y="0"/>
                    <a:pt x="17" y="4"/>
                  </a:cubicBezTo>
                  <a:cubicBezTo>
                    <a:pt x="168" y="100"/>
                    <a:pt x="168" y="100"/>
                    <a:pt x="168" y="100"/>
                  </a:cubicBezTo>
                  <a:cubicBezTo>
                    <a:pt x="173" y="103"/>
                    <a:pt x="175" y="110"/>
                    <a:pt x="171" y="116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任意多边形 13">
              <a:extLst>
                <a:ext uri="{FF2B5EF4-FFF2-40B4-BE49-F238E27FC236}">
                  <a16:creationId xmlns:a16="http://schemas.microsoft.com/office/drawing/2014/main" id="{6159B5E6-577C-DCB1-751D-51998133AF14}"/>
                </a:ext>
              </a:extLst>
            </p:cNvPr>
            <p:cNvSpPr/>
            <p:nvPr/>
          </p:nvSpPr>
          <p:spPr bwMode="auto">
            <a:xfrm>
              <a:off x="6619876" y="3143251"/>
              <a:ext cx="261938" cy="176213"/>
            </a:xfrm>
            <a:custGeom>
              <a:avLst/>
              <a:gdLst>
                <a:gd name="T0" fmla="*/ 0 w 194"/>
                <a:gd name="T1" fmla="*/ 13 h 131"/>
                <a:gd name="T2" fmla="*/ 5 w 194"/>
                <a:gd name="T3" fmla="*/ 5 h 131"/>
                <a:gd name="T4" fmla="*/ 16 w 194"/>
                <a:gd name="T5" fmla="*/ 3 h 131"/>
                <a:gd name="T6" fmla="*/ 188 w 194"/>
                <a:gd name="T7" fmla="*/ 112 h 131"/>
                <a:gd name="T8" fmla="*/ 191 w 194"/>
                <a:gd name="T9" fmla="*/ 125 h 131"/>
                <a:gd name="T10" fmla="*/ 187 w 194"/>
                <a:gd name="T11" fmla="*/ 131 h 131"/>
                <a:gd name="T12" fmla="*/ 0 w 194"/>
                <a:gd name="T13" fmla="*/ 1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131">
                  <a:moveTo>
                    <a:pt x="0" y="13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1"/>
                    <a:pt x="12" y="0"/>
                    <a:pt x="16" y="3"/>
                  </a:cubicBezTo>
                  <a:cubicBezTo>
                    <a:pt x="188" y="112"/>
                    <a:pt x="188" y="112"/>
                    <a:pt x="188" y="112"/>
                  </a:cubicBezTo>
                  <a:cubicBezTo>
                    <a:pt x="192" y="114"/>
                    <a:pt x="194" y="120"/>
                    <a:pt x="191" y="125"/>
                  </a:cubicBezTo>
                  <a:cubicBezTo>
                    <a:pt x="187" y="131"/>
                    <a:pt x="187" y="131"/>
                    <a:pt x="187" y="131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任意多边形 14">
              <a:extLst>
                <a:ext uri="{FF2B5EF4-FFF2-40B4-BE49-F238E27FC236}">
                  <a16:creationId xmlns:a16="http://schemas.microsoft.com/office/drawing/2014/main" id="{43AA31C0-F778-B050-39F6-3ADC8F6A1E62}"/>
                </a:ext>
              </a:extLst>
            </p:cNvPr>
            <p:cNvSpPr/>
            <p:nvPr/>
          </p:nvSpPr>
          <p:spPr bwMode="auto">
            <a:xfrm>
              <a:off x="6651626" y="3165476"/>
              <a:ext cx="17463" cy="14288"/>
            </a:xfrm>
            <a:custGeom>
              <a:avLst/>
              <a:gdLst>
                <a:gd name="T0" fmla="*/ 0 w 11"/>
                <a:gd name="T1" fmla="*/ 3 h 9"/>
                <a:gd name="T2" fmla="*/ 1 w 11"/>
                <a:gd name="T3" fmla="*/ 0 h 9"/>
                <a:gd name="T4" fmla="*/ 11 w 11"/>
                <a:gd name="T5" fmla="*/ 6 h 9"/>
                <a:gd name="T6" fmla="*/ 10 w 11"/>
                <a:gd name="T7" fmla="*/ 9 h 9"/>
                <a:gd name="T8" fmla="*/ 0 w 11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0" y="3"/>
                  </a:moveTo>
                  <a:lnTo>
                    <a:pt x="1" y="0"/>
                  </a:lnTo>
                  <a:lnTo>
                    <a:pt x="11" y="6"/>
                  </a:lnTo>
                  <a:lnTo>
                    <a:pt x="10" y="9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D0C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任意多边形 15">
              <a:extLst>
                <a:ext uri="{FF2B5EF4-FFF2-40B4-BE49-F238E27FC236}">
                  <a16:creationId xmlns:a16="http://schemas.microsoft.com/office/drawing/2014/main" id="{5B10047C-5220-B4F4-A8A0-CFE9153F0028}"/>
                </a:ext>
              </a:extLst>
            </p:cNvPr>
            <p:cNvSpPr/>
            <p:nvPr/>
          </p:nvSpPr>
          <p:spPr bwMode="auto">
            <a:xfrm>
              <a:off x="6672263" y="3179763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2 w 12"/>
                <a:gd name="T3" fmla="*/ 0 h 8"/>
                <a:gd name="T4" fmla="*/ 12 w 12"/>
                <a:gd name="T5" fmla="*/ 6 h 8"/>
                <a:gd name="T6" fmla="*/ 10 w 12"/>
                <a:gd name="T7" fmla="*/ 8 h 8"/>
                <a:gd name="T8" fmla="*/ 0 w 12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2" y="0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0C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76A582D-176D-5325-FB7A-C2F00A45011B}"/>
                </a:ext>
              </a:extLst>
            </p:cNvPr>
            <p:cNvSpPr/>
            <p:nvPr/>
          </p:nvSpPr>
          <p:spPr bwMode="auto">
            <a:xfrm>
              <a:off x="6838951" y="2419351"/>
              <a:ext cx="288925" cy="288925"/>
            </a:xfrm>
            <a:prstGeom prst="ellipse">
              <a:avLst/>
            </a:prstGeom>
            <a:solidFill>
              <a:srgbClr val="FF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任意多边形 17">
              <a:extLst>
                <a:ext uri="{FF2B5EF4-FFF2-40B4-BE49-F238E27FC236}">
                  <a16:creationId xmlns:a16="http://schemas.microsoft.com/office/drawing/2014/main" id="{CA661767-3A97-E10B-5972-242E00015CB6}"/>
                </a:ext>
              </a:extLst>
            </p:cNvPr>
            <p:cNvSpPr/>
            <p:nvPr/>
          </p:nvSpPr>
          <p:spPr bwMode="auto">
            <a:xfrm>
              <a:off x="6972301" y="2608263"/>
              <a:ext cx="244475" cy="319088"/>
            </a:xfrm>
            <a:custGeom>
              <a:avLst/>
              <a:gdLst>
                <a:gd name="T0" fmla="*/ 15 w 181"/>
                <a:gd name="T1" fmla="*/ 43 h 237"/>
                <a:gd name="T2" fmla="*/ 54 w 181"/>
                <a:gd name="T3" fmla="*/ 149 h 237"/>
                <a:gd name="T4" fmla="*/ 0 w 181"/>
                <a:gd name="T5" fmla="*/ 237 h 237"/>
                <a:gd name="T6" fmla="*/ 157 w 181"/>
                <a:gd name="T7" fmla="*/ 75 h 237"/>
                <a:gd name="T8" fmla="*/ 101 w 181"/>
                <a:gd name="T9" fmla="*/ 0 h 237"/>
                <a:gd name="T10" fmla="*/ 15 w 181"/>
                <a:gd name="T11" fmla="*/ 4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237">
                  <a:moveTo>
                    <a:pt x="15" y="43"/>
                  </a:moveTo>
                  <a:cubicBezTo>
                    <a:pt x="15" y="43"/>
                    <a:pt x="67" y="126"/>
                    <a:pt x="54" y="149"/>
                  </a:cubicBezTo>
                  <a:cubicBezTo>
                    <a:pt x="41" y="173"/>
                    <a:pt x="0" y="237"/>
                    <a:pt x="0" y="237"/>
                  </a:cubicBezTo>
                  <a:cubicBezTo>
                    <a:pt x="0" y="237"/>
                    <a:pt x="181" y="103"/>
                    <a:pt x="157" y="75"/>
                  </a:cubicBezTo>
                  <a:cubicBezTo>
                    <a:pt x="157" y="75"/>
                    <a:pt x="104" y="29"/>
                    <a:pt x="101" y="0"/>
                  </a:cubicBezTo>
                  <a:lnTo>
                    <a:pt x="15" y="43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任意多边形 18">
              <a:extLst>
                <a:ext uri="{FF2B5EF4-FFF2-40B4-BE49-F238E27FC236}">
                  <a16:creationId xmlns:a16="http://schemas.microsoft.com/office/drawing/2014/main" id="{B209A960-1459-B687-D508-3178B3C4D97C}"/>
                </a:ext>
              </a:extLst>
            </p:cNvPr>
            <p:cNvSpPr/>
            <p:nvPr/>
          </p:nvSpPr>
          <p:spPr bwMode="auto">
            <a:xfrm>
              <a:off x="7104063" y="4775201"/>
              <a:ext cx="120650" cy="127000"/>
            </a:xfrm>
            <a:custGeom>
              <a:avLst/>
              <a:gdLst>
                <a:gd name="T0" fmla="*/ 0 w 76"/>
                <a:gd name="T1" fmla="*/ 9 h 80"/>
                <a:gd name="T2" fmla="*/ 6 w 76"/>
                <a:gd name="T3" fmla="*/ 80 h 80"/>
                <a:gd name="T4" fmla="*/ 76 w 76"/>
                <a:gd name="T5" fmla="*/ 67 h 80"/>
                <a:gd name="T6" fmla="*/ 72 w 76"/>
                <a:gd name="T7" fmla="*/ 0 h 80"/>
                <a:gd name="T8" fmla="*/ 0 w 76"/>
                <a:gd name="T9" fmla="*/ 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80">
                  <a:moveTo>
                    <a:pt x="0" y="9"/>
                  </a:moveTo>
                  <a:lnTo>
                    <a:pt x="6" y="80"/>
                  </a:lnTo>
                  <a:lnTo>
                    <a:pt x="76" y="67"/>
                  </a:lnTo>
                  <a:lnTo>
                    <a:pt x="7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任意多边形 19">
              <a:extLst>
                <a:ext uri="{FF2B5EF4-FFF2-40B4-BE49-F238E27FC236}">
                  <a16:creationId xmlns:a16="http://schemas.microsoft.com/office/drawing/2014/main" id="{F3596BBB-BBDC-B9E7-0CF1-2C1CB2D05A64}"/>
                </a:ext>
              </a:extLst>
            </p:cNvPr>
            <p:cNvSpPr/>
            <p:nvPr/>
          </p:nvSpPr>
          <p:spPr bwMode="auto">
            <a:xfrm>
              <a:off x="6580188" y="4851401"/>
              <a:ext cx="142875" cy="95250"/>
            </a:xfrm>
            <a:custGeom>
              <a:avLst/>
              <a:gdLst>
                <a:gd name="T0" fmla="*/ 13 w 90"/>
                <a:gd name="T1" fmla="*/ 0 h 60"/>
                <a:gd name="T2" fmla="*/ 0 w 90"/>
                <a:gd name="T3" fmla="*/ 45 h 60"/>
                <a:gd name="T4" fmla="*/ 79 w 90"/>
                <a:gd name="T5" fmla="*/ 60 h 60"/>
                <a:gd name="T6" fmla="*/ 90 w 90"/>
                <a:gd name="T7" fmla="*/ 18 h 60"/>
                <a:gd name="T8" fmla="*/ 13 w 90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0">
                  <a:moveTo>
                    <a:pt x="13" y="0"/>
                  </a:moveTo>
                  <a:lnTo>
                    <a:pt x="0" y="45"/>
                  </a:lnTo>
                  <a:lnTo>
                    <a:pt x="79" y="60"/>
                  </a:lnTo>
                  <a:lnTo>
                    <a:pt x="90" y="1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任意多边形 20">
              <a:extLst>
                <a:ext uri="{FF2B5EF4-FFF2-40B4-BE49-F238E27FC236}">
                  <a16:creationId xmlns:a16="http://schemas.microsoft.com/office/drawing/2014/main" id="{40D2238B-A8ED-2A7F-6D7C-008119A56E92}"/>
                </a:ext>
              </a:extLst>
            </p:cNvPr>
            <p:cNvSpPr/>
            <p:nvPr/>
          </p:nvSpPr>
          <p:spPr bwMode="auto">
            <a:xfrm>
              <a:off x="6567488" y="3259138"/>
              <a:ext cx="706438" cy="1647825"/>
            </a:xfrm>
            <a:custGeom>
              <a:avLst/>
              <a:gdLst>
                <a:gd name="T0" fmla="*/ 406 w 522"/>
                <a:gd name="T1" fmla="*/ 25 h 1222"/>
                <a:gd name="T2" fmla="*/ 414 w 522"/>
                <a:gd name="T3" fmla="*/ 84 h 1222"/>
                <a:gd name="T4" fmla="*/ 405 w 522"/>
                <a:gd name="T5" fmla="*/ 401 h 1222"/>
                <a:gd name="T6" fmla="*/ 248 w 522"/>
                <a:gd name="T7" fmla="*/ 789 h 1222"/>
                <a:gd name="T8" fmla="*/ 181 w 522"/>
                <a:gd name="T9" fmla="*/ 1061 h 1222"/>
                <a:gd name="T10" fmla="*/ 136 w 522"/>
                <a:gd name="T11" fmla="*/ 1222 h 1222"/>
                <a:gd name="T12" fmla="*/ 0 w 522"/>
                <a:gd name="T13" fmla="*/ 1186 h 1222"/>
                <a:gd name="T14" fmla="*/ 110 w 522"/>
                <a:gd name="T15" fmla="*/ 837 h 1222"/>
                <a:gd name="T16" fmla="*/ 124 w 522"/>
                <a:gd name="T17" fmla="*/ 658 h 1222"/>
                <a:gd name="T18" fmla="*/ 193 w 522"/>
                <a:gd name="T19" fmla="*/ 347 h 1222"/>
                <a:gd name="T20" fmla="*/ 206 w 522"/>
                <a:gd name="T21" fmla="*/ 14 h 1222"/>
                <a:gd name="T22" fmla="*/ 406 w 522"/>
                <a:gd name="T23" fmla="*/ 25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2" h="1222">
                  <a:moveTo>
                    <a:pt x="406" y="25"/>
                  </a:moveTo>
                  <a:cubicBezTo>
                    <a:pt x="414" y="84"/>
                    <a:pt x="414" y="84"/>
                    <a:pt x="414" y="84"/>
                  </a:cubicBezTo>
                  <a:cubicBezTo>
                    <a:pt x="414" y="84"/>
                    <a:pt x="522" y="297"/>
                    <a:pt x="405" y="401"/>
                  </a:cubicBezTo>
                  <a:cubicBezTo>
                    <a:pt x="248" y="789"/>
                    <a:pt x="248" y="789"/>
                    <a:pt x="248" y="789"/>
                  </a:cubicBezTo>
                  <a:cubicBezTo>
                    <a:pt x="248" y="789"/>
                    <a:pt x="231" y="990"/>
                    <a:pt x="181" y="1061"/>
                  </a:cubicBezTo>
                  <a:cubicBezTo>
                    <a:pt x="136" y="1222"/>
                    <a:pt x="136" y="1222"/>
                    <a:pt x="136" y="1222"/>
                  </a:cubicBezTo>
                  <a:cubicBezTo>
                    <a:pt x="0" y="1186"/>
                    <a:pt x="0" y="1186"/>
                    <a:pt x="0" y="1186"/>
                  </a:cubicBezTo>
                  <a:cubicBezTo>
                    <a:pt x="110" y="837"/>
                    <a:pt x="110" y="837"/>
                    <a:pt x="110" y="837"/>
                  </a:cubicBezTo>
                  <a:cubicBezTo>
                    <a:pt x="110" y="837"/>
                    <a:pt x="108" y="691"/>
                    <a:pt x="124" y="658"/>
                  </a:cubicBezTo>
                  <a:cubicBezTo>
                    <a:pt x="193" y="347"/>
                    <a:pt x="193" y="347"/>
                    <a:pt x="193" y="347"/>
                  </a:cubicBezTo>
                  <a:cubicBezTo>
                    <a:pt x="206" y="14"/>
                    <a:pt x="206" y="14"/>
                    <a:pt x="206" y="14"/>
                  </a:cubicBezTo>
                  <a:cubicBezTo>
                    <a:pt x="206" y="14"/>
                    <a:pt x="389" y="0"/>
                    <a:pt x="406" y="25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任意多边形 21">
              <a:extLst>
                <a:ext uri="{FF2B5EF4-FFF2-40B4-BE49-F238E27FC236}">
                  <a16:creationId xmlns:a16="http://schemas.microsoft.com/office/drawing/2014/main" id="{D68C1E30-B93F-06A5-F98C-288DBC8E365D}"/>
                </a:ext>
              </a:extLst>
            </p:cNvPr>
            <p:cNvSpPr/>
            <p:nvPr/>
          </p:nvSpPr>
          <p:spPr bwMode="auto">
            <a:xfrm>
              <a:off x="6948488" y="3783013"/>
              <a:ext cx="284163" cy="1027113"/>
            </a:xfrm>
            <a:custGeom>
              <a:avLst/>
              <a:gdLst>
                <a:gd name="T0" fmla="*/ 105 w 211"/>
                <a:gd name="T1" fmla="*/ 0 h 762"/>
                <a:gd name="T2" fmla="*/ 163 w 211"/>
                <a:gd name="T3" fmla="*/ 398 h 762"/>
                <a:gd name="T4" fmla="*/ 197 w 211"/>
                <a:gd name="T5" fmla="*/ 610 h 762"/>
                <a:gd name="T6" fmla="*/ 211 w 211"/>
                <a:gd name="T7" fmla="*/ 745 h 762"/>
                <a:gd name="T8" fmla="*/ 105 w 211"/>
                <a:gd name="T9" fmla="*/ 762 h 762"/>
                <a:gd name="T10" fmla="*/ 0 w 211"/>
                <a:gd name="T11" fmla="*/ 249 h 762"/>
                <a:gd name="T12" fmla="*/ 105 w 211"/>
                <a:gd name="T13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762">
                  <a:moveTo>
                    <a:pt x="105" y="0"/>
                  </a:moveTo>
                  <a:cubicBezTo>
                    <a:pt x="163" y="398"/>
                    <a:pt x="163" y="398"/>
                    <a:pt x="163" y="398"/>
                  </a:cubicBezTo>
                  <a:cubicBezTo>
                    <a:pt x="163" y="398"/>
                    <a:pt x="195" y="551"/>
                    <a:pt x="197" y="610"/>
                  </a:cubicBezTo>
                  <a:cubicBezTo>
                    <a:pt x="200" y="669"/>
                    <a:pt x="211" y="745"/>
                    <a:pt x="211" y="745"/>
                  </a:cubicBezTo>
                  <a:cubicBezTo>
                    <a:pt x="105" y="762"/>
                    <a:pt x="105" y="762"/>
                    <a:pt x="105" y="762"/>
                  </a:cubicBezTo>
                  <a:cubicBezTo>
                    <a:pt x="0" y="249"/>
                    <a:pt x="0" y="249"/>
                    <a:pt x="0" y="249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任意多边形 22">
              <a:extLst>
                <a:ext uri="{FF2B5EF4-FFF2-40B4-BE49-F238E27FC236}">
                  <a16:creationId xmlns:a16="http://schemas.microsoft.com/office/drawing/2014/main" id="{211B36FF-FA38-1047-336E-BACD2E6EC8DC}"/>
                </a:ext>
              </a:extLst>
            </p:cNvPr>
            <p:cNvSpPr/>
            <p:nvPr/>
          </p:nvSpPr>
          <p:spPr bwMode="auto">
            <a:xfrm>
              <a:off x="6805613" y="4784726"/>
              <a:ext cx="482600" cy="415925"/>
            </a:xfrm>
            <a:custGeom>
              <a:avLst/>
              <a:gdLst>
                <a:gd name="T0" fmla="*/ 326 w 357"/>
                <a:gd name="T1" fmla="*/ 31 h 308"/>
                <a:gd name="T2" fmla="*/ 242 w 357"/>
                <a:gd name="T3" fmla="*/ 36 h 308"/>
                <a:gd name="T4" fmla="*/ 213 w 357"/>
                <a:gd name="T5" fmla="*/ 19 h 308"/>
                <a:gd name="T6" fmla="*/ 195 w 357"/>
                <a:gd name="T7" fmla="*/ 114 h 308"/>
                <a:gd name="T8" fmla="*/ 130 w 357"/>
                <a:gd name="T9" fmla="*/ 182 h 308"/>
                <a:gd name="T10" fmla="*/ 20 w 357"/>
                <a:gd name="T11" fmla="*/ 245 h 308"/>
                <a:gd name="T12" fmla="*/ 193 w 357"/>
                <a:gd name="T13" fmla="*/ 256 h 308"/>
                <a:gd name="T14" fmla="*/ 251 w 357"/>
                <a:gd name="T15" fmla="*/ 236 h 308"/>
                <a:gd name="T16" fmla="*/ 251 w 357"/>
                <a:gd name="T17" fmla="*/ 262 h 308"/>
                <a:gd name="T18" fmla="*/ 355 w 357"/>
                <a:gd name="T19" fmla="*/ 250 h 308"/>
                <a:gd name="T20" fmla="*/ 351 w 357"/>
                <a:gd name="T21" fmla="*/ 189 h 308"/>
                <a:gd name="T22" fmla="*/ 326 w 357"/>
                <a:gd name="T23" fmla="*/ 31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7" h="308">
                  <a:moveTo>
                    <a:pt x="326" y="31"/>
                  </a:moveTo>
                  <a:cubicBezTo>
                    <a:pt x="242" y="36"/>
                    <a:pt x="242" y="36"/>
                    <a:pt x="242" y="36"/>
                  </a:cubicBezTo>
                  <a:cubicBezTo>
                    <a:pt x="242" y="36"/>
                    <a:pt x="211" y="0"/>
                    <a:pt x="213" y="19"/>
                  </a:cubicBezTo>
                  <a:cubicBezTo>
                    <a:pt x="215" y="37"/>
                    <a:pt x="195" y="114"/>
                    <a:pt x="195" y="114"/>
                  </a:cubicBezTo>
                  <a:cubicBezTo>
                    <a:pt x="130" y="182"/>
                    <a:pt x="130" y="182"/>
                    <a:pt x="130" y="182"/>
                  </a:cubicBezTo>
                  <a:cubicBezTo>
                    <a:pt x="130" y="182"/>
                    <a:pt x="0" y="182"/>
                    <a:pt x="20" y="245"/>
                  </a:cubicBezTo>
                  <a:cubicBezTo>
                    <a:pt x="40" y="308"/>
                    <a:pt x="193" y="256"/>
                    <a:pt x="193" y="256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51" y="262"/>
                    <a:pt x="251" y="262"/>
                    <a:pt x="251" y="262"/>
                  </a:cubicBezTo>
                  <a:cubicBezTo>
                    <a:pt x="251" y="262"/>
                    <a:pt x="352" y="276"/>
                    <a:pt x="355" y="250"/>
                  </a:cubicBezTo>
                  <a:cubicBezTo>
                    <a:pt x="357" y="224"/>
                    <a:pt x="355" y="191"/>
                    <a:pt x="351" y="189"/>
                  </a:cubicBezTo>
                  <a:cubicBezTo>
                    <a:pt x="347" y="186"/>
                    <a:pt x="326" y="31"/>
                    <a:pt x="326" y="31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任意多边形 23">
              <a:extLst>
                <a:ext uri="{FF2B5EF4-FFF2-40B4-BE49-F238E27FC236}">
                  <a16:creationId xmlns:a16="http://schemas.microsoft.com/office/drawing/2014/main" id="{15B72ED5-0B3A-846B-7A6F-3E09413DA117}"/>
                </a:ext>
              </a:extLst>
            </p:cNvPr>
            <p:cNvSpPr/>
            <p:nvPr/>
          </p:nvSpPr>
          <p:spPr bwMode="auto">
            <a:xfrm>
              <a:off x="6197601" y="4846638"/>
              <a:ext cx="525463" cy="373063"/>
            </a:xfrm>
            <a:custGeom>
              <a:avLst/>
              <a:gdLst>
                <a:gd name="T0" fmla="*/ 389 w 389"/>
                <a:gd name="T1" fmla="*/ 49 h 277"/>
                <a:gd name="T2" fmla="*/ 321 w 389"/>
                <a:gd name="T3" fmla="*/ 37 h 277"/>
                <a:gd name="T4" fmla="*/ 281 w 389"/>
                <a:gd name="T5" fmla="*/ 19 h 277"/>
                <a:gd name="T6" fmla="*/ 199 w 389"/>
                <a:gd name="T7" fmla="*/ 101 h 277"/>
                <a:gd name="T8" fmla="*/ 136 w 389"/>
                <a:gd name="T9" fmla="*/ 131 h 277"/>
                <a:gd name="T10" fmla="*/ 28 w 389"/>
                <a:gd name="T11" fmla="*/ 159 h 277"/>
                <a:gd name="T12" fmla="*/ 205 w 389"/>
                <a:gd name="T13" fmla="*/ 245 h 277"/>
                <a:gd name="T14" fmla="*/ 257 w 389"/>
                <a:gd name="T15" fmla="*/ 235 h 277"/>
                <a:gd name="T16" fmla="*/ 255 w 389"/>
                <a:gd name="T17" fmla="*/ 260 h 277"/>
                <a:gd name="T18" fmla="*/ 340 w 389"/>
                <a:gd name="T19" fmla="*/ 255 h 277"/>
                <a:gd name="T20" fmla="*/ 354 w 389"/>
                <a:gd name="T21" fmla="*/ 201 h 277"/>
                <a:gd name="T22" fmla="*/ 389 w 389"/>
                <a:gd name="T23" fmla="*/ 4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9" h="277">
                  <a:moveTo>
                    <a:pt x="389" y="49"/>
                  </a:moveTo>
                  <a:cubicBezTo>
                    <a:pt x="389" y="49"/>
                    <a:pt x="329" y="44"/>
                    <a:pt x="321" y="37"/>
                  </a:cubicBezTo>
                  <a:cubicBezTo>
                    <a:pt x="312" y="30"/>
                    <a:pt x="299" y="0"/>
                    <a:pt x="281" y="19"/>
                  </a:cubicBezTo>
                  <a:cubicBezTo>
                    <a:pt x="263" y="38"/>
                    <a:pt x="199" y="101"/>
                    <a:pt x="199" y="101"/>
                  </a:cubicBezTo>
                  <a:cubicBezTo>
                    <a:pt x="136" y="131"/>
                    <a:pt x="136" y="131"/>
                    <a:pt x="136" y="131"/>
                  </a:cubicBezTo>
                  <a:cubicBezTo>
                    <a:pt x="136" y="131"/>
                    <a:pt x="55" y="109"/>
                    <a:pt x="28" y="159"/>
                  </a:cubicBezTo>
                  <a:cubicBezTo>
                    <a:pt x="0" y="210"/>
                    <a:pt x="163" y="262"/>
                    <a:pt x="205" y="245"/>
                  </a:cubicBezTo>
                  <a:cubicBezTo>
                    <a:pt x="257" y="235"/>
                    <a:pt x="257" y="235"/>
                    <a:pt x="257" y="235"/>
                  </a:cubicBezTo>
                  <a:cubicBezTo>
                    <a:pt x="255" y="260"/>
                    <a:pt x="255" y="260"/>
                    <a:pt x="255" y="260"/>
                  </a:cubicBezTo>
                  <a:cubicBezTo>
                    <a:pt x="255" y="260"/>
                    <a:pt x="329" y="277"/>
                    <a:pt x="340" y="255"/>
                  </a:cubicBezTo>
                  <a:cubicBezTo>
                    <a:pt x="351" y="233"/>
                    <a:pt x="359" y="208"/>
                    <a:pt x="354" y="201"/>
                  </a:cubicBezTo>
                  <a:cubicBezTo>
                    <a:pt x="350" y="194"/>
                    <a:pt x="389" y="49"/>
                    <a:pt x="389" y="49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任意多边形 24">
              <a:extLst>
                <a:ext uri="{FF2B5EF4-FFF2-40B4-BE49-F238E27FC236}">
                  <a16:creationId xmlns:a16="http://schemas.microsoft.com/office/drawing/2014/main" id="{2636AEC9-AE7C-6FD3-E9E6-20927F275EFE}"/>
                </a:ext>
              </a:extLst>
            </p:cNvPr>
            <p:cNvSpPr/>
            <p:nvPr/>
          </p:nvSpPr>
          <p:spPr bwMode="auto">
            <a:xfrm>
              <a:off x="6816726" y="2681288"/>
              <a:ext cx="504825" cy="647700"/>
            </a:xfrm>
            <a:custGeom>
              <a:avLst/>
              <a:gdLst>
                <a:gd name="T0" fmla="*/ 373 w 373"/>
                <a:gd name="T1" fmla="*/ 153 h 480"/>
                <a:gd name="T2" fmla="*/ 280 w 373"/>
                <a:gd name="T3" fmla="*/ 358 h 480"/>
                <a:gd name="T4" fmla="*/ 240 w 373"/>
                <a:gd name="T5" fmla="*/ 447 h 480"/>
                <a:gd name="T6" fmla="*/ 225 w 373"/>
                <a:gd name="T7" fmla="*/ 480 h 480"/>
                <a:gd name="T8" fmla="*/ 9 w 373"/>
                <a:gd name="T9" fmla="*/ 478 h 480"/>
                <a:gd name="T10" fmla="*/ 32 w 373"/>
                <a:gd name="T11" fmla="*/ 327 h 480"/>
                <a:gd name="T12" fmla="*/ 75 w 373"/>
                <a:gd name="T13" fmla="*/ 213 h 480"/>
                <a:gd name="T14" fmla="*/ 137 w 373"/>
                <a:gd name="T15" fmla="*/ 146 h 480"/>
                <a:gd name="T16" fmla="*/ 137 w 373"/>
                <a:gd name="T17" fmla="*/ 157 h 480"/>
                <a:gd name="T18" fmla="*/ 226 w 373"/>
                <a:gd name="T19" fmla="*/ 42 h 480"/>
                <a:gd name="T20" fmla="*/ 292 w 373"/>
                <a:gd name="T21" fmla="*/ 16 h 480"/>
                <a:gd name="T22" fmla="*/ 373 w 373"/>
                <a:gd name="T23" fmla="*/ 153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3" h="480">
                  <a:moveTo>
                    <a:pt x="373" y="153"/>
                  </a:moveTo>
                  <a:cubicBezTo>
                    <a:pt x="280" y="358"/>
                    <a:pt x="280" y="358"/>
                    <a:pt x="280" y="358"/>
                  </a:cubicBezTo>
                  <a:cubicBezTo>
                    <a:pt x="240" y="447"/>
                    <a:pt x="240" y="447"/>
                    <a:pt x="240" y="447"/>
                  </a:cubicBezTo>
                  <a:cubicBezTo>
                    <a:pt x="225" y="480"/>
                    <a:pt x="225" y="480"/>
                    <a:pt x="225" y="480"/>
                  </a:cubicBezTo>
                  <a:cubicBezTo>
                    <a:pt x="9" y="478"/>
                    <a:pt x="9" y="478"/>
                    <a:pt x="9" y="478"/>
                  </a:cubicBezTo>
                  <a:cubicBezTo>
                    <a:pt x="32" y="327"/>
                    <a:pt x="32" y="327"/>
                    <a:pt x="32" y="327"/>
                  </a:cubicBezTo>
                  <a:cubicBezTo>
                    <a:pt x="0" y="246"/>
                    <a:pt x="75" y="213"/>
                    <a:pt x="75" y="213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37" y="157"/>
                    <a:pt x="199" y="84"/>
                    <a:pt x="226" y="42"/>
                  </a:cubicBezTo>
                  <a:cubicBezTo>
                    <a:pt x="254" y="0"/>
                    <a:pt x="292" y="16"/>
                    <a:pt x="292" y="16"/>
                  </a:cubicBezTo>
                  <a:cubicBezTo>
                    <a:pt x="357" y="9"/>
                    <a:pt x="373" y="153"/>
                    <a:pt x="373" y="153"/>
                  </a:cubicBezTo>
                </a:path>
              </a:pathLst>
            </a:custGeom>
            <a:solidFill>
              <a:srgbClr val="575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任意多边形 25">
              <a:extLst>
                <a:ext uri="{FF2B5EF4-FFF2-40B4-BE49-F238E27FC236}">
                  <a16:creationId xmlns:a16="http://schemas.microsoft.com/office/drawing/2014/main" id="{D6952AB4-C2F5-9DD3-9F96-00B4E2585725}"/>
                </a:ext>
              </a:extLst>
            </p:cNvPr>
            <p:cNvSpPr/>
            <p:nvPr/>
          </p:nvSpPr>
          <p:spPr bwMode="auto">
            <a:xfrm>
              <a:off x="7110413" y="2813051"/>
              <a:ext cx="84138" cy="471488"/>
            </a:xfrm>
            <a:custGeom>
              <a:avLst/>
              <a:gdLst>
                <a:gd name="T0" fmla="*/ 10 w 63"/>
                <a:gd name="T1" fmla="*/ 0 h 350"/>
                <a:gd name="T2" fmla="*/ 9 w 63"/>
                <a:gd name="T3" fmla="*/ 6 h 350"/>
                <a:gd name="T4" fmla="*/ 45 w 63"/>
                <a:gd name="T5" fmla="*/ 261 h 350"/>
                <a:gd name="T6" fmla="*/ 22 w 63"/>
                <a:gd name="T7" fmla="*/ 255 h 350"/>
                <a:gd name="T8" fmla="*/ 0 w 63"/>
                <a:gd name="T9" fmla="*/ 282 h 350"/>
                <a:gd name="T10" fmla="*/ 23 w 63"/>
                <a:gd name="T11" fmla="*/ 350 h 350"/>
                <a:gd name="T12" fmla="*/ 63 w 63"/>
                <a:gd name="T13" fmla="*/ 261 h 350"/>
                <a:gd name="T14" fmla="*/ 10 w 63"/>
                <a:gd name="T1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50">
                  <a:moveTo>
                    <a:pt x="10" y="0"/>
                  </a:moveTo>
                  <a:cubicBezTo>
                    <a:pt x="9" y="0"/>
                    <a:pt x="9" y="2"/>
                    <a:pt x="9" y="6"/>
                  </a:cubicBezTo>
                  <a:cubicBezTo>
                    <a:pt x="9" y="65"/>
                    <a:pt x="45" y="261"/>
                    <a:pt x="45" y="261"/>
                  </a:cubicBezTo>
                  <a:cubicBezTo>
                    <a:pt x="45" y="261"/>
                    <a:pt x="33" y="255"/>
                    <a:pt x="22" y="255"/>
                  </a:cubicBezTo>
                  <a:cubicBezTo>
                    <a:pt x="11" y="255"/>
                    <a:pt x="0" y="261"/>
                    <a:pt x="0" y="282"/>
                  </a:cubicBezTo>
                  <a:cubicBezTo>
                    <a:pt x="0" y="299"/>
                    <a:pt x="10" y="326"/>
                    <a:pt x="23" y="350"/>
                  </a:cubicBezTo>
                  <a:cubicBezTo>
                    <a:pt x="63" y="261"/>
                    <a:pt x="63" y="261"/>
                    <a:pt x="63" y="261"/>
                  </a:cubicBezTo>
                  <a:cubicBezTo>
                    <a:pt x="44" y="152"/>
                    <a:pt x="15" y="0"/>
                    <a:pt x="10" y="0"/>
                  </a:cubicBezTo>
                </a:path>
              </a:pathLst>
            </a:custGeom>
            <a:solidFill>
              <a:srgbClr val="464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任意多边形 26">
              <a:extLst>
                <a:ext uri="{FF2B5EF4-FFF2-40B4-BE49-F238E27FC236}">
                  <a16:creationId xmlns:a16="http://schemas.microsoft.com/office/drawing/2014/main" id="{CE079B84-9285-00DD-431A-A9E2E3ACB880}"/>
                </a:ext>
              </a:extLst>
            </p:cNvPr>
            <p:cNvSpPr/>
            <p:nvPr/>
          </p:nvSpPr>
          <p:spPr bwMode="auto">
            <a:xfrm>
              <a:off x="6691313" y="3179763"/>
              <a:ext cx="519113" cy="171450"/>
            </a:xfrm>
            <a:custGeom>
              <a:avLst/>
              <a:gdLst>
                <a:gd name="T0" fmla="*/ 338 w 384"/>
                <a:gd name="T1" fmla="*/ 4 h 127"/>
                <a:gd name="T2" fmla="*/ 143 w 384"/>
                <a:gd name="T3" fmla="*/ 0 h 127"/>
                <a:gd name="T4" fmla="*/ 21 w 384"/>
                <a:gd name="T5" fmla="*/ 69 h 127"/>
                <a:gd name="T6" fmla="*/ 156 w 384"/>
                <a:gd name="T7" fmla="*/ 69 h 127"/>
                <a:gd name="T8" fmla="*/ 384 w 384"/>
                <a:gd name="T9" fmla="*/ 105 h 127"/>
                <a:gd name="T10" fmla="*/ 338 w 384"/>
                <a:gd name="T11" fmla="*/ 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" h="127">
                  <a:moveTo>
                    <a:pt x="338" y="4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0" y="12"/>
                    <a:pt x="21" y="69"/>
                  </a:cubicBezTo>
                  <a:cubicBezTo>
                    <a:pt x="42" y="127"/>
                    <a:pt x="156" y="69"/>
                    <a:pt x="156" y="69"/>
                  </a:cubicBezTo>
                  <a:cubicBezTo>
                    <a:pt x="384" y="105"/>
                    <a:pt x="384" y="105"/>
                    <a:pt x="384" y="105"/>
                  </a:cubicBezTo>
                  <a:lnTo>
                    <a:pt x="338" y="4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任意多边形 27">
              <a:extLst>
                <a:ext uri="{FF2B5EF4-FFF2-40B4-BE49-F238E27FC236}">
                  <a16:creationId xmlns:a16="http://schemas.microsoft.com/office/drawing/2014/main" id="{7881AB04-119D-9B6D-4E52-9BF97A148C01}"/>
                </a:ext>
              </a:extLst>
            </p:cNvPr>
            <p:cNvSpPr/>
            <p:nvPr/>
          </p:nvSpPr>
          <p:spPr bwMode="auto">
            <a:xfrm>
              <a:off x="7104063" y="2711451"/>
              <a:ext cx="287338" cy="715963"/>
            </a:xfrm>
            <a:custGeom>
              <a:avLst/>
              <a:gdLst>
                <a:gd name="T0" fmla="*/ 68 w 212"/>
                <a:gd name="T1" fmla="*/ 4 h 531"/>
                <a:gd name="T2" fmla="*/ 0 w 212"/>
                <a:gd name="T3" fmla="*/ 68 h 531"/>
                <a:gd name="T4" fmla="*/ 62 w 212"/>
                <a:gd name="T5" fmla="*/ 336 h 531"/>
                <a:gd name="T6" fmla="*/ 17 w 212"/>
                <a:gd name="T7" fmla="*/ 357 h 531"/>
                <a:gd name="T8" fmla="*/ 100 w 212"/>
                <a:gd name="T9" fmla="*/ 445 h 531"/>
                <a:gd name="T10" fmla="*/ 206 w 212"/>
                <a:gd name="T11" fmla="*/ 397 h 531"/>
                <a:gd name="T12" fmla="*/ 129 w 212"/>
                <a:gd name="T13" fmla="*/ 75 h 531"/>
                <a:gd name="T14" fmla="*/ 68 w 212"/>
                <a:gd name="T15" fmla="*/ 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531">
                  <a:moveTo>
                    <a:pt x="68" y="4"/>
                  </a:moveTo>
                  <a:cubicBezTo>
                    <a:pt x="68" y="4"/>
                    <a:pt x="0" y="9"/>
                    <a:pt x="0" y="68"/>
                  </a:cubicBezTo>
                  <a:cubicBezTo>
                    <a:pt x="0" y="127"/>
                    <a:pt x="62" y="336"/>
                    <a:pt x="62" y="336"/>
                  </a:cubicBezTo>
                  <a:cubicBezTo>
                    <a:pt x="62" y="336"/>
                    <a:pt x="17" y="313"/>
                    <a:pt x="17" y="357"/>
                  </a:cubicBezTo>
                  <a:cubicBezTo>
                    <a:pt x="17" y="402"/>
                    <a:pt x="92" y="531"/>
                    <a:pt x="100" y="445"/>
                  </a:cubicBezTo>
                  <a:cubicBezTo>
                    <a:pt x="100" y="445"/>
                    <a:pt x="212" y="500"/>
                    <a:pt x="206" y="397"/>
                  </a:cubicBezTo>
                  <a:cubicBezTo>
                    <a:pt x="199" y="293"/>
                    <a:pt x="129" y="75"/>
                    <a:pt x="129" y="75"/>
                  </a:cubicBezTo>
                  <a:cubicBezTo>
                    <a:pt x="129" y="75"/>
                    <a:pt x="121" y="0"/>
                    <a:pt x="68" y="4"/>
                  </a:cubicBezTo>
                  <a:close/>
                </a:path>
              </a:pathLst>
            </a:custGeom>
            <a:solidFill>
              <a:srgbClr val="575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 28">
              <a:extLst>
                <a:ext uri="{FF2B5EF4-FFF2-40B4-BE49-F238E27FC236}">
                  <a16:creationId xmlns:a16="http://schemas.microsoft.com/office/drawing/2014/main" id="{2B24A8E3-7BB1-293F-432D-A537EB2F505D}"/>
                </a:ext>
              </a:extLst>
            </p:cNvPr>
            <p:cNvSpPr/>
            <p:nvPr/>
          </p:nvSpPr>
          <p:spPr bwMode="auto">
            <a:xfrm>
              <a:off x="6823076" y="2333626"/>
              <a:ext cx="452438" cy="358775"/>
            </a:xfrm>
            <a:custGeom>
              <a:avLst/>
              <a:gdLst>
                <a:gd name="T0" fmla="*/ 122 w 334"/>
                <a:gd name="T1" fmla="*/ 159 h 266"/>
                <a:gd name="T2" fmla="*/ 108 w 334"/>
                <a:gd name="T3" fmla="*/ 131 h 266"/>
                <a:gd name="T4" fmla="*/ 63 w 334"/>
                <a:gd name="T5" fmla="*/ 120 h 266"/>
                <a:gd name="T6" fmla="*/ 31 w 334"/>
                <a:gd name="T7" fmla="*/ 128 h 266"/>
                <a:gd name="T8" fmla="*/ 12 w 334"/>
                <a:gd name="T9" fmla="*/ 149 h 266"/>
                <a:gd name="T10" fmla="*/ 6 w 334"/>
                <a:gd name="T11" fmla="*/ 120 h 266"/>
                <a:gd name="T12" fmla="*/ 57 w 334"/>
                <a:gd name="T13" fmla="*/ 21 h 266"/>
                <a:gd name="T14" fmla="*/ 58 w 334"/>
                <a:gd name="T15" fmla="*/ 21 h 266"/>
                <a:gd name="T16" fmla="*/ 116 w 334"/>
                <a:gd name="T17" fmla="*/ 2 h 266"/>
                <a:gd name="T18" fmla="*/ 174 w 334"/>
                <a:gd name="T19" fmla="*/ 17 h 266"/>
                <a:gd name="T20" fmla="*/ 195 w 334"/>
                <a:gd name="T21" fmla="*/ 35 h 266"/>
                <a:gd name="T22" fmla="*/ 242 w 334"/>
                <a:gd name="T23" fmla="*/ 46 h 266"/>
                <a:gd name="T24" fmla="*/ 295 w 334"/>
                <a:gd name="T25" fmla="*/ 63 h 266"/>
                <a:gd name="T26" fmla="*/ 329 w 334"/>
                <a:gd name="T27" fmla="*/ 105 h 266"/>
                <a:gd name="T28" fmla="*/ 305 w 334"/>
                <a:gd name="T29" fmla="*/ 160 h 266"/>
                <a:gd name="T30" fmla="*/ 295 w 334"/>
                <a:gd name="T31" fmla="*/ 167 h 266"/>
                <a:gd name="T32" fmla="*/ 310 w 334"/>
                <a:gd name="T33" fmla="*/ 217 h 266"/>
                <a:gd name="T34" fmla="*/ 284 w 334"/>
                <a:gd name="T35" fmla="*/ 250 h 266"/>
                <a:gd name="T36" fmla="*/ 212 w 334"/>
                <a:gd name="T37" fmla="*/ 216 h 266"/>
                <a:gd name="T38" fmla="*/ 205 w 334"/>
                <a:gd name="T39" fmla="*/ 178 h 266"/>
                <a:gd name="T40" fmla="*/ 191 w 334"/>
                <a:gd name="T41" fmla="*/ 157 h 266"/>
                <a:gd name="T42" fmla="*/ 202 w 334"/>
                <a:gd name="T43" fmla="*/ 172 h 266"/>
                <a:gd name="T44" fmla="*/ 185 w 334"/>
                <a:gd name="T45" fmla="*/ 215 h 266"/>
                <a:gd name="T46" fmla="*/ 185 w 334"/>
                <a:gd name="T47" fmla="*/ 266 h 266"/>
                <a:gd name="T48" fmla="*/ 159 w 334"/>
                <a:gd name="T49" fmla="*/ 200 h 266"/>
                <a:gd name="T50" fmla="*/ 167 w 334"/>
                <a:gd name="T51" fmla="*/ 181 h 266"/>
                <a:gd name="T52" fmla="*/ 153 w 334"/>
                <a:gd name="T53" fmla="*/ 155 h 266"/>
                <a:gd name="T54" fmla="*/ 122 w 334"/>
                <a:gd name="T55" fmla="*/ 15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4" h="266">
                  <a:moveTo>
                    <a:pt x="122" y="159"/>
                  </a:moveTo>
                  <a:cubicBezTo>
                    <a:pt x="114" y="151"/>
                    <a:pt x="114" y="139"/>
                    <a:pt x="108" y="131"/>
                  </a:cubicBezTo>
                  <a:cubicBezTo>
                    <a:pt x="99" y="117"/>
                    <a:pt x="79" y="118"/>
                    <a:pt x="63" y="120"/>
                  </a:cubicBezTo>
                  <a:cubicBezTo>
                    <a:pt x="52" y="121"/>
                    <a:pt x="41" y="124"/>
                    <a:pt x="31" y="128"/>
                  </a:cubicBezTo>
                  <a:cubicBezTo>
                    <a:pt x="22" y="132"/>
                    <a:pt x="15" y="139"/>
                    <a:pt x="12" y="149"/>
                  </a:cubicBezTo>
                  <a:cubicBezTo>
                    <a:pt x="11" y="154"/>
                    <a:pt x="8" y="139"/>
                    <a:pt x="6" y="120"/>
                  </a:cubicBezTo>
                  <a:cubicBezTo>
                    <a:pt x="0" y="79"/>
                    <a:pt x="20" y="39"/>
                    <a:pt x="5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76" y="12"/>
                    <a:pt x="95" y="4"/>
                    <a:pt x="116" y="2"/>
                  </a:cubicBezTo>
                  <a:cubicBezTo>
                    <a:pt x="136" y="0"/>
                    <a:pt x="158" y="4"/>
                    <a:pt x="174" y="17"/>
                  </a:cubicBezTo>
                  <a:cubicBezTo>
                    <a:pt x="181" y="22"/>
                    <a:pt x="187" y="30"/>
                    <a:pt x="195" y="35"/>
                  </a:cubicBezTo>
                  <a:cubicBezTo>
                    <a:pt x="208" y="44"/>
                    <a:pt x="226" y="45"/>
                    <a:pt x="242" y="46"/>
                  </a:cubicBezTo>
                  <a:cubicBezTo>
                    <a:pt x="261" y="48"/>
                    <a:pt x="279" y="54"/>
                    <a:pt x="295" y="63"/>
                  </a:cubicBezTo>
                  <a:cubicBezTo>
                    <a:pt x="311" y="72"/>
                    <a:pt x="323" y="87"/>
                    <a:pt x="329" y="105"/>
                  </a:cubicBezTo>
                  <a:cubicBezTo>
                    <a:pt x="334" y="126"/>
                    <a:pt x="325" y="151"/>
                    <a:pt x="305" y="160"/>
                  </a:cubicBezTo>
                  <a:cubicBezTo>
                    <a:pt x="301" y="162"/>
                    <a:pt x="298" y="164"/>
                    <a:pt x="295" y="167"/>
                  </a:cubicBezTo>
                  <a:cubicBezTo>
                    <a:pt x="278" y="188"/>
                    <a:pt x="306" y="199"/>
                    <a:pt x="310" y="217"/>
                  </a:cubicBezTo>
                  <a:cubicBezTo>
                    <a:pt x="313" y="232"/>
                    <a:pt x="298" y="246"/>
                    <a:pt x="284" y="250"/>
                  </a:cubicBezTo>
                  <a:cubicBezTo>
                    <a:pt x="255" y="257"/>
                    <a:pt x="225" y="243"/>
                    <a:pt x="212" y="216"/>
                  </a:cubicBezTo>
                  <a:cubicBezTo>
                    <a:pt x="207" y="204"/>
                    <a:pt x="206" y="191"/>
                    <a:pt x="205" y="178"/>
                  </a:cubicBezTo>
                  <a:cubicBezTo>
                    <a:pt x="203" y="164"/>
                    <a:pt x="165" y="137"/>
                    <a:pt x="191" y="157"/>
                  </a:cubicBezTo>
                  <a:cubicBezTo>
                    <a:pt x="196" y="161"/>
                    <a:pt x="200" y="166"/>
                    <a:pt x="202" y="172"/>
                  </a:cubicBezTo>
                  <a:cubicBezTo>
                    <a:pt x="210" y="191"/>
                    <a:pt x="194" y="201"/>
                    <a:pt x="185" y="215"/>
                  </a:cubicBezTo>
                  <a:cubicBezTo>
                    <a:pt x="175" y="230"/>
                    <a:pt x="175" y="250"/>
                    <a:pt x="185" y="266"/>
                  </a:cubicBezTo>
                  <a:cubicBezTo>
                    <a:pt x="161" y="253"/>
                    <a:pt x="151" y="225"/>
                    <a:pt x="159" y="200"/>
                  </a:cubicBezTo>
                  <a:cubicBezTo>
                    <a:pt x="161" y="193"/>
                    <a:pt x="165" y="187"/>
                    <a:pt x="167" y="181"/>
                  </a:cubicBezTo>
                  <a:cubicBezTo>
                    <a:pt x="171" y="171"/>
                    <a:pt x="168" y="151"/>
                    <a:pt x="153" y="155"/>
                  </a:cubicBezTo>
                  <a:cubicBezTo>
                    <a:pt x="142" y="158"/>
                    <a:pt x="133" y="169"/>
                    <a:pt x="122" y="159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317CCC4-1F22-A8BD-8CDE-4BBB1B657DC3}"/>
                </a:ext>
              </a:extLst>
            </p:cNvPr>
            <p:cNvSpPr/>
            <p:nvPr/>
          </p:nvSpPr>
          <p:spPr bwMode="auto">
            <a:xfrm>
              <a:off x="8104188" y="4278313"/>
              <a:ext cx="130175" cy="128588"/>
            </a:xfrm>
            <a:prstGeom prst="ellipse">
              <a:avLst/>
            </a:prstGeom>
            <a:solidFill>
              <a:srgbClr val="D0C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AD4199D-969B-1269-4B9E-06F7EC12BB4F}"/>
                </a:ext>
              </a:extLst>
            </p:cNvPr>
            <p:cNvSpPr/>
            <p:nvPr/>
          </p:nvSpPr>
          <p:spPr bwMode="auto">
            <a:xfrm>
              <a:off x="7899401" y="4445001"/>
              <a:ext cx="215900" cy="215900"/>
            </a:xfrm>
            <a:prstGeom prst="ellipse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A007DAC-0BC2-16A8-3DC5-78C728C2C4C9}"/>
                </a:ext>
              </a:extLst>
            </p:cNvPr>
            <p:cNvSpPr/>
            <p:nvPr/>
          </p:nvSpPr>
          <p:spPr bwMode="auto">
            <a:xfrm>
              <a:off x="8031163" y="4618038"/>
              <a:ext cx="11113" cy="50165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任意多边形 32">
              <a:extLst>
                <a:ext uri="{FF2B5EF4-FFF2-40B4-BE49-F238E27FC236}">
                  <a16:creationId xmlns:a16="http://schemas.microsoft.com/office/drawing/2014/main" id="{E519151A-1667-CC1F-6675-61CEDCBF273F}"/>
                </a:ext>
              </a:extLst>
            </p:cNvPr>
            <p:cNvSpPr/>
            <p:nvPr/>
          </p:nvSpPr>
          <p:spPr bwMode="auto">
            <a:xfrm>
              <a:off x="7926388" y="4402138"/>
              <a:ext cx="227013" cy="225425"/>
            </a:xfrm>
            <a:custGeom>
              <a:avLst/>
              <a:gdLst>
                <a:gd name="T0" fmla="*/ 84 w 168"/>
                <a:gd name="T1" fmla="*/ 168 h 168"/>
                <a:gd name="T2" fmla="*/ 0 w 168"/>
                <a:gd name="T3" fmla="*/ 84 h 168"/>
                <a:gd name="T4" fmla="*/ 84 w 168"/>
                <a:gd name="T5" fmla="*/ 0 h 168"/>
                <a:gd name="T6" fmla="*/ 168 w 168"/>
                <a:gd name="T7" fmla="*/ 84 h 168"/>
                <a:gd name="T8" fmla="*/ 84 w 168"/>
                <a:gd name="T9" fmla="*/ 168 h 168"/>
                <a:gd name="T10" fmla="*/ 84 w 168"/>
                <a:gd name="T11" fmla="*/ 8 h 168"/>
                <a:gd name="T12" fmla="*/ 8 w 168"/>
                <a:gd name="T13" fmla="*/ 84 h 168"/>
                <a:gd name="T14" fmla="*/ 84 w 168"/>
                <a:gd name="T15" fmla="*/ 160 h 168"/>
                <a:gd name="T16" fmla="*/ 160 w 168"/>
                <a:gd name="T17" fmla="*/ 84 h 168"/>
                <a:gd name="T18" fmla="*/ 84 w 168"/>
                <a:gd name="T19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68">
                  <a:moveTo>
                    <a:pt x="84" y="168"/>
                  </a:moveTo>
                  <a:cubicBezTo>
                    <a:pt x="38" y="168"/>
                    <a:pt x="0" y="130"/>
                    <a:pt x="0" y="84"/>
                  </a:cubicBezTo>
                  <a:cubicBezTo>
                    <a:pt x="0" y="37"/>
                    <a:pt x="38" y="0"/>
                    <a:pt x="84" y="0"/>
                  </a:cubicBezTo>
                  <a:cubicBezTo>
                    <a:pt x="130" y="0"/>
                    <a:pt x="168" y="37"/>
                    <a:pt x="168" y="84"/>
                  </a:cubicBezTo>
                  <a:cubicBezTo>
                    <a:pt x="168" y="130"/>
                    <a:pt x="130" y="167"/>
                    <a:pt x="84" y="168"/>
                  </a:cubicBezTo>
                  <a:close/>
                  <a:moveTo>
                    <a:pt x="84" y="8"/>
                  </a:moveTo>
                  <a:cubicBezTo>
                    <a:pt x="42" y="8"/>
                    <a:pt x="8" y="42"/>
                    <a:pt x="8" y="84"/>
                  </a:cubicBezTo>
                  <a:cubicBezTo>
                    <a:pt x="8" y="125"/>
                    <a:pt x="42" y="160"/>
                    <a:pt x="84" y="160"/>
                  </a:cubicBezTo>
                  <a:cubicBezTo>
                    <a:pt x="126" y="160"/>
                    <a:pt x="160" y="125"/>
                    <a:pt x="160" y="84"/>
                  </a:cubicBezTo>
                  <a:cubicBezTo>
                    <a:pt x="160" y="42"/>
                    <a:pt x="126" y="8"/>
                    <a:pt x="84" y="8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任意多边形 33">
              <a:extLst>
                <a:ext uri="{FF2B5EF4-FFF2-40B4-BE49-F238E27FC236}">
                  <a16:creationId xmlns:a16="http://schemas.microsoft.com/office/drawing/2014/main" id="{0951EAED-1B12-96A5-164F-F9658BBDE6D1}"/>
                </a:ext>
              </a:extLst>
            </p:cNvPr>
            <p:cNvSpPr/>
            <p:nvPr/>
          </p:nvSpPr>
          <p:spPr bwMode="auto">
            <a:xfrm>
              <a:off x="8061326" y="4294188"/>
              <a:ext cx="141288" cy="1397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3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任意多边形 34">
              <a:extLst>
                <a:ext uri="{FF2B5EF4-FFF2-40B4-BE49-F238E27FC236}">
                  <a16:creationId xmlns:a16="http://schemas.microsoft.com/office/drawing/2014/main" id="{CFC99C9D-4949-A515-A9B1-BA7E05CA98AE}"/>
                </a:ext>
              </a:extLst>
            </p:cNvPr>
            <p:cNvSpPr/>
            <p:nvPr/>
          </p:nvSpPr>
          <p:spPr bwMode="auto">
            <a:xfrm>
              <a:off x="5259388" y="2532063"/>
              <a:ext cx="1155700" cy="735013"/>
            </a:xfrm>
            <a:custGeom>
              <a:avLst/>
              <a:gdLst>
                <a:gd name="T0" fmla="*/ 678 w 728"/>
                <a:gd name="T1" fmla="*/ 463 h 463"/>
                <a:gd name="T2" fmla="*/ 556 w 728"/>
                <a:gd name="T3" fmla="*/ 343 h 463"/>
                <a:gd name="T4" fmla="*/ 0 w 728"/>
                <a:gd name="T5" fmla="*/ 343 h 463"/>
                <a:gd name="T6" fmla="*/ 0 w 728"/>
                <a:gd name="T7" fmla="*/ 0 h 463"/>
                <a:gd name="T8" fmla="*/ 728 w 728"/>
                <a:gd name="T9" fmla="*/ 0 h 463"/>
                <a:gd name="T10" fmla="*/ 728 w 728"/>
                <a:gd name="T11" fmla="*/ 343 h 463"/>
                <a:gd name="T12" fmla="*/ 676 w 728"/>
                <a:gd name="T13" fmla="*/ 343 h 463"/>
                <a:gd name="T14" fmla="*/ 678 w 728"/>
                <a:gd name="T15" fmla="*/ 463 h 463"/>
                <a:gd name="T16" fmla="*/ 6 w 728"/>
                <a:gd name="T17" fmla="*/ 337 h 463"/>
                <a:gd name="T18" fmla="*/ 558 w 728"/>
                <a:gd name="T19" fmla="*/ 337 h 463"/>
                <a:gd name="T20" fmla="*/ 671 w 728"/>
                <a:gd name="T21" fmla="*/ 447 h 463"/>
                <a:gd name="T22" fmla="*/ 670 w 728"/>
                <a:gd name="T23" fmla="*/ 337 h 463"/>
                <a:gd name="T24" fmla="*/ 721 w 728"/>
                <a:gd name="T25" fmla="*/ 337 h 463"/>
                <a:gd name="T26" fmla="*/ 721 w 728"/>
                <a:gd name="T27" fmla="*/ 7 h 463"/>
                <a:gd name="T28" fmla="*/ 6 w 728"/>
                <a:gd name="T29" fmla="*/ 7 h 463"/>
                <a:gd name="T30" fmla="*/ 6 w 728"/>
                <a:gd name="T31" fmla="*/ 337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8" h="463">
                  <a:moveTo>
                    <a:pt x="678" y="463"/>
                  </a:moveTo>
                  <a:lnTo>
                    <a:pt x="556" y="343"/>
                  </a:lnTo>
                  <a:lnTo>
                    <a:pt x="0" y="343"/>
                  </a:lnTo>
                  <a:lnTo>
                    <a:pt x="0" y="0"/>
                  </a:lnTo>
                  <a:lnTo>
                    <a:pt x="728" y="0"/>
                  </a:lnTo>
                  <a:lnTo>
                    <a:pt x="728" y="343"/>
                  </a:lnTo>
                  <a:lnTo>
                    <a:pt x="676" y="343"/>
                  </a:lnTo>
                  <a:lnTo>
                    <a:pt x="678" y="463"/>
                  </a:lnTo>
                  <a:close/>
                  <a:moveTo>
                    <a:pt x="6" y="337"/>
                  </a:moveTo>
                  <a:lnTo>
                    <a:pt x="558" y="337"/>
                  </a:lnTo>
                  <a:lnTo>
                    <a:pt x="671" y="447"/>
                  </a:lnTo>
                  <a:lnTo>
                    <a:pt x="670" y="337"/>
                  </a:lnTo>
                  <a:lnTo>
                    <a:pt x="721" y="337"/>
                  </a:lnTo>
                  <a:lnTo>
                    <a:pt x="721" y="7"/>
                  </a:lnTo>
                  <a:lnTo>
                    <a:pt x="6" y="7"/>
                  </a:lnTo>
                  <a:lnTo>
                    <a:pt x="6" y="337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任意多边形 35">
              <a:extLst>
                <a:ext uri="{FF2B5EF4-FFF2-40B4-BE49-F238E27FC236}">
                  <a16:creationId xmlns:a16="http://schemas.microsoft.com/office/drawing/2014/main" id="{4C4B2A81-C75F-394B-3AE6-2839660565AA}"/>
                </a:ext>
              </a:extLst>
            </p:cNvPr>
            <p:cNvSpPr/>
            <p:nvPr/>
          </p:nvSpPr>
          <p:spPr bwMode="auto">
            <a:xfrm>
              <a:off x="4162426" y="1652588"/>
              <a:ext cx="1155700" cy="735013"/>
            </a:xfrm>
            <a:custGeom>
              <a:avLst/>
              <a:gdLst>
                <a:gd name="T0" fmla="*/ 50 w 728"/>
                <a:gd name="T1" fmla="*/ 463 h 463"/>
                <a:gd name="T2" fmla="*/ 51 w 728"/>
                <a:gd name="T3" fmla="*/ 343 h 463"/>
                <a:gd name="T4" fmla="*/ 0 w 728"/>
                <a:gd name="T5" fmla="*/ 343 h 463"/>
                <a:gd name="T6" fmla="*/ 0 w 728"/>
                <a:gd name="T7" fmla="*/ 0 h 463"/>
                <a:gd name="T8" fmla="*/ 728 w 728"/>
                <a:gd name="T9" fmla="*/ 0 h 463"/>
                <a:gd name="T10" fmla="*/ 728 w 728"/>
                <a:gd name="T11" fmla="*/ 343 h 463"/>
                <a:gd name="T12" fmla="*/ 172 w 728"/>
                <a:gd name="T13" fmla="*/ 343 h 463"/>
                <a:gd name="T14" fmla="*/ 50 w 728"/>
                <a:gd name="T15" fmla="*/ 463 h 463"/>
                <a:gd name="T16" fmla="*/ 6 w 728"/>
                <a:gd name="T17" fmla="*/ 337 h 463"/>
                <a:gd name="T18" fmla="*/ 58 w 728"/>
                <a:gd name="T19" fmla="*/ 337 h 463"/>
                <a:gd name="T20" fmla="*/ 57 w 728"/>
                <a:gd name="T21" fmla="*/ 447 h 463"/>
                <a:gd name="T22" fmla="*/ 170 w 728"/>
                <a:gd name="T23" fmla="*/ 337 h 463"/>
                <a:gd name="T24" fmla="*/ 721 w 728"/>
                <a:gd name="T25" fmla="*/ 337 h 463"/>
                <a:gd name="T26" fmla="*/ 721 w 728"/>
                <a:gd name="T27" fmla="*/ 7 h 463"/>
                <a:gd name="T28" fmla="*/ 6 w 728"/>
                <a:gd name="T29" fmla="*/ 7 h 463"/>
                <a:gd name="T30" fmla="*/ 6 w 728"/>
                <a:gd name="T31" fmla="*/ 337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8" h="463">
                  <a:moveTo>
                    <a:pt x="50" y="463"/>
                  </a:moveTo>
                  <a:lnTo>
                    <a:pt x="51" y="343"/>
                  </a:lnTo>
                  <a:lnTo>
                    <a:pt x="0" y="343"/>
                  </a:lnTo>
                  <a:lnTo>
                    <a:pt x="0" y="0"/>
                  </a:lnTo>
                  <a:lnTo>
                    <a:pt x="728" y="0"/>
                  </a:lnTo>
                  <a:lnTo>
                    <a:pt x="728" y="343"/>
                  </a:lnTo>
                  <a:lnTo>
                    <a:pt x="172" y="343"/>
                  </a:lnTo>
                  <a:lnTo>
                    <a:pt x="50" y="463"/>
                  </a:lnTo>
                  <a:close/>
                  <a:moveTo>
                    <a:pt x="6" y="337"/>
                  </a:moveTo>
                  <a:lnTo>
                    <a:pt x="58" y="337"/>
                  </a:lnTo>
                  <a:lnTo>
                    <a:pt x="57" y="447"/>
                  </a:lnTo>
                  <a:lnTo>
                    <a:pt x="170" y="337"/>
                  </a:lnTo>
                  <a:lnTo>
                    <a:pt x="721" y="337"/>
                  </a:lnTo>
                  <a:lnTo>
                    <a:pt x="721" y="7"/>
                  </a:lnTo>
                  <a:lnTo>
                    <a:pt x="6" y="7"/>
                  </a:lnTo>
                  <a:lnTo>
                    <a:pt x="6" y="337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2412D80-6B62-7BAF-6F7C-9B64C82E4930}"/>
                </a:ext>
              </a:extLst>
            </p:cNvPr>
            <p:cNvSpPr/>
            <p:nvPr/>
          </p:nvSpPr>
          <p:spPr bwMode="auto">
            <a:xfrm>
              <a:off x="4371976" y="1825626"/>
              <a:ext cx="692150" cy="11113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任意多边形 37">
              <a:extLst>
                <a:ext uri="{FF2B5EF4-FFF2-40B4-BE49-F238E27FC236}">
                  <a16:creationId xmlns:a16="http://schemas.microsoft.com/office/drawing/2014/main" id="{BA31AF95-82C1-3CF2-E3BB-9D92A75E29F2}"/>
                </a:ext>
              </a:extLst>
            </p:cNvPr>
            <p:cNvSpPr/>
            <p:nvPr/>
          </p:nvSpPr>
          <p:spPr bwMode="auto">
            <a:xfrm>
              <a:off x="5400676" y="2708276"/>
              <a:ext cx="247650" cy="223838"/>
            </a:xfrm>
            <a:custGeom>
              <a:avLst/>
              <a:gdLst>
                <a:gd name="T0" fmla="*/ 92 w 183"/>
                <a:gd name="T1" fmla="*/ 166 h 166"/>
                <a:gd name="T2" fmla="*/ 20 w 183"/>
                <a:gd name="T3" fmla="*/ 95 h 166"/>
                <a:gd name="T4" fmla="*/ 20 w 183"/>
                <a:gd name="T5" fmla="*/ 21 h 166"/>
                <a:gd name="T6" fmla="*/ 92 w 183"/>
                <a:gd name="T7" fmla="*/ 19 h 166"/>
                <a:gd name="T8" fmla="*/ 165 w 183"/>
                <a:gd name="T9" fmla="*/ 24 h 166"/>
                <a:gd name="T10" fmla="*/ 163 w 183"/>
                <a:gd name="T11" fmla="*/ 95 h 166"/>
                <a:gd name="T12" fmla="*/ 92 w 183"/>
                <a:gd name="T13" fmla="*/ 166 h 166"/>
                <a:gd name="T14" fmla="*/ 57 w 183"/>
                <a:gd name="T15" fmla="*/ 14 h 166"/>
                <a:gd name="T16" fmla="*/ 13 w 183"/>
                <a:gd name="T17" fmla="*/ 58 h 166"/>
                <a:gd name="T18" fmla="*/ 26 w 183"/>
                <a:gd name="T19" fmla="*/ 90 h 166"/>
                <a:gd name="T20" fmla="*/ 92 w 183"/>
                <a:gd name="T21" fmla="*/ 155 h 166"/>
                <a:gd name="T22" fmla="*/ 157 w 183"/>
                <a:gd name="T23" fmla="*/ 90 h 166"/>
                <a:gd name="T24" fmla="*/ 157 w 183"/>
                <a:gd name="T25" fmla="*/ 27 h 166"/>
                <a:gd name="T26" fmla="*/ 94 w 183"/>
                <a:gd name="T27" fmla="*/ 27 h 166"/>
                <a:gd name="T28" fmla="*/ 92 w 183"/>
                <a:gd name="T29" fmla="*/ 30 h 166"/>
                <a:gd name="T30" fmla="*/ 89 w 183"/>
                <a:gd name="T31" fmla="*/ 27 h 166"/>
                <a:gd name="T32" fmla="*/ 57 w 183"/>
                <a:gd name="T33" fmla="*/ 1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" h="166">
                  <a:moveTo>
                    <a:pt x="92" y="166"/>
                  </a:moveTo>
                  <a:cubicBezTo>
                    <a:pt x="20" y="95"/>
                    <a:pt x="20" y="95"/>
                    <a:pt x="20" y="95"/>
                  </a:cubicBezTo>
                  <a:cubicBezTo>
                    <a:pt x="0" y="75"/>
                    <a:pt x="0" y="42"/>
                    <a:pt x="20" y="21"/>
                  </a:cubicBezTo>
                  <a:cubicBezTo>
                    <a:pt x="40" y="2"/>
                    <a:pt x="71" y="1"/>
                    <a:pt x="92" y="19"/>
                  </a:cubicBezTo>
                  <a:cubicBezTo>
                    <a:pt x="113" y="0"/>
                    <a:pt x="146" y="2"/>
                    <a:pt x="165" y="24"/>
                  </a:cubicBezTo>
                  <a:cubicBezTo>
                    <a:pt x="183" y="45"/>
                    <a:pt x="182" y="76"/>
                    <a:pt x="163" y="95"/>
                  </a:cubicBezTo>
                  <a:lnTo>
                    <a:pt x="92" y="166"/>
                  </a:lnTo>
                  <a:close/>
                  <a:moveTo>
                    <a:pt x="57" y="14"/>
                  </a:moveTo>
                  <a:cubicBezTo>
                    <a:pt x="33" y="14"/>
                    <a:pt x="13" y="34"/>
                    <a:pt x="13" y="58"/>
                  </a:cubicBezTo>
                  <a:cubicBezTo>
                    <a:pt x="13" y="70"/>
                    <a:pt x="18" y="81"/>
                    <a:pt x="26" y="90"/>
                  </a:cubicBezTo>
                  <a:cubicBezTo>
                    <a:pt x="92" y="155"/>
                    <a:pt x="92" y="155"/>
                    <a:pt x="92" y="155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74" y="72"/>
                    <a:pt x="174" y="44"/>
                    <a:pt x="157" y="27"/>
                  </a:cubicBezTo>
                  <a:cubicBezTo>
                    <a:pt x="140" y="10"/>
                    <a:pt x="112" y="10"/>
                    <a:pt x="94" y="27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80" y="19"/>
                    <a:pt x="69" y="14"/>
                    <a:pt x="57" y="14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任意多边形 38">
              <a:extLst>
                <a:ext uri="{FF2B5EF4-FFF2-40B4-BE49-F238E27FC236}">
                  <a16:creationId xmlns:a16="http://schemas.microsoft.com/office/drawing/2014/main" id="{E99C1913-0BE9-5470-7A14-B98AD3FDC31D}"/>
                </a:ext>
              </a:extLst>
            </p:cNvPr>
            <p:cNvSpPr/>
            <p:nvPr/>
          </p:nvSpPr>
          <p:spPr bwMode="auto">
            <a:xfrm>
              <a:off x="5830888" y="2768601"/>
              <a:ext cx="57150" cy="50800"/>
            </a:xfrm>
            <a:custGeom>
              <a:avLst/>
              <a:gdLst>
                <a:gd name="T0" fmla="*/ 22 w 43"/>
                <a:gd name="T1" fmla="*/ 5 h 38"/>
                <a:gd name="T2" fmla="*/ 5 w 43"/>
                <a:gd name="T3" fmla="*/ 5 h 38"/>
                <a:gd name="T4" fmla="*/ 5 w 43"/>
                <a:gd name="T5" fmla="*/ 22 h 38"/>
                <a:gd name="T6" fmla="*/ 5 w 43"/>
                <a:gd name="T7" fmla="*/ 22 h 38"/>
                <a:gd name="T8" fmla="*/ 22 w 43"/>
                <a:gd name="T9" fmla="*/ 38 h 38"/>
                <a:gd name="T10" fmla="*/ 38 w 43"/>
                <a:gd name="T11" fmla="*/ 22 h 38"/>
                <a:gd name="T12" fmla="*/ 38 w 43"/>
                <a:gd name="T13" fmla="*/ 5 h 38"/>
                <a:gd name="T14" fmla="*/ 22 w 43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38">
                  <a:moveTo>
                    <a:pt x="22" y="5"/>
                  </a:moveTo>
                  <a:cubicBezTo>
                    <a:pt x="17" y="0"/>
                    <a:pt x="10" y="0"/>
                    <a:pt x="5" y="5"/>
                  </a:cubicBezTo>
                  <a:cubicBezTo>
                    <a:pt x="0" y="10"/>
                    <a:pt x="0" y="17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3" y="17"/>
                    <a:pt x="43" y="10"/>
                    <a:pt x="38" y="5"/>
                  </a:cubicBezTo>
                  <a:cubicBezTo>
                    <a:pt x="33" y="0"/>
                    <a:pt x="26" y="0"/>
                    <a:pt x="22" y="5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任意多边形 39">
              <a:extLst>
                <a:ext uri="{FF2B5EF4-FFF2-40B4-BE49-F238E27FC236}">
                  <a16:creationId xmlns:a16="http://schemas.microsoft.com/office/drawing/2014/main" id="{E3BE9BF6-9560-08AB-C4A3-2003320F8E39}"/>
                </a:ext>
              </a:extLst>
            </p:cNvPr>
            <p:cNvSpPr/>
            <p:nvPr/>
          </p:nvSpPr>
          <p:spPr bwMode="auto">
            <a:xfrm>
              <a:off x="5738813" y="2768601"/>
              <a:ext cx="57150" cy="50800"/>
            </a:xfrm>
            <a:custGeom>
              <a:avLst/>
              <a:gdLst>
                <a:gd name="T0" fmla="*/ 22 w 43"/>
                <a:gd name="T1" fmla="*/ 5 h 38"/>
                <a:gd name="T2" fmla="*/ 5 w 43"/>
                <a:gd name="T3" fmla="*/ 5 h 38"/>
                <a:gd name="T4" fmla="*/ 5 w 43"/>
                <a:gd name="T5" fmla="*/ 22 h 38"/>
                <a:gd name="T6" fmla="*/ 5 w 43"/>
                <a:gd name="T7" fmla="*/ 22 h 38"/>
                <a:gd name="T8" fmla="*/ 22 w 43"/>
                <a:gd name="T9" fmla="*/ 38 h 38"/>
                <a:gd name="T10" fmla="*/ 38 w 43"/>
                <a:gd name="T11" fmla="*/ 22 h 38"/>
                <a:gd name="T12" fmla="*/ 38 w 43"/>
                <a:gd name="T13" fmla="*/ 5 h 38"/>
                <a:gd name="T14" fmla="*/ 22 w 43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38">
                  <a:moveTo>
                    <a:pt x="22" y="5"/>
                  </a:moveTo>
                  <a:cubicBezTo>
                    <a:pt x="17" y="0"/>
                    <a:pt x="10" y="0"/>
                    <a:pt x="5" y="5"/>
                  </a:cubicBezTo>
                  <a:cubicBezTo>
                    <a:pt x="0" y="10"/>
                    <a:pt x="0" y="17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3" y="17"/>
                    <a:pt x="43" y="10"/>
                    <a:pt x="38" y="5"/>
                  </a:cubicBezTo>
                  <a:cubicBezTo>
                    <a:pt x="33" y="0"/>
                    <a:pt x="26" y="0"/>
                    <a:pt x="22" y="5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任意多边形 40">
              <a:extLst>
                <a:ext uri="{FF2B5EF4-FFF2-40B4-BE49-F238E27FC236}">
                  <a16:creationId xmlns:a16="http://schemas.microsoft.com/office/drawing/2014/main" id="{325E37C6-F1D8-A0A2-027F-73FB9EF8F84B}"/>
                </a:ext>
              </a:extLst>
            </p:cNvPr>
            <p:cNvSpPr/>
            <p:nvPr/>
          </p:nvSpPr>
          <p:spPr bwMode="auto">
            <a:xfrm>
              <a:off x="5695951" y="2705101"/>
              <a:ext cx="238125" cy="23653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任意多边形 41">
              <a:extLst>
                <a:ext uri="{FF2B5EF4-FFF2-40B4-BE49-F238E27FC236}">
                  <a16:creationId xmlns:a16="http://schemas.microsoft.com/office/drawing/2014/main" id="{23691D0F-6105-49CF-8CDA-46C143E90294}"/>
                </a:ext>
              </a:extLst>
            </p:cNvPr>
            <p:cNvSpPr/>
            <p:nvPr/>
          </p:nvSpPr>
          <p:spPr bwMode="auto">
            <a:xfrm>
              <a:off x="5988051" y="2705101"/>
              <a:ext cx="238125" cy="23653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20B1FBF-8F5E-F746-9679-35F25FBCFD40}"/>
                </a:ext>
              </a:extLst>
            </p:cNvPr>
            <p:cNvSpPr/>
            <p:nvPr/>
          </p:nvSpPr>
          <p:spPr bwMode="auto">
            <a:xfrm>
              <a:off x="6129338" y="2759076"/>
              <a:ext cx="53975" cy="53975"/>
            </a:xfrm>
            <a:prstGeom prst="ellipse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EFB7C1E-C8F9-E02A-4E13-6E06CEF0C350}"/>
                </a:ext>
              </a:extLst>
            </p:cNvPr>
            <p:cNvSpPr/>
            <p:nvPr/>
          </p:nvSpPr>
          <p:spPr bwMode="auto">
            <a:xfrm>
              <a:off x="6037263" y="2759076"/>
              <a:ext cx="53975" cy="53975"/>
            </a:xfrm>
            <a:prstGeom prst="ellipse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任意多边形 44">
              <a:extLst>
                <a:ext uri="{FF2B5EF4-FFF2-40B4-BE49-F238E27FC236}">
                  <a16:creationId xmlns:a16="http://schemas.microsoft.com/office/drawing/2014/main" id="{FA708CCA-0AAC-AC00-DFAA-305EC0943A7B}"/>
                </a:ext>
              </a:extLst>
            </p:cNvPr>
            <p:cNvSpPr/>
            <p:nvPr/>
          </p:nvSpPr>
          <p:spPr bwMode="auto">
            <a:xfrm>
              <a:off x="6062663" y="2844801"/>
              <a:ext cx="87313" cy="92075"/>
            </a:xfrm>
            <a:custGeom>
              <a:avLst/>
              <a:gdLst>
                <a:gd name="T0" fmla="*/ 8 w 65"/>
                <a:gd name="T1" fmla="*/ 0 h 68"/>
                <a:gd name="T2" fmla="*/ 58 w 65"/>
                <a:gd name="T3" fmla="*/ 0 h 68"/>
                <a:gd name="T4" fmla="*/ 8 w 65"/>
                <a:gd name="T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68">
                  <a:moveTo>
                    <a:pt x="8" y="0"/>
                  </a:moveTo>
                  <a:cubicBezTo>
                    <a:pt x="0" y="56"/>
                    <a:pt x="65" y="68"/>
                    <a:pt x="58" y="0"/>
                  </a:cubicBezTo>
                  <a:cubicBezTo>
                    <a:pt x="59" y="0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任意多边形 45">
              <a:extLst>
                <a:ext uri="{FF2B5EF4-FFF2-40B4-BE49-F238E27FC236}">
                  <a16:creationId xmlns:a16="http://schemas.microsoft.com/office/drawing/2014/main" id="{369CBAF6-D2CD-1C34-6410-6434078CEB6C}"/>
                </a:ext>
              </a:extLst>
            </p:cNvPr>
            <p:cNvSpPr/>
            <p:nvPr/>
          </p:nvSpPr>
          <p:spPr bwMode="auto">
            <a:xfrm>
              <a:off x="5773738" y="2860676"/>
              <a:ext cx="90488" cy="34925"/>
            </a:xfrm>
            <a:custGeom>
              <a:avLst/>
              <a:gdLst>
                <a:gd name="T0" fmla="*/ 0 w 67"/>
                <a:gd name="T1" fmla="*/ 0 h 26"/>
                <a:gd name="T2" fmla="*/ 67 w 67"/>
                <a:gd name="T3" fmla="*/ 0 h 26"/>
                <a:gd name="T4" fmla="*/ 0 w 6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26">
                  <a:moveTo>
                    <a:pt x="0" y="0"/>
                  </a:moveTo>
                  <a:cubicBezTo>
                    <a:pt x="19" y="24"/>
                    <a:pt x="50" y="26"/>
                    <a:pt x="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C033FA4-F1EA-82FD-395F-A7DC47ACBAEA}"/>
                </a:ext>
              </a:extLst>
            </p:cNvPr>
            <p:cNvSpPr/>
            <p:nvPr/>
          </p:nvSpPr>
          <p:spPr bwMode="auto">
            <a:xfrm>
              <a:off x="4373563" y="1908176"/>
              <a:ext cx="692150" cy="9525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A791EBC-BDE7-4B67-ACEC-052F81B2634B}"/>
                </a:ext>
              </a:extLst>
            </p:cNvPr>
            <p:cNvSpPr/>
            <p:nvPr/>
          </p:nvSpPr>
          <p:spPr bwMode="auto">
            <a:xfrm>
              <a:off x="4373563" y="1982788"/>
              <a:ext cx="692150" cy="11113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46E65B8-C185-6E29-4249-8989085D6D81}"/>
                </a:ext>
              </a:extLst>
            </p:cNvPr>
            <p:cNvSpPr/>
            <p:nvPr/>
          </p:nvSpPr>
          <p:spPr bwMode="auto">
            <a:xfrm>
              <a:off x="3957638" y="2382838"/>
              <a:ext cx="577850" cy="1111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98A7D68-5845-8191-4A69-04E8C1CD3088}"/>
                </a:ext>
              </a:extLst>
            </p:cNvPr>
            <p:cNvSpPr/>
            <p:nvPr/>
          </p:nvSpPr>
          <p:spPr bwMode="auto">
            <a:xfrm>
              <a:off x="6022976" y="3262313"/>
              <a:ext cx="577850" cy="1111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808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项目发展方向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>
                <a:cs typeface="+mn-ea"/>
                <a:sym typeface="+mn-lt"/>
              </a:rPr>
              <a:t>OPEN SOURCE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B62B1F9-BD38-47CA-BCDF-5ABB0477F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cs typeface="+mn-ea"/>
                <a:sym typeface="+mn-lt"/>
              </a:rPr>
              <a:t>04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529C22D-8F06-4437-8C33-D769710D0AD6}"/>
              </a:ext>
            </a:extLst>
          </p:cNvPr>
          <p:cNvGrpSpPr/>
          <p:nvPr/>
        </p:nvGrpSpPr>
        <p:grpSpPr>
          <a:xfrm>
            <a:off x="2573365" y="3077538"/>
            <a:ext cx="305456" cy="305456"/>
            <a:chOff x="1442252" y="4480560"/>
            <a:chExt cx="530225" cy="53022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D90AE0D-62A9-4A0D-8348-79A7120D7106}"/>
                </a:ext>
              </a:extLst>
            </p:cNvPr>
            <p:cNvSpPr/>
            <p:nvPr/>
          </p:nvSpPr>
          <p:spPr>
            <a:xfrm>
              <a:off x="1442252" y="4480560"/>
              <a:ext cx="530225" cy="5302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20380F28-B1FC-416E-922E-0FB938131B20}"/>
                </a:ext>
              </a:extLst>
            </p:cNvPr>
            <p:cNvSpPr/>
            <p:nvPr/>
          </p:nvSpPr>
          <p:spPr>
            <a:xfrm rot="5400000">
              <a:off x="1635013" y="4682941"/>
              <a:ext cx="173283" cy="125462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676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55397-9637-6BF5-112B-1BA70DEB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3" y="1054360"/>
            <a:ext cx="4574071" cy="923330"/>
          </a:xfrm>
        </p:spPr>
        <p:txBody>
          <a:bodyPr>
            <a:normAutofit fontScale="90000"/>
          </a:bodyPr>
          <a:lstStyle/>
          <a:p>
            <a:r>
              <a:rPr lang="zh-CN" altLang="en-US" sz="3100" b="1" dirty="0"/>
              <a:t>项目未来发展方向</a:t>
            </a:r>
            <a:br>
              <a:rPr lang="zh-CN" altLang="en-US" sz="2400" b="1" dirty="0"/>
            </a:b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F014C9-C3F4-833B-587E-D52E1735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6A6517-356F-49F6-DD38-2C22BA90DED6}"/>
              </a:ext>
            </a:extLst>
          </p:cNvPr>
          <p:cNvSpPr txBox="1"/>
          <p:nvPr/>
        </p:nvSpPr>
        <p:spPr>
          <a:xfrm>
            <a:off x="1110343" y="2137184"/>
            <a:ext cx="9722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/>
              <a:t>我们的项目</a:t>
            </a:r>
            <a:r>
              <a:rPr lang="en-US" altLang="zh-CN" sz="2400" b="0" dirty="0" err="1"/>
              <a:t>LostandFound</a:t>
            </a:r>
            <a:r>
              <a:rPr lang="zh-CN" altLang="en-US" sz="2400" b="0" dirty="0"/>
              <a:t>是一个失物招领的静态页面，因为缺少服务器，所以信息无法在普通用户之间传递，因此没有进行后端的处理。而且缺陷追踪系统缺少目标。这些都是需要我们改进发展的地方。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DF450E4-8B0A-AFD7-3581-109C53760FCC}"/>
              </a:ext>
            </a:extLst>
          </p:cNvPr>
          <p:cNvGrpSpPr/>
          <p:nvPr/>
        </p:nvGrpSpPr>
        <p:grpSpPr>
          <a:xfrm>
            <a:off x="7043155" y="3685993"/>
            <a:ext cx="4601449" cy="2439954"/>
            <a:chOff x="3641408" y="1654017"/>
            <a:chExt cx="4909185" cy="3549967"/>
          </a:xfrm>
        </p:grpSpPr>
        <p:sp>
          <p:nvSpPr>
            <p:cNvPr id="6" name="任意多边形 84">
              <a:extLst>
                <a:ext uri="{FF2B5EF4-FFF2-40B4-BE49-F238E27FC236}">
                  <a16:creationId xmlns:a16="http://schemas.microsoft.com/office/drawing/2014/main" id="{F726C357-452F-D298-66A2-D15C304F786E}"/>
                </a:ext>
              </a:extLst>
            </p:cNvPr>
            <p:cNvSpPr/>
            <p:nvPr/>
          </p:nvSpPr>
          <p:spPr>
            <a:xfrm>
              <a:off x="5481066" y="5062442"/>
              <a:ext cx="1397888" cy="128016"/>
            </a:xfrm>
            <a:custGeom>
              <a:avLst/>
              <a:gdLst>
                <a:gd name="connsiteX0" fmla="*/ 0 w 1397888"/>
                <a:gd name="connsiteY0" fmla="*/ 0 h 128016"/>
                <a:gd name="connsiteX1" fmla="*/ 1397889 w 1397888"/>
                <a:gd name="connsiteY1" fmla="*/ 0 h 128016"/>
                <a:gd name="connsiteX2" fmla="*/ 1397889 w 1397888"/>
                <a:gd name="connsiteY2" fmla="*/ 128016 h 128016"/>
                <a:gd name="connsiteX3" fmla="*/ 0 w 1397888"/>
                <a:gd name="connsiteY3" fmla="*/ 128016 h 128016"/>
                <a:gd name="connsiteX4" fmla="*/ 0 w 1397888"/>
                <a:gd name="connsiteY4" fmla="*/ 0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888" h="128016">
                  <a:moveTo>
                    <a:pt x="0" y="0"/>
                  </a:moveTo>
                  <a:lnTo>
                    <a:pt x="1397889" y="0"/>
                  </a:lnTo>
                  <a:lnTo>
                    <a:pt x="1397889" y="128016"/>
                  </a:lnTo>
                  <a:lnTo>
                    <a:pt x="0" y="128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7" name="任意多边形 85">
              <a:extLst>
                <a:ext uri="{FF2B5EF4-FFF2-40B4-BE49-F238E27FC236}">
                  <a16:creationId xmlns:a16="http://schemas.microsoft.com/office/drawing/2014/main" id="{9E68D726-A209-2F50-5E54-689EAADF398C}"/>
                </a:ext>
              </a:extLst>
            </p:cNvPr>
            <p:cNvSpPr/>
            <p:nvPr/>
          </p:nvSpPr>
          <p:spPr>
            <a:xfrm>
              <a:off x="5481066" y="4402932"/>
              <a:ext cx="1397888" cy="659510"/>
            </a:xfrm>
            <a:custGeom>
              <a:avLst/>
              <a:gdLst>
                <a:gd name="connsiteX0" fmla="*/ 1397889 w 1397888"/>
                <a:gd name="connsiteY0" fmla="*/ 659511 h 659510"/>
                <a:gd name="connsiteX1" fmla="*/ 0 w 1397888"/>
                <a:gd name="connsiteY1" fmla="*/ 659511 h 659510"/>
                <a:gd name="connsiteX2" fmla="*/ 50768 w 1397888"/>
                <a:gd name="connsiteY2" fmla="*/ 636937 h 659510"/>
                <a:gd name="connsiteX3" fmla="*/ 451009 w 1397888"/>
                <a:gd name="connsiteY3" fmla="*/ 0 h 659510"/>
                <a:gd name="connsiteX4" fmla="*/ 947071 w 1397888"/>
                <a:gd name="connsiteY4" fmla="*/ 0 h 659510"/>
                <a:gd name="connsiteX5" fmla="*/ 1347311 w 1397888"/>
                <a:gd name="connsiteY5" fmla="*/ 636937 h 659510"/>
                <a:gd name="connsiteX6" fmla="*/ 1397889 w 1397888"/>
                <a:gd name="connsiteY6" fmla="*/ 659511 h 659510"/>
                <a:gd name="connsiteX7" fmla="*/ 1397889 w 1397888"/>
                <a:gd name="connsiteY7" fmla="*/ 659511 h 659510"/>
                <a:gd name="connsiteX8" fmla="*/ 1397889 w 1397888"/>
                <a:gd name="connsiteY8" fmla="*/ 659511 h 65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7888" h="659510">
                  <a:moveTo>
                    <a:pt x="1397889" y="659511"/>
                  </a:moveTo>
                  <a:cubicBezTo>
                    <a:pt x="0" y="659511"/>
                    <a:pt x="0" y="659511"/>
                    <a:pt x="0" y="659511"/>
                  </a:cubicBezTo>
                  <a:cubicBezTo>
                    <a:pt x="50768" y="636937"/>
                    <a:pt x="50768" y="636937"/>
                    <a:pt x="50768" y="636937"/>
                  </a:cubicBezTo>
                  <a:cubicBezTo>
                    <a:pt x="295942" y="518541"/>
                    <a:pt x="451009" y="270510"/>
                    <a:pt x="451009" y="0"/>
                  </a:cubicBezTo>
                  <a:cubicBezTo>
                    <a:pt x="947071" y="0"/>
                    <a:pt x="947071" y="0"/>
                    <a:pt x="947071" y="0"/>
                  </a:cubicBezTo>
                  <a:cubicBezTo>
                    <a:pt x="947071" y="270605"/>
                    <a:pt x="1102043" y="518636"/>
                    <a:pt x="1347311" y="636937"/>
                  </a:cubicBezTo>
                  <a:lnTo>
                    <a:pt x="1397889" y="659511"/>
                  </a:lnTo>
                  <a:lnTo>
                    <a:pt x="1397889" y="659511"/>
                  </a:lnTo>
                  <a:lnTo>
                    <a:pt x="1397889" y="659511"/>
                  </a:lnTo>
                  <a:close/>
                </a:path>
              </a:pathLst>
            </a:custGeom>
            <a:solidFill>
              <a:srgbClr val="22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8" name="任意多边形 86">
              <a:extLst>
                <a:ext uri="{FF2B5EF4-FFF2-40B4-BE49-F238E27FC236}">
                  <a16:creationId xmlns:a16="http://schemas.microsoft.com/office/drawing/2014/main" id="{FB752D6F-E03B-2684-E8DF-53752265408E}"/>
                </a:ext>
              </a:extLst>
            </p:cNvPr>
            <p:cNvSpPr/>
            <p:nvPr/>
          </p:nvSpPr>
          <p:spPr>
            <a:xfrm>
              <a:off x="5475351" y="5029295"/>
              <a:ext cx="1440179" cy="166878"/>
            </a:xfrm>
            <a:custGeom>
              <a:avLst/>
              <a:gdLst>
                <a:gd name="connsiteX0" fmla="*/ 1435418 w 1440179"/>
                <a:gd name="connsiteY0" fmla="*/ 6001 h 166878"/>
                <a:gd name="connsiteX1" fmla="*/ 1435418 w 1440179"/>
                <a:gd name="connsiteY1" fmla="*/ 0 h 166878"/>
                <a:gd name="connsiteX2" fmla="*/ 0 w 1440179"/>
                <a:gd name="connsiteY2" fmla="*/ 0 h 166878"/>
                <a:gd name="connsiteX3" fmla="*/ 0 w 1440179"/>
                <a:gd name="connsiteY3" fmla="*/ 166878 h 166878"/>
                <a:gd name="connsiteX4" fmla="*/ 1440180 w 1440179"/>
                <a:gd name="connsiteY4" fmla="*/ 166878 h 166878"/>
                <a:gd name="connsiteX5" fmla="*/ 1440180 w 1440179"/>
                <a:gd name="connsiteY5" fmla="*/ 0 h 166878"/>
                <a:gd name="connsiteX6" fmla="*/ 1435418 w 1440179"/>
                <a:gd name="connsiteY6" fmla="*/ 0 h 166878"/>
                <a:gd name="connsiteX7" fmla="*/ 1435418 w 1440179"/>
                <a:gd name="connsiteY7" fmla="*/ 6001 h 166878"/>
                <a:gd name="connsiteX8" fmla="*/ 1429417 w 1440179"/>
                <a:gd name="connsiteY8" fmla="*/ 6001 h 166878"/>
                <a:gd name="connsiteX9" fmla="*/ 1429417 w 1440179"/>
                <a:gd name="connsiteY9" fmla="*/ 154972 h 166878"/>
                <a:gd name="connsiteX10" fmla="*/ 11906 w 1440179"/>
                <a:gd name="connsiteY10" fmla="*/ 154972 h 166878"/>
                <a:gd name="connsiteX11" fmla="*/ 11906 w 1440179"/>
                <a:gd name="connsiteY11" fmla="*/ 10763 h 166878"/>
                <a:gd name="connsiteX12" fmla="*/ 1435418 w 1440179"/>
                <a:gd name="connsiteY12" fmla="*/ 10763 h 166878"/>
                <a:gd name="connsiteX13" fmla="*/ 1435418 w 1440179"/>
                <a:gd name="connsiteY13" fmla="*/ 6001 h 166878"/>
                <a:gd name="connsiteX14" fmla="*/ 1429417 w 1440179"/>
                <a:gd name="connsiteY14" fmla="*/ 6001 h 166878"/>
                <a:gd name="connsiteX15" fmla="*/ 1435418 w 1440179"/>
                <a:gd name="connsiteY15" fmla="*/ 6001 h 166878"/>
                <a:gd name="connsiteX16" fmla="*/ 1435418 w 1440179"/>
                <a:gd name="connsiteY16" fmla="*/ 6001 h 16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0179" h="166878">
                  <a:moveTo>
                    <a:pt x="1435418" y="6001"/>
                  </a:moveTo>
                  <a:lnTo>
                    <a:pt x="1435418" y="0"/>
                  </a:lnTo>
                  <a:lnTo>
                    <a:pt x="0" y="0"/>
                  </a:lnTo>
                  <a:lnTo>
                    <a:pt x="0" y="166878"/>
                  </a:lnTo>
                  <a:lnTo>
                    <a:pt x="1440180" y="166878"/>
                  </a:lnTo>
                  <a:lnTo>
                    <a:pt x="1440180" y="0"/>
                  </a:lnTo>
                  <a:lnTo>
                    <a:pt x="1435418" y="0"/>
                  </a:lnTo>
                  <a:lnTo>
                    <a:pt x="1435418" y="6001"/>
                  </a:lnTo>
                  <a:lnTo>
                    <a:pt x="1429417" y="6001"/>
                  </a:lnTo>
                  <a:lnTo>
                    <a:pt x="1429417" y="154972"/>
                  </a:lnTo>
                  <a:lnTo>
                    <a:pt x="11906" y="154972"/>
                  </a:lnTo>
                  <a:lnTo>
                    <a:pt x="11906" y="10763"/>
                  </a:lnTo>
                  <a:lnTo>
                    <a:pt x="1435418" y="10763"/>
                  </a:lnTo>
                  <a:lnTo>
                    <a:pt x="1435418" y="6001"/>
                  </a:lnTo>
                  <a:lnTo>
                    <a:pt x="1429417" y="6001"/>
                  </a:lnTo>
                  <a:lnTo>
                    <a:pt x="1435418" y="6001"/>
                  </a:lnTo>
                  <a:lnTo>
                    <a:pt x="1435418" y="6001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9" name="任意多边形 87">
              <a:extLst>
                <a:ext uri="{FF2B5EF4-FFF2-40B4-BE49-F238E27FC236}">
                  <a16:creationId xmlns:a16="http://schemas.microsoft.com/office/drawing/2014/main" id="{13F88F6C-3286-9B0E-744A-AB8433673446}"/>
                </a:ext>
              </a:extLst>
            </p:cNvPr>
            <p:cNvSpPr/>
            <p:nvPr/>
          </p:nvSpPr>
          <p:spPr>
            <a:xfrm>
              <a:off x="5478780" y="4402932"/>
              <a:ext cx="425195" cy="636650"/>
            </a:xfrm>
            <a:custGeom>
              <a:avLst/>
              <a:gdLst>
                <a:gd name="connsiteX0" fmla="*/ 5620 w 425195"/>
                <a:gd name="connsiteY0" fmla="*/ 636651 h 636650"/>
                <a:gd name="connsiteX1" fmla="*/ 214027 w 425195"/>
                <a:gd name="connsiteY1" fmla="*/ 484537 h 636650"/>
                <a:gd name="connsiteX2" fmla="*/ 425196 w 425195"/>
                <a:gd name="connsiteY2" fmla="*/ 0 h 636650"/>
                <a:gd name="connsiteX3" fmla="*/ 413957 w 425195"/>
                <a:gd name="connsiteY3" fmla="*/ 0 h 636650"/>
                <a:gd name="connsiteX4" fmla="*/ 205550 w 425195"/>
                <a:gd name="connsiteY4" fmla="*/ 476059 h 636650"/>
                <a:gd name="connsiteX5" fmla="*/ 64770 w 425195"/>
                <a:gd name="connsiteY5" fmla="*/ 588740 h 636650"/>
                <a:gd name="connsiteX6" fmla="*/ 16859 w 425195"/>
                <a:gd name="connsiteY6" fmla="*/ 616934 h 636650"/>
                <a:gd name="connsiteX7" fmla="*/ 5620 w 425195"/>
                <a:gd name="connsiteY7" fmla="*/ 622554 h 636650"/>
                <a:gd name="connsiteX8" fmla="*/ 0 w 425195"/>
                <a:gd name="connsiteY8" fmla="*/ 625412 h 636650"/>
                <a:gd name="connsiteX9" fmla="*/ 5620 w 425195"/>
                <a:gd name="connsiteY9" fmla="*/ 636651 h 636650"/>
                <a:gd name="connsiteX10" fmla="*/ 5620 w 425195"/>
                <a:gd name="connsiteY10" fmla="*/ 636651 h 6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195" h="636650">
                  <a:moveTo>
                    <a:pt x="5620" y="636651"/>
                  </a:moveTo>
                  <a:cubicBezTo>
                    <a:pt x="5620" y="633794"/>
                    <a:pt x="109823" y="588740"/>
                    <a:pt x="214027" y="484537"/>
                  </a:cubicBezTo>
                  <a:cubicBezTo>
                    <a:pt x="318230" y="380333"/>
                    <a:pt x="422434" y="222599"/>
                    <a:pt x="425196" y="0"/>
                  </a:cubicBezTo>
                  <a:cubicBezTo>
                    <a:pt x="413957" y="0"/>
                    <a:pt x="413957" y="0"/>
                    <a:pt x="413957" y="0"/>
                  </a:cubicBezTo>
                  <a:cubicBezTo>
                    <a:pt x="411099" y="219742"/>
                    <a:pt x="309753" y="374618"/>
                    <a:pt x="205550" y="476059"/>
                  </a:cubicBezTo>
                  <a:cubicBezTo>
                    <a:pt x="154877" y="526732"/>
                    <a:pt x="104204" y="563404"/>
                    <a:pt x="64770" y="588740"/>
                  </a:cubicBezTo>
                  <a:cubicBezTo>
                    <a:pt x="45053" y="599980"/>
                    <a:pt x="28194" y="611314"/>
                    <a:pt x="16859" y="616934"/>
                  </a:cubicBezTo>
                  <a:cubicBezTo>
                    <a:pt x="11240" y="619792"/>
                    <a:pt x="8382" y="622554"/>
                    <a:pt x="5620" y="622554"/>
                  </a:cubicBezTo>
                  <a:cubicBezTo>
                    <a:pt x="2762" y="625412"/>
                    <a:pt x="0" y="625412"/>
                    <a:pt x="0" y="625412"/>
                  </a:cubicBezTo>
                  <a:cubicBezTo>
                    <a:pt x="5620" y="636651"/>
                    <a:pt x="5620" y="636651"/>
                    <a:pt x="5620" y="636651"/>
                  </a:cubicBezTo>
                  <a:lnTo>
                    <a:pt x="5620" y="636651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 88">
              <a:extLst>
                <a:ext uri="{FF2B5EF4-FFF2-40B4-BE49-F238E27FC236}">
                  <a16:creationId xmlns:a16="http://schemas.microsoft.com/office/drawing/2014/main" id="{5055780A-AAF9-7F58-EB23-88CD2D4E6173}"/>
                </a:ext>
              </a:extLst>
            </p:cNvPr>
            <p:cNvSpPr/>
            <p:nvPr/>
          </p:nvSpPr>
          <p:spPr>
            <a:xfrm>
              <a:off x="6457188" y="4402836"/>
              <a:ext cx="173735" cy="445770"/>
            </a:xfrm>
            <a:custGeom>
              <a:avLst/>
              <a:gdLst>
                <a:gd name="connsiteX0" fmla="*/ 173736 w 173735"/>
                <a:gd name="connsiteY0" fmla="*/ 437388 h 445770"/>
                <a:gd name="connsiteX1" fmla="*/ 173736 w 173735"/>
                <a:gd name="connsiteY1" fmla="*/ 434530 h 445770"/>
                <a:gd name="connsiteX2" fmla="*/ 11239 w 173735"/>
                <a:gd name="connsiteY2" fmla="*/ 0 h 445770"/>
                <a:gd name="connsiteX3" fmla="*/ 0 w 173735"/>
                <a:gd name="connsiteY3" fmla="*/ 0 h 445770"/>
                <a:gd name="connsiteX4" fmla="*/ 165354 w 173735"/>
                <a:gd name="connsiteY4" fmla="*/ 445770 h 445770"/>
                <a:gd name="connsiteX5" fmla="*/ 173736 w 173735"/>
                <a:gd name="connsiteY5" fmla="*/ 437388 h 445770"/>
                <a:gd name="connsiteX6" fmla="*/ 173736 w 173735"/>
                <a:gd name="connsiteY6" fmla="*/ 437388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735" h="445770">
                  <a:moveTo>
                    <a:pt x="173736" y="437388"/>
                  </a:moveTo>
                  <a:cubicBezTo>
                    <a:pt x="173736" y="437388"/>
                    <a:pt x="173736" y="437388"/>
                    <a:pt x="173736" y="434530"/>
                  </a:cubicBezTo>
                  <a:cubicBezTo>
                    <a:pt x="156877" y="414814"/>
                    <a:pt x="14002" y="242697"/>
                    <a:pt x="112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20" y="265176"/>
                    <a:pt x="165354" y="442913"/>
                    <a:pt x="165354" y="445770"/>
                  </a:cubicBezTo>
                  <a:cubicBezTo>
                    <a:pt x="173736" y="437388"/>
                    <a:pt x="173736" y="437388"/>
                    <a:pt x="173736" y="437388"/>
                  </a:cubicBezTo>
                  <a:lnTo>
                    <a:pt x="173736" y="437388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 89">
              <a:extLst>
                <a:ext uri="{FF2B5EF4-FFF2-40B4-BE49-F238E27FC236}">
                  <a16:creationId xmlns:a16="http://schemas.microsoft.com/office/drawing/2014/main" id="{F874241B-78EE-5046-66ED-BA55816AF4C6}"/>
                </a:ext>
              </a:extLst>
            </p:cNvPr>
            <p:cNvSpPr/>
            <p:nvPr/>
          </p:nvSpPr>
          <p:spPr>
            <a:xfrm>
              <a:off x="4019169" y="1915763"/>
              <a:ext cx="4315967" cy="2535174"/>
            </a:xfrm>
            <a:custGeom>
              <a:avLst/>
              <a:gdLst>
                <a:gd name="connsiteX0" fmla="*/ 4186333 w 4315967"/>
                <a:gd name="connsiteY0" fmla="*/ 2535174 h 2535174"/>
                <a:gd name="connsiteX1" fmla="*/ 132398 w 4315967"/>
                <a:gd name="connsiteY1" fmla="*/ 2535174 h 2535174"/>
                <a:gd name="connsiteX2" fmla="*/ 0 w 4315967"/>
                <a:gd name="connsiteY2" fmla="*/ 2402681 h 2535174"/>
                <a:gd name="connsiteX3" fmla="*/ 0 w 4315967"/>
                <a:gd name="connsiteY3" fmla="*/ 132588 h 2535174"/>
                <a:gd name="connsiteX4" fmla="*/ 132398 w 4315967"/>
                <a:gd name="connsiteY4" fmla="*/ 0 h 2535174"/>
                <a:gd name="connsiteX5" fmla="*/ 4186333 w 4315967"/>
                <a:gd name="connsiteY5" fmla="*/ 0 h 2535174"/>
                <a:gd name="connsiteX6" fmla="*/ 4315968 w 4315967"/>
                <a:gd name="connsiteY6" fmla="*/ 132588 h 2535174"/>
                <a:gd name="connsiteX7" fmla="*/ 4315968 w 4315967"/>
                <a:gd name="connsiteY7" fmla="*/ 2402681 h 2535174"/>
                <a:gd name="connsiteX8" fmla="*/ 4186333 w 4315967"/>
                <a:gd name="connsiteY8" fmla="*/ 2535174 h 2535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5967" h="2535174">
                  <a:moveTo>
                    <a:pt x="4186333" y="2535174"/>
                  </a:moveTo>
                  <a:cubicBezTo>
                    <a:pt x="132398" y="2535174"/>
                    <a:pt x="132398" y="2535174"/>
                    <a:pt x="132398" y="2535174"/>
                  </a:cubicBezTo>
                  <a:cubicBezTo>
                    <a:pt x="59150" y="2535174"/>
                    <a:pt x="0" y="2475929"/>
                    <a:pt x="0" y="2402681"/>
                  </a:cubicBezTo>
                  <a:cubicBezTo>
                    <a:pt x="0" y="132588"/>
                    <a:pt x="0" y="132588"/>
                    <a:pt x="0" y="132588"/>
                  </a:cubicBezTo>
                  <a:cubicBezTo>
                    <a:pt x="0" y="59246"/>
                    <a:pt x="59150" y="0"/>
                    <a:pt x="132398" y="0"/>
                  </a:cubicBezTo>
                  <a:cubicBezTo>
                    <a:pt x="4186333" y="0"/>
                    <a:pt x="4186333" y="0"/>
                    <a:pt x="4186333" y="0"/>
                  </a:cubicBezTo>
                  <a:cubicBezTo>
                    <a:pt x="4259580" y="0"/>
                    <a:pt x="4315968" y="59246"/>
                    <a:pt x="4315968" y="132588"/>
                  </a:cubicBezTo>
                  <a:cubicBezTo>
                    <a:pt x="4315968" y="2402681"/>
                    <a:pt x="4315968" y="2402681"/>
                    <a:pt x="4315968" y="2402681"/>
                  </a:cubicBezTo>
                  <a:cubicBezTo>
                    <a:pt x="4315968" y="2475929"/>
                    <a:pt x="4259580" y="2535174"/>
                    <a:pt x="4186333" y="2535174"/>
                  </a:cubicBezTo>
                </a:path>
              </a:pathLst>
            </a:custGeom>
            <a:solidFill>
              <a:srgbClr val="22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12" name="任意多边形 90">
              <a:extLst>
                <a:ext uri="{FF2B5EF4-FFF2-40B4-BE49-F238E27FC236}">
                  <a16:creationId xmlns:a16="http://schemas.microsoft.com/office/drawing/2014/main" id="{41DDDC82-96F8-0A7A-B03C-0D4DAE9F28AC}"/>
                </a:ext>
              </a:extLst>
            </p:cNvPr>
            <p:cNvSpPr/>
            <p:nvPr/>
          </p:nvSpPr>
          <p:spPr>
            <a:xfrm>
              <a:off x="4014597" y="1865472"/>
              <a:ext cx="4370831" cy="2591180"/>
            </a:xfrm>
            <a:custGeom>
              <a:avLst/>
              <a:gdLst>
                <a:gd name="connsiteX0" fmla="*/ 4201859 w 4370831"/>
                <a:gd name="connsiteY0" fmla="*/ 2585561 h 2591180"/>
                <a:gd name="connsiteX1" fmla="*/ 4201859 w 4370831"/>
                <a:gd name="connsiteY1" fmla="*/ 2579942 h 2591180"/>
                <a:gd name="connsiteX2" fmla="*/ 171831 w 4370831"/>
                <a:gd name="connsiteY2" fmla="*/ 2579942 h 2591180"/>
                <a:gd name="connsiteX3" fmla="*/ 59150 w 4370831"/>
                <a:gd name="connsiteY3" fmla="*/ 2532031 h 2591180"/>
                <a:gd name="connsiteX4" fmla="*/ 11240 w 4370831"/>
                <a:gd name="connsiteY4" fmla="*/ 2419255 h 2591180"/>
                <a:gd name="connsiteX5" fmla="*/ 11240 w 4370831"/>
                <a:gd name="connsiteY5" fmla="*/ 169259 h 2591180"/>
                <a:gd name="connsiteX6" fmla="*/ 59150 w 4370831"/>
                <a:gd name="connsiteY6" fmla="*/ 56483 h 2591180"/>
                <a:gd name="connsiteX7" fmla="*/ 171831 w 4370831"/>
                <a:gd name="connsiteY7" fmla="*/ 11335 h 2591180"/>
                <a:gd name="connsiteX8" fmla="*/ 4201859 w 4370831"/>
                <a:gd name="connsiteY8" fmla="*/ 11335 h 2591180"/>
                <a:gd name="connsiteX9" fmla="*/ 4314539 w 4370831"/>
                <a:gd name="connsiteY9" fmla="*/ 56483 h 2591180"/>
                <a:gd name="connsiteX10" fmla="*/ 4359593 w 4370831"/>
                <a:gd name="connsiteY10" fmla="*/ 169259 h 2591180"/>
                <a:gd name="connsiteX11" fmla="*/ 4359593 w 4370831"/>
                <a:gd name="connsiteY11" fmla="*/ 2419255 h 2591180"/>
                <a:gd name="connsiteX12" fmla="*/ 4314539 w 4370831"/>
                <a:gd name="connsiteY12" fmla="*/ 2532031 h 2591180"/>
                <a:gd name="connsiteX13" fmla="*/ 4201859 w 4370831"/>
                <a:gd name="connsiteY13" fmla="*/ 2579942 h 2591180"/>
                <a:gd name="connsiteX14" fmla="*/ 4201859 w 4370831"/>
                <a:gd name="connsiteY14" fmla="*/ 2585561 h 2591180"/>
                <a:gd name="connsiteX15" fmla="*/ 4201859 w 4370831"/>
                <a:gd name="connsiteY15" fmla="*/ 2591181 h 2591180"/>
                <a:gd name="connsiteX16" fmla="*/ 4370832 w 4370831"/>
                <a:gd name="connsiteY16" fmla="*/ 2419160 h 2591180"/>
                <a:gd name="connsiteX17" fmla="*/ 4370832 w 4370831"/>
                <a:gd name="connsiteY17" fmla="*/ 169164 h 2591180"/>
                <a:gd name="connsiteX18" fmla="*/ 4201859 w 4370831"/>
                <a:gd name="connsiteY18" fmla="*/ 0 h 2591180"/>
                <a:gd name="connsiteX19" fmla="*/ 171831 w 4370831"/>
                <a:gd name="connsiteY19" fmla="*/ 0 h 2591180"/>
                <a:gd name="connsiteX20" fmla="*/ 0 w 4370831"/>
                <a:gd name="connsiteY20" fmla="*/ 169164 h 2591180"/>
                <a:gd name="connsiteX21" fmla="*/ 0 w 4370831"/>
                <a:gd name="connsiteY21" fmla="*/ 2419160 h 2591180"/>
                <a:gd name="connsiteX22" fmla="*/ 171831 w 4370831"/>
                <a:gd name="connsiteY22" fmla="*/ 2591181 h 2591180"/>
                <a:gd name="connsiteX23" fmla="*/ 4201859 w 4370831"/>
                <a:gd name="connsiteY23" fmla="*/ 2591181 h 2591180"/>
                <a:gd name="connsiteX24" fmla="*/ 4201859 w 4370831"/>
                <a:gd name="connsiteY24" fmla="*/ 2585561 h 2591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370831" h="2591180">
                  <a:moveTo>
                    <a:pt x="4201859" y="2585561"/>
                  </a:moveTo>
                  <a:cubicBezTo>
                    <a:pt x="4201859" y="2579942"/>
                    <a:pt x="4201859" y="2579942"/>
                    <a:pt x="4201859" y="2579942"/>
                  </a:cubicBezTo>
                  <a:cubicBezTo>
                    <a:pt x="171831" y="2579942"/>
                    <a:pt x="171831" y="2579942"/>
                    <a:pt x="171831" y="2579942"/>
                  </a:cubicBezTo>
                  <a:cubicBezTo>
                    <a:pt x="126778" y="2579942"/>
                    <a:pt x="87344" y="2560225"/>
                    <a:pt x="59150" y="2532031"/>
                  </a:cubicBezTo>
                  <a:cubicBezTo>
                    <a:pt x="30956" y="2503837"/>
                    <a:pt x="11240" y="2464403"/>
                    <a:pt x="11240" y="2419255"/>
                  </a:cubicBezTo>
                  <a:cubicBezTo>
                    <a:pt x="11240" y="169259"/>
                    <a:pt x="11240" y="169259"/>
                    <a:pt x="11240" y="169259"/>
                  </a:cubicBezTo>
                  <a:cubicBezTo>
                    <a:pt x="11240" y="124111"/>
                    <a:pt x="30956" y="84677"/>
                    <a:pt x="59150" y="56483"/>
                  </a:cubicBezTo>
                  <a:cubicBezTo>
                    <a:pt x="87344" y="28289"/>
                    <a:pt x="126778" y="11335"/>
                    <a:pt x="171831" y="11335"/>
                  </a:cubicBezTo>
                  <a:cubicBezTo>
                    <a:pt x="4201859" y="11335"/>
                    <a:pt x="4201859" y="11335"/>
                    <a:pt x="4201859" y="11335"/>
                  </a:cubicBezTo>
                  <a:cubicBezTo>
                    <a:pt x="4244150" y="11335"/>
                    <a:pt x="4283488" y="28289"/>
                    <a:pt x="4314539" y="56483"/>
                  </a:cubicBezTo>
                  <a:cubicBezTo>
                    <a:pt x="4342733" y="84677"/>
                    <a:pt x="4359593" y="124111"/>
                    <a:pt x="4359593" y="169259"/>
                  </a:cubicBezTo>
                  <a:cubicBezTo>
                    <a:pt x="4359593" y="2419255"/>
                    <a:pt x="4359593" y="2419255"/>
                    <a:pt x="4359593" y="2419255"/>
                  </a:cubicBezTo>
                  <a:cubicBezTo>
                    <a:pt x="4359593" y="2464403"/>
                    <a:pt x="4342733" y="2503837"/>
                    <a:pt x="4314539" y="2532031"/>
                  </a:cubicBezTo>
                  <a:cubicBezTo>
                    <a:pt x="4283583" y="2560225"/>
                    <a:pt x="4244150" y="2579942"/>
                    <a:pt x="4201859" y="2579942"/>
                  </a:cubicBezTo>
                  <a:cubicBezTo>
                    <a:pt x="4201859" y="2585561"/>
                    <a:pt x="4201859" y="2585561"/>
                    <a:pt x="4201859" y="2585561"/>
                  </a:cubicBezTo>
                  <a:cubicBezTo>
                    <a:pt x="4201859" y="2591181"/>
                    <a:pt x="4201859" y="2591181"/>
                    <a:pt x="4201859" y="2591181"/>
                  </a:cubicBezTo>
                  <a:cubicBezTo>
                    <a:pt x="4294823" y="2591181"/>
                    <a:pt x="4370832" y="2515076"/>
                    <a:pt x="4370832" y="2419160"/>
                  </a:cubicBezTo>
                  <a:cubicBezTo>
                    <a:pt x="4370832" y="169164"/>
                    <a:pt x="4370832" y="169164"/>
                    <a:pt x="4370832" y="169164"/>
                  </a:cubicBezTo>
                  <a:cubicBezTo>
                    <a:pt x="4370832" y="76105"/>
                    <a:pt x="4294823" y="0"/>
                    <a:pt x="4201859" y="0"/>
                  </a:cubicBezTo>
                  <a:cubicBezTo>
                    <a:pt x="171831" y="0"/>
                    <a:pt x="171831" y="0"/>
                    <a:pt x="171831" y="0"/>
                  </a:cubicBezTo>
                  <a:cubicBezTo>
                    <a:pt x="76105" y="0"/>
                    <a:pt x="0" y="76105"/>
                    <a:pt x="0" y="169164"/>
                  </a:cubicBezTo>
                  <a:cubicBezTo>
                    <a:pt x="0" y="2419160"/>
                    <a:pt x="0" y="2419160"/>
                    <a:pt x="0" y="2419160"/>
                  </a:cubicBezTo>
                  <a:cubicBezTo>
                    <a:pt x="0" y="2514981"/>
                    <a:pt x="76009" y="2591181"/>
                    <a:pt x="171831" y="2591181"/>
                  </a:cubicBezTo>
                  <a:cubicBezTo>
                    <a:pt x="4201859" y="2591181"/>
                    <a:pt x="4201859" y="2591181"/>
                    <a:pt x="4201859" y="2591181"/>
                  </a:cubicBezTo>
                  <a:cubicBezTo>
                    <a:pt x="4201859" y="2585561"/>
                    <a:pt x="4201859" y="2585561"/>
                    <a:pt x="4201859" y="2585561"/>
                  </a:cubicBezTo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13" name="任意多边形 91">
              <a:extLst>
                <a:ext uri="{FF2B5EF4-FFF2-40B4-BE49-F238E27FC236}">
                  <a16:creationId xmlns:a16="http://schemas.microsoft.com/office/drawing/2014/main" id="{8BAFE152-0408-F1E7-916E-CA7922825E4F}"/>
                </a:ext>
              </a:extLst>
            </p:cNvPr>
            <p:cNvSpPr/>
            <p:nvPr/>
          </p:nvSpPr>
          <p:spPr>
            <a:xfrm>
              <a:off x="4122134" y="2023301"/>
              <a:ext cx="4114704" cy="2317908"/>
            </a:xfrm>
            <a:custGeom>
              <a:avLst/>
              <a:gdLst>
                <a:gd name="connsiteX0" fmla="*/ 4038695 w 4114704"/>
                <a:gd name="connsiteY0" fmla="*/ 2317909 h 2317908"/>
                <a:gd name="connsiteX1" fmla="*/ 76009 w 4114704"/>
                <a:gd name="connsiteY1" fmla="*/ 2317909 h 2317908"/>
                <a:gd name="connsiteX2" fmla="*/ 0 w 4114704"/>
                <a:gd name="connsiteY2" fmla="*/ 2241804 h 2317908"/>
                <a:gd name="connsiteX3" fmla="*/ 0 w 4114704"/>
                <a:gd name="connsiteY3" fmla="*/ 76105 h 2317908"/>
                <a:gd name="connsiteX4" fmla="*/ 76009 w 4114704"/>
                <a:gd name="connsiteY4" fmla="*/ 0 h 2317908"/>
                <a:gd name="connsiteX5" fmla="*/ 4038695 w 4114704"/>
                <a:gd name="connsiteY5" fmla="*/ 0 h 2317908"/>
                <a:gd name="connsiteX6" fmla="*/ 4114705 w 4114704"/>
                <a:gd name="connsiteY6" fmla="*/ 76105 h 2317908"/>
                <a:gd name="connsiteX7" fmla="*/ 4114705 w 4114704"/>
                <a:gd name="connsiteY7" fmla="*/ 2241804 h 2317908"/>
                <a:gd name="connsiteX8" fmla="*/ 4038695 w 4114704"/>
                <a:gd name="connsiteY8" fmla="*/ 2317909 h 231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4704" h="2317908">
                  <a:moveTo>
                    <a:pt x="4038695" y="2317909"/>
                  </a:moveTo>
                  <a:cubicBezTo>
                    <a:pt x="76009" y="2317909"/>
                    <a:pt x="76009" y="2317909"/>
                    <a:pt x="76009" y="2317909"/>
                  </a:cubicBezTo>
                  <a:cubicBezTo>
                    <a:pt x="33718" y="2317909"/>
                    <a:pt x="0" y="2284095"/>
                    <a:pt x="0" y="2241804"/>
                  </a:cubicBezTo>
                  <a:cubicBezTo>
                    <a:pt x="0" y="76105"/>
                    <a:pt x="0" y="76105"/>
                    <a:pt x="0" y="76105"/>
                  </a:cubicBezTo>
                  <a:cubicBezTo>
                    <a:pt x="0" y="36671"/>
                    <a:pt x="33814" y="0"/>
                    <a:pt x="76009" y="0"/>
                  </a:cubicBezTo>
                  <a:cubicBezTo>
                    <a:pt x="4038695" y="0"/>
                    <a:pt x="4038695" y="0"/>
                    <a:pt x="4038695" y="0"/>
                  </a:cubicBezTo>
                  <a:cubicBezTo>
                    <a:pt x="4080986" y="0"/>
                    <a:pt x="4114705" y="36671"/>
                    <a:pt x="4114705" y="76105"/>
                  </a:cubicBezTo>
                  <a:cubicBezTo>
                    <a:pt x="4114705" y="2241804"/>
                    <a:pt x="4114705" y="2241804"/>
                    <a:pt x="4114705" y="2241804"/>
                  </a:cubicBezTo>
                  <a:cubicBezTo>
                    <a:pt x="4114705" y="2284095"/>
                    <a:pt x="4080891" y="2317909"/>
                    <a:pt x="4038695" y="2317909"/>
                  </a:cubicBezTo>
                </a:path>
              </a:pathLst>
            </a:custGeom>
            <a:solidFill>
              <a:srgbClr val="BE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14" name="任意多边形 92">
              <a:extLst>
                <a:ext uri="{FF2B5EF4-FFF2-40B4-BE49-F238E27FC236}">
                  <a16:creationId xmlns:a16="http://schemas.microsoft.com/office/drawing/2014/main" id="{38FB4BFD-7509-7D9A-7456-AC8827E5A613}"/>
                </a:ext>
              </a:extLst>
            </p:cNvPr>
            <p:cNvSpPr/>
            <p:nvPr/>
          </p:nvSpPr>
          <p:spPr>
            <a:xfrm>
              <a:off x="4330065" y="3802857"/>
              <a:ext cx="878966" cy="323468"/>
            </a:xfrm>
            <a:custGeom>
              <a:avLst/>
              <a:gdLst>
                <a:gd name="connsiteX0" fmla="*/ 0 w 878966"/>
                <a:gd name="connsiteY0" fmla="*/ 0 h 323468"/>
                <a:gd name="connsiteX1" fmla="*/ 878967 w 878966"/>
                <a:gd name="connsiteY1" fmla="*/ 0 h 323468"/>
                <a:gd name="connsiteX2" fmla="*/ 878967 w 878966"/>
                <a:gd name="connsiteY2" fmla="*/ 323469 h 323468"/>
                <a:gd name="connsiteX3" fmla="*/ 0 w 878966"/>
                <a:gd name="connsiteY3" fmla="*/ 323469 h 323468"/>
                <a:gd name="connsiteX4" fmla="*/ 0 w 878966"/>
                <a:gd name="connsiteY4" fmla="*/ 0 h 323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8966" h="323468">
                  <a:moveTo>
                    <a:pt x="0" y="0"/>
                  </a:moveTo>
                  <a:lnTo>
                    <a:pt x="878967" y="0"/>
                  </a:lnTo>
                  <a:lnTo>
                    <a:pt x="878967" y="323469"/>
                  </a:lnTo>
                  <a:lnTo>
                    <a:pt x="0" y="32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15" name="任意多边形 93">
              <a:extLst>
                <a:ext uri="{FF2B5EF4-FFF2-40B4-BE49-F238E27FC236}">
                  <a16:creationId xmlns:a16="http://schemas.microsoft.com/office/drawing/2014/main" id="{C3B0CA33-3A04-E00B-60E6-AFF84F2892F9}"/>
                </a:ext>
              </a:extLst>
            </p:cNvPr>
            <p:cNvSpPr/>
            <p:nvPr/>
          </p:nvSpPr>
          <p:spPr>
            <a:xfrm>
              <a:off x="4316349" y="2642712"/>
              <a:ext cx="1266444" cy="480059"/>
            </a:xfrm>
            <a:custGeom>
              <a:avLst/>
              <a:gdLst>
                <a:gd name="connsiteX0" fmla="*/ 0 w 1266444"/>
                <a:gd name="connsiteY0" fmla="*/ 0 h 480059"/>
                <a:gd name="connsiteX1" fmla="*/ 1266444 w 1266444"/>
                <a:gd name="connsiteY1" fmla="*/ 0 h 480059"/>
                <a:gd name="connsiteX2" fmla="*/ 1266444 w 1266444"/>
                <a:gd name="connsiteY2" fmla="*/ 480060 h 480059"/>
                <a:gd name="connsiteX3" fmla="*/ 0 w 1266444"/>
                <a:gd name="connsiteY3" fmla="*/ 480060 h 480059"/>
                <a:gd name="connsiteX4" fmla="*/ 0 w 1266444"/>
                <a:gd name="connsiteY4" fmla="*/ 0 h 48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444" h="480059">
                  <a:moveTo>
                    <a:pt x="0" y="0"/>
                  </a:moveTo>
                  <a:lnTo>
                    <a:pt x="1266444" y="0"/>
                  </a:lnTo>
                  <a:lnTo>
                    <a:pt x="1266444" y="480060"/>
                  </a:lnTo>
                  <a:lnTo>
                    <a:pt x="0" y="480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任意多边形 94">
              <a:extLst>
                <a:ext uri="{FF2B5EF4-FFF2-40B4-BE49-F238E27FC236}">
                  <a16:creationId xmlns:a16="http://schemas.microsoft.com/office/drawing/2014/main" id="{C420E539-EECC-4D88-B27B-FB5CCB30D932}"/>
                </a:ext>
              </a:extLst>
            </p:cNvPr>
            <p:cNvSpPr/>
            <p:nvPr/>
          </p:nvSpPr>
          <p:spPr>
            <a:xfrm>
              <a:off x="4309491" y="2638139"/>
              <a:ext cx="1279016" cy="490347"/>
            </a:xfrm>
            <a:custGeom>
              <a:avLst/>
              <a:gdLst>
                <a:gd name="connsiteX0" fmla="*/ 6001 w 1279016"/>
                <a:gd name="connsiteY0" fmla="*/ 484441 h 490347"/>
                <a:gd name="connsiteX1" fmla="*/ 6001 w 1279016"/>
                <a:gd name="connsiteY1" fmla="*/ 490347 h 490347"/>
                <a:gd name="connsiteX2" fmla="*/ 1279017 w 1279016"/>
                <a:gd name="connsiteY2" fmla="*/ 490347 h 490347"/>
                <a:gd name="connsiteX3" fmla="*/ 1279017 w 1279016"/>
                <a:gd name="connsiteY3" fmla="*/ 0 h 490347"/>
                <a:gd name="connsiteX4" fmla="*/ 0 w 1279016"/>
                <a:gd name="connsiteY4" fmla="*/ 0 h 490347"/>
                <a:gd name="connsiteX5" fmla="*/ 0 w 1279016"/>
                <a:gd name="connsiteY5" fmla="*/ 490347 h 490347"/>
                <a:gd name="connsiteX6" fmla="*/ 6001 w 1279016"/>
                <a:gd name="connsiteY6" fmla="*/ 490347 h 490347"/>
                <a:gd name="connsiteX7" fmla="*/ 6001 w 1279016"/>
                <a:gd name="connsiteY7" fmla="*/ 484441 h 490347"/>
                <a:gd name="connsiteX8" fmla="*/ 10763 w 1279016"/>
                <a:gd name="connsiteY8" fmla="*/ 484441 h 490347"/>
                <a:gd name="connsiteX9" fmla="*/ 10763 w 1279016"/>
                <a:gd name="connsiteY9" fmla="*/ 10668 h 490347"/>
                <a:gd name="connsiteX10" fmla="*/ 1268254 w 1279016"/>
                <a:gd name="connsiteY10" fmla="*/ 10668 h 490347"/>
                <a:gd name="connsiteX11" fmla="*/ 1268254 w 1279016"/>
                <a:gd name="connsiteY11" fmla="*/ 478441 h 490347"/>
                <a:gd name="connsiteX12" fmla="*/ 6001 w 1279016"/>
                <a:gd name="connsiteY12" fmla="*/ 478441 h 490347"/>
                <a:gd name="connsiteX13" fmla="*/ 6001 w 1279016"/>
                <a:gd name="connsiteY13" fmla="*/ 484441 h 490347"/>
                <a:gd name="connsiteX14" fmla="*/ 10763 w 1279016"/>
                <a:gd name="connsiteY14" fmla="*/ 484441 h 490347"/>
                <a:gd name="connsiteX15" fmla="*/ 6001 w 1279016"/>
                <a:gd name="connsiteY15" fmla="*/ 484441 h 490347"/>
                <a:gd name="connsiteX16" fmla="*/ 6001 w 1279016"/>
                <a:gd name="connsiteY16" fmla="*/ 484441 h 49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79016" h="490347">
                  <a:moveTo>
                    <a:pt x="6001" y="484441"/>
                  </a:moveTo>
                  <a:lnTo>
                    <a:pt x="6001" y="490347"/>
                  </a:lnTo>
                  <a:lnTo>
                    <a:pt x="1279017" y="490347"/>
                  </a:lnTo>
                  <a:lnTo>
                    <a:pt x="1279017" y="0"/>
                  </a:lnTo>
                  <a:lnTo>
                    <a:pt x="0" y="0"/>
                  </a:lnTo>
                  <a:lnTo>
                    <a:pt x="0" y="490347"/>
                  </a:lnTo>
                  <a:lnTo>
                    <a:pt x="6001" y="490347"/>
                  </a:lnTo>
                  <a:lnTo>
                    <a:pt x="6001" y="484441"/>
                  </a:lnTo>
                  <a:lnTo>
                    <a:pt x="10763" y="484441"/>
                  </a:lnTo>
                  <a:lnTo>
                    <a:pt x="10763" y="10668"/>
                  </a:lnTo>
                  <a:lnTo>
                    <a:pt x="1268254" y="10668"/>
                  </a:lnTo>
                  <a:lnTo>
                    <a:pt x="1268254" y="478441"/>
                  </a:lnTo>
                  <a:lnTo>
                    <a:pt x="6001" y="478441"/>
                  </a:lnTo>
                  <a:lnTo>
                    <a:pt x="6001" y="484441"/>
                  </a:lnTo>
                  <a:lnTo>
                    <a:pt x="10763" y="484441"/>
                  </a:lnTo>
                  <a:lnTo>
                    <a:pt x="6001" y="484441"/>
                  </a:lnTo>
                  <a:lnTo>
                    <a:pt x="6001" y="484441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17" name="任意多边形 95">
              <a:extLst>
                <a:ext uri="{FF2B5EF4-FFF2-40B4-BE49-F238E27FC236}">
                  <a16:creationId xmlns:a16="http://schemas.microsoft.com/office/drawing/2014/main" id="{AE2F90BE-A4B5-ACE4-D1E0-170D1C8818D6}"/>
                </a:ext>
              </a:extLst>
            </p:cNvPr>
            <p:cNvSpPr/>
            <p:nvPr/>
          </p:nvSpPr>
          <p:spPr>
            <a:xfrm>
              <a:off x="4311777" y="2638139"/>
              <a:ext cx="1271016" cy="490347"/>
            </a:xfrm>
            <a:custGeom>
              <a:avLst/>
              <a:gdLst>
                <a:gd name="connsiteX0" fmla="*/ 1268635 w 1271016"/>
                <a:gd name="connsiteY0" fmla="*/ 0 h 490347"/>
                <a:gd name="connsiteX1" fmla="*/ 0 w 1271016"/>
                <a:gd name="connsiteY1" fmla="*/ 478441 h 490347"/>
                <a:gd name="connsiteX2" fmla="*/ 6001 w 1271016"/>
                <a:gd name="connsiteY2" fmla="*/ 490347 h 490347"/>
                <a:gd name="connsiteX3" fmla="*/ 1271016 w 1271016"/>
                <a:gd name="connsiteY3" fmla="*/ 10668 h 490347"/>
                <a:gd name="connsiteX4" fmla="*/ 1268635 w 1271016"/>
                <a:gd name="connsiteY4" fmla="*/ 0 h 490347"/>
                <a:gd name="connsiteX5" fmla="*/ 1268635 w 1271016"/>
                <a:gd name="connsiteY5" fmla="*/ 0 h 49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1016" h="490347">
                  <a:moveTo>
                    <a:pt x="1268635" y="0"/>
                  </a:moveTo>
                  <a:lnTo>
                    <a:pt x="0" y="478441"/>
                  </a:lnTo>
                  <a:lnTo>
                    <a:pt x="6001" y="490347"/>
                  </a:lnTo>
                  <a:lnTo>
                    <a:pt x="1271016" y="10668"/>
                  </a:lnTo>
                  <a:lnTo>
                    <a:pt x="1268635" y="0"/>
                  </a:lnTo>
                  <a:lnTo>
                    <a:pt x="1268635" y="0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18" name="任意多边形 96">
              <a:extLst>
                <a:ext uri="{FF2B5EF4-FFF2-40B4-BE49-F238E27FC236}">
                  <a16:creationId xmlns:a16="http://schemas.microsoft.com/office/drawing/2014/main" id="{AA2693D9-80C3-5E90-7537-52E070210F1A}"/>
                </a:ext>
              </a:extLst>
            </p:cNvPr>
            <p:cNvSpPr/>
            <p:nvPr/>
          </p:nvSpPr>
          <p:spPr>
            <a:xfrm>
              <a:off x="4311777" y="2638139"/>
              <a:ext cx="1271016" cy="490347"/>
            </a:xfrm>
            <a:custGeom>
              <a:avLst/>
              <a:gdLst>
                <a:gd name="connsiteX0" fmla="*/ 0 w 1271016"/>
                <a:gd name="connsiteY0" fmla="*/ 10668 h 490347"/>
                <a:gd name="connsiteX1" fmla="*/ 1268635 w 1271016"/>
                <a:gd name="connsiteY1" fmla="*/ 490347 h 490347"/>
                <a:gd name="connsiteX2" fmla="*/ 1271016 w 1271016"/>
                <a:gd name="connsiteY2" fmla="*/ 478441 h 490347"/>
                <a:gd name="connsiteX3" fmla="*/ 6001 w 1271016"/>
                <a:gd name="connsiteY3" fmla="*/ 0 h 490347"/>
                <a:gd name="connsiteX4" fmla="*/ 0 w 1271016"/>
                <a:gd name="connsiteY4" fmla="*/ 10668 h 490347"/>
                <a:gd name="connsiteX5" fmla="*/ 0 w 1271016"/>
                <a:gd name="connsiteY5" fmla="*/ 10668 h 49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1016" h="490347">
                  <a:moveTo>
                    <a:pt x="0" y="10668"/>
                  </a:moveTo>
                  <a:lnTo>
                    <a:pt x="1268635" y="490347"/>
                  </a:lnTo>
                  <a:lnTo>
                    <a:pt x="1271016" y="478441"/>
                  </a:lnTo>
                  <a:lnTo>
                    <a:pt x="6001" y="0"/>
                  </a:lnTo>
                  <a:lnTo>
                    <a:pt x="0" y="10668"/>
                  </a:lnTo>
                  <a:lnTo>
                    <a:pt x="0" y="10668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19" name="任意多边形 97">
              <a:extLst>
                <a:ext uri="{FF2B5EF4-FFF2-40B4-BE49-F238E27FC236}">
                  <a16:creationId xmlns:a16="http://schemas.microsoft.com/office/drawing/2014/main" id="{D151D42D-3BD1-59AB-EC2A-EC4D32FBD5C4}"/>
                </a:ext>
              </a:extLst>
            </p:cNvPr>
            <p:cNvSpPr/>
            <p:nvPr/>
          </p:nvSpPr>
          <p:spPr>
            <a:xfrm>
              <a:off x="4330065" y="3249645"/>
              <a:ext cx="1252728" cy="62864"/>
            </a:xfrm>
            <a:custGeom>
              <a:avLst/>
              <a:gdLst>
                <a:gd name="connsiteX0" fmla="*/ 0 w 1252728"/>
                <a:gd name="connsiteY0" fmla="*/ 0 h 62864"/>
                <a:gd name="connsiteX1" fmla="*/ 1252728 w 1252728"/>
                <a:gd name="connsiteY1" fmla="*/ 0 h 62864"/>
                <a:gd name="connsiteX2" fmla="*/ 1252728 w 1252728"/>
                <a:gd name="connsiteY2" fmla="*/ 62865 h 62864"/>
                <a:gd name="connsiteX3" fmla="*/ 0 w 1252728"/>
                <a:gd name="connsiteY3" fmla="*/ 62865 h 62864"/>
                <a:gd name="connsiteX4" fmla="*/ 0 w 1252728"/>
                <a:gd name="connsiteY4" fmla="*/ 0 h 6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728" h="62864">
                  <a:moveTo>
                    <a:pt x="0" y="0"/>
                  </a:moveTo>
                  <a:lnTo>
                    <a:pt x="1252728" y="0"/>
                  </a:lnTo>
                  <a:lnTo>
                    <a:pt x="1252728" y="62865"/>
                  </a:lnTo>
                  <a:lnTo>
                    <a:pt x="0" y="62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0" name="任意多边形 98">
              <a:extLst>
                <a:ext uri="{FF2B5EF4-FFF2-40B4-BE49-F238E27FC236}">
                  <a16:creationId xmlns:a16="http://schemas.microsoft.com/office/drawing/2014/main" id="{1F373450-CCDF-C19A-EE13-B1C01A9292A8}"/>
                </a:ext>
              </a:extLst>
            </p:cNvPr>
            <p:cNvSpPr/>
            <p:nvPr/>
          </p:nvSpPr>
          <p:spPr>
            <a:xfrm>
              <a:off x="4330065" y="3382233"/>
              <a:ext cx="1252728" cy="62864"/>
            </a:xfrm>
            <a:custGeom>
              <a:avLst/>
              <a:gdLst>
                <a:gd name="connsiteX0" fmla="*/ 0 w 1252728"/>
                <a:gd name="connsiteY0" fmla="*/ 0 h 62864"/>
                <a:gd name="connsiteX1" fmla="*/ 1252728 w 1252728"/>
                <a:gd name="connsiteY1" fmla="*/ 0 h 62864"/>
                <a:gd name="connsiteX2" fmla="*/ 1252728 w 1252728"/>
                <a:gd name="connsiteY2" fmla="*/ 62865 h 62864"/>
                <a:gd name="connsiteX3" fmla="*/ 0 w 1252728"/>
                <a:gd name="connsiteY3" fmla="*/ 62865 h 62864"/>
                <a:gd name="connsiteX4" fmla="*/ 0 w 1252728"/>
                <a:gd name="connsiteY4" fmla="*/ 0 h 6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728" h="62864">
                  <a:moveTo>
                    <a:pt x="0" y="0"/>
                  </a:moveTo>
                  <a:lnTo>
                    <a:pt x="1252728" y="0"/>
                  </a:lnTo>
                  <a:lnTo>
                    <a:pt x="1252728" y="62865"/>
                  </a:lnTo>
                  <a:lnTo>
                    <a:pt x="0" y="62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6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任意多边形 99">
              <a:extLst>
                <a:ext uri="{FF2B5EF4-FFF2-40B4-BE49-F238E27FC236}">
                  <a16:creationId xmlns:a16="http://schemas.microsoft.com/office/drawing/2014/main" id="{973F29FA-D90D-15F1-2FD0-A5AB9EEC0005}"/>
                </a:ext>
              </a:extLst>
            </p:cNvPr>
            <p:cNvSpPr/>
            <p:nvPr/>
          </p:nvSpPr>
          <p:spPr>
            <a:xfrm>
              <a:off x="4330065" y="3512534"/>
              <a:ext cx="1252728" cy="64008"/>
            </a:xfrm>
            <a:custGeom>
              <a:avLst/>
              <a:gdLst>
                <a:gd name="connsiteX0" fmla="*/ 0 w 1252728"/>
                <a:gd name="connsiteY0" fmla="*/ 0 h 64008"/>
                <a:gd name="connsiteX1" fmla="*/ 1252728 w 1252728"/>
                <a:gd name="connsiteY1" fmla="*/ 0 h 64008"/>
                <a:gd name="connsiteX2" fmla="*/ 1252728 w 1252728"/>
                <a:gd name="connsiteY2" fmla="*/ 64008 h 64008"/>
                <a:gd name="connsiteX3" fmla="*/ 0 w 1252728"/>
                <a:gd name="connsiteY3" fmla="*/ 64008 h 64008"/>
                <a:gd name="connsiteX4" fmla="*/ 0 w 1252728"/>
                <a:gd name="connsiteY4" fmla="*/ 0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728" h="64008">
                  <a:moveTo>
                    <a:pt x="0" y="0"/>
                  </a:moveTo>
                  <a:lnTo>
                    <a:pt x="1252728" y="0"/>
                  </a:lnTo>
                  <a:lnTo>
                    <a:pt x="1252728" y="64008"/>
                  </a:lnTo>
                  <a:lnTo>
                    <a:pt x="0" y="64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6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任意多边形 100">
              <a:extLst>
                <a:ext uri="{FF2B5EF4-FFF2-40B4-BE49-F238E27FC236}">
                  <a16:creationId xmlns:a16="http://schemas.microsoft.com/office/drawing/2014/main" id="{A855D1C4-F97C-F428-AEBE-C128BDF5DE6F}"/>
                </a:ext>
              </a:extLst>
            </p:cNvPr>
            <p:cNvSpPr/>
            <p:nvPr/>
          </p:nvSpPr>
          <p:spPr>
            <a:xfrm>
              <a:off x="4330065" y="3645122"/>
              <a:ext cx="1252728" cy="61722"/>
            </a:xfrm>
            <a:custGeom>
              <a:avLst/>
              <a:gdLst>
                <a:gd name="connsiteX0" fmla="*/ 0 w 1252728"/>
                <a:gd name="connsiteY0" fmla="*/ 0 h 61722"/>
                <a:gd name="connsiteX1" fmla="*/ 1252728 w 1252728"/>
                <a:gd name="connsiteY1" fmla="*/ 0 h 61722"/>
                <a:gd name="connsiteX2" fmla="*/ 1252728 w 1252728"/>
                <a:gd name="connsiteY2" fmla="*/ 61722 h 61722"/>
                <a:gd name="connsiteX3" fmla="*/ 0 w 1252728"/>
                <a:gd name="connsiteY3" fmla="*/ 61722 h 61722"/>
                <a:gd name="connsiteX4" fmla="*/ 0 w 1252728"/>
                <a:gd name="connsiteY4" fmla="*/ 0 h 6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728" h="61722">
                  <a:moveTo>
                    <a:pt x="0" y="0"/>
                  </a:moveTo>
                  <a:lnTo>
                    <a:pt x="1252728" y="0"/>
                  </a:lnTo>
                  <a:lnTo>
                    <a:pt x="1252728" y="61722"/>
                  </a:lnTo>
                  <a:lnTo>
                    <a:pt x="0" y="61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6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任意多边形 101">
              <a:extLst>
                <a:ext uri="{FF2B5EF4-FFF2-40B4-BE49-F238E27FC236}">
                  <a16:creationId xmlns:a16="http://schemas.microsoft.com/office/drawing/2014/main" id="{160AC389-4640-AA2A-1966-0E96806D6739}"/>
                </a:ext>
              </a:extLst>
            </p:cNvPr>
            <p:cNvSpPr/>
            <p:nvPr/>
          </p:nvSpPr>
          <p:spPr>
            <a:xfrm>
              <a:off x="5690235" y="2642712"/>
              <a:ext cx="785241" cy="84581"/>
            </a:xfrm>
            <a:custGeom>
              <a:avLst/>
              <a:gdLst>
                <a:gd name="connsiteX0" fmla="*/ 0 w 785241"/>
                <a:gd name="connsiteY0" fmla="*/ 0 h 84581"/>
                <a:gd name="connsiteX1" fmla="*/ 785241 w 785241"/>
                <a:gd name="connsiteY1" fmla="*/ 0 h 84581"/>
                <a:gd name="connsiteX2" fmla="*/ 785241 w 785241"/>
                <a:gd name="connsiteY2" fmla="*/ 84582 h 84581"/>
                <a:gd name="connsiteX3" fmla="*/ 0 w 785241"/>
                <a:gd name="connsiteY3" fmla="*/ 84582 h 84581"/>
                <a:gd name="connsiteX4" fmla="*/ 0 w 785241"/>
                <a:gd name="connsiteY4" fmla="*/ 0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241" h="84581">
                  <a:moveTo>
                    <a:pt x="0" y="0"/>
                  </a:moveTo>
                  <a:lnTo>
                    <a:pt x="785241" y="0"/>
                  </a:lnTo>
                  <a:lnTo>
                    <a:pt x="785241" y="84582"/>
                  </a:lnTo>
                  <a:lnTo>
                    <a:pt x="0" y="84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任意多边形 102">
              <a:extLst>
                <a:ext uri="{FF2B5EF4-FFF2-40B4-BE49-F238E27FC236}">
                  <a16:creationId xmlns:a16="http://schemas.microsoft.com/office/drawing/2014/main" id="{1BDFCB1D-DD89-1F22-564B-22BC0868E435}"/>
                </a:ext>
              </a:extLst>
            </p:cNvPr>
            <p:cNvSpPr/>
            <p:nvPr/>
          </p:nvSpPr>
          <p:spPr>
            <a:xfrm>
              <a:off x="5690235" y="2790158"/>
              <a:ext cx="785241" cy="84582"/>
            </a:xfrm>
            <a:custGeom>
              <a:avLst/>
              <a:gdLst>
                <a:gd name="connsiteX0" fmla="*/ 0 w 785241"/>
                <a:gd name="connsiteY0" fmla="*/ 0 h 84582"/>
                <a:gd name="connsiteX1" fmla="*/ 785241 w 785241"/>
                <a:gd name="connsiteY1" fmla="*/ 0 h 84582"/>
                <a:gd name="connsiteX2" fmla="*/ 785241 w 785241"/>
                <a:gd name="connsiteY2" fmla="*/ 84582 h 84582"/>
                <a:gd name="connsiteX3" fmla="*/ 0 w 785241"/>
                <a:gd name="connsiteY3" fmla="*/ 84582 h 84582"/>
                <a:gd name="connsiteX4" fmla="*/ 0 w 785241"/>
                <a:gd name="connsiteY4" fmla="*/ 0 h 8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241" h="84582">
                  <a:moveTo>
                    <a:pt x="0" y="0"/>
                  </a:moveTo>
                  <a:lnTo>
                    <a:pt x="785241" y="0"/>
                  </a:lnTo>
                  <a:lnTo>
                    <a:pt x="785241" y="84582"/>
                  </a:lnTo>
                  <a:lnTo>
                    <a:pt x="0" y="84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任意多边形 103">
              <a:extLst>
                <a:ext uri="{FF2B5EF4-FFF2-40B4-BE49-F238E27FC236}">
                  <a16:creationId xmlns:a16="http://schemas.microsoft.com/office/drawing/2014/main" id="{7BCF76B2-289D-5D0E-7C2C-2E46684B2F5E}"/>
                </a:ext>
              </a:extLst>
            </p:cNvPr>
            <p:cNvSpPr/>
            <p:nvPr/>
          </p:nvSpPr>
          <p:spPr>
            <a:xfrm>
              <a:off x="5690235" y="2937605"/>
              <a:ext cx="785241" cy="84582"/>
            </a:xfrm>
            <a:custGeom>
              <a:avLst/>
              <a:gdLst>
                <a:gd name="connsiteX0" fmla="*/ 0 w 785241"/>
                <a:gd name="connsiteY0" fmla="*/ 0 h 84582"/>
                <a:gd name="connsiteX1" fmla="*/ 785241 w 785241"/>
                <a:gd name="connsiteY1" fmla="*/ 0 h 84582"/>
                <a:gd name="connsiteX2" fmla="*/ 785241 w 785241"/>
                <a:gd name="connsiteY2" fmla="*/ 84582 h 84582"/>
                <a:gd name="connsiteX3" fmla="*/ 0 w 785241"/>
                <a:gd name="connsiteY3" fmla="*/ 84582 h 84582"/>
                <a:gd name="connsiteX4" fmla="*/ 0 w 785241"/>
                <a:gd name="connsiteY4" fmla="*/ 0 h 8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241" h="84582">
                  <a:moveTo>
                    <a:pt x="0" y="0"/>
                  </a:moveTo>
                  <a:lnTo>
                    <a:pt x="785241" y="0"/>
                  </a:lnTo>
                  <a:lnTo>
                    <a:pt x="785241" y="84582"/>
                  </a:lnTo>
                  <a:lnTo>
                    <a:pt x="0" y="84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任意多边形 104">
              <a:extLst>
                <a:ext uri="{FF2B5EF4-FFF2-40B4-BE49-F238E27FC236}">
                  <a16:creationId xmlns:a16="http://schemas.microsoft.com/office/drawing/2014/main" id="{E90A7A64-A9E4-0EE0-4FBD-2CD814582EDE}"/>
                </a:ext>
              </a:extLst>
            </p:cNvPr>
            <p:cNvSpPr/>
            <p:nvPr/>
          </p:nvSpPr>
          <p:spPr>
            <a:xfrm>
              <a:off x="5690235" y="3083909"/>
              <a:ext cx="785241" cy="84582"/>
            </a:xfrm>
            <a:custGeom>
              <a:avLst/>
              <a:gdLst>
                <a:gd name="connsiteX0" fmla="*/ 0 w 785241"/>
                <a:gd name="connsiteY0" fmla="*/ 0 h 84582"/>
                <a:gd name="connsiteX1" fmla="*/ 785241 w 785241"/>
                <a:gd name="connsiteY1" fmla="*/ 0 h 84582"/>
                <a:gd name="connsiteX2" fmla="*/ 785241 w 785241"/>
                <a:gd name="connsiteY2" fmla="*/ 84582 h 84582"/>
                <a:gd name="connsiteX3" fmla="*/ 0 w 785241"/>
                <a:gd name="connsiteY3" fmla="*/ 84582 h 84582"/>
                <a:gd name="connsiteX4" fmla="*/ 0 w 785241"/>
                <a:gd name="connsiteY4" fmla="*/ 0 h 8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241" h="84582">
                  <a:moveTo>
                    <a:pt x="0" y="0"/>
                  </a:moveTo>
                  <a:lnTo>
                    <a:pt x="785241" y="0"/>
                  </a:lnTo>
                  <a:lnTo>
                    <a:pt x="785241" y="84582"/>
                  </a:lnTo>
                  <a:lnTo>
                    <a:pt x="0" y="84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任意多边形 105">
              <a:extLst>
                <a:ext uri="{FF2B5EF4-FFF2-40B4-BE49-F238E27FC236}">
                  <a16:creationId xmlns:a16="http://schemas.microsoft.com/office/drawing/2014/main" id="{C7320473-C7D8-FDB1-1F02-3158FF571213}"/>
                </a:ext>
              </a:extLst>
            </p:cNvPr>
            <p:cNvSpPr/>
            <p:nvPr/>
          </p:nvSpPr>
          <p:spPr>
            <a:xfrm>
              <a:off x="5690235" y="3227928"/>
              <a:ext cx="531494" cy="84581"/>
            </a:xfrm>
            <a:custGeom>
              <a:avLst/>
              <a:gdLst>
                <a:gd name="connsiteX0" fmla="*/ 0 w 531494"/>
                <a:gd name="connsiteY0" fmla="*/ 0 h 84581"/>
                <a:gd name="connsiteX1" fmla="*/ 531495 w 531494"/>
                <a:gd name="connsiteY1" fmla="*/ 0 h 84581"/>
                <a:gd name="connsiteX2" fmla="*/ 531495 w 531494"/>
                <a:gd name="connsiteY2" fmla="*/ 84582 h 84581"/>
                <a:gd name="connsiteX3" fmla="*/ 0 w 531494"/>
                <a:gd name="connsiteY3" fmla="*/ 84582 h 84581"/>
                <a:gd name="connsiteX4" fmla="*/ 0 w 531494"/>
                <a:gd name="connsiteY4" fmla="*/ 0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94" h="84581">
                  <a:moveTo>
                    <a:pt x="0" y="0"/>
                  </a:moveTo>
                  <a:lnTo>
                    <a:pt x="531495" y="0"/>
                  </a:lnTo>
                  <a:lnTo>
                    <a:pt x="531495" y="84582"/>
                  </a:lnTo>
                  <a:lnTo>
                    <a:pt x="0" y="84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任意多边形 106">
              <a:extLst>
                <a:ext uri="{FF2B5EF4-FFF2-40B4-BE49-F238E27FC236}">
                  <a16:creationId xmlns:a16="http://schemas.microsoft.com/office/drawing/2014/main" id="{731DECEE-9786-FA86-CB66-DF3B5755DEAD}"/>
                </a:ext>
              </a:extLst>
            </p:cNvPr>
            <p:cNvSpPr/>
            <p:nvPr/>
          </p:nvSpPr>
          <p:spPr>
            <a:xfrm>
              <a:off x="5690235" y="3397092"/>
              <a:ext cx="115442" cy="115442"/>
            </a:xfrm>
            <a:custGeom>
              <a:avLst/>
              <a:gdLst>
                <a:gd name="connsiteX0" fmla="*/ 0 w 115442"/>
                <a:gd name="connsiteY0" fmla="*/ 57721 h 115442"/>
                <a:gd name="connsiteX1" fmla="*/ 57721 w 115442"/>
                <a:gd name="connsiteY1" fmla="*/ 0 h 115442"/>
                <a:gd name="connsiteX2" fmla="*/ 115443 w 115442"/>
                <a:gd name="connsiteY2" fmla="*/ 57721 h 115442"/>
                <a:gd name="connsiteX3" fmla="*/ 57721 w 115442"/>
                <a:gd name="connsiteY3" fmla="*/ 115443 h 115442"/>
                <a:gd name="connsiteX4" fmla="*/ 0 w 115442"/>
                <a:gd name="connsiteY4" fmla="*/ 57721 h 115442"/>
                <a:gd name="connsiteX5" fmla="*/ 0 w 115442"/>
                <a:gd name="connsiteY5" fmla="*/ 57721 h 115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442" h="115442">
                  <a:moveTo>
                    <a:pt x="0" y="57721"/>
                  </a:moveTo>
                  <a:cubicBezTo>
                    <a:pt x="0" y="25813"/>
                    <a:pt x="25813" y="0"/>
                    <a:pt x="57721" y="0"/>
                  </a:cubicBezTo>
                  <a:cubicBezTo>
                    <a:pt x="89630" y="0"/>
                    <a:pt x="115443" y="25813"/>
                    <a:pt x="115443" y="57721"/>
                  </a:cubicBezTo>
                  <a:cubicBezTo>
                    <a:pt x="115443" y="89630"/>
                    <a:pt x="89630" y="115443"/>
                    <a:pt x="57721" y="115443"/>
                  </a:cubicBezTo>
                  <a:cubicBezTo>
                    <a:pt x="25813" y="115443"/>
                    <a:pt x="0" y="89630"/>
                    <a:pt x="0" y="57721"/>
                  </a:cubicBezTo>
                  <a:lnTo>
                    <a:pt x="0" y="57721"/>
                  </a:lnTo>
                  <a:close/>
                </a:path>
              </a:pathLst>
            </a:custGeom>
            <a:solidFill>
              <a:srgbClr val="2268D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9" name="任意多边形 107">
              <a:extLst>
                <a:ext uri="{FF2B5EF4-FFF2-40B4-BE49-F238E27FC236}">
                  <a16:creationId xmlns:a16="http://schemas.microsoft.com/office/drawing/2014/main" id="{1D164345-1CD8-3659-055B-69D564B990FA}"/>
                </a:ext>
              </a:extLst>
            </p:cNvPr>
            <p:cNvSpPr/>
            <p:nvPr/>
          </p:nvSpPr>
          <p:spPr>
            <a:xfrm>
              <a:off x="5834253" y="3397092"/>
              <a:ext cx="115442" cy="115442"/>
            </a:xfrm>
            <a:custGeom>
              <a:avLst/>
              <a:gdLst>
                <a:gd name="connsiteX0" fmla="*/ 0 w 115442"/>
                <a:gd name="connsiteY0" fmla="*/ 57721 h 115442"/>
                <a:gd name="connsiteX1" fmla="*/ 57721 w 115442"/>
                <a:gd name="connsiteY1" fmla="*/ 0 h 115442"/>
                <a:gd name="connsiteX2" fmla="*/ 115443 w 115442"/>
                <a:gd name="connsiteY2" fmla="*/ 57721 h 115442"/>
                <a:gd name="connsiteX3" fmla="*/ 57721 w 115442"/>
                <a:gd name="connsiteY3" fmla="*/ 115443 h 115442"/>
                <a:gd name="connsiteX4" fmla="*/ 0 w 115442"/>
                <a:gd name="connsiteY4" fmla="*/ 57721 h 115442"/>
                <a:gd name="connsiteX5" fmla="*/ 0 w 115442"/>
                <a:gd name="connsiteY5" fmla="*/ 57721 h 115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442" h="115442">
                  <a:moveTo>
                    <a:pt x="0" y="57721"/>
                  </a:moveTo>
                  <a:cubicBezTo>
                    <a:pt x="0" y="25813"/>
                    <a:pt x="25813" y="0"/>
                    <a:pt x="57721" y="0"/>
                  </a:cubicBezTo>
                  <a:cubicBezTo>
                    <a:pt x="89630" y="0"/>
                    <a:pt x="115443" y="25813"/>
                    <a:pt x="115443" y="57721"/>
                  </a:cubicBezTo>
                  <a:cubicBezTo>
                    <a:pt x="115443" y="89630"/>
                    <a:pt x="89630" y="115443"/>
                    <a:pt x="57721" y="115443"/>
                  </a:cubicBezTo>
                  <a:cubicBezTo>
                    <a:pt x="25813" y="115443"/>
                    <a:pt x="0" y="89630"/>
                    <a:pt x="0" y="57721"/>
                  </a:cubicBezTo>
                  <a:lnTo>
                    <a:pt x="0" y="57721"/>
                  </a:lnTo>
                  <a:close/>
                </a:path>
              </a:pathLst>
            </a:custGeom>
            <a:solidFill>
              <a:srgbClr val="2268D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30" name="任意多边形 108">
              <a:extLst>
                <a:ext uri="{FF2B5EF4-FFF2-40B4-BE49-F238E27FC236}">
                  <a16:creationId xmlns:a16="http://schemas.microsoft.com/office/drawing/2014/main" id="{869EF8A5-EF7E-4187-5E1F-3AA061FD7244}"/>
                </a:ext>
              </a:extLst>
            </p:cNvPr>
            <p:cNvSpPr/>
            <p:nvPr/>
          </p:nvSpPr>
          <p:spPr>
            <a:xfrm>
              <a:off x="5980557" y="3397092"/>
              <a:ext cx="115443" cy="115442"/>
            </a:xfrm>
            <a:custGeom>
              <a:avLst/>
              <a:gdLst>
                <a:gd name="connsiteX0" fmla="*/ 0 w 115443"/>
                <a:gd name="connsiteY0" fmla="*/ 57721 h 115442"/>
                <a:gd name="connsiteX1" fmla="*/ 57721 w 115443"/>
                <a:gd name="connsiteY1" fmla="*/ 0 h 115442"/>
                <a:gd name="connsiteX2" fmla="*/ 115443 w 115443"/>
                <a:gd name="connsiteY2" fmla="*/ 57721 h 115442"/>
                <a:gd name="connsiteX3" fmla="*/ 57721 w 115443"/>
                <a:gd name="connsiteY3" fmla="*/ 115443 h 115442"/>
                <a:gd name="connsiteX4" fmla="*/ 0 w 115443"/>
                <a:gd name="connsiteY4" fmla="*/ 57721 h 115442"/>
                <a:gd name="connsiteX5" fmla="*/ 0 w 115443"/>
                <a:gd name="connsiteY5" fmla="*/ 57721 h 115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443" h="115442">
                  <a:moveTo>
                    <a:pt x="0" y="57721"/>
                  </a:moveTo>
                  <a:cubicBezTo>
                    <a:pt x="0" y="25813"/>
                    <a:pt x="25813" y="0"/>
                    <a:pt x="57721" y="0"/>
                  </a:cubicBezTo>
                  <a:cubicBezTo>
                    <a:pt x="89630" y="0"/>
                    <a:pt x="115443" y="25813"/>
                    <a:pt x="115443" y="57721"/>
                  </a:cubicBezTo>
                  <a:cubicBezTo>
                    <a:pt x="115443" y="89630"/>
                    <a:pt x="89630" y="115443"/>
                    <a:pt x="57721" y="115443"/>
                  </a:cubicBezTo>
                  <a:cubicBezTo>
                    <a:pt x="25813" y="115443"/>
                    <a:pt x="0" y="89630"/>
                    <a:pt x="0" y="57721"/>
                  </a:cubicBezTo>
                  <a:lnTo>
                    <a:pt x="0" y="57721"/>
                  </a:lnTo>
                  <a:close/>
                </a:path>
              </a:pathLst>
            </a:custGeom>
            <a:solidFill>
              <a:srgbClr val="F521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31" name="任意多边形 109">
              <a:extLst>
                <a:ext uri="{FF2B5EF4-FFF2-40B4-BE49-F238E27FC236}">
                  <a16:creationId xmlns:a16="http://schemas.microsoft.com/office/drawing/2014/main" id="{85B75FB5-BDCF-D4D2-1F2B-3B7CF338C6DF}"/>
                </a:ext>
              </a:extLst>
            </p:cNvPr>
            <p:cNvSpPr/>
            <p:nvPr/>
          </p:nvSpPr>
          <p:spPr>
            <a:xfrm>
              <a:off x="6572631" y="2274666"/>
              <a:ext cx="1554480" cy="1979675"/>
            </a:xfrm>
            <a:custGeom>
              <a:avLst/>
              <a:gdLst>
                <a:gd name="connsiteX0" fmla="*/ 0 w 1554480"/>
                <a:gd name="connsiteY0" fmla="*/ 0 h 1979675"/>
                <a:gd name="connsiteX1" fmla="*/ 1554480 w 1554480"/>
                <a:gd name="connsiteY1" fmla="*/ 0 h 1979675"/>
                <a:gd name="connsiteX2" fmla="*/ 1554480 w 1554480"/>
                <a:gd name="connsiteY2" fmla="*/ 1979676 h 1979675"/>
                <a:gd name="connsiteX3" fmla="*/ 0 w 1554480"/>
                <a:gd name="connsiteY3" fmla="*/ 1979676 h 1979675"/>
                <a:gd name="connsiteX4" fmla="*/ 0 w 1554480"/>
                <a:gd name="connsiteY4" fmla="*/ 0 h 197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480" h="1979675">
                  <a:moveTo>
                    <a:pt x="0" y="0"/>
                  </a:moveTo>
                  <a:lnTo>
                    <a:pt x="1554480" y="0"/>
                  </a:lnTo>
                  <a:lnTo>
                    <a:pt x="1554480" y="1979676"/>
                  </a:lnTo>
                  <a:lnTo>
                    <a:pt x="0" y="1979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任意多边形 110">
              <a:extLst>
                <a:ext uri="{FF2B5EF4-FFF2-40B4-BE49-F238E27FC236}">
                  <a16:creationId xmlns:a16="http://schemas.microsoft.com/office/drawing/2014/main" id="{84C1ABB8-D349-BE29-B945-7F6E150CCD9C}"/>
                </a:ext>
              </a:extLst>
            </p:cNvPr>
            <p:cNvSpPr/>
            <p:nvPr/>
          </p:nvSpPr>
          <p:spPr>
            <a:xfrm>
              <a:off x="6721221" y="3232500"/>
              <a:ext cx="1279016" cy="806958"/>
            </a:xfrm>
            <a:custGeom>
              <a:avLst/>
              <a:gdLst>
                <a:gd name="connsiteX0" fmla="*/ 0 w 1279016"/>
                <a:gd name="connsiteY0" fmla="*/ 0 h 806958"/>
                <a:gd name="connsiteX1" fmla="*/ 1279017 w 1279016"/>
                <a:gd name="connsiteY1" fmla="*/ 0 h 806958"/>
                <a:gd name="connsiteX2" fmla="*/ 1279017 w 1279016"/>
                <a:gd name="connsiteY2" fmla="*/ 806958 h 806958"/>
                <a:gd name="connsiteX3" fmla="*/ 0 w 1279016"/>
                <a:gd name="connsiteY3" fmla="*/ 806958 h 806958"/>
                <a:gd name="connsiteX4" fmla="*/ 0 w 1279016"/>
                <a:gd name="connsiteY4" fmla="*/ 0 h 80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016" h="806958">
                  <a:moveTo>
                    <a:pt x="0" y="0"/>
                  </a:moveTo>
                  <a:lnTo>
                    <a:pt x="1279017" y="0"/>
                  </a:lnTo>
                  <a:lnTo>
                    <a:pt x="1279017" y="806958"/>
                  </a:lnTo>
                  <a:lnTo>
                    <a:pt x="0" y="806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33" name="任意多边形 111">
              <a:extLst>
                <a:ext uri="{FF2B5EF4-FFF2-40B4-BE49-F238E27FC236}">
                  <a16:creationId xmlns:a16="http://schemas.microsoft.com/office/drawing/2014/main" id="{C89D91C4-956E-5C9C-1118-A65DD1100760}"/>
                </a:ext>
              </a:extLst>
            </p:cNvPr>
            <p:cNvSpPr/>
            <p:nvPr/>
          </p:nvSpPr>
          <p:spPr>
            <a:xfrm>
              <a:off x="7236714" y="3494246"/>
              <a:ext cx="246888" cy="249174"/>
            </a:xfrm>
            <a:custGeom>
              <a:avLst/>
              <a:gdLst>
                <a:gd name="connsiteX0" fmla="*/ 0 w 246888"/>
                <a:gd name="connsiteY0" fmla="*/ 124587 h 249174"/>
                <a:gd name="connsiteX1" fmla="*/ 123444 w 246888"/>
                <a:gd name="connsiteY1" fmla="*/ 0 h 249174"/>
                <a:gd name="connsiteX2" fmla="*/ 246888 w 246888"/>
                <a:gd name="connsiteY2" fmla="*/ 124587 h 249174"/>
                <a:gd name="connsiteX3" fmla="*/ 123444 w 246888"/>
                <a:gd name="connsiteY3" fmla="*/ 249174 h 249174"/>
                <a:gd name="connsiteX4" fmla="*/ 0 w 246888"/>
                <a:gd name="connsiteY4" fmla="*/ 124587 h 249174"/>
                <a:gd name="connsiteX5" fmla="*/ 0 w 246888"/>
                <a:gd name="connsiteY5" fmla="*/ 124587 h 249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6888" h="249174">
                  <a:moveTo>
                    <a:pt x="0" y="124587"/>
                  </a:moveTo>
                  <a:cubicBezTo>
                    <a:pt x="0" y="55817"/>
                    <a:pt x="55245" y="0"/>
                    <a:pt x="123444" y="0"/>
                  </a:cubicBezTo>
                  <a:cubicBezTo>
                    <a:pt x="191643" y="0"/>
                    <a:pt x="246888" y="55817"/>
                    <a:pt x="246888" y="124587"/>
                  </a:cubicBezTo>
                  <a:cubicBezTo>
                    <a:pt x="246888" y="193358"/>
                    <a:pt x="191643" y="249174"/>
                    <a:pt x="123444" y="249174"/>
                  </a:cubicBezTo>
                  <a:cubicBezTo>
                    <a:pt x="55245" y="249174"/>
                    <a:pt x="0" y="193358"/>
                    <a:pt x="0" y="124587"/>
                  </a:cubicBezTo>
                  <a:lnTo>
                    <a:pt x="0" y="12458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任意多边形 112">
              <a:extLst>
                <a:ext uri="{FF2B5EF4-FFF2-40B4-BE49-F238E27FC236}">
                  <a16:creationId xmlns:a16="http://schemas.microsoft.com/office/drawing/2014/main" id="{BDF0EFA4-6AEF-E260-AB82-6CA55EAAA0B8}"/>
                </a:ext>
              </a:extLst>
            </p:cNvPr>
            <p:cNvSpPr/>
            <p:nvPr/>
          </p:nvSpPr>
          <p:spPr>
            <a:xfrm>
              <a:off x="7329297" y="3568542"/>
              <a:ext cx="88011" cy="105155"/>
            </a:xfrm>
            <a:custGeom>
              <a:avLst/>
              <a:gdLst>
                <a:gd name="connsiteX0" fmla="*/ 88011 w 88011"/>
                <a:gd name="connsiteY0" fmla="*/ 51340 h 105155"/>
                <a:gd name="connsiteX1" fmla="*/ 0 w 88011"/>
                <a:gd name="connsiteY1" fmla="*/ 105156 h 105155"/>
                <a:gd name="connsiteX2" fmla="*/ 0 w 88011"/>
                <a:gd name="connsiteY2" fmla="*/ 0 h 105155"/>
                <a:gd name="connsiteX3" fmla="*/ 88011 w 88011"/>
                <a:gd name="connsiteY3" fmla="*/ 51340 h 105155"/>
                <a:gd name="connsiteX4" fmla="*/ 88011 w 88011"/>
                <a:gd name="connsiteY4" fmla="*/ 51340 h 10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11" h="105155">
                  <a:moveTo>
                    <a:pt x="88011" y="51340"/>
                  </a:moveTo>
                  <a:lnTo>
                    <a:pt x="0" y="105156"/>
                  </a:lnTo>
                  <a:lnTo>
                    <a:pt x="0" y="0"/>
                  </a:lnTo>
                  <a:lnTo>
                    <a:pt x="88011" y="51340"/>
                  </a:lnTo>
                  <a:lnTo>
                    <a:pt x="88011" y="51340"/>
                  </a:lnTo>
                  <a:close/>
                </a:path>
              </a:pathLst>
            </a:custGeom>
            <a:solidFill>
              <a:srgbClr val="F521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35" name="任意多边形 113">
              <a:extLst>
                <a:ext uri="{FF2B5EF4-FFF2-40B4-BE49-F238E27FC236}">
                  <a16:creationId xmlns:a16="http://schemas.microsoft.com/office/drawing/2014/main" id="{12AD321D-0303-E082-E9E5-EA6C8899CB76}"/>
                </a:ext>
              </a:extLst>
            </p:cNvPr>
            <p:cNvSpPr/>
            <p:nvPr/>
          </p:nvSpPr>
          <p:spPr>
            <a:xfrm>
              <a:off x="6757797" y="3926300"/>
              <a:ext cx="1290351" cy="19431"/>
            </a:xfrm>
            <a:custGeom>
              <a:avLst/>
              <a:gdLst>
                <a:gd name="connsiteX0" fmla="*/ 11239 w 1290351"/>
                <a:gd name="connsiteY0" fmla="*/ 19431 h 19431"/>
                <a:gd name="connsiteX1" fmla="*/ 1279112 w 1290351"/>
                <a:gd name="connsiteY1" fmla="*/ 19431 h 19431"/>
                <a:gd name="connsiteX2" fmla="*/ 1290352 w 1290351"/>
                <a:gd name="connsiteY2" fmla="*/ 11144 h 19431"/>
                <a:gd name="connsiteX3" fmla="*/ 1279112 w 1290351"/>
                <a:gd name="connsiteY3" fmla="*/ 0 h 19431"/>
                <a:gd name="connsiteX4" fmla="*/ 11239 w 1290351"/>
                <a:gd name="connsiteY4" fmla="*/ 0 h 19431"/>
                <a:gd name="connsiteX5" fmla="*/ 0 w 1290351"/>
                <a:gd name="connsiteY5" fmla="*/ 11144 h 19431"/>
                <a:gd name="connsiteX6" fmla="*/ 11239 w 1290351"/>
                <a:gd name="connsiteY6" fmla="*/ 19431 h 1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351" h="19431">
                  <a:moveTo>
                    <a:pt x="11239" y="19431"/>
                  </a:moveTo>
                  <a:cubicBezTo>
                    <a:pt x="1279112" y="19431"/>
                    <a:pt x="1279112" y="19431"/>
                    <a:pt x="1279112" y="19431"/>
                  </a:cubicBezTo>
                  <a:cubicBezTo>
                    <a:pt x="1284732" y="19431"/>
                    <a:pt x="1290352" y="16669"/>
                    <a:pt x="1290352" y="11144"/>
                  </a:cubicBezTo>
                  <a:cubicBezTo>
                    <a:pt x="1290352" y="2858"/>
                    <a:pt x="1284732" y="0"/>
                    <a:pt x="1279112" y="0"/>
                  </a:cubicBezTo>
                  <a:cubicBezTo>
                    <a:pt x="11239" y="0"/>
                    <a:pt x="11239" y="0"/>
                    <a:pt x="11239" y="0"/>
                  </a:cubicBezTo>
                  <a:cubicBezTo>
                    <a:pt x="5620" y="0"/>
                    <a:pt x="0" y="2762"/>
                    <a:pt x="0" y="11144"/>
                  </a:cubicBezTo>
                  <a:cubicBezTo>
                    <a:pt x="0" y="16669"/>
                    <a:pt x="5620" y="19431"/>
                    <a:pt x="11239" y="19431"/>
                  </a:cubicBezTo>
                </a:path>
              </a:pathLst>
            </a:custGeom>
            <a:solidFill>
              <a:srgbClr val="F521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36" name="任意多边形 114">
              <a:extLst>
                <a:ext uri="{FF2B5EF4-FFF2-40B4-BE49-F238E27FC236}">
                  <a16:creationId xmlns:a16="http://schemas.microsoft.com/office/drawing/2014/main" id="{63A3EBC3-6CB7-183B-C341-97903ECB4376}"/>
                </a:ext>
              </a:extLst>
            </p:cNvPr>
            <p:cNvSpPr/>
            <p:nvPr/>
          </p:nvSpPr>
          <p:spPr>
            <a:xfrm>
              <a:off x="6940677" y="3926300"/>
              <a:ext cx="1107471" cy="19431"/>
            </a:xfrm>
            <a:custGeom>
              <a:avLst/>
              <a:gdLst>
                <a:gd name="connsiteX0" fmla="*/ 11239 w 1107471"/>
                <a:gd name="connsiteY0" fmla="*/ 19431 h 19431"/>
                <a:gd name="connsiteX1" fmla="*/ 1096232 w 1107471"/>
                <a:gd name="connsiteY1" fmla="*/ 19431 h 19431"/>
                <a:gd name="connsiteX2" fmla="*/ 1107472 w 1107471"/>
                <a:gd name="connsiteY2" fmla="*/ 11144 h 19431"/>
                <a:gd name="connsiteX3" fmla="*/ 1096232 w 1107471"/>
                <a:gd name="connsiteY3" fmla="*/ 0 h 19431"/>
                <a:gd name="connsiteX4" fmla="*/ 11239 w 1107471"/>
                <a:gd name="connsiteY4" fmla="*/ 0 h 19431"/>
                <a:gd name="connsiteX5" fmla="*/ 0 w 1107471"/>
                <a:gd name="connsiteY5" fmla="*/ 11144 h 19431"/>
                <a:gd name="connsiteX6" fmla="*/ 11239 w 1107471"/>
                <a:gd name="connsiteY6" fmla="*/ 19431 h 1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7471" h="19431">
                  <a:moveTo>
                    <a:pt x="11239" y="19431"/>
                  </a:moveTo>
                  <a:cubicBezTo>
                    <a:pt x="1096232" y="19431"/>
                    <a:pt x="1096232" y="19431"/>
                    <a:pt x="1096232" y="19431"/>
                  </a:cubicBezTo>
                  <a:cubicBezTo>
                    <a:pt x="1101852" y="19431"/>
                    <a:pt x="1107472" y="16669"/>
                    <a:pt x="1107472" y="11144"/>
                  </a:cubicBezTo>
                  <a:cubicBezTo>
                    <a:pt x="1107472" y="2858"/>
                    <a:pt x="1101852" y="0"/>
                    <a:pt x="1096232" y="0"/>
                  </a:cubicBezTo>
                  <a:cubicBezTo>
                    <a:pt x="11239" y="0"/>
                    <a:pt x="11239" y="0"/>
                    <a:pt x="11239" y="0"/>
                  </a:cubicBezTo>
                  <a:cubicBezTo>
                    <a:pt x="5620" y="0"/>
                    <a:pt x="0" y="2762"/>
                    <a:pt x="0" y="11144"/>
                  </a:cubicBezTo>
                  <a:cubicBezTo>
                    <a:pt x="0" y="16669"/>
                    <a:pt x="5620" y="19431"/>
                    <a:pt x="11239" y="19431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任意多边形 115">
              <a:extLst>
                <a:ext uri="{FF2B5EF4-FFF2-40B4-BE49-F238E27FC236}">
                  <a16:creationId xmlns:a16="http://schemas.microsoft.com/office/drawing/2014/main" id="{AC960DA5-8DC9-8E70-8473-76249EBB9C78}"/>
                </a:ext>
              </a:extLst>
            </p:cNvPr>
            <p:cNvSpPr/>
            <p:nvPr/>
          </p:nvSpPr>
          <p:spPr>
            <a:xfrm>
              <a:off x="6929247" y="3912584"/>
              <a:ext cx="45720" cy="48006"/>
            </a:xfrm>
            <a:custGeom>
              <a:avLst/>
              <a:gdLst>
                <a:gd name="connsiteX0" fmla="*/ 0 w 45720"/>
                <a:gd name="connsiteY0" fmla="*/ 24003 h 48006"/>
                <a:gd name="connsiteX1" fmla="*/ 22860 w 45720"/>
                <a:gd name="connsiteY1" fmla="*/ 0 h 48006"/>
                <a:gd name="connsiteX2" fmla="*/ 45720 w 45720"/>
                <a:gd name="connsiteY2" fmla="*/ 24003 h 48006"/>
                <a:gd name="connsiteX3" fmla="*/ 22860 w 45720"/>
                <a:gd name="connsiteY3" fmla="*/ 48006 h 48006"/>
                <a:gd name="connsiteX4" fmla="*/ 0 w 45720"/>
                <a:gd name="connsiteY4" fmla="*/ 24003 h 48006"/>
                <a:gd name="connsiteX5" fmla="*/ 0 w 45720"/>
                <a:gd name="connsiteY5" fmla="*/ 24003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" h="48006">
                  <a:moveTo>
                    <a:pt x="0" y="24003"/>
                  </a:moveTo>
                  <a:cubicBezTo>
                    <a:pt x="0" y="10763"/>
                    <a:pt x="10192" y="0"/>
                    <a:pt x="22860" y="0"/>
                  </a:cubicBezTo>
                  <a:cubicBezTo>
                    <a:pt x="35528" y="0"/>
                    <a:pt x="45720" y="10763"/>
                    <a:pt x="45720" y="24003"/>
                  </a:cubicBezTo>
                  <a:cubicBezTo>
                    <a:pt x="45720" y="37243"/>
                    <a:pt x="35528" y="48006"/>
                    <a:pt x="22860" y="48006"/>
                  </a:cubicBezTo>
                  <a:cubicBezTo>
                    <a:pt x="10192" y="48006"/>
                    <a:pt x="0" y="37243"/>
                    <a:pt x="0" y="24003"/>
                  </a:cubicBezTo>
                  <a:lnTo>
                    <a:pt x="0" y="24003"/>
                  </a:lnTo>
                  <a:close/>
                </a:path>
              </a:pathLst>
            </a:custGeom>
            <a:solidFill>
              <a:srgbClr val="F521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38" name="任意多边形 116">
              <a:extLst>
                <a:ext uri="{FF2B5EF4-FFF2-40B4-BE49-F238E27FC236}">
                  <a16:creationId xmlns:a16="http://schemas.microsoft.com/office/drawing/2014/main" id="{616BFB8E-DB25-6CD1-234C-032EAF049226}"/>
                </a:ext>
              </a:extLst>
            </p:cNvPr>
            <p:cNvSpPr/>
            <p:nvPr/>
          </p:nvSpPr>
          <p:spPr>
            <a:xfrm>
              <a:off x="4122039" y="1990058"/>
              <a:ext cx="4112514" cy="177165"/>
            </a:xfrm>
            <a:custGeom>
              <a:avLst/>
              <a:gdLst>
                <a:gd name="connsiteX0" fmla="*/ 4019550 w 4112514"/>
                <a:gd name="connsiteY0" fmla="*/ 0 h 177165"/>
                <a:gd name="connsiteX1" fmla="*/ 95726 w 4112514"/>
                <a:gd name="connsiteY1" fmla="*/ 0 h 177165"/>
                <a:gd name="connsiteX2" fmla="*/ 0 w 4112514"/>
                <a:gd name="connsiteY2" fmla="*/ 95631 h 177165"/>
                <a:gd name="connsiteX3" fmla="*/ 0 w 4112514"/>
                <a:gd name="connsiteY3" fmla="*/ 177165 h 177165"/>
                <a:gd name="connsiteX4" fmla="*/ 4112514 w 4112514"/>
                <a:gd name="connsiteY4" fmla="*/ 177165 h 177165"/>
                <a:gd name="connsiteX5" fmla="*/ 4112514 w 4112514"/>
                <a:gd name="connsiteY5" fmla="*/ 95631 h 177165"/>
                <a:gd name="connsiteX6" fmla="*/ 4019550 w 4112514"/>
                <a:gd name="connsiteY6" fmla="*/ 0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2514" h="177165">
                  <a:moveTo>
                    <a:pt x="4019550" y="0"/>
                  </a:moveTo>
                  <a:cubicBezTo>
                    <a:pt x="95726" y="0"/>
                    <a:pt x="95726" y="0"/>
                    <a:pt x="95726" y="0"/>
                  </a:cubicBezTo>
                  <a:cubicBezTo>
                    <a:pt x="42196" y="0"/>
                    <a:pt x="0" y="42196"/>
                    <a:pt x="0" y="95631"/>
                  </a:cubicBezTo>
                  <a:cubicBezTo>
                    <a:pt x="0" y="177165"/>
                    <a:pt x="0" y="177165"/>
                    <a:pt x="0" y="177165"/>
                  </a:cubicBezTo>
                  <a:cubicBezTo>
                    <a:pt x="4112514" y="177165"/>
                    <a:pt x="4112514" y="177165"/>
                    <a:pt x="4112514" y="177165"/>
                  </a:cubicBezTo>
                  <a:cubicBezTo>
                    <a:pt x="4112514" y="95631"/>
                    <a:pt x="4112514" y="95631"/>
                    <a:pt x="4112514" y="95631"/>
                  </a:cubicBezTo>
                  <a:cubicBezTo>
                    <a:pt x="4112514" y="42196"/>
                    <a:pt x="4070223" y="0"/>
                    <a:pt x="4019550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任意多边形 117">
              <a:extLst>
                <a:ext uri="{FF2B5EF4-FFF2-40B4-BE49-F238E27FC236}">
                  <a16:creationId xmlns:a16="http://schemas.microsoft.com/office/drawing/2014/main" id="{BF0E4454-82C1-3389-91FE-D8BA83F20183}"/>
                </a:ext>
              </a:extLst>
            </p:cNvPr>
            <p:cNvSpPr/>
            <p:nvPr/>
          </p:nvSpPr>
          <p:spPr>
            <a:xfrm>
              <a:off x="4293489" y="2042636"/>
              <a:ext cx="75437" cy="76581"/>
            </a:xfrm>
            <a:custGeom>
              <a:avLst/>
              <a:gdLst>
                <a:gd name="connsiteX0" fmla="*/ 0 w 75437"/>
                <a:gd name="connsiteY0" fmla="*/ 38291 h 76581"/>
                <a:gd name="connsiteX1" fmla="*/ 37719 w 75437"/>
                <a:gd name="connsiteY1" fmla="*/ 0 h 76581"/>
                <a:gd name="connsiteX2" fmla="*/ 75438 w 75437"/>
                <a:gd name="connsiteY2" fmla="*/ 38291 h 76581"/>
                <a:gd name="connsiteX3" fmla="*/ 37719 w 75437"/>
                <a:gd name="connsiteY3" fmla="*/ 76581 h 76581"/>
                <a:gd name="connsiteX4" fmla="*/ 0 w 75437"/>
                <a:gd name="connsiteY4" fmla="*/ 38291 h 76581"/>
                <a:gd name="connsiteX5" fmla="*/ 0 w 75437"/>
                <a:gd name="connsiteY5" fmla="*/ 38291 h 7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437" h="76581">
                  <a:moveTo>
                    <a:pt x="0" y="38291"/>
                  </a:moveTo>
                  <a:cubicBezTo>
                    <a:pt x="0" y="17145"/>
                    <a:pt x="16859" y="0"/>
                    <a:pt x="37719" y="0"/>
                  </a:cubicBezTo>
                  <a:cubicBezTo>
                    <a:pt x="58579" y="0"/>
                    <a:pt x="75438" y="17145"/>
                    <a:pt x="75438" y="38291"/>
                  </a:cubicBezTo>
                  <a:cubicBezTo>
                    <a:pt x="75438" y="59436"/>
                    <a:pt x="58579" y="76581"/>
                    <a:pt x="37719" y="76581"/>
                  </a:cubicBezTo>
                  <a:cubicBezTo>
                    <a:pt x="16859" y="76581"/>
                    <a:pt x="0" y="59436"/>
                    <a:pt x="0" y="38291"/>
                  </a:cubicBezTo>
                  <a:lnTo>
                    <a:pt x="0" y="38291"/>
                  </a:lnTo>
                  <a:close/>
                </a:path>
              </a:pathLst>
            </a:custGeom>
            <a:solidFill>
              <a:srgbClr val="F521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40" name="任意多边形 118">
              <a:extLst>
                <a:ext uri="{FF2B5EF4-FFF2-40B4-BE49-F238E27FC236}">
                  <a16:creationId xmlns:a16="http://schemas.microsoft.com/office/drawing/2014/main" id="{12D47CE6-6B07-0114-A75F-4A4DB19D781D}"/>
                </a:ext>
              </a:extLst>
            </p:cNvPr>
            <p:cNvSpPr/>
            <p:nvPr/>
          </p:nvSpPr>
          <p:spPr>
            <a:xfrm>
              <a:off x="4419219" y="2042636"/>
              <a:ext cx="76580" cy="76581"/>
            </a:xfrm>
            <a:custGeom>
              <a:avLst/>
              <a:gdLst>
                <a:gd name="connsiteX0" fmla="*/ 0 w 76580"/>
                <a:gd name="connsiteY0" fmla="*/ 38291 h 76581"/>
                <a:gd name="connsiteX1" fmla="*/ 38290 w 76580"/>
                <a:gd name="connsiteY1" fmla="*/ 0 h 76581"/>
                <a:gd name="connsiteX2" fmla="*/ 76581 w 76580"/>
                <a:gd name="connsiteY2" fmla="*/ 38291 h 76581"/>
                <a:gd name="connsiteX3" fmla="*/ 38290 w 76580"/>
                <a:gd name="connsiteY3" fmla="*/ 76581 h 76581"/>
                <a:gd name="connsiteX4" fmla="*/ 0 w 76580"/>
                <a:gd name="connsiteY4" fmla="*/ 38291 h 76581"/>
                <a:gd name="connsiteX5" fmla="*/ 0 w 76580"/>
                <a:gd name="connsiteY5" fmla="*/ 38291 h 7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580" h="76581">
                  <a:moveTo>
                    <a:pt x="0" y="38291"/>
                  </a:moveTo>
                  <a:cubicBezTo>
                    <a:pt x="0" y="17145"/>
                    <a:pt x="17145" y="0"/>
                    <a:pt x="38290" y="0"/>
                  </a:cubicBezTo>
                  <a:cubicBezTo>
                    <a:pt x="59436" y="0"/>
                    <a:pt x="76581" y="17145"/>
                    <a:pt x="76581" y="38291"/>
                  </a:cubicBezTo>
                  <a:cubicBezTo>
                    <a:pt x="76581" y="59436"/>
                    <a:pt x="59436" y="76581"/>
                    <a:pt x="38290" y="76581"/>
                  </a:cubicBezTo>
                  <a:cubicBezTo>
                    <a:pt x="17145" y="76581"/>
                    <a:pt x="0" y="59436"/>
                    <a:pt x="0" y="38291"/>
                  </a:cubicBezTo>
                  <a:lnTo>
                    <a:pt x="0" y="38291"/>
                  </a:lnTo>
                  <a:close/>
                </a:path>
              </a:pathLst>
            </a:custGeom>
            <a:solidFill>
              <a:srgbClr val="2268D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41" name="任意多边形 119">
              <a:extLst>
                <a:ext uri="{FF2B5EF4-FFF2-40B4-BE49-F238E27FC236}">
                  <a16:creationId xmlns:a16="http://schemas.microsoft.com/office/drawing/2014/main" id="{99CBED74-7D7F-0386-F6FB-A637F0C94612}"/>
                </a:ext>
              </a:extLst>
            </p:cNvPr>
            <p:cNvSpPr/>
            <p:nvPr/>
          </p:nvSpPr>
          <p:spPr>
            <a:xfrm>
              <a:off x="4549521" y="2042636"/>
              <a:ext cx="75438" cy="76581"/>
            </a:xfrm>
            <a:custGeom>
              <a:avLst/>
              <a:gdLst>
                <a:gd name="connsiteX0" fmla="*/ 0 w 75438"/>
                <a:gd name="connsiteY0" fmla="*/ 38291 h 76581"/>
                <a:gd name="connsiteX1" fmla="*/ 37719 w 75438"/>
                <a:gd name="connsiteY1" fmla="*/ 0 h 76581"/>
                <a:gd name="connsiteX2" fmla="*/ 75438 w 75438"/>
                <a:gd name="connsiteY2" fmla="*/ 38291 h 76581"/>
                <a:gd name="connsiteX3" fmla="*/ 37719 w 75438"/>
                <a:gd name="connsiteY3" fmla="*/ 76581 h 76581"/>
                <a:gd name="connsiteX4" fmla="*/ 0 w 75438"/>
                <a:gd name="connsiteY4" fmla="*/ 38291 h 76581"/>
                <a:gd name="connsiteX5" fmla="*/ 0 w 75438"/>
                <a:gd name="connsiteY5" fmla="*/ 38291 h 7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438" h="76581">
                  <a:moveTo>
                    <a:pt x="0" y="38291"/>
                  </a:moveTo>
                  <a:cubicBezTo>
                    <a:pt x="0" y="17145"/>
                    <a:pt x="16859" y="0"/>
                    <a:pt x="37719" y="0"/>
                  </a:cubicBezTo>
                  <a:cubicBezTo>
                    <a:pt x="58579" y="0"/>
                    <a:pt x="75438" y="17145"/>
                    <a:pt x="75438" y="38291"/>
                  </a:cubicBezTo>
                  <a:cubicBezTo>
                    <a:pt x="75438" y="59436"/>
                    <a:pt x="58579" y="76581"/>
                    <a:pt x="37719" y="76581"/>
                  </a:cubicBezTo>
                  <a:cubicBezTo>
                    <a:pt x="16859" y="76581"/>
                    <a:pt x="0" y="59436"/>
                    <a:pt x="0" y="38291"/>
                  </a:cubicBezTo>
                  <a:lnTo>
                    <a:pt x="0" y="38291"/>
                  </a:lnTo>
                  <a:close/>
                </a:path>
              </a:pathLst>
            </a:custGeom>
            <a:solidFill>
              <a:srgbClr val="2268D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42" name="任意多边形 120">
              <a:extLst>
                <a:ext uri="{FF2B5EF4-FFF2-40B4-BE49-F238E27FC236}">
                  <a16:creationId xmlns:a16="http://schemas.microsoft.com/office/drawing/2014/main" id="{B9A15C29-CC85-BAD7-BE8F-84518BB87D69}"/>
                </a:ext>
              </a:extLst>
            </p:cNvPr>
            <p:cNvSpPr/>
            <p:nvPr/>
          </p:nvSpPr>
          <p:spPr>
            <a:xfrm>
              <a:off x="4116419" y="1983201"/>
              <a:ext cx="4156995" cy="2363723"/>
            </a:xfrm>
            <a:custGeom>
              <a:avLst/>
              <a:gdLst>
                <a:gd name="connsiteX0" fmla="*/ 4061270 w 4156995"/>
                <a:gd name="connsiteY0" fmla="*/ 2358104 h 2363723"/>
                <a:gd name="connsiteX1" fmla="*/ 4061270 w 4156995"/>
                <a:gd name="connsiteY1" fmla="*/ 2352485 h 2363723"/>
                <a:gd name="connsiteX2" fmla="*/ 95726 w 4156995"/>
                <a:gd name="connsiteY2" fmla="*/ 2352485 h 2363723"/>
                <a:gd name="connsiteX3" fmla="*/ 36576 w 4156995"/>
                <a:gd name="connsiteY3" fmla="*/ 2327053 h 2363723"/>
                <a:gd name="connsiteX4" fmla="*/ 11240 w 4156995"/>
                <a:gd name="connsiteY4" fmla="*/ 2267807 h 2363723"/>
                <a:gd name="connsiteX5" fmla="*/ 11240 w 4156995"/>
                <a:gd name="connsiteY5" fmla="*/ 95917 h 2363723"/>
                <a:gd name="connsiteX6" fmla="*/ 36576 w 4156995"/>
                <a:gd name="connsiteY6" fmla="*/ 36671 h 2363723"/>
                <a:gd name="connsiteX7" fmla="*/ 95726 w 4156995"/>
                <a:gd name="connsiteY7" fmla="*/ 11240 h 2363723"/>
                <a:gd name="connsiteX8" fmla="*/ 4061270 w 4156995"/>
                <a:gd name="connsiteY8" fmla="*/ 11240 h 2363723"/>
                <a:gd name="connsiteX9" fmla="*/ 4120420 w 4156995"/>
                <a:gd name="connsiteY9" fmla="*/ 36671 h 2363723"/>
                <a:gd name="connsiteX10" fmla="*/ 4145756 w 4156995"/>
                <a:gd name="connsiteY10" fmla="*/ 95917 h 2363723"/>
                <a:gd name="connsiteX11" fmla="*/ 4145756 w 4156995"/>
                <a:gd name="connsiteY11" fmla="*/ 2267807 h 2363723"/>
                <a:gd name="connsiteX12" fmla="*/ 4120420 w 4156995"/>
                <a:gd name="connsiteY12" fmla="*/ 2327053 h 2363723"/>
                <a:gd name="connsiteX13" fmla="*/ 4061270 w 4156995"/>
                <a:gd name="connsiteY13" fmla="*/ 2352485 h 2363723"/>
                <a:gd name="connsiteX14" fmla="*/ 4061270 w 4156995"/>
                <a:gd name="connsiteY14" fmla="*/ 2358104 h 2363723"/>
                <a:gd name="connsiteX15" fmla="*/ 4061270 w 4156995"/>
                <a:gd name="connsiteY15" fmla="*/ 2363724 h 2363723"/>
                <a:gd name="connsiteX16" fmla="*/ 4156996 w 4156995"/>
                <a:gd name="connsiteY16" fmla="*/ 2267807 h 2363723"/>
                <a:gd name="connsiteX17" fmla="*/ 4156996 w 4156995"/>
                <a:gd name="connsiteY17" fmla="*/ 95917 h 2363723"/>
                <a:gd name="connsiteX18" fmla="*/ 4061270 w 4156995"/>
                <a:gd name="connsiteY18" fmla="*/ 0 h 2363723"/>
                <a:gd name="connsiteX19" fmla="*/ 95726 w 4156995"/>
                <a:gd name="connsiteY19" fmla="*/ 0 h 2363723"/>
                <a:gd name="connsiteX20" fmla="*/ 0 w 4156995"/>
                <a:gd name="connsiteY20" fmla="*/ 95917 h 2363723"/>
                <a:gd name="connsiteX21" fmla="*/ 0 w 4156995"/>
                <a:gd name="connsiteY21" fmla="*/ 2267807 h 2363723"/>
                <a:gd name="connsiteX22" fmla="*/ 95726 w 4156995"/>
                <a:gd name="connsiteY22" fmla="*/ 2363724 h 2363723"/>
                <a:gd name="connsiteX23" fmla="*/ 4061270 w 4156995"/>
                <a:gd name="connsiteY23" fmla="*/ 2363724 h 2363723"/>
                <a:gd name="connsiteX24" fmla="*/ 4061270 w 4156995"/>
                <a:gd name="connsiteY24" fmla="*/ 2358104 h 236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156995" h="2363723">
                  <a:moveTo>
                    <a:pt x="4061270" y="2358104"/>
                  </a:moveTo>
                  <a:cubicBezTo>
                    <a:pt x="4061270" y="2352485"/>
                    <a:pt x="4061270" y="2352485"/>
                    <a:pt x="4061270" y="2352485"/>
                  </a:cubicBezTo>
                  <a:cubicBezTo>
                    <a:pt x="95726" y="2352485"/>
                    <a:pt x="95726" y="2352485"/>
                    <a:pt x="95726" y="2352485"/>
                  </a:cubicBezTo>
                  <a:cubicBezTo>
                    <a:pt x="73152" y="2352485"/>
                    <a:pt x="50673" y="2344007"/>
                    <a:pt x="36576" y="2327053"/>
                  </a:cubicBezTo>
                  <a:cubicBezTo>
                    <a:pt x="22479" y="2312956"/>
                    <a:pt x="11240" y="2290382"/>
                    <a:pt x="11240" y="2267807"/>
                  </a:cubicBezTo>
                  <a:cubicBezTo>
                    <a:pt x="11240" y="95917"/>
                    <a:pt x="11240" y="95917"/>
                    <a:pt x="11240" y="95917"/>
                  </a:cubicBezTo>
                  <a:cubicBezTo>
                    <a:pt x="11240" y="73342"/>
                    <a:pt x="22479" y="53626"/>
                    <a:pt x="36576" y="36671"/>
                  </a:cubicBezTo>
                  <a:cubicBezTo>
                    <a:pt x="50673" y="22574"/>
                    <a:pt x="73152" y="11240"/>
                    <a:pt x="95726" y="11240"/>
                  </a:cubicBezTo>
                  <a:cubicBezTo>
                    <a:pt x="4061270" y="11240"/>
                    <a:pt x="4061270" y="11240"/>
                    <a:pt x="4061270" y="11240"/>
                  </a:cubicBezTo>
                  <a:cubicBezTo>
                    <a:pt x="4083844" y="11240"/>
                    <a:pt x="4106323" y="22479"/>
                    <a:pt x="4120420" y="36671"/>
                  </a:cubicBezTo>
                  <a:cubicBezTo>
                    <a:pt x="4134517" y="53626"/>
                    <a:pt x="4145756" y="73342"/>
                    <a:pt x="4145756" y="95917"/>
                  </a:cubicBezTo>
                  <a:cubicBezTo>
                    <a:pt x="4145756" y="2267807"/>
                    <a:pt x="4145756" y="2267807"/>
                    <a:pt x="4145756" y="2267807"/>
                  </a:cubicBezTo>
                  <a:cubicBezTo>
                    <a:pt x="4145756" y="2290382"/>
                    <a:pt x="4134517" y="2312956"/>
                    <a:pt x="4120420" y="2327053"/>
                  </a:cubicBezTo>
                  <a:cubicBezTo>
                    <a:pt x="4106323" y="2344007"/>
                    <a:pt x="4083844" y="2352485"/>
                    <a:pt x="4061270" y="2352485"/>
                  </a:cubicBezTo>
                  <a:cubicBezTo>
                    <a:pt x="4061270" y="2358104"/>
                    <a:pt x="4061270" y="2358104"/>
                    <a:pt x="4061270" y="2358104"/>
                  </a:cubicBezTo>
                  <a:cubicBezTo>
                    <a:pt x="4061270" y="2363724"/>
                    <a:pt x="4061270" y="2363724"/>
                    <a:pt x="4061270" y="2363724"/>
                  </a:cubicBezTo>
                  <a:cubicBezTo>
                    <a:pt x="4114800" y="2363724"/>
                    <a:pt x="4156996" y="2321433"/>
                    <a:pt x="4156996" y="2267807"/>
                  </a:cubicBezTo>
                  <a:cubicBezTo>
                    <a:pt x="4156996" y="95917"/>
                    <a:pt x="4156996" y="95917"/>
                    <a:pt x="4156996" y="95917"/>
                  </a:cubicBezTo>
                  <a:cubicBezTo>
                    <a:pt x="4156996" y="45148"/>
                    <a:pt x="4114705" y="0"/>
                    <a:pt x="4061270" y="0"/>
                  </a:cubicBezTo>
                  <a:cubicBezTo>
                    <a:pt x="95726" y="0"/>
                    <a:pt x="95726" y="0"/>
                    <a:pt x="95726" y="0"/>
                  </a:cubicBezTo>
                  <a:cubicBezTo>
                    <a:pt x="42196" y="0"/>
                    <a:pt x="0" y="45148"/>
                    <a:pt x="0" y="95917"/>
                  </a:cubicBezTo>
                  <a:cubicBezTo>
                    <a:pt x="0" y="2267807"/>
                    <a:pt x="0" y="2267807"/>
                    <a:pt x="0" y="2267807"/>
                  </a:cubicBezTo>
                  <a:cubicBezTo>
                    <a:pt x="0" y="2321433"/>
                    <a:pt x="42291" y="2363724"/>
                    <a:pt x="95726" y="2363724"/>
                  </a:cubicBezTo>
                  <a:cubicBezTo>
                    <a:pt x="4061270" y="2363724"/>
                    <a:pt x="4061270" y="2363724"/>
                    <a:pt x="4061270" y="2363724"/>
                  </a:cubicBezTo>
                  <a:cubicBezTo>
                    <a:pt x="4061270" y="2358104"/>
                    <a:pt x="4061270" y="2358104"/>
                    <a:pt x="4061270" y="2358104"/>
                  </a:cubicBezTo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43" name="任意多边形 125">
              <a:extLst>
                <a:ext uri="{FF2B5EF4-FFF2-40B4-BE49-F238E27FC236}">
                  <a16:creationId xmlns:a16="http://schemas.microsoft.com/office/drawing/2014/main" id="{3900199A-D3EB-C157-F738-C9596419B98F}"/>
                </a:ext>
              </a:extLst>
            </p:cNvPr>
            <p:cNvSpPr/>
            <p:nvPr/>
          </p:nvSpPr>
          <p:spPr>
            <a:xfrm>
              <a:off x="6724650" y="2321529"/>
              <a:ext cx="1128141" cy="787526"/>
            </a:xfrm>
            <a:custGeom>
              <a:avLst/>
              <a:gdLst>
                <a:gd name="connsiteX0" fmla="*/ 1128141 w 1128141"/>
                <a:gd name="connsiteY0" fmla="*/ 787527 h 787526"/>
                <a:gd name="connsiteX1" fmla="*/ 0 w 1128141"/>
                <a:gd name="connsiteY1" fmla="*/ 787527 h 787526"/>
                <a:gd name="connsiteX2" fmla="*/ 10668 w 1128141"/>
                <a:gd name="connsiteY2" fmla="*/ 0 h 787526"/>
                <a:gd name="connsiteX3" fmla="*/ 1105567 w 1128141"/>
                <a:gd name="connsiteY3" fmla="*/ 22669 h 787526"/>
                <a:gd name="connsiteX4" fmla="*/ 1128141 w 1128141"/>
                <a:gd name="connsiteY4" fmla="*/ 787527 h 787526"/>
                <a:gd name="connsiteX5" fmla="*/ 1128141 w 1128141"/>
                <a:gd name="connsiteY5" fmla="*/ 787527 h 78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141" h="787526">
                  <a:moveTo>
                    <a:pt x="1128141" y="787527"/>
                  </a:moveTo>
                  <a:lnTo>
                    <a:pt x="0" y="787527"/>
                  </a:lnTo>
                  <a:lnTo>
                    <a:pt x="10668" y="0"/>
                  </a:lnTo>
                  <a:lnTo>
                    <a:pt x="1105567" y="22669"/>
                  </a:lnTo>
                  <a:lnTo>
                    <a:pt x="1128141" y="787527"/>
                  </a:lnTo>
                  <a:lnTo>
                    <a:pt x="1128141" y="787527"/>
                  </a:lnTo>
                  <a:close/>
                </a:path>
              </a:pathLst>
            </a:custGeom>
            <a:solidFill>
              <a:srgbClr val="F5F6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任意多边形 126">
              <a:extLst>
                <a:ext uri="{FF2B5EF4-FFF2-40B4-BE49-F238E27FC236}">
                  <a16:creationId xmlns:a16="http://schemas.microsoft.com/office/drawing/2014/main" id="{403AEA9D-554B-50E7-2A1A-5DED89A510D5}"/>
                </a:ext>
              </a:extLst>
            </p:cNvPr>
            <p:cNvSpPr/>
            <p:nvPr/>
          </p:nvSpPr>
          <p:spPr>
            <a:xfrm>
              <a:off x="6718935" y="2316956"/>
              <a:ext cx="1140713" cy="797814"/>
            </a:xfrm>
            <a:custGeom>
              <a:avLst/>
              <a:gdLst>
                <a:gd name="connsiteX0" fmla="*/ 1134713 w 1140713"/>
                <a:gd name="connsiteY0" fmla="*/ 791909 h 797814"/>
                <a:gd name="connsiteX1" fmla="*/ 1134713 w 1140713"/>
                <a:gd name="connsiteY1" fmla="*/ 785908 h 797814"/>
                <a:gd name="connsiteX2" fmla="*/ 10763 w 1140713"/>
                <a:gd name="connsiteY2" fmla="*/ 785908 h 797814"/>
                <a:gd name="connsiteX3" fmla="*/ 22670 w 1140713"/>
                <a:gd name="connsiteY3" fmla="*/ 10763 h 797814"/>
                <a:gd name="connsiteX4" fmla="*/ 1107376 w 1140713"/>
                <a:gd name="connsiteY4" fmla="*/ 33338 h 797814"/>
                <a:gd name="connsiteX5" fmla="*/ 1129951 w 1140713"/>
                <a:gd name="connsiteY5" fmla="*/ 791909 h 797814"/>
                <a:gd name="connsiteX6" fmla="*/ 1134713 w 1140713"/>
                <a:gd name="connsiteY6" fmla="*/ 791909 h 797814"/>
                <a:gd name="connsiteX7" fmla="*/ 1134713 w 1140713"/>
                <a:gd name="connsiteY7" fmla="*/ 785908 h 797814"/>
                <a:gd name="connsiteX8" fmla="*/ 1134713 w 1140713"/>
                <a:gd name="connsiteY8" fmla="*/ 791909 h 797814"/>
                <a:gd name="connsiteX9" fmla="*/ 1140714 w 1140713"/>
                <a:gd name="connsiteY9" fmla="*/ 791909 h 797814"/>
                <a:gd name="connsiteX10" fmla="*/ 1118045 w 1140713"/>
                <a:gd name="connsiteY10" fmla="*/ 22670 h 797814"/>
                <a:gd name="connsiteX11" fmla="*/ 10763 w 1140713"/>
                <a:gd name="connsiteY11" fmla="*/ 0 h 797814"/>
                <a:gd name="connsiteX12" fmla="*/ 0 w 1140713"/>
                <a:gd name="connsiteY12" fmla="*/ 797814 h 797814"/>
                <a:gd name="connsiteX13" fmla="*/ 1140714 w 1140713"/>
                <a:gd name="connsiteY13" fmla="*/ 797814 h 797814"/>
                <a:gd name="connsiteX14" fmla="*/ 1140714 w 1140713"/>
                <a:gd name="connsiteY14" fmla="*/ 791909 h 797814"/>
                <a:gd name="connsiteX15" fmla="*/ 1134713 w 1140713"/>
                <a:gd name="connsiteY15" fmla="*/ 791909 h 797814"/>
                <a:gd name="connsiteX16" fmla="*/ 1134713 w 1140713"/>
                <a:gd name="connsiteY16" fmla="*/ 791909 h 797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0713" h="797814">
                  <a:moveTo>
                    <a:pt x="1134713" y="791909"/>
                  </a:moveTo>
                  <a:lnTo>
                    <a:pt x="1134713" y="785908"/>
                  </a:lnTo>
                  <a:lnTo>
                    <a:pt x="10763" y="785908"/>
                  </a:lnTo>
                  <a:lnTo>
                    <a:pt x="22670" y="10763"/>
                  </a:lnTo>
                  <a:lnTo>
                    <a:pt x="1107376" y="33338"/>
                  </a:lnTo>
                  <a:lnTo>
                    <a:pt x="1129951" y="791909"/>
                  </a:lnTo>
                  <a:lnTo>
                    <a:pt x="1134713" y="791909"/>
                  </a:lnTo>
                  <a:lnTo>
                    <a:pt x="1134713" y="785908"/>
                  </a:lnTo>
                  <a:lnTo>
                    <a:pt x="1134713" y="791909"/>
                  </a:lnTo>
                  <a:lnTo>
                    <a:pt x="1140714" y="791909"/>
                  </a:lnTo>
                  <a:lnTo>
                    <a:pt x="1118045" y="22670"/>
                  </a:lnTo>
                  <a:lnTo>
                    <a:pt x="10763" y="0"/>
                  </a:lnTo>
                  <a:lnTo>
                    <a:pt x="0" y="797814"/>
                  </a:lnTo>
                  <a:lnTo>
                    <a:pt x="1140714" y="797814"/>
                  </a:lnTo>
                  <a:lnTo>
                    <a:pt x="1140714" y="791909"/>
                  </a:lnTo>
                  <a:lnTo>
                    <a:pt x="1134713" y="791909"/>
                  </a:lnTo>
                  <a:lnTo>
                    <a:pt x="1134713" y="791909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45" name="任意多边形 127">
              <a:extLst>
                <a:ext uri="{FF2B5EF4-FFF2-40B4-BE49-F238E27FC236}">
                  <a16:creationId xmlns:a16="http://schemas.microsoft.com/office/drawing/2014/main" id="{F1E62019-00BF-F2CC-0101-7E435271305A}"/>
                </a:ext>
              </a:extLst>
            </p:cNvPr>
            <p:cNvSpPr/>
            <p:nvPr/>
          </p:nvSpPr>
          <p:spPr>
            <a:xfrm>
              <a:off x="6732651" y="2316956"/>
              <a:ext cx="1124711" cy="794385"/>
            </a:xfrm>
            <a:custGeom>
              <a:avLst/>
              <a:gdLst>
                <a:gd name="connsiteX0" fmla="*/ 0 w 1124711"/>
                <a:gd name="connsiteY0" fmla="*/ 10763 h 794385"/>
                <a:gd name="connsiteX1" fmla="*/ 1118711 w 1124711"/>
                <a:gd name="connsiteY1" fmla="*/ 794385 h 794385"/>
                <a:gd name="connsiteX2" fmla="*/ 1124712 w 1124711"/>
                <a:gd name="connsiteY2" fmla="*/ 786003 h 794385"/>
                <a:gd name="connsiteX3" fmla="*/ 4763 w 1124711"/>
                <a:gd name="connsiteY3" fmla="*/ 0 h 794385"/>
                <a:gd name="connsiteX4" fmla="*/ 0 w 1124711"/>
                <a:gd name="connsiteY4" fmla="*/ 10763 h 794385"/>
                <a:gd name="connsiteX5" fmla="*/ 0 w 1124711"/>
                <a:gd name="connsiteY5" fmla="*/ 10763 h 79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4711" h="794385">
                  <a:moveTo>
                    <a:pt x="0" y="10763"/>
                  </a:moveTo>
                  <a:lnTo>
                    <a:pt x="1118711" y="794385"/>
                  </a:lnTo>
                  <a:lnTo>
                    <a:pt x="1124712" y="786003"/>
                  </a:lnTo>
                  <a:lnTo>
                    <a:pt x="4763" y="0"/>
                  </a:lnTo>
                  <a:lnTo>
                    <a:pt x="0" y="10763"/>
                  </a:lnTo>
                  <a:lnTo>
                    <a:pt x="0" y="10763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46" name="任意多边形 128">
              <a:extLst>
                <a:ext uri="{FF2B5EF4-FFF2-40B4-BE49-F238E27FC236}">
                  <a16:creationId xmlns:a16="http://schemas.microsoft.com/office/drawing/2014/main" id="{DA1B57E4-90AF-8DF2-AEBA-D0F99017CC77}"/>
                </a:ext>
              </a:extLst>
            </p:cNvPr>
            <p:cNvSpPr/>
            <p:nvPr/>
          </p:nvSpPr>
          <p:spPr>
            <a:xfrm>
              <a:off x="6721221" y="2339817"/>
              <a:ext cx="1113282" cy="771525"/>
            </a:xfrm>
            <a:custGeom>
              <a:avLst/>
              <a:gdLst>
                <a:gd name="connsiteX0" fmla="*/ 1107281 w 1113282"/>
                <a:gd name="connsiteY0" fmla="*/ 0 h 771525"/>
                <a:gd name="connsiteX1" fmla="*/ 0 w 1113282"/>
                <a:gd name="connsiteY1" fmla="*/ 763238 h 771525"/>
                <a:gd name="connsiteX2" fmla="*/ 6001 w 1113282"/>
                <a:gd name="connsiteY2" fmla="*/ 771525 h 771525"/>
                <a:gd name="connsiteX3" fmla="*/ 1113282 w 1113282"/>
                <a:gd name="connsiteY3" fmla="*/ 10763 h 771525"/>
                <a:gd name="connsiteX4" fmla="*/ 1107281 w 1113282"/>
                <a:gd name="connsiteY4" fmla="*/ 0 h 771525"/>
                <a:gd name="connsiteX5" fmla="*/ 1107281 w 1113282"/>
                <a:gd name="connsiteY5" fmla="*/ 0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3282" h="771525">
                  <a:moveTo>
                    <a:pt x="1107281" y="0"/>
                  </a:moveTo>
                  <a:lnTo>
                    <a:pt x="0" y="763238"/>
                  </a:lnTo>
                  <a:lnTo>
                    <a:pt x="6001" y="771525"/>
                  </a:lnTo>
                  <a:lnTo>
                    <a:pt x="1113282" y="10763"/>
                  </a:lnTo>
                  <a:lnTo>
                    <a:pt x="1107281" y="0"/>
                  </a:lnTo>
                  <a:lnTo>
                    <a:pt x="1107281" y="0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47" name="任意多边形 131">
              <a:extLst>
                <a:ext uri="{FF2B5EF4-FFF2-40B4-BE49-F238E27FC236}">
                  <a16:creationId xmlns:a16="http://schemas.microsoft.com/office/drawing/2014/main" id="{B55666D8-E8FC-4720-7987-5E2764F5274A}"/>
                </a:ext>
              </a:extLst>
            </p:cNvPr>
            <p:cNvSpPr/>
            <p:nvPr/>
          </p:nvSpPr>
          <p:spPr>
            <a:xfrm>
              <a:off x="6780657" y="2316956"/>
              <a:ext cx="64008" cy="13716"/>
            </a:xfrm>
            <a:custGeom>
              <a:avLst/>
              <a:gdLst>
                <a:gd name="connsiteX0" fmla="*/ 2381 w 64008"/>
                <a:gd name="connsiteY0" fmla="*/ 0 h 13716"/>
                <a:gd name="connsiteX1" fmla="*/ 0 w 64008"/>
                <a:gd name="connsiteY1" fmla="*/ 11240 h 13716"/>
                <a:gd name="connsiteX2" fmla="*/ 64008 w 64008"/>
                <a:gd name="connsiteY2" fmla="*/ 13716 h 13716"/>
                <a:gd name="connsiteX3" fmla="*/ 64008 w 64008"/>
                <a:gd name="connsiteY3" fmla="*/ 2477 h 13716"/>
                <a:gd name="connsiteX4" fmla="*/ 2381 w 64008"/>
                <a:gd name="connsiteY4" fmla="*/ 0 h 13716"/>
                <a:gd name="connsiteX5" fmla="*/ 2381 w 64008"/>
                <a:gd name="connsiteY5" fmla="*/ 0 h 1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008" h="13716">
                  <a:moveTo>
                    <a:pt x="2381" y="0"/>
                  </a:moveTo>
                  <a:lnTo>
                    <a:pt x="0" y="11240"/>
                  </a:lnTo>
                  <a:lnTo>
                    <a:pt x="64008" y="13716"/>
                  </a:lnTo>
                  <a:lnTo>
                    <a:pt x="64008" y="2477"/>
                  </a:lnTo>
                  <a:lnTo>
                    <a:pt x="2381" y="0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48" name="任意多边形 133">
              <a:extLst>
                <a:ext uri="{FF2B5EF4-FFF2-40B4-BE49-F238E27FC236}">
                  <a16:creationId xmlns:a16="http://schemas.microsoft.com/office/drawing/2014/main" id="{A5FB4F76-824E-2E92-A609-082910EE6625}"/>
                </a:ext>
              </a:extLst>
            </p:cNvPr>
            <p:cNvSpPr/>
            <p:nvPr/>
          </p:nvSpPr>
          <p:spPr>
            <a:xfrm>
              <a:off x="6780657" y="2347817"/>
              <a:ext cx="923544" cy="659511"/>
            </a:xfrm>
            <a:custGeom>
              <a:avLst/>
              <a:gdLst>
                <a:gd name="connsiteX0" fmla="*/ 923544 w 923544"/>
                <a:gd name="connsiteY0" fmla="*/ 651224 h 659511"/>
                <a:gd name="connsiteX1" fmla="*/ 906875 w 923544"/>
                <a:gd name="connsiteY1" fmla="*/ 651224 h 659511"/>
                <a:gd name="connsiteX2" fmla="*/ 917543 w 923544"/>
                <a:gd name="connsiteY2" fmla="*/ 659511 h 659511"/>
                <a:gd name="connsiteX3" fmla="*/ 923544 w 923544"/>
                <a:gd name="connsiteY3" fmla="*/ 651224 h 659511"/>
                <a:gd name="connsiteX4" fmla="*/ 923544 w 923544"/>
                <a:gd name="connsiteY4" fmla="*/ 651224 h 659511"/>
                <a:gd name="connsiteX5" fmla="*/ 923544 w 923544"/>
                <a:gd name="connsiteY5" fmla="*/ 651224 h 659511"/>
                <a:gd name="connsiteX6" fmla="*/ 0 w 923544"/>
                <a:gd name="connsiteY6" fmla="*/ 0 h 659511"/>
                <a:gd name="connsiteX7" fmla="*/ 0 w 923544"/>
                <a:gd name="connsiteY7" fmla="*/ 13049 h 659511"/>
                <a:gd name="connsiteX8" fmla="*/ 64294 w 923544"/>
                <a:gd name="connsiteY8" fmla="*/ 55912 h 659511"/>
                <a:gd name="connsiteX9" fmla="*/ 64294 w 923544"/>
                <a:gd name="connsiteY9" fmla="*/ 45149 h 659511"/>
                <a:gd name="connsiteX10" fmla="*/ 0 w 923544"/>
                <a:gd name="connsiteY10" fmla="*/ 0 h 659511"/>
                <a:gd name="connsiteX11" fmla="*/ 0 w 923544"/>
                <a:gd name="connsiteY11" fmla="*/ 0 h 659511"/>
                <a:gd name="connsiteX12" fmla="*/ 0 w 923544"/>
                <a:gd name="connsiteY12" fmla="*/ 0 h 659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3544" h="659511">
                  <a:moveTo>
                    <a:pt x="923544" y="651224"/>
                  </a:moveTo>
                  <a:lnTo>
                    <a:pt x="906875" y="651224"/>
                  </a:lnTo>
                  <a:lnTo>
                    <a:pt x="917543" y="659511"/>
                  </a:lnTo>
                  <a:lnTo>
                    <a:pt x="923544" y="651224"/>
                  </a:lnTo>
                  <a:lnTo>
                    <a:pt x="923544" y="651224"/>
                  </a:lnTo>
                  <a:lnTo>
                    <a:pt x="923544" y="651224"/>
                  </a:lnTo>
                  <a:close/>
                  <a:moveTo>
                    <a:pt x="0" y="0"/>
                  </a:moveTo>
                  <a:lnTo>
                    <a:pt x="0" y="13049"/>
                  </a:lnTo>
                  <a:lnTo>
                    <a:pt x="64294" y="55912"/>
                  </a:lnTo>
                  <a:lnTo>
                    <a:pt x="64294" y="451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49" name="任意多边形 135">
              <a:extLst>
                <a:ext uri="{FF2B5EF4-FFF2-40B4-BE49-F238E27FC236}">
                  <a16:creationId xmlns:a16="http://schemas.microsoft.com/office/drawing/2014/main" id="{1FAD851F-E184-D254-93DB-1655FCA75834}"/>
                </a:ext>
              </a:extLst>
            </p:cNvPr>
            <p:cNvSpPr/>
            <p:nvPr/>
          </p:nvSpPr>
          <p:spPr>
            <a:xfrm>
              <a:off x="6836664" y="2211801"/>
              <a:ext cx="1126998" cy="787527"/>
            </a:xfrm>
            <a:custGeom>
              <a:avLst/>
              <a:gdLst>
                <a:gd name="connsiteX0" fmla="*/ 1126998 w 1126998"/>
                <a:gd name="connsiteY0" fmla="*/ 787527 h 787527"/>
                <a:gd name="connsiteX1" fmla="*/ 0 w 1126998"/>
                <a:gd name="connsiteY1" fmla="*/ 787527 h 787527"/>
                <a:gd name="connsiteX2" fmla="*/ 11906 w 1126998"/>
                <a:gd name="connsiteY2" fmla="*/ 0 h 787527"/>
                <a:gd name="connsiteX3" fmla="*/ 1104424 w 1126998"/>
                <a:gd name="connsiteY3" fmla="*/ 22669 h 787527"/>
                <a:gd name="connsiteX4" fmla="*/ 1126998 w 1126998"/>
                <a:gd name="connsiteY4" fmla="*/ 787527 h 787527"/>
                <a:gd name="connsiteX5" fmla="*/ 1126998 w 1126998"/>
                <a:gd name="connsiteY5" fmla="*/ 787527 h 78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6998" h="787527">
                  <a:moveTo>
                    <a:pt x="1126998" y="787527"/>
                  </a:moveTo>
                  <a:lnTo>
                    <a:pt x="0" y="787527"/>
                  </a:lnTo>
                  <a:lnTo>
                    <a:pt x="11906" y="0"/>
                  </a:lnTo>
                  <a:lnTo>
                    <a:pt x="1104424" y="22669"/>
                  </a:lnTo>
                  <a:lnTo>
                    <a:pt x="1126998" y="787527"/>
                  </a:lnTo>
                  <a:lnTo>
                    <a:pt x="1126998" y="787527"/>
                  </a:lnTo>
                  <a:close/>
                </a:path>
              </a:pathLst>
            </a:custGeom>
            <a:solidFill>
              <a:srgbClr val="22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50" name="任意多边形 136">
              <a:extLst>
                <a:ext uri="{FF2B5EF4-FFF2-40B4-BE49-F238E27FC236}">
                  <a16:creationId xmlns:a16="http://schemas.microsoft.com/office/drawing/2014/main" id="{24A8A6F3-8782-5088-65A7-99CA08BB1CB3}"/>
                </a:ext>
              </a:extLst>
            </p:cNvPr>
            <p:cNvSpPr/>
            <p:nvPr/>
          </p:nvSpPr>
          <p:spPr>
            <a:xfrm>
              <a:off x="7363587" y="2534127"/>
              <a:ext cx="382905" cy="265175"/>
            </a:xfrm>
            <a:custGeom>
              <a:avLst/>
              <a:gdLst>
                <a:gd name="connsiteX0" fmla="*/ 0 w 382905"/>
                <a:gd name="connsiteY0" fmla="*/ 265176 h 265175"/>
                <a:gd name="connsiteX1" fmla="*/ 382905 w 382905"/>
                <a:gd name="connsiteY1" fmla="*/ 265176 h 265175"/>
                <a:gd name="connsiteX2" fmla="*/ 177737 w 382905"/>
                <a:gd name="connsiteY2" fmla="*/ 0 h 265175"/>
                <a:gd name="connsiteX3" fmla="*/ 0 w 382905"/>
                <a:gd name="connsiteY3" fmla="*/ 265176 h 265175"/>
                <a:gd name="connsiteX4" fmla="*/ 0 w 382905"/>
                <a:gd name="connsiteY4" fmla="*/ 265176 h 265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905" h="265175">
                  <a:moveTo>
                    <a:pt x="0" y="265176"/>
                  </a:moveTo>
                  <a:lnTo>
                    <a:pt x="382905" y="265176"/>
                  </a:lnTo>
                  <a:lnTo>
                    <a:pt x="177737" y="0"/>
                  </a:lnTo>
                  <a:lnTo>
                    <a:pt x="0" y="265176"/>
                  </a:lnTo>
                  <a:lnTo>
                    <a:pt x="0" y="265176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51" name="任意多边形 137">
              <a:extLst>
                <a:ext uri="{FF2B5EF4-FFF2-40B4-BE49-F238E27FC236}">
                  <a16:creationId xmlns:a16="http://schemas.microsoft.com/office/drawing/2014/main" id="{F03F507E-06DB-E861-29F6-54365F47D318}"/>
                </a:ext>
              </a:extLst>
            </p:cNvPr>
            <p:cNvSpPr/>
            <p:nvPr/>
          </p:nvSpPr>
          <p:spPr>
            <a:xfrm>
              <a:off x="7057263" y="2446116"/>
              <a:ext cx="508634" cy="353186"/>
            </a:xfrm>
            <a:custGeom>
              <a:avLst/>
              <a:gdLst>
                <a:gd name="connsiteX0" fmla="*/ 0 w 508634"/>
                <a:gd name="connsiteY0" fmla="*/ 353187 h 353186"/>
                <a:gd name="connsiteX1" fmla="*/ 508635 w 508634"/>
                <a:gd name="connsiteY1" fmla="*/ 353187 h 353186"/>
                <a:gd name="connsiteX2" fmla="*/ 238887 w 508634"/>
                <a:gd name="connsiteY2" fmla="*/ 0 h 353186"/>
                <a:gd name="connsiteX3" fmla="*/ 0 w 508634"/>
                <a:gd name="connsiteY3" fmla="*/ 353187 h 353186"/>
                <a:gd name="connsiteX4" fmla="*/ 0 w 508634"/>
                <a:gd name="connsiteY4" fmla="*/ 353187 h 35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634" h="353186">
                  <a:moveTo>
                    <a:pt x="0" y="353187"/>
                  </a:moveTo>
                  <a:lnTo>
                    <a:pt x="508635" y="353187"/>
                  </a:lnTo>
                  <a:lnTo>
                    <a:pt x="238887" y="0"/>
                  </a:lnTo>
                  <a:lnTo>
                    <a:pt x="0" y="353187"/>
                  </a:lnTo>
                  <a:lnTo>
                    <a:pt x="0" y="353187"/>
                  </a:lnTo>
                  <a:close/>
                </a:path>
              </a:pathLst>
            </a:custGeom>
            <a:solidFill>
              <a:srgbClr val="F5F6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任意多边形 138">
              <a:extLst>
                <a:ext uri="{FF2B5EF4-FFF2-40B4-BE49-F238E27FC236}">
                  <a16:creationId xmlns:a16="http://schemas.microsoft.com/office/drawing/2014/main" id="{4672DE7B-3F6F-3720-8762-AD6312CF2B86}"/>
                </a:ext>
              </a:extLst>
            </p:cNvPr>
            <p:cNvSpPr/>
            <p:nvPr/>
          </p:nvSpPr>
          <p:spPr>
            <a:xfrm>
              <a:off x="7372731" y="2359248"/>
              <a:ext cx="148590" cy="149733"/>
            </a:xfrm>
            <a:custGeom>
              <a:avLst/>
              <a:gdLst>
                <a:gd name="connsiteX0" fmla="*/ 0 w 148590"/>
                <a:gd name="connsiteY0" fmla="*/ 74867 h 149733"/>
                <a:gd name="connsiteX1" fmla="*/ 74295 w 148590"/>
                <a:gd name="connsiteY1" fmla="*/ 0 h 149733"/>
                <a:gd name="connsiteX2" fmla="*/ 148590 w 148590"/>
                <a:gd name="connsiteY2" fmla="*/ 74867 h 149733"/>
                <a:gd name="connsiteX3" fmla="*/ 74295 w 148590"/>
                <a:gd name="connsiteY3" fmla="*/ 149733 h 149733"/>
                <a:gd name="connsiteX4" fmla="*/ 0 w 148590"/>
                <a:gd name="connsiteY4" fmla="*/ 74867 h 149733"/>
                <a:gd name="connsiteX5" fmla="*/ 0 w 148590"/>
                <a:gd name="connsiteY5" fmla="*/ 74867 h 149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590" h="149733">
                  <a:moveTo>
                    <a:pt x="0" y="74867"/>
                  </a:moveTo>
                  <a:cubicBezTo>
                    <a:pt x="0" y="33528"/>
                    <a:pt x="33242" y="0"/>
                    <a:pt x="74295" y="0"/>
                  </a:cubicBezTo>
                  <a:cubicBezTo>
                    <a:pt x="115348" y="0"/>
                    <a:pt x="148590" y="33528"/>
                    <a:pt x="148590" y="74867"/>
                  </a:cubicBezTo>
                  <a:cubicBezTo>
                    <a:pt x="148590" y="116205"/>
                    <a:pt x="115348" y="149733"/>
                    <a:pt x="74295" y="149733"/>
                  </a:cubicBezTo>
                  <a:cubicBezTo>
                    <a:pt x="33242" y="149733"/>
                    <a:pt x="0" y="116205"/>
                    <a:pt x="0" y="74867"/>
                  </a:cubicBezTo>
                  <a:lnTo>
                    <a:pt x="0" y="74867"/>
                  </a:lnTo>
                  <a:close/>
                </a:path>
              </a:pathLst>
            </a:custGeom>
            <a:solidFill>
              <a:srgbClr val="F5F6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任意多边形 139">
              <a:extLst>
                <a:ext uri="{FF2B5EF4-FFF2-40B4-BE49-F238E27FC236}">
                  <a16:creationId xmlns:a16="http://schemas.microsoft.com/office/drawing/2014/main" id="{ACD6ACB7-2A57-1388-F4B8-54887ADD6C73}"/>
                </a:ext>
              </a:extLst>
            </p:cNvPr>
            <p:cNvSpPr/>
            <p:nvPr/>
          </p:nvSpPr>
          <p:spPr>
            <a:xfrm>
              <a:off x="4442079" y="4446366"/>
              <a:ext cx="474345" cy="10286"/>
            </a:xfrm>
            <a:custGeom>
              <a:avLst/>
              <a:gdLst>
                <a:gd name="connsiteX0" fmla="*/ 220218 w 474345"/>
                <a:gd name="connsiteY0" fmla="*/ 0 h 10286"/>
                <a:gd name="connsiteX1" fmla="*/ 0 w 474345"/>
                <a:gd name="connsiteY1" fmla="*/ 0 h 10286"/>
                <a:gd name="connsiteX2" fmla="*/ 0 w 474345"/>
                <a:gd name="connsiteY2" fmla="*/ 10287 h 10286"/>
                <a:gd name="connsiteX3" fmla="*/ 214598 w 474345"/>
                <a:gd name="connsiteY3" fmla="*/ 10287 h 10286"/>
                <a:gd name="connsiteX4" fmla="*/ 220218 w 474345"/>
                <a:gd name="connsiteY4" fmla="*/ 0 h 10286"/>
                <a:gd name="connsiteX5" fmla="*/ 474345 w 474345"/>
                <a:gd name="connsiteY5" fmla="*/ 0 h 10286"/>
                <a:gd name="connsiteX6" fmla="*/ 237173 w 474345"/>
                <a:gd name="connsiteY6" fmla="*/ 0 h 10286"/>
                <a:gd name="connsiteX7" fmla="*/ 237173 w 474345"/>
                <a:gd name="connsiteY7" fmla="*/ 2572 h 10286"/>
                <a:gd name="connsiteX8" fmla="*/ 245650 w 474345"/>
                <a:gd name="connsiteY8" fmla="*/ 0 h 10286"/>
                <a:gd name="connsiteX9" fmla="*/ 248507 w 474345"/>
                <a:gd name="connsiteY9" fmla="*/ 10287 h 10286"/>
                <a:gd name="connsiteX10" fmla="*/ 474345 w 474345"/>
                <a:gd name="connsiteY10" fmla="*/ 10287 h 10286"/>
                <a:gd name="connsiteX11" fmla="*/ 474345 w 474345"/>
                <a:gd name="connsiteY11" fmla="*/ 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4345" h="10286">
                  <a:moveTo>
                    <a:pt x="2202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72"/>
                    <a:pt x="0" y="5144"/>
                    <a:pt x="0" y="10287"/>
                  </a:cubicBezTo>
                  <a:cubicBezTo>
                    <a:pt x="214598" y="10287"/>
                    <a:pt x="214598" y="10287"/>
                    <a:pt x="214598" y="10287"/>
                  </a:cubicBezTo>
                  <a:cubicBezTo>
                    <a:pt x="220218" y="0"/>
                    <a:pt x="220218" y="0"/>
                    <a:pt x="220218" y="0"/>
                  </a:cubicBezTo>
                  <a:moveTo>
                    <a:pt x="474345" y="0"/>
                  </a:moveTo>
                  <a:cubicBezTo>
                    <a:pt x="237173" y="0"/>
                    <a:pt x="237173" y="0"/>
                    <a:pt x="237173" y="0"/>
                  </a:cubicBezTo>
                  <a:cubicBezTo>
                    <a:pt x="237173" y="2572"/>
                    <a:pt x="237173" y="2572"/>
                    <a:pt x="237173" y="2572"/>
                  </a:cubicBezTo>
                  <a:cubicBezTo>
                    <a:pt x="245650" y="0"/>
                    <a:pt x="245650" y="0"/>
                    <a:pt x="245650" y="0"/>
                  </a:cubicBezTo>
                  <a:cubicBezTo>
                    <a:pt x="248507" y="10287"/>
                    <a:pt x="248507" y="10287"/>
                    <a:pt x="248507" y="10287"/>
                  </a:cubicBezTo>
                  <a:cubicBezTo>
                    <a:pt x="474345" y="10287"/>
                    <a:pt x="474345" y="10287"/>
                    <a:pt x="474345" y="10287"/>
                  </a:cubicBezTo>
                  <a:cubicBezTo>
                    <a:pt x="474345" y="0"/>
                    <a:pt x="474345" y="0"/>
                    <a:pt x="474345" y="0"/>
                  </a:cubicBezTo>
                </a:path>
              </a:pathLst>
            </a:custGeom>
            <a:solidFill>
              <a:srgbClr val="192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任意多边形 140">
              <a:extLst>
                <a:ext uri="{FF2B5EF4-FFF2-40B4-BE49-F238E27FC236}">
                  <a16:creationId xmlns:a16="http://schemas.microsoft.com/office/drawing/2014/main" id="{679E009C-BCE8-2FC2-44C8-5F0246317124}"/>
                </a:ext>
              </a:extLst>
            </p:cNvPr>
            <p:cNvSpPr/>
            <p:nvPr/>
          </p:nvSpPr>
          <p:spPr>
            <a:xfrm>
              <a:off x="4320921" y="2649569"/>
              <a:ext cx="1239107" cy="467487"/>
            </a:xfrm>
            <a:custGeom>
              <a:avLst/>
              <a:gdLst>
                <a:gd name="connsiteX0" fmla="*/ 628460 w 1239107"/>
                <a:gd name="connsiteY0" fmla="*/ 239077 h 467487"/>
                <a:gd name="connsiteX1" fmla="*/ 26194 w 1239107"/>
                <a:gd name="connsiteY1" fmla="*/ 467487 h 467487"/>
                <a:gd name="connsiteX2" fmla="*/ 1189006 w 1239107"/>
                <a:gd name="connsiteY2" fmla="*/ 467487 h 467487"/>
                <a:gd name="connsiteX3" fmla="*/ 1189006 w 1239107"/>
                <a:gd name="connsiteY3" fmla="*/ 453200 h 467487"/>
                <a:gd name="connsiteX4" fmla="*/ 628460 w 1239107"/>
                <a:gd name="connsiteY4" fmla="*/ 239077 h 467487"/>
                <a:gd name="connsiteX5" fmla="*/ 628460 w 1239107"/>
                <a:gd name="connsiteY5" fmla="*/ 239077 h 467487"/>
                <a:gd name="connsiteX6" fmla="*/ 628460 w 1239107"/>
                <a:gd name="connsiteY6" fmla="*/ 239077 h 467487"/>
                <a:gd name="connsiteX7" fmla="*/ 977170 w 1239107"/>
                <a:gd name="connsiteY7" fmla="*/ 107061 h 467487"/>
                <a:gd name="connsiteX8" fmla="*/ 954596 w 1239107"/>
                <a:gd name="connsiteY8" fmla="*/ 115348 h 467487"/>
                <a:gd name="connsiteX9" fmla="*/ 1214057 w 1239107"/>
                <a:gd name="connsiteY9" fmla="*/ 146304 h 467487"/>
                <a:gd name="connsiteX10" fmla="*/ 1208151 w 1239107"/>
                <a:gd name="connsiteY10" fmla="*/ 168878 h 467487"/>
                <a:gd name="connsiteX11" fmla="*/ 910590 w 1239107"/>
                <a:gd name="connsiteY11" fmla="*/ 132017 h 467487"/>
                <a:gd name="connsiteX12" fmla="*/ 645128 w 1239107"/>
                <a:gd name="connsiteY12" fmla="*/ 234315 h 467487"/>
                <a:gd name="connsiteX13" fmla="*/ 1191482 w 1239107"/>
                <a:gd name="connsiteY13" fmla="*/ 442436 h 467487"/>
                <a:gd name="connsiteX14" fmla="*/ 1239107 w 1239107"/>
                <a:gd name="connsiteY14" fmla="*/ 171260 h 467487"/>
                <a:gd name="connsiteX15" fmla="*/ 1220057 w 1239107"/>
                <a:gd name="connsiteY15" fmla="*/ 171260 h 467487"/>
                <a:gd name="connsiteX16" fmla="*/ 1225963 w 1239107"/>
                <a:gd name="connsiteY16" fmla="*/ 137922 h 467487"/>
                <a:gd name="connsiteX17" fmla="*/ 977170 w 1239107"/>
                <a:gd name="connsiteY17" fmla="*/ 107061 h 467487"/>
                <a:gd name="connsiteX18" fmla="*/ 977170 w 1239107"/>
                <a:gd name="connsiteY18" fmla="*/ 107061 h 467487"/>
                <a:gd name="connsiteX19" fmla="*/ 977170 w 1239107"/>
                <a:gd name="connsiteY19" fmla="*/ 107061 h 467487"/>
                <a:gd name="connsiteX20" fmla="*/ 121444 w 1239107"/>
                <a:gd name="connsiteY20" fmla="*/ 33338 h 467487"/>
                <a:gd name="connsiteX21" fmla="*/ 628460 w 1239107"/>
                <a:gd name="connsiteY21" fmla="*/ 228410 h 467487"/>
                <a:gd name="connsiteX22" fmla="*/ 884396 w 1239107"/>
                <a:gd name="connsiteY22" fmla="*/ 129635 h 467487"/>
                <a:gd name="connsiteX23" fmla="*/ 121444 w 1239107"/>
                <a:gd name="connsiteY23" fmla="*/ 33338 h 467487"/>
                <a:gd name="connsiteX24" fmla="*/ 121444 w 1239107"/>
                <a:gd name="connsiteY24" fmla="*/ 33338 h 467487"/>
                <a:gd name="connsiteX25" fmla="*/ 121444 w 1239107"/>
                <a:gd name="connsiteY25" fmla="*/ 33338 h 467487"/>
                <a:gd name="connsiteX26" fmla="*/ 0 w 1239107"/>
                <a:gd name="connsiteY26" fmla="*/ 20193 h 467487"/>
                <a:gd name="connsiteX27" fmla="*/ 0 w 1239107"/>
                <a:gd name="connsiteY27" fmla="*/ 465106 h 467487"/>
                <a:gd name="connsiteX28" fmla="*/ 611791 w 1239107"/>
                <a:gd name="connsiteY28" fmla="*/ 234315 h 467487"/>
                <a:gd name="connsiteX29" fmla="*/ 73819 w 1239107"/>
                <a:gd name="connsiteY29" fmla="*/ 28480 h 467487"/>
                <a:gd name="connsiteX30" fmla="*/ 0 w 1239107"/>
                <a:gd name="connsiteY30" fmla="*/ 20193 h 467487"/>
                <a:gd name="connsiteX31" fmla="*/ 0 w 1239107"/>
                <a:gd name="connsiteY31" fmla="*/ 20193 h 467487"/>
                <a:gd name="connsiteX32" fmla="*/ 0 w 1239107"/>
                <a:gd name="connsiteY32" fmla="*/ 20193 h 467487"/>
                <a:gd name="connsiteX33" fmla="*/ 102394 w 1239107"/>
                <a:gd name="connsiteY33" fmla="*/ 0 h 467487"/>
                <a:gd name="connsiteX34" fmla="*/ 26194 w 1239107"/>
                <a:gd name="connsiteY34" fmla="*/ 0 h 467487"/>
                <a:gd name="connsiteX35" fmla="*/ 34481 w 1239107"/>
                <a:gd name="connsiteY35" fmla="*/ 2381 h 467487"/>
                <a:gd name="connsiteX36" fmla="*/ 929545 w 1239107"/>
                <a:gd name="connsiteY36" fmla="*/ 112967 h 467487"/>
                <a:gd name="connsiteX37" fmla="*/ 952119 w 1239107"/>
                <a:gd name="connsiteY37" fmla="*/ 104680 h 467487"/>
                <a:gd name="connsiteX38" fmla="*/ 102394 w 1239107"/>
                <a:gd name="connsiteY38" fmla="*/ 0 h 467487"/>
                <a:gd name="connsiteX39" fmla="*/ 102394 w 1239107"/>
                <a:gd name="connsiteY39" fmla="*/ 0 h 467487"/>
                <a:gd name="connsiteX40" fmla="*/ 102394 w 1239107"/>
                <a:gd name="connsiteY40" fmla="*/ 0 h 46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39107" h="467487">
                  <a:moveTo>
                    <a:pt x="628460" y="239077"/>
                  </a:moveTo>
                  <a:lnTo>
                    <a:pt x="26194" y="467487"/>
                  </a:lnTo>
                  <a:lnTo>
                    <a:pt x="1189006" y="467487"/>
                  </a:lnTo>
                  <a:lnTo>
                    <a:pt x="1189006" y="453200"/>
                  </a:lnTo>
                  <a:lnTo>
                    <a:pt x="628460" y="239077"/>
                  </a:lnTo>
                  <a:lnTo>
                    <a:pt x="628460" y="239077"/>
                  </a:lnTo>
                  <a:lnTo>
                    <a:pt x="628460" y="239077"/>
                  </a:lnTo>
                  <a:close/>
                  <a:moveTo>
                    <a:pt x="977170" y="107061"/>
                  </a:moveTo>
                  <a:lnTo>
                    <a:pt x="954596" y="115348"/>
                  </a:lnTo>
                  <a:lnTo>
                    <a:pt x="1214057" y="146304"/>
                  </a:lnTo>
                  <a:lnTo>
                    <a:pt x="1208151" y="168878"/>
                  </a:lnTo>
                  <a:lnTo>
                    <a:pt x="910590" y="132017"/>
                  </a:lnTo>
                  <a:lnTo>
                    <a:pt x="645128" y="234315"/>
                  </a:lnTo>
                  <a:lnTo>
                    <a:pt x="1191482" y="442436"/>
                  </a:lnTo>
                  <a:lnTo>
                    <a:pt x="1239107" y="171260"/>
                  </a:lnTo>
                  <a:lnTo>
                    <a:pt x="1220057" y="171260"/>
                  </a:lnTo>
                  <a:lnTo>
                    <a:pt x="1225963" y="137922"/>
                  </a:lnTo>
                  <a:lnTo>
                    <a:pt x="977170" y="107061"/>
                  </a:lnTo>
                  <a:lnTo>
                    <a:pt x="977170" y="107061"/>
                  </a:lnTo>
                  <a:lnTo>
                    <a:pt x="977170" y="107061"/>
                  </a:lnTo>
                  <a:close/>
                  <a:moveTo>
                    <a:pt x="121444" y="33338"/>
                  </a:moveTo>
                  <a:lnTo>
                    <a:pt x="628460" y="228410"/>
                  </a:lnTo>
                  <a:lnTo>
                    <a:pt x="884396" y="129635"/>
                  </a:lnTo>
                  <a:lnTo>
                    <a:pt x="121444" y="33338"/>
                  </a:lnTo>
                  <a:lnTo>
                    <a:pt x="121444" y="33338"/>
                  </a:lnTo>
                  <a:lnTo>
                    <a:pt x="121444" y="33338"/>
                  </a:lnTo>
                  <a:close/>
                  <a:moveTo>
                    <a:pt x="0" y="20193"/>
                  </a:moveTo>
                  <a:lnTo>
                    <a:pt x="0" y="465106"/>
                  </a:lnTo>
                  <a:lnTo>
                    <a:pt x="611791" y="234315"/>
                  </a:lnTo>
                  <a:lnTo>
                    <a:pt x="73819" y="28480"/>
                  </a:lnTo>
                  <a:lnTo>
                    <a:pt x="0" y="20193"/>
                  </a:lnTo>
                  <a:lnTo>
                    <a:pt x="0" y="20193"/>
                  </a:lnTo>
                  <a:lnTo>
                    <a:pt x="0" y="20193"/>
                  </a:lnTo>
                  <a:close/>
                  <a:moveTo>
                    <a:pt x="102394" y="0"/>
                  </a:moveTo>
                  <a:lnTo>
                    <a:pt x="26194" y="0"/>
                  </a:lnTo>
                  <a:lnTo>
                    <a:pt x="34481" y="2381"/>
                  </a:lnTo>
                  <a:lnTo>
                    <a:pt x="929545" y="112967"/>
                  </a:lnTo>
                  <a:lnTo>
                    <a:pt x="952119" y="104680"/>
                  </a:lnTo>
                  <a:lnTo>
                    <a:pt x="102394" y="0"/>
                  </a:lnTo>
                  <a:lnTo>
                    <a:pt x="102394" y="0"/>
                  </a:lnTo>
                  <a:lnTo>
                    <a:pt x="102394" y="0"/>
                  </a:lnTo>
                  <a:close/>
                </a:path>
              </a:pathLst>
            </a:custGeom>
            <a:solidFill>
              <a:srgbClr val="2268D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55" name="任意多边形 141">
              <a:extLst>
                <a:ext uri="{FF2B5EF4-FFF2-40B4-BE49-F238E27FC236}">
                  <a16:creationId xmlns:a16="http://schemas.microsoft.com/office/drawing/2014/main" id="{95FC2A3A-3A9E-5AD6-5943-03722F180BD0}"/>
                </a:ext>
              </a:extLst>
            </p:cNvPr>
            <p:cNvSpPr/>
            <p:nvPr/>
          </p:nvSpPr>
          <p:spPr>
            <a:xfrm>
              <a:off x="4309396" y="2638139"/>
              <a:ext cx="1200340" cy="490347"/>
            </a:xfrm>
            <a:custGeom>
              <a:avLst/>
              <a:gdLst>
                <a:gd name="connsiteX0" fmla="*/ 95 w 1200340"/>
                <a:gd name="connsiteY0" fmla="*/ 30956 h 490347"/>
                <a:gd name="connsiteX1" fmla="*/ 95 w 1200340"/>
                <a:gd name="connsiteY1" fmla="*/ 490347 h 490347"/>
                <a:gd name="connsiteX2" fmla="*/ 6096 w 1200340"/>
                <a:gd name="connsiteY2" fmla="*/ 490347 h 490347"/>
                <a:gd name="connsiteX3" fmla="*/ 1196721 w 1200340"/>
                <a:gd name="connsiteY3" fmla="*/ 490347 h 490347"/>
                <a:gd name="connsiteX4" fmla="*/ 1200341 w 1200340"/>
                <a:gd name="connsiteY4" fmla="*/ 478441 h 490347"/>
                <a:gd name="connsiteX5" fmla="*/ 36957 w 1200340"/>
                <a:gd name="connsiteY5" fmla="*/ 478441 h 490347"/>
                <a:gd name="connsiteX6" fmla="*/ 8382 w 1200340"/>
                <a:gd name="connsiteY6" fmla="*/ 490347 h 490347"/>
                <a:gd name="connsiteX7" fmla="*/ 2381 w 1200340"/>
                <a:gd name="connsiteY7" fmla="*/ 478441 h 490347"/>
                <a:gd name="connsiteX8" fmla="*/ 10763 w 1200340"/>
                <a:gd name="connsiteY8" fmla="*/ 476060 h 490347"/>
                <a:gd name="connsiteX9" fmla="*/ 10763 w 1200340"/>
                <a:gd name="connsiteY9" fmla="*/ 30956 h 490347"/>
                <a:gd name="connsiteX10" fmla="*/ 95 w 1200340"/>
                <a:gd name="connsiteY10" fmla="*/ 30956 h 490347"/>
                <a:gd name="connsiteX11" fmla="*/ 95 w 1200340"/>
                <a:gd name="connsiteY11" fmla="*/ 30956 h 490347"/>
                <a:gd name="connsiteX12" fmla="*/ 95 w 1200340"/>
                <a:gd name="connsiteY12" fmla="*/ 30956 h 490347"/>
                <a:gd name="connsiteX13" fmla="*/ 22670 w 1200340"/>
                <a:gd name="connsiteY13" fmla="*/ 0 h 490347"/>
                <a:gd name="connsiteX14" fmla="*/ 0 w 1200340"/>
                <a:gd name="connsiteY14" fmla="*/ 0 h 490347"/>
                <a:gd name="connsiteX15" fmla="*/ 0 w 1200340"/>
                <a:gd name="connsiteY15" fmla="*/ 8287 h 490347"/>
                <a:gd name="connsiteX16" fmla="*/ 6001 w 1200340"/>
                <a:gd name="connsiteY16" fmla="*/ 8287 h 490347"/>
                <a:gd name="connsiteX17" fmla="*/ 8382 w 1200340"/>
                <a:gd name="connsiteY17" fmla="*/ 0 h 490347"/>
                <a:gd name="connsiteX18" fmla="*/ 36957 w 1200340"/>
                <a:gd name="connsiteY18" fmla="*/ 10668 h 490347"/>
                <a:gd name="connsiteX19" fmla="*/ 113157 w 1200340"/>
                <a:gd name="connsiteY19" fmla="*/ 10668 h 490347"/>
                <a:gd name="connsiteX20" fmla="*/ 22670 w 1200340"/>
                <a:gd name="connsiteY20" fmla="*/ 0 h 490347"/>
                <a:gd name="connsiteX21" fmla="*/ 22670 w 1200340"/>
                <a:gd name="connsiteY21" fmla="*/ 0 h 490347"/>
                <a:gd name="connsiteX22" fmla="*/ 22670 w 1200340"/>
                <a:gd name="connsiteY22" fmla="*/ 0 h 49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00340" h="490347">
                  <a:moveTo>
                    <a:pt x="95" y="30956"/>
                  </a:moveTo>
                  <a:lnTo>
                    <a:pt x="95" y="490347"/>
                  </a:lnTo>
                  <a:lnTo>
                    <a:pt x="6096" y="490347"/>
                  </a:lnTo>
                  <a:lnTo>
                    <a:pt x="1196721" y="490347"/>
                  </a:lnTo>
                  <a:lnTo>
                    <a:pt x="1200341" y="478441"/>
                  </a:lnTo>
                  <a:lnTo>
                    <a:pt x="36957" y="478441"/>
                  </a:lnTo>
                  <a:lnTo>
                    <a:pt x="8382" y="490347"/>
                  </a:lnTo>
                  <a:lnTo>
                    <a:pt x="2381" y="478441"/>
                  </a:lnTo>
                  <a:lnTo>
                    <a:pt x="10763" y="476060"/>
                  </a:lnTo>
                  <a:lnTo>
                    <a:pt x="10763" y="30956"/>
                  </a:lnTo>
                  <a:lnTo>
                    <a:pt x="95" y="30956"/>
                  </a:lnTo>
                  <a:lnTo>
                    <a:pt x="95" y="30956"/>
                  </a:lnTo>
                  <a:lnTo>
                    <a:pt x="95" y="30956"/>
                  </a:lnTo>
                  <a:close/>
                  <a:moveTo>
                    <a:pt x="22670" y="0"/>
                  </a:moveTo>
                  <a:lnTo>
                    <a:pt x="0" y="0"/>
                  </a:lnTo>
                  <a:lnTo>
                    <a:pt x="0" y="8287"/>
                  </a:lnTo>
                  <a:lnTo>
                    <a:pt x="6001" y="8287"/>
                  </a:lnTo>
                  <a:lnTo>
                    <a:pt x="8382" y="0"/>
                  </a:lnTo>
                  <a:lnTo>
                    <a:pt x="36957" y="10668"/>
                  </a:lnTo>
                  <a:lnTo>
                    <a:pt x="113157" y="10668"/>
                  </a:lnTo>
                  <a:lnTo>
                    <a:pt x="22670" y="0"/>
                  </a:lnTo>
                  <a:lnTo>
                    <a:pt x="22670" y="0"/>
                  </a:lnTo>
                  <a:lnTo>
                    <a:pt x="22670" y="0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56" name="任意多边形 142">
              <a:extLst>
                <a:ext uri="{FF2B5EF4-FFF2-40B4-BE49-F238E27FC236}">
                  <a16:creationId xmlns:a16="http://schemas.microsoft.com/office/drawing/2014/main" id="{1A065E7C-30AF-B978-CF81-2D4AE98797B5}"/>
                </a:ext>
              </a:extLst>
            </p:cNvPr>
            <p:cNvSpPr/>
            <p:nvPr/>
          </p:nvSpPr>
          <p:spPr>
            <a:xfrm>
              <a:off x="4311777" y="2753583"/>
              <a:ext cx="986409" cy="374904"/>
            </a:xfrm>
            <a:custGeom>
              <a:avLst/>
              <a:gdLst>
                <a:gd name="connsiteX0" fmla="*/ 620649 w 986409"/>
                <a:gd name="connsiteY0" fmla="*/ 129730 h 374904"/>
                <a:gd name="connsiteX1" fmla="*/ 8382 w 986409"/>
                <a:gd name="connsiteY1" fmla="*/ 360617 h 374904"/>
                <a:gd name="connsiteX2" fmla="*/ 0 w 986409"/>
                <a:gd name="connsiteY2" fmla="*/ 362998 h 374904"/>
                <a:gd name="connsiteX3" fmla="*/ 6001 w 986409"/>
                <a:gd name="connsiteY3" fmla="*/ 374904 h 374904"/>
                <a:gd name="connsiteX4" fmla="*/ 34576 w 986409"/>
                <a:gd name="connsiteY4" fmla="*/ 362998 h 374904"/>
                <a:gd name="connsiteX5" fmla="*/ 637413 w 986409"/>
                <a:gd name="connsiteY5" fmla="*/ 134493 h 374904"/>
                <a:gd name="connsiteX6" fmla="*/ 620649 w 986409"/>
                <a:gd name="connsiteY6" fmla="*/ 129730 h 374904"/>
                <a:gd name="connsiteX7" fmla="*/ 620649 w 986409"/>
                <a:gd name="connsiteY7" fmla="*/ 129730 h 374904"/>
                <a:gd name="connsiteX8" fmla="*/ 620649 w 986409"/>
                <a:gd name="connsiteY8" fmla="*/ 129730 h 374904"/>
                <a:gd name="connsiteX9" fmla="*/ 893445 w 986409"/>
                <a:gd name="connsiteY9" fmla="*/ 24955 h 374904"/>
                <a:gd name="connsiteX10" fmla="*/ 637318 w 986409"/>
                <a:gd name="connsiteY10" fmla="*/ 123730 h 374904"/>
                <a:gd name="connsiteX11" fmla="*/ 653986 w 986409"/>
                <a:gd name="connsiteY11" fmla="*/ 129635 h 374904"/>
                <a:gd name="connsiteX12" fmla="*/ 919639 w 986409"/>
                <a:gd name="connsiteY12" fmla="*/ 27242 h 374904"/>
                <a:gd name="connsiteX13" fmla="*/ 893445 w 986409"/>
                <a:gd name="connsiteY13" fmla="*/ 24955 h 374904"/>
                <a:gd name="connsiteX14" fmla="*/ 893445 w 986409"/>
                <a:gd name="connsiteY14" fmla="*/ 24955 h 374904"/>
                <a:gd name="connsiteX15" fmla="*/ 893445 w 986409"/>
                <a:gd name="connsiteY15" fmla="*/ 24955 h 374904"/>
                <a:gd name="connsiteX16" fmla="*/ 961358 w 986409"/>
                <a:gd name="connsiteY16" fmla="*/ 0 h 374904"/>
                <a:gd name="connsiteX17" fmla="*/ 938689 w 986409"/>
                <a:gd name="connsiteY17" fmla="*/ 8287 h 374904"/>
                <a:gd name="connsiteX18" fmla="*/ 963740 w 986409"/>
                <a:gd name="connsiteY18" fmla="*/ 10668 h 374904"/>
                <a:gd name="connsiteX19" fmla="*/ 986409 w 986409"/>
                <a:gd name="connsiteY19" fmla="*/ 2381 h 374904"/>
                <a:gd name="connsiteX20" fmla="*/ 961358 w 986409"/>
                <a:gd name="connsiteY20" fmla="*/ 0 h 374904"/>
                <a:gd name="connsiteX21" fmla="*/ 961358 w 986409"/>
                <a:gd name="connsiteY21" fmla="*/ 0 h 374904"/>
                <a:gd name="connsiteX22" fmla="*/ 961358 w 986409"/>
                <a:gd name="connsiteY22" fmla="*/ 0 h 37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86409" h="374904">
                  <a:moveTo>
                    <a:pt x="620649" y="129730"/>
                  </a:moveTo>
                  <a:lnTo>
                    <a:pt x="8382" y="360617"/>
                  </a:lnTo>
                  <a:lnTo>
                    <a:pt x="0" y="362998"/>
                  </a:lnTo>
                  <a:lnTo>
                    <a:pt x="6001" y="374904"/>
                  </a:lnTo>
                  <a:lnTo>
                    <a:pt x="34576" y="362998"/>
                  </a:lnTo>
                  <a:lnTo>
                    <a:pt x="637413" y="134493"/>
                  </a:lnTo>
                  <a:lnTo>
                    <a:pt x="620649" y="129730"/>
                  </a:lnTo>
                  <a:lnTo>
                    <a:pt x="620649" y="129730"/>
                  </a:lnTo>
                  <a:lnTo>
                    <a:pt x="620649" y="129730"/>
                  </a:lnTo>
                  <a:close/>
                  <a:moveTo>
                    <a:pt x="893445" y="24955"/>
                  </a:moveTo>
                  <a:lnTo>
                    <a:pt x="637318" y="123730"/>
                  </a:lnTo>
                  <a:lnTo>
                    <a:pt x="653986" y="129635"/>
                  </a:lnTo>
                  <a:lnTo>
                    <a:pt x="919639" y="27242"/>
                  </a:lnTo>
                  <a:lnTo>
                    <a:pt x="893445" y="24955"/>
                  </a:lnTo>
                  <a:lnTo>
                    <a:pt x="893445" y="24955"/>
                  </a:lnTo>
                  <a:lnTo>
                    <a:pt x="893445" y="24955"/>
                  </a:lnTo>
                  <a:close/>
                  <a:moveTo>
                    <a:pt x="961358" y="0"/>
                  </a:moveTo>
                  <a:lnTo>
                    <a:pt x="938689" y="8287"/>
                  </a:lnTo>
                  <a:lnTo>
                    <a:pt x="963740" y="10668"/>
                  </a:lnTo>
                  <a:lnTo>
                    <a:pt x="986409" y="2381"/>
                  </a:lnTo>
                  <a:lnTo>
                    <a:pt x="961358" y="0"/>
                  </a:lnTo>
                  <a:lnTo>
                    <a:pt x="961358" y="0"/>
                  </a:lnTo>
                  <a:lnTo>
                    <a:pt x="961358" y="0"/>
                  </a:lnTo>
                  <a:close/>
                </a:path>
              </a:pathLst>
            </a:custGeom>
            <a:solidFill>
              <a:srgbClr val="8799B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任意多边形 143">
              <a:extLst>
                <a:ext uri="{FF2B5EF4-FFF2-40B4-BE49-F238E27FC236}">
                  <a16:creationId xmlns:a16="http://schemas.microsoft.com/office/drawing/2014/main" id="{4ACCB9E9-8268-5EC8-EF01-08F0E46BF304}"/>
                </a:ext>
              </a:extLst>
            </p:cNvPr>
            <p:cNvSpPr/>
            <p:nvPr/>
          </p:nvSpPr>
          <p:spPr>
            <a:xfrm>
              <a:off x="4316349" y="2638139"/>
              <a:ext cx="1195578" cy="465201"/>
            </a:xfrm>
            <a:custGeom>
              <a:avLst/>
              <a:gdLst>
                <a:gd name="connsiteX0" fmla="*/ 78486 w 1195578"/>
                <a:gd name="connsiteY0" fmla="*/ 39338 h 465201"/>
                <a:gd name="connsiteX1" fmla="*/ 616172 w 1195578"/>
                <a:gd name="connsiteY1" fmla="*/ 245745 h 465201"/>
                <a:gd name="connsiteX2" fmla="*/ 632841 w 1195578"/>
                <a:gd name="connsiteY2" fmla="*/ 250507 h 465201"/>
                <a:gd name="connsiteX3" fmla="*/ 1193197 w 1195578"/>
                <a:gd name="connsiteY3" fmla="*/ 465201 h 465201"/>
                <a:gd name="connsiteX4" fmla="*/ 1195578 w 1195578"/>
                <a:gd name="connsiteY4" fmla="*/ 454438 h 465201"/>
                <a:gd name="connsiteX5" fmla="*/ 649510 w 1195578"/>
                <a:gd name="connsiteY5" fmla="*/ 245650 h 465201"/>
                <a:gd name="connsiteX6" fmla="*/ 632841 w 1195578"/>
                <a:gd name="connsiteY6" fmla="*/ 239649 h 465201"/>
                <a:gd name="connsiteX7" fmla="*/ 126111 w 1195578"/>
                <a:gd name="connsiteY7" fmla="*/ 44101 h 465201"/>
                <a:gd name="connsiteX8" fmla="*/ 78486 w 1195578"/>
                <a:gd name="connsiteY8" fmla="*/ 39338 h 465201"/>
                <a:gd name="connsiteX9" fmla="*/ 78486 w 1195578"/>
                <a:gd name="connsiteY9" fmla="*/ 39338 h 465201"/>
                <a:gd name="connsiteX10" fmla="*/ 78486 w 1195578"/>
                <a:gd name="connsiteY10" fmla="*/ 39338 h 465201"/>
                <a:gd name="connsiteX11" fmla="*/ 2381 w 1195578"/>
                <a:gd name="connsiteY11" fmla="*/ 0 h 465201"/>
                <a:gd name="connsiteX12" fmla="*/ 0 w 1195578"/>
                <a:gd name="connsiteY12" fmla="*/ 8382 h 465201"/>
                <a:gd name="connsiteX13" fmla="*/ 39243 w 1195578"/>
                <a:gd name="connsiteY13" fmla="*/ 13144 h 465201"/>
                <a:gd name="connsiteX14" fmla="*/ 30956 w 1195578"/>
                <a:gd name="connsiteY14" fmla="*/ 10763 h 465201"/>
                <a:gd name="connsiteX15" fmla="*/ 2381 w 1195578"/>
                <a:gd name="connsiteY15" fmla="*/ 0 h 465201"/>
                <a:gd name="connsiteX16" fmla="*/ 2381 w 1195578"/>
                <a:gd name="connsiteY16" fmla="*/ 0 h 465201"/>
                <a:gd name="connsiteX17" fmla="*/ 2381 w 1195578"/>
                <a:gd name="connsiteY17" fmla="*/ 0 h 46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95578" h="465201">
                  <a:moveTo>
                    <a:pt x="78486" y="39338"/>
                  </a:moveTo>
                  <a:lnTo>
                    <a:pt x="616172" y="245745"/>
                  </a:lnTo>
                  <a:lnTo>
                    <a:pt x="632841" y="250507"/>
                  </a:lnTo>
                  <a:lnTo>
                    <a:pt x="1193197" y="465201"/>
                  </a:lnTo>
                  <a:lnTo>
                    <a:pt x="1195578" y="454438"/>
                  </a:lnTo>
                  <a:lnTo>
                    <a:pt x="649510" y="245650"/>
                  </a:lnTo>
                  <a:lnTo>
                    <a:pt x="632841" y="239649"/>
                  </a:lnTo>
                  <a:lnTo>
                    <a:pt x="126111" y="44101"/>
                  </a:lnTo>
                  <a:lnTo>
                    <a:pt x="78486" y="39338"/>
                  </a:lnTo>
                  <a:lnTo>
                    <a:pt x="78486" y="39338"/>
                  </a:lnTo>
                  <a:lnTo>
                    <a:pt x="78486" y="39338"/>
                  </a:lnTo>
                  <a:close/>
                  <a:moveTo>
                    <a:pt x="2381" y="0"/>
                  </a:moveTo>
                  <a:lnTo>
                    <a:pt x="0" y="8382"/>
                  </a:lnTo>
                  <a:lnTo>
                    <a:pt x="39243" y="13144"/>
                  </a:lnTo>
                  <a:lnTo>
                    <a:pt x="30956" y="10763"/>
                  </a:lnTo>
                  <a:lnTo>
                    <a:pt x="2381" y="0"/>
                  </a:lnTo>
                  <a:lnTo>
                    <a:pt x="2381" y="0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58" name="任意多边形 144">
              <a:extLst>
                <a:ext uri="{FF2B5EF4-FFF2-40B4-BE49-F238E27FC236}">
                  <a16:creationId xmlns:a16="http://schemas.microsoft.com/office/drawing/2014/main" id="{44A23BE8-8628-AB5E-3958-FEA6EC49CCF3}"/>
                </a:ext>
              </a:extLst>
            </p:cNvPr>
            <p:cNvSpPr/>
            <p:nvPr/>
          </p:nvSpPr>
          <p:spPr>
            <a:xfrm>
              <a:off x="4450080" y="4335494"/>
              <a:ext cx="445769" cy="11430"/>
            </a:xfrm>
            <a:custGeom>
              <a:avLst/>
              <a:gdLst>
                <a:gd name="connsiteX0" fmla="*/ 445770 w 445769"/>
                <a:gd name="connsiteY0" fmla="*/ 0 h 11430"/>
                <a:gd name="connsiteX1" fmla="*/ 0 w 445769"/>
                <a:gd name="connsiteY1" fmla="*/ 0 h 11430"/>
                <a:gd name="connsiteX2" fmla="*/ 0 w 445769"/>
                <a:gd name="connsiteY2" fmla="*/ 11430 h 11430"/>
                <a:gd name="connsiteX3" fmla="*/ 445770 w 445769"/>
                <a:gd name="connsiteY3" fmla="*/ 11430 h 11430"/>
                <a:gd name="connsiteX4" fmla="*/ 445770 w 445769"/>
                <a:gd name="connsiteY4" fmla="*/ 0 h 1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769" h="11430">
                  <a:moveTo>
                    <a:pt x="4457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58"/>
                    <a:pt x="0" y="8573"/>
                    <a:pt x="0" y="11430"/>
                  </a:cubicBezTo>
                  <a:cubicBezTo>
                    <a:pt x="445770" y="11430"/>
                    <a:pt x="445770" y="11430"/>
                    <a:pt x="445770" y="11430"/>
                  </a:cubicBezTo>
                  <a:cubicBezTo>
                    <a:pt x="445770" y="0"/>
                    <a:pt x="445770" y="0"/>
                    <a:pt x="445770" y="0"/>
                  </a:cubicBezTo>
                </a:path>
              </a:pathLst>
            </a:custGeom>
            <a:solidFill>
              <a:srgbClr val="192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任意多边形 145">
              <a:extLst>
                <a:ext uri="{FF2B5EF4-FFF2-40B4-BE49-F238E27FC236}">
                  <a16:creationId xmlns:a16="http://schemas.microsoft.com/office/drawing/2014/main" id="{4D4A4FB3-6E48-9EF1-9E7B-5DC0EB82D8EB}"/>
                </a:ext>
              </a:extLst>
            </p:cNvPr>
            <p:cNvSpPr/>
            <p:nvPr/>
          </p:nvSpPr>
          <p:spPr>
            <a:xfrm>
              <a:off x="4078605" y="2649569"/>
              <a:ext cx="1392173" cy="632079"/>
            </a:xfrm>
            <a:custGeom>
              <a:avLst/>
              <a:gdLst>
                <a:gd name="connsiteX0" fmla="*/ 0 w 1392173"/>
                <a:gd name="connsiteY0" fmla="*/ 461867 h 632079"/>
                <a:gd name="connsiteX1" fmla="*/ 1309973 w 1392173"/>
                <a:gd name="connsiteY1" fmla="*/ 632079 h 632079"/>
                <a:gd name="connsiteX2" fmla="*/ 1392174 w 1392173"/>
                <a:gd name="connsiteY2" fmla="*/ 160687 h 632079"/>
                <a:gd name="connsiteX3" fmla="*/ 78581 w 1392173"/>
                <a:gd name="connsiteY3" fmla="*/ 0 h 632079"/>
                <a:gd name="connsiteX4" fmla="*/ 0 w 1392173"/>
                <a:gd name="connsiteY4" fmla="*/ 461867 h 632079"/>
                <a:gd name="connsiteX5" fmla="*/ 0 w 1392173"/>
                <a:gd name="connsiteY5" fmla="*/ 461867 h 63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2173" h="632079">
                  <a:moveTo>
                    <a:pt x="0" y="461867"/>
                  </a:moveTo>
                  <a:lnTo>
                    <a:pt x="1309973" y="632079"/>
                  </a:lnTo>
                  <a:lnTo>
                    <a:pt x="1392174" y="160687"/>
                  </a:lnTo>
                  <a:lnTo>
                    <a:pt x="78581" y="0"/>
                  </a:lnTo>
                  <a:lnTo>
                    <a:pt x="0" y="461867"/>
                  </a:lnTo>
                  <a:lnTo>
                    <a:pt x="0" y="461867"/>
                  </a:lnTo>
                  <a:close/>
                </a:path>
              </a:pathLst>
            </a:custGeom>
            <a:solidFill>
              <a:srgbClr val="F521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60" name="任意多边形 148">
              <a:extLst>
                <a:ext uri="{FF2B5EF4-FFF2-40B4-BE49-F238E27FC236}">
                  <a16:creationId xmlns:a16="http://schemas.microsoft.com/office/drawing/2014/main" id="{2503EEB0-31EA-7017-F5FB-02E8C95ABFAF}"/>
                </a:ext>
              </a:extLst>
            </p:cNvPr>
            <p:cNvSpPr/>
            <p:nvPr/>
          </p:nvSpPr>
          <p:spPr>
            <a:xfrm>
              <a:off x="4053459" y="2611850"/>
              <a:ext cx="1403603" cy="643508"/>
            </a:xfrm>
            <a:custGeom>
              <a:avLst/>
              <a:gdLst>
                <a:gd name="connsiteX0" fmla="*/ 4763 w 1403603"/>
                <a:gd name="connsiteY0" fmla="*/ 468344 h 643508"/>
                <a:gd name="connsiteX1" fmla="*/ 4763 w 1403603"/>
                <a:gd name="connsiteY1" fmla="*/ 474250 h 643508"/>
                <a:gd name="connsiteX2" fmla="*/ 1321403 w 1403603"/>
                <a:gd name="connsiteY2" fmla="*/ 643509 h 643508"/>
                <a:gd name="connsiteX3" fmla="*/ 1403604 w 1403603"/>
                <a:gd name="connsiteY3" fmla="*/ 164497 h 643508"/>
                <a:gd name="connsiteX4" fmla="*/ 81058 w 1403603"/>
                <a:gd name="connsiteY4" fmla="*/ 0 h 643508"/>
                <a:gd name="connsiteX5" fmla="*/ 0 w 1403603"/>
                <a:gd name="connsiteY5" fmla="*/ 474250 h 643508"/>
                <a:gd name="connsiteX6" fmla="*/ 4763 w 1403603"/>
                <a:gd name="connsiteY6" fmla="*/ 474250 h 643508"/>
                <a:gd name="connsiteX7" fmla="*/ 4763 w 1403603"/>
                <a:gd name="connsiteY7" fmla="*/ 468344 h 643508"/>
                <a:gd name="connsiteX8" fmla="*/ 10763 w 1403603"/>
                <a:gd name="connsiteY8" fmla="*/ 468344 h 643508"/>
                <a:gd name="connsiteX9" fmla="*/ 89345 w 1403603"/>
                <a:gd name="connsiteY9" fmla="*/ 11906 h 643508"/>
                <a:gd name="connsiteX10" fmla="*/ 1391698 w 1403603"/>
                <a:gd name="connsiteY10" fmla="*/ 172784 h 643508"/>
                <a:gd name="connsiteX11" fmla="*/ 1310640 w 1403603"/>
                <a:gd name="connsiteY11" fmla="*/ 632746 h 643508"/>
                <a:gd name="connsiteX12" fmla="*/ 4763 w 1403603"/>
                <a:gd name="connsiteY12" fmla="*/ 463582 h 643508"/>
                <a:gd name="connsiteX13" fmla="*/ 4763 w 1403603"/>
                <a:gd name="connsiteY13" fmla="*/ 468344 h 643508"/>
                <a:gd name="connsiteX14" fmla="*/ 10763 w 1403603"/>
                <a:gd name="connsiteY14" fmla="*/ 468344 h 643508"/>
                <a:gd name="connsiteX15" fmla="*/ 4763 w 1403603"/>
                <a:gd name="connsiteY15" fmla="*/ 468344 h 643508"/>
                <a:gd name="connsiteX16" fmla="*/ 4763 w 1403603"/>
                <a:gd name="connsiteY16" fmla="*/ 468344 h 64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03603" h="643508">
                  <a:moveTo>
                    <a:pt x="4763" y="468344"/>
                  </a:moveTo>
                  <a:lnTo>
                    <a:pt x="4763" y="474250"/>
                  </a:lnTo>
                  <a:lnTo>
                    <a:pt x="1321403" y="643509"/>
                  </a:lnTo>
                  <a:lnTo>
                    <a:pt x="1403604" y="164497"/>
                  </a:lnTo>
                  <a:lnTo>
                    <a:pt x="81058" y="0"/>
                  </a:lnTo>
                  <a:lnTo>
                    <a:pt x="0" y="474250"/>
                  </a:lnTo>
                  <a:lnTo>
                    <a:pt x="4763" y="474250"/>
                  </a:lnTo>
                  <a:lnTo>
                    <a:pt x="4763" y="468344"/>
                  </a:lnTo>
                  <a:lnTo>
                    <a:pt x="10763" y="468344"/>
                  </a:lnTo>
                  <a:lnTo>
                    <a:pt x="89345" y="11906"/>
                  </a:lnTo>
                  <a:lnTo>
                    <a:pt x="1391698" y="172784"/>
                  </a:lnTo>
                  <a:lnTo>
                    <a:pt x="1310640" y="632746"/>
                  </a:lnTo>
                  <a:lnTo>
                    <a:pt x="4763" y="463582"/>
                  </a:lnTo>
                  <a:lnTo>
                    <a:pt x="4763" y="468344"/>
                  </a:lnTo>
                  <a:lnTo>
                    <a:pt x="10763" y="468344"/>
                  </a:lnTo>
                  <a:lnTo>
                    <a:pt x="4763" y="468344"/>
                  </a:lnTo>
                  <a:lnTo>
                    <a:pt x="4763" y="468344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61" name="任意多边形 149">
              <a:extLst>
                <a:ext uri="{FF2B5EF4-FFF2-40B4-BE49-F238E27FC236}">
                  <a16:creationId xmlns:a16="http://schemas.microsoft.com/office/drawing/2014/main" id="{4240672E-12F5-9977-A767-D667AC5358F9}"/>
                </a:ext>
              </a:extLst>
            </p:cNvPr>
            <p:cNvSpPr/>
            <p:nvPr/>
          </p:nvSpPr>
          <p:spPr>
            <a:xfrm>
              <a:off x="3641408" y="5191411"/>
              <a:ext cx="4909185" cy="12573"/>
            </a:xfrm>
            <a:custGeom>
              <a:avLst/>
              <a:gdLst>
                <a:gd name="connsiteX0" fmla="*/ 0 w 4909185"/>
                <a:gd name="connsiteY0" fmla="*/ 0 h 12573"/>
                <a:gd name="connsiteX1" fmla="*/ 4909185 w 4909185"/>
                <a:gd name="connsiteY1" fmla="*/ 0 h 12573"/>
                <a:gd name="connsiteX2" fmla="*/ 4909185 w 4909185"/>
                <a:gd name="connsiteY2" fmla="*/ 12573 h 12573"/>
                <a:gd name="connsiteX3" fmla="*/ 0 w 4909185"/>
                <a:gd name="connsiteY3" fmla="*/ 12573 h 12573"/>
                <a:gd name="connsiteX4" fmla="*/ 0 w 4909185"/>
                <a:gd name="connsiteY4" fmla="*/ 0 h 1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185" h="12573">
                  <a:moveTo>
                    <a:pt x="0" y="0"/>
                  </a:moveTo>
                  <a:lnTo>
                    <a:pt x="4909185" y="0"/>
                  </a:lnTo>
                  <a:lnTo>
                    <a:pt x="4909185" y="12573"/>
                  </a:lnTo>
                  <a:lnTo>
                    <a:pt x="0" y="12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62" name="任意多边形 150">
              <a:extLst>
                <a:ext uri="{FF2B5EF4-FFF2-40B4-BE49-F238E27FC236}">
                  <a16:creationId xmlns:a16="http://schemas.microsoft.com/office/drawing/2014/main" id="{E1AB0F46-3138-E436-7E84-BAE67B0C618E}"/>
                </a:ext>
              </a:extLst>
            </p:cNvPr>
            <p:cNvSpPr/>
            <p:nvPr/>
          </p:nvSpPr>
          <p:spPr>
            <a:xfrm>
              <a:off x="7105920" y="2696433"/>
              <a:ext cx="12969" cy="20573"/>
            </a:xfrm>
            <a:custGeom>
              <a:avLst/>
              <a:gdLst>
                <a:gd name="connsiteX0" fmla="*/ 1158 w 12969"/>
                <a:gd name="connsiteY0" fmla="*/ 0 h 20573"/>
                <a:gd name="connsiteX1" fmla="*/ 1158 w 12969"/>
                <a:gd name="connsiteY1" fmla="*/ 0 h 20573"/>
                <a:gd name="connsiteX2" fmla="*/ 7064 w 12969"/>
                <a:gd name="connsiteY2" fmla="*/ 20574 h 20573"/>
                <a:gd name="connsiteX3" fmla="*/ 12969 w 12969"/>
                <a:gd name="connsiteY3" fmla="*/ 8858 h 20573"/>
                <a:gd name="connsiteX4" fmla="*/ 1158 w 12969"/>
                <a:gd name="connsiteY4" fmla="*/ 0 h 2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9" h="20573">
                  <a:moveTo>
                    <a:pt x="1158" y="0"/>
                  </a:moveTo>
                  <a:lnTo>
                    <a:pt x="1158" y="0"/>
                  </a:lnTo>
                  <a:cubicBezTo>
                    <a:pt x="-1794" y="2953"/>
                    <a:pt x="1158" y="11716"/>
                    <a:pt x="7064" y="20574"/>
                  </a:cubicBezTo>
                  <a:cubicBezTo>
                    <a:pt x="12969" y="8858"/>
                    <a:pt x="12969" y="8858"/>
                    <a:pt x="12969" y="8858"/>
                  </a:cubicBezTo>
                  <a:cubicBezTo>
                    <a:pt x="7159" y="5905"/>
                    <a:pt x="1158" y="0"/>
                    <a:pt x="1158" y="0"/>
                  </a:cubicBezTo>
                </a:path>
              </a:pathLst>
            </a:custGeom>
            <a:solidFill>
              <a:srgbClr val="8799B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任意多边形 151">
              <a:extLst>
                <a:ext uri="{FF2B5EF4-FFF2-40B4-BE49-F238E27FC236}">
                  <a16:creationId xmlns:a16="http://schemas.microsoft.com/office/drawing/2014/main" id="{007CCC7C-2346-207C-D9A7-8D9D42EFBDAE}"/>
                </a:ext>
              </a:extLst>
            </p:cNvPr>
            <p:cNvSpPr/>
            <p:nvPr/>
          </p:nvSpPr>
          <p:spPr>
            <a:xfrm>
              <a:off x="7372731" y="4446366"/>
              <a:ext cx="737235" cy="10286"/>
            </a:xfrm>
            <a:custGeom>
              <a:avLst/>
              <a:gdLst>
                <a:gd name="connsiteX0" fmla="*/ 11240 w 737235"/>
                <a:gd name="connsiteY0" fmla="*/ 0 h 10286"/>
                <a:gd name="connsiteX1" fmla="*/ 0 w 737235"/>
                <a:gd name="connsiteY1" fmla="*/ 0 h 10286"/>
                <a:gd name="connsiteX2" fmla="*/ 2858 w 737235"/>
                <a:gd name="connsiteY2" fmla="*/ 10287 h 10286"/>
                <a:gd name="connsiteX3" fmla="*/ 14097 w 737235"/>
                <a:gd name="connsiteY3" fmla="*/ 10287 h 10286"/>
                <a:gd name="connsiteX4" fmla="*/ 11240 w 737235"/>
                <a:gd name="connsiteY4" fmla="*/ 0 h 10286"/>
                <a:gd name="connsiteX5" fmla="*/ 236411 w 737235"/>
                <a:gd name="connsiteY5" fmla="*/ 0 h 10286"/>
                <a:gd name="connsiteX6" fmla="*/ 101346 w 737235"/>
                <a:gd name="connsiteY6" fmla="*/ 0 h 10286"/>
                <a:gd name="connsiteX7" fmla="*/ 90107 w 737235"/>
                <a:gd name="connsiteY7" fmla="*/ 10287 h 10286"/>
                <a:gd name="connsiteX8" fmla="*/ 236411 w 737235"/>
                <a:gd name="connsiteY8" fmla="*/ 10287 h 10286"/>
                <a:gd name="connsiteX9" fmla="*/ 236411 w 737235"/>
                <a:gd name="connsiteY9" fmla="*/ 0 h 10286"/>
                <a:gd name="connsiteX10" fmla="*/ 714756 w 737235"/>
                <a:gd name="connsiteY10" fmla="*/ 0 h 10286"/>
                <a:gd name="connsiteX11" fmla="*/ 630365 w 737235"/>
                <a:gd name="connsiteY11" fmla="*/ 0 h 10286"/>
                <a:gd name="connsiteX12" fmla="*/ 624745 w 737235"/>
                <a:gd name="connsiteY12" fmla="*/ 7715 h 10286"/>
                <a:gd name="connsiteX13" fmla="*/ 624745 w 737235"/>
                <a:gd name="connsiteY13" fmla="*/ 10287 h 10286"/>
                <a:gd name="connsiteX14" fmla="*/ 692277 w 737235"/>
                <a:gd name="connsiteY14" fmla="*/ 10287 h 10286"/>
                <a:gd name="connsiteX15" fmla="*/ 714756 w 737235"/>
                <a:gd name="connsiteY15" fmla="*/ 0 h 10286"/>
                <a:gd name="connsiteX16" fmla="*/ 737235 w 737235"/>
                <a:gd name="connsiteY16" fmla="*/ 0 h 10286"/>
                <a:gd name="connsiteX17" fmla="*/ 725996 w 737235"/>
                <a:gd name="connsiteY17" fmla="*/ 0 h 10286"/>
                <a:gd name="connsiteX18" fmla="*/ 725996 w 737235"/>
                <a:gd name="connsiteY18" fmla="*/ 10287 h 10286"/>
                <a:gd name="connsiteX19" fmla="*/ 737235 w 737235"/>
                <a:gd name="connsiteY19" fmla="*/ 10287 h 10286"/>
                <a:gd name="connsiteX20" fmla="*/ 737235 w 737235"/>
                <a:gd name="connsiteY20" fmla="*/ 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37235" h="10286">
                  <a:moveTo>
                    <a:pt x="112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58" y="10287"/>
                    <a:pt x="2858" y="10287"/>
                    <a:pt x="2858" y="10287"/>
                  </a:cubicBezTo>
                  <a:cubicBezTo>
                    <a:pt x="14097" y="10287"/>
                    <a:pt x="14097" y="10287"/>
                    <a:pt x="14097" y="10287"/>
                  </a:cubicBezTo>
                  <a:cubicBezTo>
                    <a:pt x="11240" y="0"/>
                    <a:pt x="11240" y="0"/>
                    <a:pt x="11240" y="0"/>
                  </a:cubicBezTo>
                  <a:moveTo>
                    <a:pt x="236411" y="0"/>
                  </a:moveTo>
                  <a:cubicBezTo>
                    <a:pt x="101346" y="0"/>
                    <a:pt x="101346" y="0"/>
                    <a:pt x="101346" y="0"/>
                  </a:cubicBezTo>
                  <a:cubicBezTo>
                    <a:pt x="95726" y="2572"/>
                    <a:pt x="92869" y="5144"/>
                    <a:pt x="90107" y="10287"/>
                  </a:cubicBezTo>
                  <a:cubicBezTo>
                    <a:pt x="236411" y="10287"/>
                    <a:pt x="236411" y="10287"/>
                    <a:pt x="236411" y="10287"/>
                  </a:cubicBezTo>
                  <a:cubicBezTo>
                    <a:pt x="236411" y="0"/>
                    <a:pt x="236411" y="0"/>
                    <a:pt x="236411" y="0"/>
                  </a:cubicBezTo>
                  <a:moveTo>
                    <a:pt x="714756" y="0"/>
                  </a:moveTo>
                  <a:cubicBezTo>
                    <a:pt x="630365" y="0"/>
                    <a:pt x="630365" y="0"/>
                    <a:pt x="630365" y="0"/>
                  </a:cubicBezTo>
                  <a:cubicBezTo>
                    <a:pt x="630365" y="2572"/>
                    <a:pt x="627507" y="5144"/>
                    <a:pt x="624745" y="7715"/>
                  </a:cubicBezTo>
                  <a:cubicBezTo>
                    <a:pt x="624745" y="10287"/>
                    <a:pt x="624745" y="10287"/>
                    <a:pt x="624745" y="10287"/>
                  </a:cubicBezTo>
                  <a:cubicBezTo>
                    <a:pt x="692277" y="10287"/>
                    <a:pt x="692277" y="10287"/>
                    <a:pt x="692277" y="10287"/>
                  </a:cubicBezTo>
                  <a:cubicBezTo>
                    <a:pt x="714756" y="0"/>
                    <a:pt x="714756" y="0"/>
                    <a:pt x="714756" y="0"/>
                  </a:cubicBezTo>
                  <a:moveTo>
                    <a:pt x="737235" y="0"/>
                  </a:moveTo>
                  <a:cubicBezTo>
                    <a:pt x="725996" y="0"/>
                    <a:pt x="725996" y="0"/>
                    <a:pt x="725996" y="0"/>
                  </a:cubicBezTo>
                  <a:cubicBezTo>
                    <a:pt x="725996" y="10287"/>
                    <a:pt x="725996" y="10287"/>
                    <a:pt x="725996" y="10287"/>
                  </a:cubicBezTo>
                  <a:cubicBezTo>
                    <a:pt x="737235" y="10287"/>
                    <a:pt x="737235" y="10287"/>
                    <a:pt x="737235" y="10287"/>
                  </a:cubicBezTo>
                  <a:cubicBezTo>
                    <a:pt x="737235" y="0"/>
                    <a:pt x="737235" y="0"/>
                    <a:pt x="737235" y="0"/>
                  </a:cubicBezTo>
                </a:path>
              </a:pathLst>
            </a:custGeom>
            <a:solidFill>
              <a:srgbClr val="192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任意多边形 155">
              <a:extLst>
                <a:ext uri="{FF2B5EF4-FFF2-40B4-BE49-F238E27FC236}">
                  <a16:creationId xmlns:a16="http://schemas.microsoft.com/office/drawing/2014/main" id="{0AB132E8-BBEE-B9F2-795E-261F2B6F37B1}"/>
                </a:ext>
              </a:extLst>
            </p:cNvPr>
            <p:cNvSpPr/>
            <p:nvPr/>
          </p:nvSpPr>
          <p:spPr>
            <a:xfrm>
              <a:off x="7368159" y="3531966"/>
              <a:ext cx="905255" cy="814958"/>
            </a:xfrm>
            <a:custGeom>
              <a:avLst/>
              <a:gdLst>
                <a:gd name="connsiteX0" fmla="*/ 11906 w 905255"/>
                <a:gd name="connsiteY0" fmla="*/ 803053 h 814958"/>
                <a:gd name="connsiteX1" fmla="*/ 0 w 905255"/>
                <a:gd name="connsiteY1" fmla="*/ 803053 h 814958"/>
                <a:gd name="connsiteX2" fmla="*/ 0 w 905255"/>
                <a:gd name="connsiteY2" fmla="*/ 814959 h 814958"/>
                <a:gd name="connsiteX3" fmla="*/ 11906 w 905255"/>
                <a:gd name="connsiteY3" fmla="*/ 814959 h 814958"/>
                <a:gd name="connsiteX4" fmla="*/ 11906 w 905255"/>
                <a:gd name="connsiteY4" fmla="*/ 803053 h 814958"/>
                <a:gd name="connsiteX5" fmla="*/ 11906 w 905255"/>
                <a:gd name="connsiteY5" fmla="*/ 803053 h 814958"/>
                <a:gd name="connsiteX6" fmla="*/ 11906 w 905255"/>
                <a:gd name="connsiteY6" fmla="*/ 803053 h 814958"/>
                <a:gd name="connsiteX7" fmla="*/ 231076 w 905255"/>
                <a:gd name="connsiteY7" fmla="*/ 803053 h 814958"/>
                <a:gd name="connsiteX8" fmla="*/ 135826 w 905255"/>
                <a:gd name="connsiteY8" fmla="*/ 803053 h 814958"/>
                <a:gd name="connsiteX9" fmla="*/ 135826 w 905255"/>
                <a:gd name="connsiteY9" fmla="*/ 806577 h 814958"/>
                <a:gd name="connsiteX10" fmla="*/ 127445 w 905255"/>
                <a:gd name="connsiteY10" fmla="*/ 806577 h 814958"/>
                <a:gd name="connsiteX11" fmla="*/ 127445 w 905255"/>
                <a:gd name="connsiteY11" fmla="*/ 814864 h 814958"/>
                <a:gd name="connsiteX12" fmla="*/ 242983 w 905255"/>
                <a:gd name="connsiteY12" fmla="*/ 814864 h 814958"/>
                <a:gd name="connsiteX13" fmla="*/ 242983 w 905255"/>
                <a:gd name="connsiteY13" fmla="*/ 806577 h 814958"/>
                <a:gd name="connsiteX14" fmla="*/ 231076 w 905255"/>
                <a:gd name="connsiteY14" fmla="*/ 806577 h 814958"/>
                <a:gd name="connsiteX15" fmla="*/ 231076 w 905255"/>
                <a:gd name="connsiteY15" fmla="*/ 803053 h 814958"/>
                <a:gd name="connsiteX16" fmla="*/ 231076 w 905255"/>
                <a:gd name="connsiteY16" fmla="*/ 803053 h 814958"/>
                <a:gd name="connsiteX17" fmla="*/ 231076 w 905255"/>
                <a:gd name="connsiteY17" fmla="*/ 803053 h 814958"/>
                <a:gd name="connsiteX18" fmla="*/ 755142 w 905255"/>
                <a:gd name="connsiteY18" fmla="*/ 803053 h 814958"/>
                <a:gd name="connsiteX19" fmla="*/ 626459 w 905255"/>
                <a:gd name="connsiteY19" fmla="*/ 803053 h 814958"/>
                <a:gd name="connsiteX20" fmla="*/ 631222 w 905255"/>
                <a:gd name="connsiteY20" fmla="*/ 814959 h 814958"/>
                <a:gd name="connsiteX21" fmla="*/ 761047 w 905255"/>
                <a:gd name="connsiteY21" fmla="*/ 814959 h 814958"/>
                <a:gd name="connsiteX22" fmla="*/ 755142 w 905255"/>
                <a:gd name="connsiteY22" fmla="*/ 803053 h 814958"/>
                <a:gd name="connsiteX23" fmla="*/ 755142 w 905255"/>
                <a:gd name="connsiteY23" fmla="*/ 803053 h 814958"/>
                <a:gd name="connsiteX24" fmla="*/ 755142 w 905255"/>
                <a:gd name="connsiteY24" fmla="*/ 803053 h 814958"/>
                <a:gd name="connsiteX25" fmla="*/ 893350 w 905255"/>
                <a:gd name="connsiteY25" fmla="*/ 0 h 814958"/>
                <a:gd name="connsiteX26" fmla="*/ 893350 w 905255"/>
                <a:gd name="connsiteY26" fmla="*/ 22574 h 814958"/>
                <a:gd name="connsiteX27" fmla="*/ 905256 w 905255"/>
                <a:gd name="connsiteY27" fmla="*/ 14288 h 814958"/>
                <a:gd name="connsiteX28" fmla="*/ 905256 w 905255"/>
                <a:gd name="connsiteY28" fmla="*/ 11906 h 814958"/>
                <a:gd name="connsiteX29" fmla="*/ 893350 w 905255"/>
                <a:gd name="connsiteY29" fmla="*/ 0 h 814958"/>
                <a:gd name="connsiteX30" fmla="*/ 893350 w 905255"/>
                <a:gd name="connsiteY30" fmla="*/ 0 h 814958"/>
                <a:gd name="connsiteX31" fmla="*/ 893350 w 905255"/>
                <a:gd name="connsiteY31" fmla="*/ 0 h 81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05255" h="814958">
                  <a:moveTo>
                    <a:pt x="11906" y="803053"/>
                  </a:moveTo>
                  <a:lnTo>
                    <a:pt x="0" y="803053"/>
                  </a:lnTo>
                  <a:lnTo>
                    <a:pt x="0" y="814959"/>
                  </a:lnTo>
                  <a:lnTo>
                    <a:pt x="11906" y="814959"/>
                  </a:lnTo>
                  <a:lnTo>
                    <a:pt x="11906" y="803053"/>
                  </a:lnTo>
                  <a:lnTo>
                    <a:pt x="11906" y="803053"/>
                  </a:lnTo>
                  <a:lnTo>
                    <a:pt x="11906" y="803053"/>
                  </a:lnTo>
                  <a:close/>
                  <a:moveTo>
                    <a:pt x="231076" y="803053"/>
                  </a:moveTo>
                  <a:lnTo>
                    <a:pt x="135826" y="803053"/>
                  </a:lnTo>
                  <a:lnTo>
                    <a:pt x="135826" y="806577"/>
                  </a:lnTo>
                  <a:lnTo>
                    <a:pt x="127445" y="806577"/>
                  </a:lnTo>
                  <a:lnTo>
                    <a:pt x="127445" y="814864"/>
                  </a:lnTo>
                  <a:lnTo>
                    <a:pt x="242983" y="814864"/>
                  </a:lnTo>
                  <a:lnTo>
                    <a:pt x="242983" y="806577"/>
                  </a:lnTo>
                  <a:lnTo>
                    <a:pt x="231076" y="806577"/>
                  </a:lnTo>
                  <a:lnTo>
                    <a:pt x="231076" y="803053"/>
                  </a:lnTo>
                  <a:lnTo>
                    <a:pt x="231076" y="803053"/>
                  </a:lnTo>
                  <a:lnTo>
                    <a:pt x="231076" y="803053"/>
                  </a:lnTo>
                  <a:close/>
                  <a:moveTo>
                    <a:pt x="755142" y="803053"/>
                  </a:moveTo>
                  <a:lnTo>
                    <a:pt x="626459" y="803053"/>
                  </a:lnTo>
                  <a:lnTo>
                    <a:pt x="631222" y="814959"/>
                  </a:lnTo>
                  <a:lnTo>
                    <a:pt x="761047" y="814959"/>
                  </a:lnTo>
                  <a:lnTo>
                    <a:pt x="755142" y="803053"/>
                  </a:lnTo>
                  <a:lnTo>
                    <a:pt x="755142" y="803053"/>
                  </a:lnTo>
                  <a:lnTo>
                    <a:pt x="755142" y="803053"/>
                  </a:lnTo>
                  <a:close/>
                  <a:moveTo>
                    <a:pt x="893350" y="0"/>
                  </a:moveTo>
                  <a:lnTo>
                    <a:pt x="893350" y="22574"/>
                  </a:lnTo>
                  <a:lnTo>
                    <a:pt x="905256" y="14288"/>
                  </a:lnTo>
                  <a:lnTo>
                    <a:pt x="905256" y="11906"/>
                  </a:lnTo>
                  <a:lnTo>
                    <a:pt x="893350" y="0"/>
                  </a:lnTo>
                  <a:lnTo>
                    <a:pt x="893350" y="0"/>
                  </a:lnTo>
                  <a:lnTo>
                    <a:pt x="893350" y="0"/>
                  </a:lnTo>
                  <a:close/>
                </a:path>
              </a:pathLst>
            </a:custGeom>
            <a:solidFill>
              <a:srgbClr val="192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任意多边形 209">
              <a:extLst>
                <a:ext uri="{FF2B5EF4-FFF2-40B4-BE49-F238E27FC236}">
                  <a16:creationId xmlns:a16="http://schemas.microsoft.com/office/drawing/2014/main" id="{A0D7F1DB-5B14-0614-54E1-5A4CAE82946E}"/>
                </a:ext>
              </a:extLst>
            </p:cNvPr>
            <p:cNvSpPr/>
            <p:nvPr/>
          </p:nvSpPr>
          <p:spPr>
            <a:xfrm>
              <a:off x="6772656" y="2274665"/>
              <a:ext cx="1125855" cy="786384"/>
            </a:xfrm>
            <a:custGeom>
              <a:avLst/>
              <a:gdLst>
                <a:gd name="connsiteX0" fmla="*/ 1084707 w 1125855"/>
                <a:gd name="connsiteY0" fmla="*/ 724662 h 786384"/>
                <a:gd name="connsiteX1" fmla="*/ 1125855 w 1125855"/>
                <a:gd name="connsiteY1" fmla="*/ 724662 h 786384"/>
                <a:gd name="connsiteX2" fmla="*/ 1125855 w 1125855"/>
                <a:gd name="connsiteY2" fmla="*/ 786384 h 786384"/>
                <a:gd name="connsiteX3" fmla="*/ 1084707 w 1125855"/>
                <a:gd name="connsiteY3" fmla="*/ 786384 h 786384"/>
                <a:gd name="connsiteX4" fmla="*/ 933831 w 1125855"/>
                <a:gd name="connsiteY4" fmla="*/ 724662 h 786384"/>
                <a:gd name="connsiteX5" fmla="*/ 1072134 w 1125855"/>
                <a:gd name="connsiteY5" fmla="*/ 724662 h 786384"/>
                <a:gd name="connsiteX6" fmla="*/ 1072134 w 1125855"/>
                <a:gd name="connsiteY6" fmla="*/ 786384 h 786384"/>
                <a:gd name="connsiteX7" fmla="*/ 1022033 w 1125855"/>
                <a:gd name="connsiteY7" fmla="*/ 786384 h 786384"/>
                <a:gd name="connsiteX8" fmla="*/ 120491 w 1125855"/>
                <a:gd name="connsiteY8" fmla="*/ 724662 h 786384"/>
                <a:gd name="connsiteX9" fmla="*/ 472154 w 1125855"/>
                <a:gd name="connsiteY9" fmla="*/ 724662 h 786384"/>
                <a:gd name="connsiteX10" fmla="*/ 472535 w 1125855"/>
                <a:gd name="connsiteY10" fmla="*/ 724662 h 786384"/>
                <a:gd name="connsiteX11" fmla="*/ 615982 w 1125855"/>
                <a:gd name="connsiteY11" fmla="*/ 724662 h 786384"/>
                <a:gd name="connsiteX12" fmla="*/ 638556 w 1125855"/>
                <a:gd name="connsiteY12" fmla="*/ 747141 h 786384"/>
                <a:gd name="connsiteX13" fmla="*/ 638651 w 1125855"/>
                <a:gd name="connsiteY13" fmla="*/ 747141 h 786384"/>
                <a:gd name="connsiteX14" fmla="*/ 616077 w 1125855"/>
                <a:gd name="connsiteY14" fmla="*/ 724662 h 786384"/>
                <a:gd name="connsiteX15" fmla="*/ 914591 w 1125855"/>
                <a:gd name="connsiteY15" fmla="*/ 724662 h 786384"/>
                <a:gd name="connsiteX16" fmla="*/ 925830 w 1125855"/>
                <a:gd name="connsiteY16" fmla="*/ 733044 h 786384"/>
                <a:gd name="connsiteX17" fmla="*/ 922973 w 1125855"/>
                <a:gd name="connsiteY17" fmla="*/ 747046 h 786384"/>
                <a:gd name="connsiteX18" fmla="*/ 923353 w 1125855"/>
                <a:gd name="connsiteY18" fmla="*/ 747046 h 786384"/>
                <a:gd name="connsiteX19" fmla="*/ 926211 w 1125855"/>
                <a:gd name="connsiteY19" fmla="*/ 733044 h 786384"/>
                <a:gd name="connsiteX20" fmla="*/ 1002316 w 1125855"/>
                <a:gd name="connsiteY20" fmla="*/ 786384 h 786384"/>
                <a:gd name="connsiteX21" fmla="*/ 514636 w 1125855"/>
                <a:gd name="connsiteY21" fmla="*/ 786384 h 786384"/>
                <a:gd name="connsiteX22" fmla="*/ 514350 w 1125855"/>
                <a:gd name="connsiteY22" fmla="*/ 786384 h 786384"/>
                <a:gd name="connsiteX23" fmla="*/ 33147 w 1125855"/>
                <a:gd name="connsiteY23" fmla="*/ 786384 h 786384"/>
                <a:gd name="connsiteX24" fmla="*/ 120491 w 1125855"/>
                <a:gd name="connsiteY24" fmla="*/ 724662 h 786384"/>
                <a:gd name="connsiteX25" fmla="*/ 8287 w 1125855"/>
                <a:gd name="connsiteY25" fmla="*/ 86868 h 786384"/>
                <a:gd name="connsiteX26" fmla="*/ 72200 w 1125855"/>
                <a:gd name="connsiteY26" fmla="*/ 129731 h 786384"/>
                <a:gd name="connsiteX27" fmla="*/ 63913 w 1125855"/>
                <a:gd name="connsiteY27" fmla="*/ 724567 h 786384"/>
                <a:gd name="connsiteX28" fmla="*/ 100584 w 1125855"/>
                <a:gd name="connsiteY28" fmla="*/ 724567 h 786384"/>
                <a:gd name="connsiteX29" fmla="*/ 14192 w 1125855"/>
                <a:gd name="connsiteY29" fmla="*/ 786384 h 786384"/>
                <a:gd name="connsiteX30" fmla="*/ 0 w 1125855"/>
                <a:gd name="connsiteY30" fmla="*/ 786384 h 786384"/>
                <a:gd name="connsiteX31" fmla="*/ 8001 w 1125855"/>
                <a:gd name="connsiteY31" fmla="*/ 52578 h 786384"/>
                <a:gd name="connsiteX32" fmla="*/ 72009 w 1125855"/>
                <a:gd name="connsiteY32" fmla="*/ 54959 h 786384"/>
                <a:gd name="connsiteX33" fmla="*/ 72009 w 1125855"/>
                <a:gd name="connsiteY33" fmla="*/ 118872 h 786384"/>
                <a:gd name="connsiteX34" fmla="*/ 8001 w 1125855"/>
                <a:gd name="connsiteY34" fmla="*/ 73057 h 786384"/>
                <a:gd name="connsiteX35" fmla="*/ 10287 w 1125855"/>
                <a:gd name="connsiteY35" fmla="*/ 0 h 786384"/>
                <a:gd name="connsiteX36" fmla="*/ 75438 w 1125855"/>
                <a:gd name="connsiteY36" fmla="*/ 0 h 786384"/>
                <a:gd name="connsiteX37" fmla="*/ 71914 w 1125855"/>
                <a:gd name="connsiteY37" fmla="*/ 44577 h 786384"/>
                <a:gd name="connsiteX38" fmla="*/ 10287 w 1125855"/>
                <a:gd name="connsiteY38" fmla="*/ 42196 h 7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25855" h="786384">
                  <a:moveTo>
                    <a:pt x="1084707" y="724662"/>
                  </a:moveTo>
                  <a:lnTo>
                    <a:pt x="1125855" y="724662"/>
                  </a:lnTo>
                  <a:lnTo>
                    <a:pt x="1125855" y="786384"/>
                  </a:lnTo>
                  <a:lnTo>
                    <a:pt x="1084707" y="786384"/>
                  </a:lnTo>
                  <a:close/>
                  <a:moveTo>
                    <a:pt x="933831" y="724662"/>
                  </a:moveTo>
                  <a:lnTo>
                    <a:pt x="1072134" y="724662"/>
                  </a:lnTo>
                  <a:lnTo>
                    <a:pt x="1072134" y="786384"/>
                  </a:lnTo>
                  <a:lnTo>
                    <a:pt x="1022033" y="786384"/>
                  </a:lnTo>
                  <a:close/>
                  <a:moveTo>
                    <a:pt x="120491" y="724662"/>
                  </a:moveTo>
                  <a:cubicBezTo>
                    <a:pt x="120491" y="724662"/>
                    <a:pt x="120586" y="724662"/>
                    <a:pt x="472154" y="724662"/>
                  </a:cubicBezTo>
                  <a:cubicBezTo>
                    <a:pt x="472250" y="724662"/>
                    <a:pt x="472440" y="724662"/>
                    <a:pt x="472535" y="724662"/>
                  </a:cubicBezTo>
                  <a:cubicBezTo>
                    <a:pt x="474821" y="724662"/>
                    <a:pt x="491871" y="724662"/>
                    <a:pt x="615982" y="724662"/>
                  </a:cubicBezTo>
                  <a:cubicBezTo>
                    <a:pt x="615982" y="724662"/>
                    <a:pt x="615982" y="724662"/>
                    <a:pt x="638556" y="747141"/>
                  </a:cubicBezTo>
                  <a:cubicBezTo>
                    <a:pt x="638556" y="747141"/>
                    <a:pt x="638556" y="747141"/>
                    <a:pt x="638651" y="747141"/>
                  </a:cubicBezTo>
                  <a:cubicBezTo>
                    <a:pt x="638651" y="747141"/>
                    <a:pt x="638651" y="747141"/>
                    <a:pt x="616077" y="724662"/>
                  </a:cubicBezTo>
                  <a:cubicBezTo>
                    <a:pt x="616077" y="724662"/>
                    <a:pt x="616077" y="724662"/>
                    <a:pt x="914591" y="724662"/>
                  </a:cubicBezTo>
                  <a:cubicBezTo>
                    <a:pt x="914591" y="724662"/>
                    <a:pt x="914591" y="724662"/>
                    <a:pt x="925830" y="733044"/>
                  </a:cubicBezTo>
                  <a:cubicBezTo>
                    <a:pt x="925830" y="733044"/>
                    <a:pt x="925830" y="733044"/>
                    <a:pt x="922973" y="747046"/>
                  </a:cubicBezTo>
                  <a:cubicBezTo>
                    <a:pt x="923068" y="747046"/>
                    <a:pt x="923163" y="747046"/>
                    <a:pt x="923353" y="747046"/>
                  </a:cubicBezTo>
                  <a:cubicBezTo>
                    <a:pt x="923353" y="747046"/>
                    <a:pt x="923353" y="747046"/>
                    <a:pt x="926211" y="733044"/>
                  </a:cubicBezTo>
                  <a:cubicBezTo>
                    <a:pt x="926211" y="733044"/>
                    <a:pt x="926211" y="733044"/>
                    <a:pt x="1002316" y="786384"/>
                  </a:cubicBezTo>
                  <a:cubicBezTo>
                    <a:pt x="1002316" y="786384"/>
                    <a:pt x="1002316" y="786384"/>
                    <a:pt x="514636" y="786384"/>
                  </a:cubicBezTo>
                  <a:cubicBezTo>
                    <a:pt x="514636" y="786384"/>
                    <a:pt x="514636" y="786384"/>
                    <a:pt x="514350" y="786384"/>
                  </a:cubicBezTo>
                  <a:cubicBezTo>
                    <a:pt x="511111" y="786384"/>
                    <a:pt x="473202" y="786384"/>
                    <a:pt x="33147" y="786384"/>
                  </a:cubicBezTo>
                  <a:cubicBezTo>
                    <a:pt x="33147" y="786384"/>
                    <a:pt x="33147" y="786384"/>
                    <a:pt x="120491" y="724662"/>
                  </a:cubicBezTo>
                  <a:close/>
                  <a:moveTo>
                    <a:pt x="8287" y="86868"/>
                  </a:moveTo>
                  <a:lnTo>
                    <a:pt x="72200" y="129731"/>
                  </a:lnTo>
                  <a:lnTo>
                    <a:pt x="63913" y="724567"/>
                  </a:lnTo>
                  <a:lnTo>
                    <a:pt x="100584" y="724567"/>
                  </a:lnTo>
                  <a:lnTo>
                    <a:pt x="14192" y="786384"/>
                  </a:lnTo>
                  <a:lnTo>
                    <a:pt x="0" y="786384"/>
                  </a:lnTo>
                  <a:close/>
                  <a:moveTo>
                    <a:pt x="8001" y="52578"/>
                  </a:moveTo>
                  <a:lnTo>
                    <a:pt x="72009" y="54959"/>
                  </a:lnTo>
                  <a:lnTo>
                    <a:pt x="72009" y="118872"/>
                  </a:lnTo>
                  <a:lnTo>
                    <a:pt x="8001" y="73057"/>
                  </a:lnTo>
                  <a:close/>
                  <a:moveTo>
                    <a:pt x="10287" y="0"/>
                  </a:moveTo>
                  <a:lnTo>
                    <a:pt x="75438" y="0"/>
                  </a:lnTo>
                  <a:lnTo>
                    <a:pt x="71914" y="44577"/>
                  </a:lnTo>
                  <a:lnTo>
                    <a:pt x="10287" y="42196"/>
                  </a:lnTo>
                  <a:close/>
                </a:path>
              </a:pathLst>
            </a:custGeom>
            <a:solidFill>
              <a:srgbClr val="2268D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6" name="任意多边形 164">
              <a:extLst>
                <a:ext uri="{FF2B5EF4-FFF2-40B4-BE49-F238E27FC236}">
                  <a16:creationId xmlns:a16="http://schemas.microsoft.com/office/drawing/2014/main" id="{A1E540B7-3CF4-0B4B-589E-D53E9E51780D}"/>
                </a:ext>
              </a:extLst>
            </p:cNvPr>
            <p:cNvSpPr/>
            <p:nvPr/>
          </p:nvSpPr>
          <p:spPr>
            <a:xfrm>
              <a:off x="8234553" y="3570828"/>
              <a:ext cx="2285" cy="3429"/>
            </a:xfrm>
            <a:custGeom>
              <a:avLst/>
              <a:gdLst>
                <a:gd name="connsiteX0" fmla="*/ 2286 w 2285"/>
                <a:gd name="connsiteY0" fmla="*/ 0 h 3429"/>
                <a:gd name="connsiteX1" fmla="*/ 0 w 2285"/>
                <a:gd name="connsiteY1" fmla="*/ 0 h 3429"/>
                <a:gd name="connsiteX2" fmla="*/ 2286 w 2285"/>
                <a:gd name="connsiteY2" fmla="*/ 3429 h 3429"/>
                <a:gd name="connsiteX3" fmla="*/ 2286 w 2285"/>
                <a:gd name="connsiteY3" fmla="*/ 0 h 3429"/>
                <a:gd name="connsiteX4" fmla="*/ 2286 w 2285"/>
                <a:gd name="connsiteY4" fmla="*/ 0 h 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" h="3429">
                  <a:moveTo>
                    <a:pt x="2286" y="0"/>
                  </a:moveTo>
                  <a:lnTo>
                    <a:pt x="0" y="0"/>
                  </a:lnTo>
                  <a:lnTo>
                    <a:pt x="2286" y="3429"/>
                  </a:lnTo>
                  <a:lnTo>
                    <a:pt x="2286" y="0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C9C8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任意多边形 165">
              <a:extLst>
                <a:ext uri="{FF2B5EF4-FFF2-40B4-BE49-F238E27FC236}">
                  <a16:creationId xmlns:a16="http://schemas.microsoft.com/office/drawing/2014/main" id="{F4BF304E-CFF5-D66D-9587-912E30D68EC3}"/>
                </a:ext>
              </a:extLst>
            </p:cNvPr>
            <p:cNvSpPr/>
            <p:nvPr/>
          </p:nvSpPr>
          <p:spPr>
            <a:xfrm>
              <a:off x="8059674" y="3351371"/>
              <a:ext cx="300609" cy="1841372"/>
            </a:xfrm>
            <a:custGeom>
              <a:avLst/>
              <a:gdLst>
                <a:gd name="connsiteX0" fmla="*/ 0 w 300609"/>
                <a:gd name="connsiteY0" fmla="*/ 2381 h 1841372"/>
                <a:gd name="connsiteX1" fmla="*/ 289941 w 300609"/>
                <a:gd name="connsiteY1" fmla="*/ 1841373 h 1841372"/>
                <a:gd name="connsiteX2" fmla="*/ 300609 w 300609"/>
                <a:gd name="connsiteY2" fmla="*/ 1841373 h 1841372"/>
                <a:gd name="connsiteX3" fmla="*/ 10668 w 300609"/>
                <a:gd name="connsiteY3" fmla="*/ 0 h 1841372"/>
                <a:gd name="connsiteX4" fmla="*/ 0 w 300609"/>
                <a:gd name="connsiteY4" fmla="*/ 2381 h 1841372"/>
                <a:gd name="connsiteX5" fmla="*/ 0 w 300609"/>
                <a:gd name="connsiteY5" fmla="*/ 2381 h 184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609" h="1841372">
                  <a:moveTo>
                    <a:pt x="0" y="2381"/>
                  </a:moveTo>
                  <a:lnTo>
                    <a:pt x="289941" y="1841373"/>
                  </a:lnTo>
                  <a:lnTo>
                    <a:pt x="300609" y="1841373"/>
                  </a:lnTo>
                  <a:lnTo>
                    <a:pt x="10668" y="0"/>
                  </a:lnTo>
                  <a:lnTo>
                    <a:pt x="0" y="2381"/>
                  </a:lnTo>
                  <a:lnTo>
                    <a:pt x="0" y="2381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68" name="任意多边形 166">
              <a:extLst>
                <a:ext uri="{FF2B5EF4-FFF2-40B4-BE49-F238E27FC236}">
                  <a16:creationId xmlns:a16="http://schemas.microsoft.com/office/drawing/2014/main" id="{4D962A51-1642-6BD0-E4C4-E1BAF32D3FDD}"/>
                </a:ext>
              </a:extLst>
            </p:cNvPr>
            <p:cNvSpPr/>
            <p:nvPr/>
          </p:nvSpPr>
          <p:spPr>
            <a:xfrm>
              <a:off x="7332726" y="3351371"/>
              <a:ext cx="301751" cy="1841372"/>
            </a:xfrm>
            <a:custGeom>
              <a:avLst/>
              <a:gdLst>
                <a:gd name="connsiteX0" fmla="*/ 301752 w 301751"/>
                <a:gd name="connsiteY0" fmla="*/ 1841373 h 1841372"/>
                <a:gd name="connsiteX1" fmla="*/ 10763 w 301751"/>
                <a:gd name="connsiteY1" fmla="*/ 0 h 1841372"/>
                <a:gd name="connsiteX2" fmla="*/ 0 w 301751"/>
                <a:gd name="connsiteY2" fmla="*/ 2381 h 1841372"/>
                <a:gd name="connsiteX3" fmla="*/ 289846 w 301751"/>
                <a:gd name="connsiteY3" fmla="*/ 1841373 h 1841372"/>
                <a:gd name="connsiteX4" fmla="*/ 301752 w 301751"/>
                <a:gd name="connsiteY4" fmla="*/ 1841373 h 1841372"/>
                <a:gd name="connsiteX5" fmla="*/ 301752 w 301751"/>
                <a:gd name="connsiteY5" fmla="*/ 1841373 h 184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751" h="1841372">
                  <a:moveTo>
                    <a:pt x="301752" y="1841373"/>
                  </a:moveTo>
                  <a:lnTo>
                    <a:pt x="10763" y="0"/>
                  </a:lnTo>
                  <a:lnTo>
                    <a:pt x="0" y="2381"/>
                  </a:lnTo>
                  <a:lnTo>
                    <a:pt x="289846" y="1841373"/>
                  </a:lnTo>
                  <a:lnTo>
                    <a:pt x="301752" y="1841373"/>
                  </a:lnTo>
                  <a:lnTo>
                    <a:pt x="301752" y="1841373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69" name="任意多边形 167">
              <a:extLst>
                <a:ext uri="{FF2B5EF4-FFF2-40B4-BE49-F238E27FC236}">
                  <a16:creationId xmlns:a16="http://schemas.microsoft.com/office/drawing/2014/main" id="{4441674D-EFB0-65A6-9D0F-64928229BF79}"/>
                </a:ext>
              </a:extLst>
            </p:cNvPr>
            <p:cNvSpPr/>
            <p:nvPr/>
          </p:nvSpPr>
          <p:spPr>
            <a:xfrm>
              <a:off x="7377303" y="3601688"/>
              <a:ext cx="726948" cy="11429"/>
            </a:xfrm>
            <a:custGeom>
              <a:avLst/>
              <a:gdLst>
                <a:gd name="connsiteX0" fmla="*/ 0 w 726948"/>
                <a:gd name="connsiteY0" fmla="*/ 0 h 11429"/>
                <a:gd name="connsiteX1" fmla="*/ 726948 w 726948"/>
                <a:gd name="connsiteY1" fmla="*/ 0 h 11429"/>
                <a:gd name="connsiteX2" fmla="*/ 726948 w 726948"/>
                <a:gd name="connsiteY2" fmla="*/ 11430 h 11429"/>
                <a:gd name="connsiteX3" fmla="*/ 0 w 726948"/>
                <a:gd name="connsiteY3" fmla="*/ 11430 h 11429"/>
                <a:gd name="connsiteX4" fmla="*/ 0 w 726948"/>
                <a:gd name="connsiteY4" fmla="*/ 0 h 1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948" h="11429">
                  <a:moveTo>
                    <a:pt x="0" y="0"/>
                  </a:moveTo>
                  <a:lnTo>
                    <a:pt x="726948" y="0"/>
                  </a:lnTo>
                  <a:lnTo>
                    <a:pt x="726948" y="11430"/>
                  </a:lnTo>
                  <a:lnTo>
                    <a:pt x="0" y="11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70" name="任意多边形 168">
              <a:extLst>
                <a:ext uri="{FF2B5EF4-FFF2-40B4-BE49-F238E27FC236}">
                  <a16:creationId xmlns:a16="http://schemas.microsoft.com/office/drawing/2014/main" id="{0DE68BCE-B121-36FC-7D92-837CD61D1360}"/>
                </a:ext>
              </a:extLst>
            </p:cNvPr>
            <p:cNvSpPr/>
            <p:nvPr/>
          </p:nvSpPr>
          <p:spPr>
            <a:xfrm>
              <a:off x="7425309" y="3897725"/>
              <a:ext cx="726947" cy="12573"/>
            </a:xfrm>
            <a:custGeom>
              <a:avLst/>
              <a:gdLst>
                <a:gd name="connsiteX0" fmla="*/ 0 w 726947"/>
                <a:gd name="connsiteY0" fmla="*/ 0 h 12573"/>
                <a:gd name="connsiteX1" fmla="*/ 726948 w 726947"/>
                <a:gd name="connsiteY1" fmla="*/ 0 h 12573"/>
                <a:gd name="connsiteX2" fmla="*/ 726948 w 726947"/>
                <a:gd name="connsiteY2" fmla="*/ 12573 h 12573"/>
                <a:gd name="connsiteX3" fmla="*/ 0 w 726947"/>
                <a:gd name="connsiteY3" fmla="*/ 12573 h 12573"/>
                <a:gd name="connsiteX4" fmla="*/ 0 w 726947"/>
                <a:gd name="connsiteY4" fmla="*/ 0 h 1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947" h="12573">
                  <a:moveTo>
                    <a:pt x="0" y="0"/>
                  </a:moveTo>
                  <a:lnTo>
                    <a:pt x="726948" y="0"/>
                  </a:lnTo>
                  <a:lnTo>
                    <a:pt x="726948" y="12573"/>
                  </a:lnTo>
                  <a:lnTo>
                    <a:pt x="0" y="12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71" name="任意多边形 169">
              <a:extLst>
                <a:ext uri="{FF2B5EF4-FFF2-40B4-BE49-F238E27FC236}">
                  <a16:creationId xmlns:a16="http://schemas.microsoft.com/office/drawing/2014/main" id="{028AE505-DF27-6637-D820-EDE99E42D132}"/>
                </a:ext>
              </a:extLst>
            </p:cNvPr>
            <p:cNvSpPr/>
            <p:nvPr/>
          </p:nvSpPr>
          <p:spPr>
            <a:xfrm>
              <a:off x="7473315" y="4194906"/>
              <a:ext cx="723519" cy="10286"/>
            </a:xfrm>
            <a:custGeom>
              <a:avLst/>
              <a:gdLst>
                <a:gd name="connsiteX0" fmla="*/ 0 w 723519"/>
                <a:gd name="connsiteY0" fmla="*/ 0 h 10286"/>
                <a:gd name="connsiteX1" fmla="*/ 723519 w 723519"/>
                <a:gd name="connsiteY1" fmla="*/ 0 h 10286"/>
                <a:gd name="connsiteX2" fmla="*/ 723519 w 723519"/>
                <a:gd name="connsiteY2" fmla="*/ 10287 h 10286"/>
                <a:gd name="connsiteX3" fmla="*/ 0 w 723519"/>
                <a:gd name="connsiteY3" fmla="*/ 10287 h 10286"/>
                <a:gd name="connsiteX4" fmla="*/ 0 w 723519"/>
                <a:gd name="connsiteY4" fmla="*/ 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519" h="10286">
                  <a:moveTo>
                    <a:pt x="0" y="0"/>
                  </a:moveTo>
                  <a:lnTo>
                    <a:pt x="723519" y="0"/>
                  </a:lnTo>
                  <a:lnTo>
                    <a:pt x="723519" y="10287"/>
                  </a:lnTo>
                  <a:lnTo>
                    <a:pt x="0" y="10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72" name="任意多边形 170">
              <a:extLst>
                <a:ext uri="{FF2B5EF4-FFF2-40B4-BE49-F238E27FC236}">
                  <a16:creationId xmlns:a16="http://schemas.microsoft.com/office/drawing/2014/main" id="{17BC35B2-D556-FE59-E4EC-845885555CF3}"/>
                </a:ext>
              </a:extLst>
            </p:cNvPr>
            <p:cNvSpPr/>
            <p:nvPr/>
          </p:nvSpPr>
          <p:spPr>
            <a:xfrm>
              <a:off x="7521321" y="4489800"/>
              <a:ext cx="723518" cy="12573"/>
            </a:xfrm>
            <a:custGeom>
              <a:avLst/>
              <a:gdLst>
                <a:gd name="connsiteX0" fmla="*/ 0 w 723518"/>
                <a:gd name="connsiteY0" fmla="*/ 0 h 12573"/>
                <a:gd name="connsiteX1" fmla="*/ 723519 w 723518"/>
                <a:gd name="connsiteY1" fmla="*/ 0 h 12573"/>
                <a:gd name="connsiteX2" fmla="*/ 723519 w 723518"/>
                <a:gd name="connsiteY2" fmla="*/ 12573 h 12573"/>
                <a:gd name="connsiteX3" fmla="*/ 0 w 723518"/>
                <a:gd name="connsiteY3" fmla="*/ 12573 h 12573"/>
                <a:gd name="connsiteX4" fmla="*/ 0 w 723518"/>
                <a:gd name="connsiteY4" fmla="*/ 0 h 1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518" h="12573">
                  <a:moveTo>
                    <a:pt x="0" y="0"/>
                  </a:moveTo>
                  <a:lnTo>
                    <a:pt x="723519" y="0"/>
                  </a:lnTo>
                  <a:lnTo>
                    <a:pt x="723519" y="12573"/>
                  </a:lnTo>
                  <a:lnTo>
                    <a:pt x="0" y="12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73" name="任意多边形 171">
              <a:extLst>
                <a:ext uri="{FF2B5EF4-FFF2-40B4-BE49-F238E27FC236}">
                  <a16:creationId xmlns:a16="http://schemas.microsoft.com/office/drawing/2014/main" id="{D4A008B9-B0EE-A7B1-C490-9E66A37CE9ED}"/>
                </a:ext>
              </a:extLst>
            </p:cNvPr>
            <p:cNvSpPr/>
            <p:nvPr/>
          </p:nvSpPr>
          <p:spPr>
            <a:xfrm>
              <a:off x="7565898" y="4783550"/>
              <a:ext cx="726948" cy="11430"/>
            </a:xfrm>
            <a:custGeom>
              <a:avLst/>
              <a:gdLst>
                <a:gd name="connsiteX0" fmla="*/ 0 w 726948"/>
                <a:gd name="connsiteY0" fmla="*/ 0 h 11430"/>
                <a:gd name="connsiteX1" fmla="*/ 726948 w 726948"/>
                <a:gd name="connsiteY1" fmla="*/ 0 h 11430"/>
                <a:gd name="connsiteX2" fmla="*/ 726948 w 726948"/>
                <a:gd name="connsiteY2" fmla="*/ 11430 h 11430"/>
                <a:gd name="connsiteX3" fmla="*/ 0 w 726948"/>
                <a:gd name="connsiteY3" fmla="*/ 11430 h 11430"/>
                <a:gd name="connsiteX4" fmla="*/ 0 w 726948"/>
                <a:gd name="connsiteY4" fmla="*/ 0 h 1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948" h="11430">
                  <a:moveTo>
                    <a:pt x="0" y="0"/>
                  </a:moveTo>
                  <a:lnTo>
                    <a:pt x="726948" y="0"/>
                  </a:lnTo>
                  <a:lnTo>
                    <a:pt x="726948" y="11430"/>
                  </a:lnTo>
                  <a:lnTo>
                    <a:pt x="0" y="11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74" name="任意多边形 172">
              <a:extLst>
                <a:ext uri="{FF2B5EF4-FFF2-40B4-BE49-F238E27FC236}">
                  <a16:creationId xmlns:a16="http://schemas.microsoft.com/office/drawing/2014/main" id="{CC2F4C7A-20B4-3EA5-F989-6E584C080504}"/>
                </a:ext>
              </a:extLst>
            </p:cNvPr>
            <p:cNvSpPr/>
            <p:nvPr/>
          </p:nvSpPr>
          <p:spPr>
            <a:xfrm>
              <a:off x="4293489" y="2296383"/>
              <a:ext cx="2194559" cy="228600"/>
            </a:xfrm>
            <a:custGeom>
              <a:avLst/>
              <a:gdLst>
                <a:gd name="connsiteX0" fmla="*/ 2079022 w 2194559"/>
                <a:gd name="connsiteY0" fmla="*/ 228600 h 228600"/>
                <a:gd name="connsiteX1" fmla="*/ 112681 w 2194559"/>
                <a:gd name="connsiteY1" fmla="*/ 228600 h 228600"/>
                <a:gd name="connsiteX2" fmla="*/ 0 w 2194559"/>
                <a:gd name="connsiteY2" fmla="*/ 112871 h 228600"/>
                <a:gd name="connsiteX3" fmla="*/ 112681 w 2194559"/>
                <a:gd name="connsiteY3" fmla="*/ 0 h 228600"/>
                <a:gd name="connsiteX4" fmla="*/ 2079022 w 2194559"/>
                <a:gd name="connsiteY4" fmla="*/ 0 h 228600"/>
                <a:gd name="connsiteX5" fmla="*/ 2194560 w 2194559"/>
                <a:gd name="connsiteY5" fmla="*/ 112871 h 228600"/>
                <a:gd name="connsiteX6" fmla="*/ 2079022 w 2194559"/>
                <a:gd name="connsiteY6" fmla="*/ 228600 h 228600"/>
                <a:gd name="connsiteX7" fmla="*/ 2079022 w 2194559"/>
                <a:gd name="connsiteY7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59" h="228600">
                  <a:moveTo>
                    <a:pt x="2079022" y="228600"/>
                  </a:moveTo>
                  <a:cubicBezTo>
                    <a:pt x="112681" y="228600"/>
                    <a:pt x="112681" y="228600"/>
                    <a:pt x="112681" y="228600"/>
                  </a:cubicBezTo>
                  <a:cubicBezTo>
                    <a:pt x="50673" y="228600"/>
                    <a:pt x="0" y="177832"/>
                    <a:pt x="0" y="112871"/>
                  </a:cubicBezTo>
                  <a:cubicBezTo>
                    <a:pt x="0" y="50768"/>
                    <a:pt x="50673" y="0"/>
                    <a:pt x="112681" y="0"/>
                  </a:cubicBezTo>
                  <a:cubicBezTo>
                    <a:pt x="2079022" y="0"/>
                    <a:pt x="2079022" y="0"/>
                    <a:pt x="2079022" y="0"/>
                  </a:cubicBezTo>
                  <a:cubicBezTo>
                    <a:pt x="2143792" y="0"/>
                    <a:pt x="2194560" y="50768"/>
                    <a:pt x="2194560" y="112871"/>
                  </a:cubicBezTo>
                  <a:cubicBezTo>
                    <a:pt x="2194560" y="177832"/>
                    <a:pt x="2143887" y="228600"/>
                    <a:pt x="2079022" y="228600"/>
                  </a:cubicBezTo>
                  <a:lnTo>
                    <a:pt x="2079022" y="2286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任意多边形 173">
              <a:extLst>
                <a:ext uri="{FF2B5EF4-FFF2-40B4-BE49-F238E27FC236}">
                  <a16:creationId xmlns:a16="http://schemas.microsoft.com/office/drawing/2014/main" id="{018C6614-CC78-1CB0-10B2-F245A6B7CB94}"/>
                </a:ext>
              </a:extLst>
            </p:cNvPr>
            <p:cNvSpPr/>
            <p:nvPr/>
          </p:nvSpPr>
          <p:spPr>
            <a:xfrm>
              <a:off x="4293489" y="2296383"/>
              <a:ext cx="382905" cy="228600"/>
            </a:xfrm>
            <a:custGeom>
              <a:avLst/>
              <a:gdLst>
                <a:gd name="connsiteX0" fmla="*/ 382905 w 382905"/>
                <a:gd name="connsiteY0" fmla="*/ 228600 h 228600"/>
                <a:gd name="connsiteX1" fmla="*/ 112586 w 382905"/>
                <a:gd name="connsiteY1" fmla="*/ 228600 h 228600"/>
                <a:gd name="connsiteX2" fmla="*/ 0 w 382905"/>
                <a:gd name="connsiteY2" fmla="*/ 112871 h 228600"/>
                <a:gd name="connsiteX3" fmla="*/ 112586 w 382905"/>
                <a:gd name="connsiteY3" fmla="*/ 0 h 228600"/>
                <a:gd name="connsiteX4" fmla="*/ 382905 w 382905"/>
                <a:gd name="connsiteY4" fmla="*/ 0 h 228600"/>
                <a:gd name="connsiteX5" fmla="*/ 382905 w 382905"/>
                <a:gd name="connsiteY5" fmla="*/ 228600 h 228600"/>
                <a:gd name="connsiteX6" fmla="*/ 382905 w 382905"/>
                <a:gd name="connsiteY6" fmla="*/ 228600 h 228600"/>
                <a:gd name="connsiteX7" fmla="*/ 382905 w 382905"/>
                <a:gd name="connsiteY7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905" h="228600">
                  <a:moveTo>
                    <a:pt x="382905" y="228600"/>
                  </a:moveTo>
                  <a:cubicBezTo>
                    <a:pt x="112586" y="228600"/>
                    <a:pt x="112586" y="228600"/>
                    <a:pt x="112586" y="228600"/>
                  </a:cubicBezTo>
                  <a:cubicBezTo>
                    <a:pt x="50673" y="228600"/>
                    <a:pt x="0" y="177832"/>
                    <a:pt x="0" y="112871"/>
                  </a:cubicBezTo>
                  <a:cubicBezTo>
                    <a:pt x="0" y="50768"/>
                    <a:pt x="50673" y="0"/>
                    <a:pt x="112586" y="0"/>
                  </a:cubicBezTo>
                  <a:cubicBezTo>
                    <a:pt x="382905" y="0"/>
                    <a:pt x="382905" y="0"/>
                    <a:pt x="382905" y="0"/>
                  </a:cubicBezTo>
                  <a:lnTo>
                    <a:pt x="382905" y="228600"/>
                  </a:lnTo>
                  <a:lnTo>
                    <a:pt x="382905" y="228600"/>
                  </a:lnTo>
                  <a:lnTo>
                    <a:pt x="382905" y="228600"/>
                  </a:lnTo>
                  <a:close/>
                </a:path>
              </a:pathLst>
            </a:custGeom>
            <a:solidFill>
              <a:srgbClr val="22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76" name="任意多边形 174">
              <a:extLst>
                <a:ext uri="{FF2B5EF4-FFF2-40B4-BE49-F238E27FC236}">
                  <a16:creationId xmlns:a16="http://schemas.microsoft.com/office/drawing/2014/main" id="{983299BF-9DE9-BBF1-7525-8913CAE70B1A}"/>
                </a:ext>
              </a:extLst>
            </p:cNvPr>
            <p:cNvSpPr/>
            <p:nvPr/>
          </p:nvSpPr>
          <p:spPr>
            <a:xfrm>
              <a:off x="4408932" y="2334102"/>
              <a:ext cx="148589" cy="148589"/>
            </a:xfrm>
            <a:custGeom>
              <a:avLst/>
              <a:gdLst>
                <a:gd name="connsiteX0" fmla="*/ 148590 w 148589"/>
                <a:gd name="connsiteY0" fmla="*/ 134588 h 148589"/>
                <a:gd name="connsiteX1" fmla="*/ 114967 w 148589"/>
                <a:gd name="connsiteY1" fmla="*/ 98107 h 148589"/>
                <a:gd name="connsiteX2" fmla="*/ 106585 w 148589"/>
                <a:gd name="connsiteY2" fmla="*/ 19621 h 148589"/>
                <a:gd name="connsiteX3" fmla="*/ 61722 w 148589"/>
                <a:gd name="connsiteY3" fmla="*/ 0 h 148589"/>
                <a:gd name="connsiteX4" fmla="*/ 19621 w 148589"/>
                <a:gd name="connsiteY4" fmla="*/ 19621 h 148589"/>
                <a:gd name="connsiteX5" fmla="*/ 0 w 148589"/>
                <a:gd name="connsiteY5" fmla="*/ 64484 h 148589"/>
                <a:gd name="connsiteX6" fmla="*/ 19621 w 148589"/>
                <a:gd name="connsiteY6" fmla="*/ 106585 h 148589"/>
                <a:gd name="connsiteX7" fmla="*/ 61722 w 148589"/>
                <a:gd name="connsiteY7" fmla="*/ 126206 h 148589"/>
                <a:gd name="connsiteX8" fmla="*/ 98203 w 148589"/>
                <a:gd name="connsiteY8" fmla="*/ 114967 h 148589"/>
                <a:gd name="connsiteX9" fmla="*/ 134588 w 148589"/>
                <a:gd name="connsiteY9" fmla="*/ 148590 h 148589"/>
                <a:gd name="connsiteX10" fmla="*/ 148590 w 148589"/>
                <a:gd name="connsiteY10" fmla="*/ 134588 h 148589"/>
                <a:gd name="connsiteX11" fmla="*/ 148590 w 148589"/>
                <a:gd name="connsiteY11" fmla="*/ 134588 h 148589"/>
                <a:gd name="connsiteX12" fmla="*/ 148590 w 148589"/>
                <a:gd name="connsiteY12" fmla="*/ 134588 h 148589"/>
                <a:gd name="connsiteX13" fmla="*/ 33623 w 148589"/>
                <a:gd name="connsiteY13" fmla="*/ 92488 h 148589"/>
                <a:gd name="connsiteX14" fmla="*/ 22384 w 148589"/>
                <a:gd name="connsiteY14" fmla="*/ 64484 h 148589"/>
                <a:gd name="connsiteX15" fmla="*/ 33623 w 148589"/>
                <a:gd name="connsiteY15" fmla="*/ 33623 h 148589"/>
                <a:gd name="connsiteX16" fmla="*/ 61627 w 148589"/>
                <a:gd name="connsiteY16" fmla="*/ 22384 h 148589"/>
                <a:gd name="connsiteX17" fmla="*/ 92488 w 148589"/>
                <a:gd name="connsiteY17" fmla="*/ 33623 h 148589"/>
                <a:gd name="connsiteX18" fmla="*/ 92488 w 148589"/>
                <a:gd name="connsiteY18" fmla="*/ 92488 h 148589"/>
                <a:gd name="connsiteX19" fmla="*/ 33623 w 148589"/>
                <a:gd name="connsiteY19" fmla="*/ 92488 h 148589"/>
                <a:gd name="connsiteX20" fmla="*/ 33623 w 148589"/>
                <a:gd name="connsiteY20" fmla="*/ 92488 h 14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8589" h="148589">
                  <a:moveTo>
                    <a:pt x="148590" y="134588"/>
                  </a:moveTo>
                  <a:cubicBezTo>
                    <a:pt x="114967" y="98107"/>
                    <a:pt x="114967" y="98107"/>
                    <a:pt x="114967" y="98107"/>
                  </a:cubicBezTo>
                  <a:cubicBezTo>
                    <a:pt x="131826" y="75724"/>
                    <a:pt x="128969" y="42005"/>
                    <a:pt x="106585" y="19621"/>
                  </a:cubicBezTo>
                  <a:cubicBezTo>
                    <a:pt x="95345" y="8382"/>
                    <a:pt x="78581" y="0"/>
                    <a:pt x="61722" y="0"/>
                  </a:cubicBezTo>
                  <a:cubicBezTo>
                    <a:pt x="47720" y="0"/>
                    <a:pt x="30861" y="8382"/>
                    <a:pt x="19621" y="19621"/>
                  </a:cubicBezTo>
                  <a:cubicBezTo>
                    <a:pt x="8382" y="30861"/>
                    <a:pt x="0" y="47625"/>
                    <a:pt x="0" y="64484"/>
                  </a:cubicBezTo>
                  <a:cubicBezTo>
                    <a:pt x="0" y="81344"/>
                    <a:pt x="8382" y="95345"/>
                    <a:pt x="19621" y="106585"/>
                  </a:cubicBezTo>
                  <a:cubicBezTo>
                    <a:pt x="30861" y="120586"/>
                    <a:pt x="47625" y="126206"/>
                    <a:pt x="61722" y="126206"/>
                  </a:cubicBezTo>
                  <a:cubicBezTo>
                    <a:pt x="75819" y="126206"/>
                    <a:pt x="86963" y="120586"/>
                    <a:pt x="98203" y="114967"/>
                  </a:cubicBezTo>
                  <a:cubicBezTo>
                    <a:pt x="134588" y="148590"/>
                    <a:pt x="134588" y="148590"/>
                    <a:pt x="134588" y="148590"/>
                  </a:cubicBezTo>
                  <a:lnTo>
                    <a:pt x="148590" y="134588"/>
                  </a:lnTo>
                  <a:lnTo>
                    <a:pt x="148590" y="134588"/>
                  </a:lnTo>
                  <a:lnTo>
                    <a:pt x="148590" y="134588"/>
                  </a:lnTo>
                  <a:close/>
                  <a:moveTo>
                    <a:pt x="33623" y="92488"/>
                  </a:moveTo>
                  <a:cubicBezTo>
                    <a:pt x="28003" y="84106"/>
                    <a:pt x="22384" y="72866"/>
                    <a:pt x="22384" y="64484"/>
                  </a:cubicBezTo>
                  <a:cubicBezTo>
                    <a:pt x="22384" y="53245"/>
                    <a:pt x="28003" y="42100"/>
                    <a:pt x="33623" y="33623"/>
                  </a:cubicBezTo>
                  <a:cubicBezTo>
                    <a:pt x="42005" y="28003"/>
                    <a:pt x="53245" y="22384"/>
                    <a:pt x="61627" y="22384"/>
                  </a:cubicBezTo>
                  <a:cubicBezTo>
                    <a:pt x="72866" y="22384"/>
                    <a:pt x="84011" y="28003"/>
                    <a:pt x="92488" y="33623"/>
                  </a:cubicBezTo>
                  <a:cubicBezTo>
                    <a:pt x="106490" y="50482"/>
                    <a:pt x="106490" y="75724"/>
                    <a:pt x="92488" y="92488"/>
                  </a:cubicBezTo>
                  <a:cubicBezTo>
                    <a:pt x="75724" y="106490"/>
                    <a:pt x="50482" y="106490"/>
                    <a:pt x="33623" y="92488"/>
                  </a:cubicBezTo>
                  <a:lnTo>
                    <a:pt x="33623" y="9248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任意多边形 175">
              <a:extLst>
                <a:ext uri="{FF2B5EF4-FFF2-40B4-BE49-F238E27FC236}">
                  <a16:creationId xmlns:a16="http://schemas.microsoft.com/office/drawing/2014/main" id="{7C2BD30C-1562-9D71-1C70-3342AFEC7D00}"/>
                </a:ext>
              </a:extLst>
            </p:cNvPr>
            <p:cNvSpPr/>
            <p:nvPr/>
          </p:nvSpPr>
          <p:spPr>
            <a:xfrm>
              <a:off x="4276344" y="2267808"/>
              <a:ext cx="2204847" cy="241172"/>
            </a:xfrm>
            <a:custGeom>
              <a:avLst/>
              <a:gdLst>
                <a:gd name="connsiteX0" fmla="*/ 2083784 w 2204847"/>
                <a:gd name="connsiteY0" fmla="*/ 235458 h 241172"/>
                <a:gd name="connsiteX1" fmla="*/ 2083784 w 2204847"/>
                <a:gd name="connsiteY1" fmla="*/ 229743 h 241172"/>
                <a:gd name="connsiteX2" fmla="*/ 118300 w 2204847"/>
                <a:gd name="connsiteY2" fmla="*/ 229743 h 241172"/>
                <a:gd name="connsiteX3" fmla="*/ 42291 w 2204847"/>
                <a:gd name="connsiteY3" fmla="*/ 195739 h 241172"/>
                <a:gd name="connsiteX4" fmla="*/ 11335 w 2204847"/>
                <a:gd name="connsiteY4" fmla="*/ 119158 h 241172"/>
                <a:gd name="connsiteX5" fmla="*/ 42291 w 2204847"/>
                <a:gd name="connsiteY5" fmla="*/ 42577 h 241172"/>
                <a:gd name="connsiteX6" fmla="*/ 118300 w 2204847"/>
                <a:gd name="connsiteY6" fmla="*/ 11335 h 241172"/>
                <a:gd name="connsiteX7" fmla="*/ 2083784 w 2204847"/>
                <a:gd name="connsiteY7" fmla="*/ 11335 h 241172"/>
                <a:gd name="connsiteX8" fmla="*/ 2162651 w 2204847"/>
                <a:gd name="connsiteY8" fmla="*/ 42577 h 241172"/>
                <a:gd name="connsiteX9" fmla="*/ 2193608 w 2204847"/>
                <a:gd name="connsiteY9" fmla="*/ 119158 h 241172"/>
                <a:gd name="connsiteX10" fmla="*/ 2162651 w 2204847"/>
                <a:gd name="connsiteY10" fmla="*/ 195739 h 241172"/>
                <a:gd name="connsiteX11" fmla="*/ 2083784 w 2204847"/>
                <a:gd name="connsiteY11" fmla="*/ 229743 h 241172"/>
                <a:gd name="connsiteX12" fmla="*/ 2083784 w 2204847"/>
                <a:gd name="connsiteY12" fmla="*/ 235458 h 241172"/>
                <a:gd name="connsiteX13" fmla="*/ 2083784 w 2204847"/>
                <a:gd name="connsiteY13" fmla="*/ 241173 h 241172"/>
                <a:gd name="connsiteX14" fmla="*/ 2204847 w 2204847"/>
                <a:gd name="connsiteY14" fmla="*/ 119158 h 241172"/>
                <a:gd name="connsiteX15" fmla="*/ 2083784 w 2204847"/>
                <a:gd name="connsiteY15" fmla="*/ 0 h 241172"/>
                <a:gd name="connsiteX16" fmla="*/ 118300 w 2204847"/>
                <a:gd name="connsiteY16" fmla="*/ 0 h 241172"/>
                <a:gd name="connsiteX17" fmla="*/ 0 w 2204847"/>
                <a:gd name="connsiteY17" fmla="*/ 119158 h 241172"/>
                <a:gd name="connsiteX18" fmla="*/ 118300 w 2204847"/>
                <a:gd name="connsiteY18" fmla="*/ 241173 h 241172"/>
                <a:gd name="connsiteX19" fmla="*/ 2083784 w 2204847"/>
                <a:gd name="connsiteY19" fmla="*/ 241173 h 241172"/>
                <a:gd name="connsiteX20" fmla="*/ 2083784 w 2204847"/>
                <a:gd name="connsiteY20" fmla="*/ 235458 h 241172"/>
                <a:gd name="connsiteX21" fmla="*/ 2083784 w 2204847"/>
                <a:gd name="connsiteY21" fmla="*/ 235458 h 241172"/>
                <a:gd name="connsiteX22" fmla="*/ 2083784 w 2204847"/>
                <a:gd name="connsiteY22" fmla="*/ 235458 h 24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04847" h="241172">
                  <a:moveTo>
                    <a:pt x="2083784" y="235458"/>
                  </a:moveTo>
                  <a:cubicBezTo>
                    <a:pt x="2083784" y="229743"/>
                    <a:pt x="2083784" y="229743"/>
                    <a:pt x="2083784" y="229743"/>
                  </a:cubicBezTo>
                  <a:cubicBezTo>
                    <a:pt x="118300" y="229743"/>
                    <a:pt x="118300" y="229743"/>
                    <a:pt x="118300" y="229743"/>
                  </a:cubicBezTo>
                  <a:cubicBezTo>
                    <a:pt x="90106" y="229743"/>
                    <a:pt x="62008" y="215551"/>
                    <a:pt x="42291" y="195739"/>
                  </a:cubicBezTo>
                  <a:cubicBezTo>
                    <a:pt x="22574" y="178689"/>
                    <a:pt x="11335" y="150304"/>
                    <a:pt x="11335" y="119158"/>
                  </a:cubicBezTo>
                  <a:cubicBezTo>
                    <a:pt x="11335" y="90773"/>
                    <a:pt x="22574" y="62389"/>
                    <a:pt x="42291" y="42577"/>
                  </a:cubicBezTo>
                  <a:cubicBezTo>
                    <a:pt x="62008" y="22669"/>
                    <a:pt x="90202" y="11335"/>
                    <a:pt x="118300" y="11335"/>
                  </a:cubicBezTo>
                  <a:cubicBezTo>
                    <a:pt x="2083784" y="11335"/>
                    <a:pt x="2083784" y="11335"/>
                    <a:pt x="2083784" y="11335"/>
                  </a:cubicBezTo>
                  <a:cubicBezTo>
                    <a:pt x="2114741" y="11335"/>
                    <a:pt x="2142935" y="22669"/>
                    <a:pt x="2162651" y="42577"/>
                  </a:cubicBezTo>
                  <a:cubicBezTo>
                    <a:pt x="2182368" y="62484"/>
                    <a:pt x="2193608" y="90773"/>
                    <a:pt x="2193608" y="119158"/>
                  </a:cubicBezTo>
                  <a:cubicBezTo>
                    <a:pt x="2193608" y="150400"/>
                    <a:pt x="2182368" y="178784"/>
                    <a:pt x="2162651" y="195739"/>
                  </a:cubicBezTo>
                  <a:cubicBezTo>
                    <a:pt x="2142935" y="215646"/>
                    <a:pt x="2114741" y="229743"/>
                    <a:pt x="2083784" y="229743"/>
                  </a:cubicBezTo>
                  <a:cubicBezTo>
                    <a:pt x="2083784" y="235458"/>
                    <a:pt x="2083784" y="235458"/>
                    <a:pt x="2083784" y="235458"/>
                  </a:cubicBezTo>
                  <a:cubicBezTo>
                    <a:pt x="2083784" y="241173"/>
                    <a:pt x="2083784" y="241173"/>
                    <a:pt x="2083784" y="241173"/>
                  </a:cubicBezTo>
                  <a:cubicBezTo>
                    <a:pt x="2151412" y="241173"/>
                    <a:pt x="2204847" y="187261"/>
                    <a:pt x="2204847" y="119158"/>
                  </a:cubicBezTo>
                  <a:cubicBezTo>
                    <a:pt x="2204847" y="53911"/>
                    <a:pt x="2151316" y="0"/>
                    <a:pt x="2083784" y="0"/>
                  </a:cubicBezTo>
                  <a:cubicBezTo>
                    <a:pt x="118300" y="0"/>
                    <a:pt x="118300" y="0"/>
                    <a:pt x="118300" y="0"/>
                  </a:cubicBezTo>
                  <a:cubicBezTo>
                    <a:pt x="53530" y="0"/>
                    <a:pt x="0" y="53911"/>
                    <a:pt x="0" y="119158"/>
                  </a:cubicBezTo>
                  <a:cubicBezTo>
                    <a:pt x="0" y="187261"/>
                    <a:pt x="53530" y="241173"/>
                    <a:pt x="118300" y="241173"/>
                  </a:cubicBezTo>
                  <a:cubicBezTo>
                    <a:pt x="2083784" y="241173"/>
                    <a:pt x="2083784" y="241173"/>
                    <a:pt x="2083784" y="241173"/>
                  </a:cubicBezTo>
                  <a:lnTo>
                    <a:pt x="2083784" y="235458"/>
                  </a:lnTo>
                  <a:lnTo>
                    <a:pt x="2083784" y="235458"/>
                  </a:lnTo>
                  <a:lnTo>
                    <a:pt x="2083784" y="235458"/>
                  </a:lnTo>
                  <a:close/>
                </a:path>
              </a:pathLst>
            </a:custGeom>
            <a:solidFill>
              <a:srgbClr val="010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04B831CE-12FB-F997-4314-051BE095F3FE}"/>
                </a:ext>
              </a:extLst>
            </p:cNvPr>
            <p:cNvSpPr txBox="1"/>
            <p:nvPr/>
          </p:nvSpPr>
          <p:spPr>
            <a:xfrm>
              <a:off x="4672165" y="2273073"/>
              <a:ext cx="4395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050" spc="0" baseline="0" dirty="0">
                  <a:solidFill>
                    <a:srgbClr val="92A6C6"/>
                  </a:solidFill>
                  <a:rtl val="0"/>
                </a:rPr>
                <a:t>C++</a:t>
              </a:r>
            </a:p>
          </p:txBody>
        </p:sp>
        <p:sp>
          <p:nvSpPr>
            <p:cNvPr id="79" name="任意多边形 179">
              <a:extLst>
                <a:ext uri="{FF2B5EF4-FFF2-40B4-BE49-F238E27FC236}">
                  <a16:creationId xmlns:a16="http://schemas.microsoft.com/office/drawing/2014/main" id="{BD38D576-A437-B55F-A025-272FCFFBE14B}"/>
                </a:ext>
              </a:extLst>
            </p:cNvPr>
            <p:cNvSpPr/>
            <p:nvPr/>
          </p:nvSpPr>
          <p:spPr>
            <a:xfrm>
              <a:off x="6532626" y="4456652"/>
              <a:ext cx="435483" cy="140589"/>
            </a:xfrm>
            <a:custGeom>
              <a:avLst/>
              <a:gdLst>
                <a:gd name="connsiteX0" fmla="*/ 435483 w 435483"/>
                <a:gd name="connsiteY0" fmla="*/ 0 h 140589"/>
                <a:gd name="connsiteX1" fmla="*/ 0 w 435483"/>
                <a:gd name="connsiteY1" fmla="*/ 0 h 140589"/>
                <a:gd name="connsiteX2" fmla="*/ 22479 w 435483"/>
                <a:gd name="connsiteY2" fmla="*/ 140589 h 140589"/>
                <a:gd name="connsiteX3" fmla="*/ 280988 w 435483"/>
                <a:gd name="connsiteY3" fmla="*/ 140589 h 140589"/>
                <a:gd name="connsiteX4" fmla="*/ 435483 w 435483"/>
                <a:gd name="connsiteY4" fmla="*/ 0 h 14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483" h="140589">
                  <a:moveTo>
                    <a:pt x="43548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2479" y="140589"/>
                    <a:pt x="22479" y="140589"/>
                    <a:pt x="22479" y="140589"/>
                  </a:cubicBezTo>
                  <a:cubicBezTo>
                    <a:pt x="280988" y="140589"/>
                    <a:pt x="280988" y="140589"/>
                    <a:pt x="280988" y="140589"/>
                  </a:cubicBezTo>
                  <a:cubicBezTo>
                    <a:pt x="337185" y="92774"/>
                    <a:pt x="390525" y="47816"/>
                    <a:pt x="435483" y="0"/>
                  </a:cubicBezTo>
                </a:path>
              </a:pathLst>
            </a:custGeom>
            <a:solidFill>
              <a:srgbClr val="ECEB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任意多边形 180">
              <a:extLst>
                <a:ext uri="{FF2B5EF4-FFF2-40B4-BE49-F238E27FC236}">
                  <a16:creationId xmlns:a16="http://schemas.microsoft.com/office/drawing/2014/main" id="{03281D77-8D37-8B20-7483-FD2198980278}"/>
                </a:ext>
              </a:extLst>
            </p:cNvPr>
            <p:cNvSpPr/>
            <p:nvPr/>
          </p:nvSpPr>
          <p:spPr>
            <a:xfrm>
              <a:off x="6813804" y="4456652"/>
              <a:ext cx="292608" cy="140589"/>
            </a:xfrm>
            <a:custGeom>
              <a:avLst/>
              <a:gdLst>
                <a:gd name="connsiteX0" fmla="*/ 270129 w 292608"/>
                <a:gd name="connsiteY0" fmla="*/ 0 h 140589"/>
                <a:gd name="connsiteX1" fmla="*/ 154781 w 292608"/>
                <a:gd name="connsiteY1" fmla="*/ 0 h 140589"/>
                <a:gd name="connsiteX2" fmla="*/ 0 w 292608"/>
                <a:gd name="connsiteY2" fmla="*/ 140589 h 140589"/>
                <a:gd name="connsiteX3" fmla="*/ 292608 w 292608"/>
                <a:gd name="connsiteY3" fmla="*/ 140589 h 140589"/>
                <a:gd name="connsiteX4" fmla="*/ 270129 w 292608"/>
                <a:gd name="connsiteY4" fmla="*/ 0 h 14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08" h="140589">
                  <a:moveTo>
                    <a:pt x="270129" y="0"/>
                  </a:moveTo>
                  <a:cubicBezTo>
                    <a:pt x="154781" y="0"/>
                    <a:pt x="154781" y="0"/>
                    <a:pt x="154781" y="0"/>
                  </a:cubicBezTo>
                  <a:cubicBezTo>
                    <a:pt x="109728" y="47816"/>
                    <a:pt x="56293" y="92774"/>
                    <a:pt x="0" y="140589"/>
                  </a:cubicBezTo>
                  <a:cubicBezTo>
                    <a:pt x="292608" y="140589"/>
                    <a:pt x="292608" y="140589"/>
                    <a:pt x="292608" y="140589"/>
                  </a:cubicBezTo>
                  <a:cubicBezTo>
                    <a:pt x="270129" y="0"/>
                    <a:pt x="270129" y="0"/>
                    <a:pt x="270129" y="0"/>
                  </a:cubicBezTo>
                </a:path>
              </a:pathLst>
            </a:custGeom>
            <a:solidFill>
              <a:srgbClr val="D8D8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任意多边形 181">
              <a:extLst>
                <a:ext uri="{FF2B5EF4-FFF2-40B4-BE49-F238E27FC236}">
                  <a16:creationId xmlns:a16="http://schemas.microsoft.com/office/drawing/2014/main" id="{CD1885F7-4B54-9AC0-B828-39A806866499}"/>
                </a:ext>
              </a:extLst>
            </p:cNvPr>
            <p:cNvSpPr/>
            <p:nvPr/>
          </p:nvSpPr>
          <p:spPr>
            <a:xfrm>
              <a:off x="6515481" y="4346925"/>
              <a:ext cx="568071" cy="99441"/>
            </a:xfrm>
            <a:custGeom>
              <a:avLst/>
              <a:gdLst>
                <a:gd name="connsiteX0" fmla="*/ 551402 w 568071"/>
                <a:gd name="connsiteY0" fmla="*/ 0 h 99441"/>
                <a:gd name="connsiteX1" fmla="*/ 0 w 568071"/>
                <a:gd name="connsiteY1" fmla="*/ 0 h 99441"/>
                <a:gd name="connsiteX2" fmla="*/ 14288 w 568071"/>
                <a:gd name="connsiteY2" fmla="*/ 99441 h 99441"/>
                <a:gd name="connsiteX3" fmla="*/ 568071 w 568071"/>
                <a:gd name="connsiteY3" fmla="*/ 99441 h 99441"/>
                <a:gd name="connsiteX4" fmla="*/ 551402 w 568071"/>
                <a:gd name="connsiteY4" fmla="*/ 0 h 99441"/>
                <a:gd name="connsiteX5" fmla="*/ 551402 w 568071"/>
                <a:gd name="connsiteY5" fmla="*/ 0 h 99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8071" h="99441">
                  <a:moveTo>
                    <a:pt x="551402" y="0"/>
                  </a:moveTo>
                  <a:lnTo>
                    <a:pt x="0" y="0"/>
                  </a:lnTo>
                  <a:lnTo>
                    <a:pt x="14288" y="99441"/>
                  </a:lnTo>
                  <a:lnTo>
                    <a:pt x="568071" y="99441"/>
                  </a:lnTo>
                  <a:lnTo>
                    <a:pt x="551402" y="0"/>
                  </a:lnTo>
                  <a:lnTo>
                    <a:pt x="551402" y="0"/>
                  </a:lnTo>
                  <a:close/>
                </a:path>
              </a:pathLst>
            </a:custGeom>
            <a:solidFill>
              <a:srgbClr val="8799B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" name="任意多边形 182">
              <a:extLst>
                <a:ext uri="{FF2B5EF4-FFF2-40B4-BE49-F238E27FC236}">
                  <a16:creationId xmlns:a16="http://schemas.microsoft.com/office/drawing/2014/main" id="{8DF736BB-0F93-4A6C-A784-7E407115BCCB}"/>
                </a:ext>
              </a:extLst>
            </p:cNvPr>
            <p:cNvSpPr/>
            <p:nvPr/>
          </p:nvSpPr>
          <p:spPr>
            <a:xfrm>
              <a:off x="6529197" y="4446366"/>
              <a:ext cx="554355" cy="10286"/>
            </a:xfrm>
            <a:custGeom>
              <a:avLst/>
              <a:gdLst>
                <a:gd name="connsiteX0" fmla="*/ 554355 w 554355"/>
                <a:gd name="connsiteY0" fmla="*/ 0 h 10286"/>
                <a:gd name="connsiteX1" fmla="*/ 0 w 554355"/>
                <a:gd name="connsiteY1" fmla="*/ 0 h 10286"/>
                <a:gd name="connsiteX2" fmla="*/ 3524 w 554355"/>
                <a:gd name="connsiteY2" fmla="*/ 10287 h 10286"/>
                <a:gd name="connsiteX3" fmla="*/ 439007 w 554355"/>
                <a:gd name="connsiteY3" fmla="*/ 10287 h 10286"/>
                <a:gd name="connsiteX4" fmla="*/ 554355 w 554355"/>
                <a:gd name="connsiteY4" fmla="*/ 10287 h 10286"/>
                <a:gd name="connsiteX5" fmla="*/ 554355 w 554355"/>
                <a:gd name="connsiteY5" fmla="*/ 0 h 10286"/>
                <a:gd name="connsiteX6" fmla="*/ 554355 w 554355"/>
                <a:gd name="connsiteY6" fmla="*/ 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355" h="10286">
                  <a:moveTo>
                    <a:pt x="554355" y="0"/>
                  </a:moveTo>
                  <a:lnTo>
                    <a:pt x="0" y="0"/>
                  </a:lnTo>
                  <a:lnTo>
                    <a:pt x="3524" y="10287"/>
                  </a:lnTo>
                  <a:lnTo>
                    <a:pt x="439007" y="10287"/>
                  </a:lnTo>
                  <a:lnTo>
                    <a:pt x="554355" y="10287"/>
                  </a:lnTo>
                  <a:lnTo>
                    <a:pt x="554355" y="0"/>
                  </a:lnTo>
                  <a:lnTo>
                    <a:pt x="554355" y="0"/>
                  </a:lnTo>
                  <a:close/>
                </a:path>
              </a:pathLst>
            </a:custGeom>
            <a:solidFill>
              <a:srgbClr val="192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3" name="任意多边形 183">
              <a:extLst>
                <a:ext uri="{FF2B5EF4-FFF2-40B4-BE49-F238E27FC236}">
                  <a16:creationId xmlns:a16="http://schemas.microsoft.com/office/drawing/2014/main" id="{65125A0A-97DD-0CEF-8602-1826B86C4382}"/>
                </a:ext>
              </a:extLst>
            </p:cNvPr>
            <p:cNvSpPr/>
            <p:nvPr/>
          </p:nvSpPr>
          <p:spPr>
            <a:xfrm>
              <a:off x="6488049" y="4164044"/>
              <a:ext cx="579501" cy="171450"/>
            </a:xfrm>
            <a:custGeom>
              <a:avLst/>
              <a:gdLst>
                <a:gd name="connsiteX0" fmla="*/ 84487 w 579501"/>
                <a:gd name="connsiteY0" fmla="*/ 0 h 171450"/>
                <a:gd name="connsiteX1" fmla="*/ 0 w 579501"/>
                <a:gd name="connsiteY1" fmla="*/ 0 h 171450"/>
                <a:gd name="connsiteX2" fmla="*/ 27337 w 579501"/>
                <a:gd name="connsiteY2" fmla="*/ 171450 h 171450"/>
                <a:gd name="connsiteX3" fmla="*/ 579501 w 579501"/>
                <a:gd name="connsiteY3" fmla="*/ 171450 h 171450"/>
                <a:gd name="connsiteX4" fmla="*/ 565214 w 579501"/>
                <a:gd name="connsiteY4" fmla="*/ 90488 h 171450"/>
                <a:gd name="connsiteX5" fmla="*/ 84487 w 579501"/>
                <a:gd name="connsiteY5" fmla="*/ 90488 h 171450"/>
                <a:gd name="connsiteX6" fmla="*/ 84487 w 579501"/>
                <a:gd name="connsiteY6" fmla="*/ 0 h 171450"/>
                <a:gd name="connsiteX7" fmla="*/ 84487 w 579501"/>
                <a:gd name="connsiteY7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9501" h="171450">
                  <a:moveTo>
                    <a:pt x="84487" y="0"/>
                  </a:moveTo>
                  <a:lnTo>
                    <a:pt x="0" y="0"/>
                  </a:lnTo>
                  <a:lnTo>
                    <a:pt x="27337" y="171450"/>
                  </a:lnTo>
                  <a:lnTo>
                    <a:pt x="579501" y="171450"/>
                  </a:lnTo>
                  <a:lnTo>
                    <a:pt x="565214" y="90488"/>
                  </a:lnTo>
                  <a:lnTo>
                    <a:pt x="84487" y="90488"/>
                  </a:lnTo>
                  <a:lnTo>
                    <a:pt x="84487" y="0"/>
                  </a:lnTo>
                  <a:lnTo>
                    <a:pt x="84487" y="0"/>
                  </a:lnTo>
                  <a:close/>
                </a:path>
              </a:pathLst>
            </a:custGeom>
            <a:solidFill>
              <a:srgbClr val="D8D8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4" name="任意多边形 184">
              <a:extLst>
                <a:ext uri="{FF2B5EF4-FFF2-40B4-BE49-F238E27FC236}">
                  <a16:creationId xmlns:a16="http://schemas.microsoft.com/office/drawing/2014/main" id="{F6D51E32-2BE1-3C91-C4CD-895FA16F07E2}"/>
                </a:ext>
              </a:extLst>
            </p:cNvPr>
            <p:cNvSpPr/>
            <p:nvPr/>
          </p:nvSpPr>
          <p:spPr>
            <a:xfrm>
              <a:off x="6572631" y="4164044"/>
              <a:ext cx="480060" cy="90297"/>
            </a:xfrm>
            <a:custGeom>
              <a:avLst/>
              <a:gdLst>
                <a:gd name="connsiteX0" fmla="*/ 469392 w 480060"/>
                <a:gd name="connsiteY0" fmla="*/ 0 h 90297"/>
                <a:gd name="connsiteX1" fmla="*/ 0 w 480060"/>
                <a:gd name="connsiteY1" fmla="*/ 0 h 90297"/>
                <a:gd name="connsiteX2" fmla="*/ 0 w 480060"/>
                <a:gd name="connsiteY2" fmla="*/ 90297 h 90297"/>
                <a:gd name="connsiteX3" fmla="*/ 480060 w 480060"/>
                <a:gd name="connsiteY3" fmla="*/ 90297 h 90297"/>
                <a:gd name="connsiteX4" fmla="*/ 469392 w 480060"/>
                <a:gd name="connsiteY4" fmla="*/ 0 h 90297"/>
                <a:gd name="connsiteX5" fmla="*/ 469392 w 480060"/>
                <a:gd name="connsiteY5" fmla="*/ 0 h 9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060" h="90297">
                  <a:moveTo>
                    <a:pt x="469392" y="0"/>
                  </a:moveTo>
                  <a:lnTo>
                    <a:pt x="0" y="0"/>
                  </a:lnTo>
                  <a:lnTo>
                    <a:pt x="0" y="90297"/>
                  </a:lnTo>
                  <a:lnTo>
                    <a:pt x="480060" y="90297"/>
                  </a:lnTo>
                  <a:lnTo>
                    <a:pt x="469392" y="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ECEB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5" name="任意多边形 185">
              <a:extLst>
                <a:ext uri="{FF2B5EF4-FFF2-40B4-BE49-F238E27FC236}">
                  <a16:creationId xmlns:a16="http://schemas.microsoft.com/office/drawing/2014/main" id="{8FF8A850-D6DD-94FB-4820-3F9CC4CD1666}"/>
                </a:ext>
              </a:extLst>
            </p:cNvPr>
            <p:cNvSpPr/>
            <p:nvPr/>
          </p:nvSpPr>
          <p:spPr>
            <a:xfrm>
              <a:off x="6515481" y="4335494"/>
              <a:ext cx="552069" cy="11430"/>
            </a:xfrm>
            <a:custGeom>
              <a:avLst/>
              <a:gdLst>
                <a:gd name="connsiteX0" fmla="*/ 0 w 552069"/>
                <a:gd name="connsiteY0" fmla="*/ 0 h 11430"/>
                <a:gd name="connsiteX1" fmla="*/ 552069 w 552069"/>
                <a:gd name="connsiteY1" fmla="*/ 0 h 11430"/>
                <a:gd name="connsiteX2" fmla="*/ 552069 w 552069"/>
                <a:gd name="connsiteY2" fmla="*/ 11430 h 11430"/>
                <a:gd name="connsiteX3" fmla="*/ 0 w 552069"/>
                <a:gd name="connsiteY3" fmla="*/ 11430 h 11430"/>
                <a:gd name="connsiteX4" fmla="*/ 0 w 552069"/>
                <a:gd name="connsiteY4" fmla="*/ 0 h 1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069" h="11430">
                  <a:moveTo>
                    <a:pt x="0" y="0"/>
                  </a:moveTo>
                  <a:lnTo>
                    <a:pt x="552069" y="0"/>
                  </a:lnTo>
                  <a:lnTo>
                    <a:pt x="552069" y="11430"/>
                  </a:lnTo>
                  <a:lnTo>
                    <a:pt x="0" y="11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" name="任意多边形 186">
              <a:extLst>
                <a:ext uri="{FF2B5EF4-FFF2-40B4-BE49-F238E27FC236}">
                  <a16:creationId xmlns:a16="http://schemas.microsoft.com/office/drawing/2014/main" id="{7B6FAAFD-DA99-563A-A235-AFBDF8A95785}"/>
                </a:ext>
              </a:extLst>
            </p:cNvPr>
            <p:cNvSpPr/>
            <p:nvPr/>
          </p:nvSpPr>
          <p:spPr>
            <a:xfrm>
              <a:off x="6532626" y="4118325"/>
              <a:ext cx="619505" cy="434340"/>
            </a:xfrm>
            <a:custGeom>
              <a:avLst/>
              <a:gdLst>
                <a:gd name="connsiteX0" fmla="*/ 555212 w 619505"/>
                <a:gd name="connsiteY0" fmla="*/ 0 h 434340"/>
                <a:gd name="connsiteX1" fmla="*/ 0 w 619505"/>
                <a:gd name="connsiteY1" fmla="*/ 0 h 434340"/>
                <a:gd name="connsiteX2" fmla="*/ 66675 w 619505"/>
                <a:gd name="connsiteY2" fmla="*/ 434340 h 434340"/>
                <a:gd name="connsiteX3" fmla="*/ 619506 w 619505"/>
                <a:gd name="connsiteY3" fmla="*/ 434340 h 434340"/>
                <a:gd name="connsiteX4" fmla="*/ 555212 w 619505"/>
                <a:gd name="connsiteY4" fmla="*/ 0 h 434340"/>
                <a:gd name="connsiteX5" fmla="*/ 555212 w 619505"/>
                <a:gd name="connsiteY5" fmla="*/ 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505" h="434340">
                  <a:moveTo>
                    <a:pt x="555212" y="0"/>
                  </a:moveTo>
                  <a:lnTo>
                    <a:pt x="0" y="0"/>
                  </a:lnTo>
                  <a:lnTo>
                    <a:pt x="66675" y="434340"/>
                  </a:lnTo>
                  <a:lnTo>
                    <a:pt x="619506" y="434340"/>
                  </a:lnTo>
                  <a:lnTo>
                    <a:pt x="555212" y="0"/>
                  </a:lnTo>
                  <a:lnTo>
                    <a:pt x="555212" y="0"/>
                  </a:lnTo>
                  <a:close/>
                </a:path>
              </a:pathLst>
            </a:custGeom>
            <a:solidFill>
              <a:srgbClr val="F521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87" name="任意多边形 187">
              <a:extLst>
                <a:ext uri="{FF2B5EF4-FFF2-40B4-BE49-F238E27FC236}">
                  <a16:creationId xmlns:a16="http://schemas.microsoft.com/office/drawing/2014/main" id="{E1D02A03-69DC-AD5F-AA98-13800B9912B2}"/>
                </a:ext>
              </a:extLst>
            </p:cNvPr>
            <p:cNvSpPr/>
            <p:nvPr/>
          </p:nvSpPr>
          <p:spPr>
            <a:xfrm>
              <a:off x="6659499" y="4276058"/>
              <a:ext cx="100584" cy="116585"/>
            </a:xfrm>
            <a:custGeom>
              <a:avLst/>
              <a:gdLst>
                <a:gd name="connsiteX0" fmla="*/ 0 w 100584"/>
                <a:gd name="connsiteY0" fmla="*/ 53530 h 116585"/>
                <a:gd name="connsiteX1" fmla="*/ 81629 w 100584"/>
                <a:gd name="connsiteY1" fmla="*/ 0 h 116585"/>
                <a:gd name="connsiteX2" fmla="*/ 86392 w 100584"/>
                <a:gd name="connsiteY2" fmla="*/ 20193 h 116585"/>
                <a:gd name="connsiteX3" fmla="*/ 28385 w 100584"/>
                <a:gd name="connsiteY3" fmla="*/ 57150 h 116585"/>
                <a:gd name="connsiteX4" fmla="*/ 98203 w 100584"/>
                <a:gd name="connsiteY4" fmla="*/ 96393 h 116585"/>
                <a:gd name="connsiteX5" fmla="*/ 100584 w 100584"/>
                <a:gd name="connsiteY5" fmla="*/ 116586 h 116585"/>
                <a:gd name="connsiteX6" fmla="*/ 3524 w 100584"/>
                <a:gd name="connsiteY6" fmla="*/ 63055 h 116585"/>
                <a:gd name="connsiteX7" fmla="*/ 0 w 100584"/>
                <a:gd name="connsiteY7" fmla="*/ 53530 h 116585"/>
                <a:gd name="connsiteX8" fmla="*/ 0 w 100584"/>
                <a:gd name="connsiteY8" fmla="*/ 53530 h 11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584" h="116585">
                  <a:moveTo>
                    <a:pt x="0" y="53530"/>
                  </a:moveTo>
                  <a:lnTo>
                    <a:pt x="81629" y="0"/>
                  </a:lnTo>
                  <a:lnTo>
                    <a:pt x="86392" y="20193"/>
                  </a:lnTo>
                  <a:lnTo>
                    <a:pt x="28385" y="57150"/>
                  </a:lnTo>
                  <a:lnTo>
                    <a:pt x="98203" y="96393"/>
                  </a:lnTo>
                  <a:lnTo>
                    <a:pt x="100584" y="116586"/>
                  </a:lnTo>
                  <a:lnTo>
                    <a:pt x="3524" y="63055"/>
                  </a:lnTo>
                  <a:lnTo>
                    <a:pt x="0" y="53530"/>
                  </a:lnTo>
                  <a:lnTo>
                    <a:pt x="0" y="53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8" name="任意多边形 188">
              <a:extLst>
                <a:ext uri="{FF2B5EF4-FFF2-40B4-BE49-F238E27FC236}">
                  <a16:creationId xmlns:a16="http://schemas.microsoft.com/office/drawing/2014/main" id="{F312E6AA-48C6-7652-3F15-51A82E18B3D0}"/>
                </a:ext>
              </a:extLst>
            </p:cNvPr>
            <p:cNvSpPr/>
            <p:nvPr/>
          </p:nvSpPr>
          <p:spPr>
            <a:xfrm>
              <a:off x="6790944" y="4258914"/>
              <a:ext cx="102869" cy="152018"/>
            </a:xfrm>
            <a:custGeom>
              <a:avLst/>
              <a:gdLst>
                <a:gd name="connsiteX0" fmla="*/ 102870 w 102869"/>
                <a:gd name="connsiteY0" fmla="*/ 0 h 152018"/>
                <a:gd name="connsiteX1" fmla="*/ 22765 w 102869"/>
                <a:gd name="connsiteY1" fmla="*/ 152019 h 152018"/>
                <a:gd name="connsiteX2" fmla="*/ 0 w 102869"/>
                <a:gd name="connsiteY2" fmla="*/ 152019 h 152018"/>
                <a:gd name="connsiteX3" fmla="*/ 82582 w 102869"/>
                <a:gd name="connsiteY3" fmla="*/ 0 h 152018"/>
                <a:gd name="connsiteX4" fmla="*/ 102870 w 102869"/>
                <a:gd name="connsiteY4" fmla="*/ 0 h 152018"/>
                <a:gd name="connsiteX5" fmla="*/ 102870 w 102869"/>
                <a:gd name="connsiteY5" fmla="*/ 0 h 15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869" h="152018">
                  <a:moveTo>
                    <a:pt x="102870" y="0"/>
                  </a:moveTo>
                  <a:lnTo>
                    <a:pt x="22765" y="152019"/>
                  </a:lnTo>
                  <a:lnTo>
                    <a:pt x="0" y="152019"/>
                  </a:lnTo>
                  <a:lnTo>
                    <a:pt x="82582" y="0"/>
                  </a:lnTo>
                  <a:lnTo>
                    <a:pt x="102870" y="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任意多边形 189">
              <a:extLst>
                <a:ext uri="{FF2B5EF4-FFF2-40B4-BE49-F238E27FC236}">
                  <a16:creationId xmlns:a16="http://schemas.microsoft.com/office/drawing/2014/main" id="{CF28EE49-35D3-F724-0614-83C3AD4A96CD}"/>
                </a:ext>
              </a:extLst>
            </p:cNvPr>
            <p:cNvSpPr/>
            <p:nvPr/>
          </p:nvSpPr>
          <p:spPr>
            <a:xfrm>
              <a:off x="6924675" y="4276058"/>
              <a:ext cx="100583" cy="116585"/>
            </a:xfrm>
            <a:custGeom>
              <a:avLst/>
              <a:gdLst>
                <a:gd name="connsiteX0" fmla="*/ 100584 w 100583"/>
                <a:gd name="connsiteY0" fmla="*/ 63055 h 116585"/>
                <a:gd name="connsiteX1" fmla="*/ 18955 w 100583"/>
                <a:gd name="connsiteY1" fmla="*/ 116586 h 116585"/>
                <a:gd name="connsiteX2" fmla="*/ 16573 w 100583"/>
                <a:gd name="connsiteY2" fmla="*/ 96393 h 116585"/>
                <a:gd name="connsiteX3" fmla="*/ 72199 w 100583"/>
                <a:gd name="connsiteY3" fmla="*/ 57150 h 116585"/>
                <a:gd name="connsiteX4" fmla="*/ 4763 w 100583"/>
                <a:gd name="connsiteY4" fmla="*/ 20193 h 116585"/>
                <a:gd name="connsiteX5" fmla="*/ 0 w 100583"/>
                <a:gd name="connsiteY5" fmla="*/ 0 h 116585"/>
                <a:gd name="connsiteX6" fmla="*/ 97060 w 100583"/>
                <a:gd name="connsiteY6" fmla="*/ 53530 h 116585"/>
                <a:gd name="connsiteX7" fmla="*/ 100584 w 100583"/>
                <a:gd name="connsiteY7" fmla="*/ 63055 h 116585"/>
                <a:gd name="connsiteX8" fmla="*/ 100584 w 100583"/>
                <a:gd name="connsiteY8" fmla="*/ 63055 h 11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583" h="116585">
                  <a:moveTo>
                    <a:pt x="100584" y="63055"/>
                  </a:moveTo>
                  <a:lnTo>
                    <a:pt x="18955" y="116586"/>
                  </a:lnTo>
                  <a:lnTo>
                    <a:pt x="16573" y="96393"/>
                  </a:lnTo>
                  <a:lnTo>
                    <a:pt x="72199" y="57150"/>
                  </a:lnTo>
                  <a:lnTo>
                    <a:pt x="4763" y="20193"/>
                  </a:lnTo>
                  <a:lnTo>
                    <a:pt x="0" y="0"/>
                  </a:lnTo>
                  <a:lnTo>
                    <a:pt x="97060" y="53530"/>
                  </a:lnTo>
                  <a:lnTo>
                    <a:pt x="100584" y="63055"/>
                  </a:lnTo>
                  <a:lnTo>
                    <a:pt x="100584" y="6305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任意多边形 190">
              <a:extLst>
                <a:ext uri="{FF2B5EF4-FFF2-40B4-BE49-F238E27FC236}">
                  <a16:creationId xmlns:a16="http://schemas.microsoft.com/office/drawing/2014/main" id="{32D71724-4FB3-D05D-1022-4E8642A21DA8}"/>
                </a:ext>
              </a:extLst>
            </p:cNvPr>
            <p:cNvSpPr/>
            <p:nvPr/>
          </p:nvSpPr>
          <p:spPr>
            <a:xfrm>
              <a:off x="5101495" y="1698593"/>
              <a:ext cx="586454" cy="217169"/>
            </a:xfrm>
            <a:custGeom>
              <a:avLst/>
              <a:gdLst>
                <a:gd name="connsiteX0" fmla="*/ 561404 w 586454"/>
                <a:gd name="connsiteY0" fmla="*/ 177832 h 217169"/>
                <a:gd name="connsiteX1" fmla="*/ 6001 w 586454"/>
                <a:gd name="connsiteY1" fmla="*/ 177832 h 217169"/>
                <a:gd name="connsiteX2" fmla="*/ 0 w 586454"/>
                <a:gd name="connsiteY2" fmla="*/ 217170 h 217169"/>
                <a:gd name="connsiteX3" fmla="*/ 555403 w 586454"/>
                <a:gd name="connsiteY3" fmla="*/ 217170 h 217169"/>
                <a:gd name="connsiteX4" fmla="*/ 561404 w 586454"/>
                <a:gd name="connsiteY4" fmla="*/ 177832 h 217169"/>
                <a:gd name="connsiteX5" fmla="*/ 561404 w 586454"/>
                <a:gd name="connsiteY5" fmla="*/ 177832 h 217169"/>
                <a:gd name="connsiteX6" fmla="*/ 561404 w 586454"/>
                <a:gd name="connsiteY6" fmla="*/ 177832 h 217169"/>
                <a:gd name="connsiteX7" fmla="*/ 586454 w 586454"/>
                <a:gd name="connsiteY7" fmla="*/ 0 h 217169"/>
                <a:gd name="connsiteX8" fmla="*/ 33433 w 586454"/>
                <a:gd name="connsiteY8" fmla="*/ 0 h 217169"/>
                <a:gd name="connsiteX9" fmla="*/ 8382 w 586454"/>
                <a:gd name="connsiteY9" fmla="*/ 167069 h 217169"/>
                <a:gd name="connsiteX10" fmla="*/ 561404 w 586454"/>
                <a:gd name="connsiteY10" fmla="*/ 167069 h 217169"/>
                <a:gd name="connsiteX11" fmla="*/ 586454 w 586454"/>
                <a:gd name="connsiteY11" fmla="*/ 0 h 217169"/>
                <a:gd name="connsiteX12" fmla="*/ 586454 w 586454"/>
                <a:gd name="connsiteY12" fmla="*/ 0 h 217169"/>
                <a:gd name="connsiteX13" fmla="*/ 586454 w 586454"/>
                <a:gd name="connsiteY13" fmla="*/ 0 h 21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454" h="217169">
                  <a:moveTo>
                    <a:pt x="561404" y="177832"/>
                  </a:moveTo>
                  <a:lnTo>
                    <a:pt x="6001" y="177832"/>
                  </a:lnTo>
                  <a:lnTo>
                    <a:pt x="0" y="217170"/>
                  </a:lnTo>
                  <a:lnTo>
                    <a:pt x="555403" y="217170"/>
                  </a:lnTo>
                  <a:lnTo>
                    <a:pt x="561404" y="177832"/>
                  </a:lnTo>
                  <a:lnTo>
                    <a:pt x="561404" y="177832"/>
                  </a:lnTo>
                  <a:lnTo>
                    <a:pt x="561404" y="177832"/>
                  </a:lnTo>
                  <a:close/>
                  <a:moveTo>
                    <a:pt x="586454" y="0"/>
                  </a:moveTo>
                  <a:lnTo>
                    <a:pt x="33433" y="0"/>
                  </a:lnTo>
                  <a:lnTo>
                    <a:pt x="8382" y="167069"/>
                  </a:lnTo>
                  <a:lnTo>
                    <a:pt x="561404" y="167069"/>
                  </a:lnTo>
                  <a:lnTo>
                    <a:pt x="586454" y="0"/>
                  </a:lnTo>
                  <a:lnTo>
                    <a:pt x="586454" y="0"/>
                  </a:lnTo>
                  <a:lnTo>
                    <a:pt x="586454" y="0"/>
                  </a:lnTo>
                  <a:close/>
                </a:path>
              </a:pathLst>
            </a:custGeom>
            <a:solidFill>
              <a:srgbClr val="2268D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91" name="任意多边形 191">
              <a:extLst>
                <a:ext uri="{FF2B5EF4-FFF2-40B4-BE49-F238E27FC236}">
                  <a16:creationId xmlns:a16="http://schemas.microsoft.com/office/drawing/2014/main" id="{4DBD8179-4A61-42B5-C816-8826C57DE5B8}"/>
                </a:ext>
              </a:extLst>
            </p:cNvPr>
            <p:cNvSpPr/>
            <p:nvPr/>
          </p:nvSpPr>
          <p:spPr>
            <a:xfrm>
              <a:off x="5093589" y="1915763"/>
              <a:ext cx="563498" cy="67437"/>
            </a:xfrm>
            <a:custGeom>
              <a:avLst/>
              <a:gdLst>
                <a:gd name="connsiteX0" fmla="*/ 563499 w 563498"/>
                <a:gd name="connsiteY0" fmla="*/ 0 h 67437"/>
                <a:gd name="connsiteX1" fmla="*/ 8382 w 563498"/>
                <a:gd name="connsiteY1" fmla="*/ 0 h 67437"/>
                <a:gd name="connsiteX2" fmla="*/ 0 w 563498"/>
                <a:gd name="connsiteY2" fmla="*/ 67437 h 67437"/>
                <a:gd name="connsiteX3" fmla="*/ 551593 w 563498"/>
                <a:gd name="connsiteY3" fmla="*/ 67437 h 67437"/>
                <a:gd name="connsiteX4" fmla="*/ 563499 w 563498"/>
                <a:gd name="connsiteY4" fmla="*/ 0 h 67437"/>
                <a:gd name="connsiteX5" fmla="*/ 563499 w 563498"/>
                <a:gd name="connsiteY5" fmla="*/ 0 h 67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3498" h="67437">
                  <a:moveTo>
                    <a:pt x="563499" y="0"/>
                  </a:moveTo>
                  <a:lnTo>
                    <a:pt x="8382" y="0"/>
                  </a:lnTo>
                  <a:lnTo>
                    <a:pt x="0" y="67437"/>
                  </a:lnTo>
                  <a:lnTo>
                    <a:pt x="551593" y="67437"/>
                  </a:lnTo>
                  <a:lnTo>
                    <a:pt x="563499" y="0"/>
                  </a:lnTo>
                  <a:lnTo>
                    <a:pt x="563499" y="0"/>
                  </a:lnTo>
                  <a:close/>
                </a:path>
              </a:pathLst>
            </a:custGeom>
            <a:solidFill>
              <a:srgbClr val="2268D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92" name="任意多边形 192">
              <a:extLst>
                <a:ext uri="{FF2B5EF4-FFF2-40B4-BE49-F238E27FC236}">
                  <a16:creationId xmlns:a16="http://schemas.microsoft.com/office/drawing/2014/main" id="{05CFFC57-0244-B6D2-C665-8022A0BE2A78}"/>
                </a:ext>
              </a:extLst>
            </p:cNvPr>
            <p:cNvSpPr/>
            <p:nvPr/>
          </p:nvSpPr>
          <p:spPr>
            <a:xfrm>
              <a:off x="5107305" y="1865472"/>
              <a:ext cx="555498" cy="11429"/>
            </a:xfrm>
            <a:custGeom>
              <a:avLst/>
              <a:gdLst>
                <a:gd name="connsiteX0" fmla="*/ 555498 w 555498"/>
                <a:gd name="connsiteY0" fmla="*/ 0 h 11429"/>
                <a:gd name="connsiteX1" fmla="*/ 2381 w 555498"/>
                <a:gd name="connsiteY1" fmla="*/ 0 h 11429"/>
                <a:gd name="connsiteX2" fmla="*/ 0 w 555498"/>
                <a:gd name="connsiteY2" fmla="*/ 11430 h 11429"/>
                <a:gd name="connsiteX3" fmla="*/ 555498 w 555498"/>
                <a:gd name="connsiteY3" fmla="*/ 11430 h 11429"/>
                <a:gd name="connsiteX4" fmla="*/ 555498 w 555498"/>
                <a:gd name="connsiteY4" fmla="*/ 0 h 11429"/>
                <a:gd name="connsiteX5" fmla="*/ 555498 w 555498"/>
                <a:gd name="connsiteY5" fmla="*/ 0 h 1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5498" h="11429">
                  <a:moveTo>
                    <a:pt x="555498" y="0"/>
                  </a:moveTo>
                  <a:lnTo>
                    <a:pt x="2381" y="0"/>
                  </a:lnTo>
                  <a:lnTo>
                    <a:pt x="0" y="11430"/>
                  </a:lnTo>
                  <a:lnTo>
                    <a:pt x="555498" y="11430"/>
                  </a:lnTo>
                  <a:lnTo>
                    <a:pt x="555498" y="0"/>
                  </a:lnTo>
                  <a:lnTo>
                    <a:pt x="555498" y="0"/>
                  </a:lnTo>
                  <a:close/>
                </a:path>
              </a:pathLst>
            </a:custGeom>
            <a:solidFill>
              <a:srgbClr val="192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任意多边形 193">
              <a:extLst>
                <a:ext uri="{FF2B5EF4-FFF2-40B4-BE49-F238E27FC236}">
                  <a16:creationId xmlns:a16="http://schemas.microsoft.com/office/drawing/2014/main" id="{1E1557BB-2272-F161-1587-7394203FD707}"/>
                </a:ext>
              </a:extLst>
            </p:cNvPr>
            <p:cNvSpPr/>
            <p:nvPr/>
          </p:nvSpPr>
          <p:spPr>
            <a:xfrm>
              <a:off x="5070729" y="1995774"/>
              <a:ext cx="571500" cy="138303"/>
            </a:xfrm>
            <a:custGeom>
              <a:avLst/>
              <a:gdLst>
                <a:gd name="connsiteX0" fmla="*/ 571500 w 571500"/>
                <a:gd name="connsiteY0" fmla="*/ 0 h 138303"/>
                <a:gd name="connsiteX1" fmla="*/ 19050 w 571500"/>
                <a:gd name="connsiteY1" fmla="*/ 0 h 138303"/>
                <a:gd name="connsiteX2" fmla="*/ 0 w 571500"/>
                <a:gd name="connsiteY2" fmla="*/ 138303 h 138303"/>
                <a:gd name="connsiteX3" fmla="*/ 551212 w 571500"/>
                <a:gd name="connsiteY3" fmla="*/ 138303 h 138303"/>
                <a:gd name="connsiteX4" fmla="*/ 571500 w 571500"/>
                <a:gd name="connsiteY4" fmla="*/ 0 h 138303"/>
                <a:gd name="connsiteX5" fmla="*/ 571500 w 571500"/>
                <a:gd name="connsiteY5" fmla="*/ 0 h 13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0" h="138303">
                  <a:moveTo>
                    <a:pt x="571500" y="0"/>
                  </a:moveTo>
                  <a:lnTo>
                    <a:pt x="19050" y="0"/>
                  </a:lnTo>
                  <a:lnTo>
                    <a:pt x="0" y="138303"/>
                  </a:lnTo>
                  <a:lnTo>
                    <a:pt x="551212" y="138303"/>
                  </a:lnTo>
                  <a:lnTo>
                    <a:pt x="571500" y="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2268D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94" name="任意多边形 194">
              <a:extLst>
                <a:ext uri="{FF2B5EF4-FFF2-40B4-BE49-F238E27FC236}">
                  <a16:creationId xmlns:a16="http://schemas.microsoft.com/office/drawing/2014/main" id="{1358B437-5DF7-1E76-468E-05B722B45FCA}"/>
                </a:ext>
              </a:extLst>
            </p:cNvPr>
            <p:cNvSpPr/>
            <p:nvPr/>
          </p:nvSpPr>
          <p:spPr>
            <a:xfrm>
              <a:off x="5090160" y="1983201"/>
              <a:ext cx="554354" cy="12572"/>
            </a:xfrm>
            <a:custGeom>
              <a:avLst/>
              <a:gdLst>
                <a:gd name="connsiteX0" fmla="*/ 554355 w 554354"/>
                <a:gd name="connsiteY0" fmla="*/ 0 h 12572"/>
                <a:gd name="connsiteX1" fmla="*/ 3524 w 554354"/>
                <a:gd name="connsiteY1" fmla="*/ 0 h 12572"/>
                <a:gd name="connsiteX2" fmla="*/ 0 w 554354"/>
                <a:gd name="connsiteY2" fmla="*/ 12573 h 12572"/>
                <a:gd name="connsiteX3" fmla="*/ 551974 w 554354"/>
                <a:gd name="connsiteY3" fmla="*/ 12573 h 12572"/>
                <a:gd name="connsiteX4" fmla="*/ 554355 w 554354"/>
                <a:gd name="connsiteY4" fmla="*/ 0 h 12572"/>
                <a:gd name="connsiteX5" fmla="*/ 554355 w 554354"/>
                <a:gd name="connsiteY5" fmla="*/ 0 h 1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354" h="12572">
                  <a:moveTo>
                    <a:pt x="554355" y="0"/>
                  </a:moveTo>
                  <a:lnTo>
                    <a:pt x="3524" y="0"/>
                  </a:lnTo>
                  <a:lnTo>
                    <a:pt x="0" y="12573"/>
                  </a:lnTo>
                  <a:lnTo>
                    <a:pt x="551974" y="12573"/>
                  </a:lnTo>
                  <a:lnTo>
                    <a:pt x="554355" y="0"/>
                  </a:lnTo>
                  <a:lnTo>
                    <a:pt x="554355" y="0"/>
                  </a:lnTo>
                  <a:close/>
                </a:path>
              </a:pathLst>
            </a:custGeom>
            <a:solidFill>
              <a:srgbClr val="192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" name="任意多边形 195">
              <a:extLst>
                <a:ext uri="{FF2B5EF4-FFF2-40B4-BE49-F238E27FC236}">
                  <a16:creationId xmlns:a16="http://schemas.microsoft.com/office/drawing/2014/main" id="{13DF14A0-F862-1FBC-B70C-78E8F984A38F}"/>
                </a:ext>
              </a:extLst>
            </p:cNvPr>
            <p:cNvSpPr/>
            <p:nvPr/>
          </p:nvSpPr>
          <p:spPr>
            <a:xfrm>
              <a:off x="5025009" y="1654017"/>
              <a:ext cx="617220" cy="434339"/>
            </a:xfrm>
            <a:custGeom>
              <a:avLst/>
              <a:gdLst>
                <a:gd name="connsiteX0" fmla="*/ 64389 w 617220"/>
                <a:gd name="connsiteY0" fmla="*/ 0 h 434339"/>
                <a:gd name="connsiteX1" fmla="*/ 617220 w 617220"/>
                <a:gd name="connsiteY1" fmla="*/ 0 h 434339"/>
                <a:gd name="connsiteX2" fmla="*/ 552831 w 617220"/>
                <a:gd name="connsiteY2" fmla="*/ 434340 h 434339"/>
                <a:gd name="connsiteX3" fmla="*/ 0 w 617220"/>
                <a:gd name="connsiteY3" fmla="*/ 434340 h 434339"/>
                <a:gd name="connsiteX4" fmla="*/ 64389 w 617220"/>
                <a:gd name="connsiteY4" fmla="*/ 0 h 434339"/>
                <a:gd name="connsiteX5" fmla="*/ 64389 w 617220"/>
                <a:gd name="connsiteY5" fmla="*/ 0 h 43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7220" h="434339">
                  <a:moveTo>
                    <a:pt x="64389" y="0"/>
                  </a:moveTo>
                  <a:lnTo>
                    <a:pt x="617220" y="0"/>
                  </a:lnTo>
                  <a:lnTo>
                    <a:pt x="552831" y="434340"/>
                  </a:lnTo>
                  <a:lnTo>
                    <a:pt x="0" y="434340"/>
                  </a:lnTo>
                  <a:lnTo>
                    <a:pt x="64389" y="0"/>
                  </a:lnTo>
                  <a:lnTo>
                    <a:pt x="64389" y="0"/>
                  </a:lnTo>
                  <a:close/>
                </a:path>
              </a:pathLst>
            </a:custGeom>
            <a:solidFill>
              <a:srgbClr val="F521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96" name="任意多边形 196">
              <a:extLst>
                <a:ext uri="{FF2B5EF4-FFF2-40B4-BE49-F238E27FC236}">
                  <a16:creationId xmlns:a16="http://schemas.microsoft.com/office/drawing/2014/main" id="{31D13795-6247-4068-A6AE-909B17462835}"/>
                </a:ext>
              </a:extLst>
            </p:cNvPr>
            <p:cNvSpPr/>
            <p:nvPr/>
          </p:nvSpPr>
          <p:spPr>
            <a:xfrm>
              <a:off x="5177695" y="1713548"/>
              <a:ext cx="312515" cy="312896"/>
            </a:xfrm>
            <a:custGeom>
              <a:avLst/>
              <a:gdLst>
                <a:gd name="connsiteX0" fmla="*/ 312515 w 312515"/>
                <a:gd name="connsiteY0" fmla="*/ 183261 h 312896"/>
                <a:gd name="connsiteX1" fmla="*/ 312515 w 312515"/>
                <a:gd name="connsiteY1" fmla="*/ 132493 h 312896"/>
                <a:gd name="connsiteX2" fmla="*/ 275939 w 312515"/>
                <a:gd name="connsiteY2" fmla="*/ 121253 h 312896"/>
                <a:gd name="connsiteX3" fmla="*/ 267462 w 312515"/>
                <a:gd name="connsiteY3" fmla="*/ 98679 h 312896"/>
                <a:gd name="connsiteX4" fmla="*/ 284321 w 312515"/>
                <a:gd name="connsiteY4" fmla="*/ 64865 h 312896"/>
                <a:gd name="connsiteX5" fmla="*/ 247745 w 312515"/>
                <a:gd name="connsiteY5" fmla="*/ 28194 h 312896"/>
                <a:gd name="connsiteX6" fmla="*/ 216789 w 312515"/>
                <a:gd name="connsiteY6" fmla="*/ 47911 h 312896"/>
                <a:gd name="connsiteX7" fmla="*/ 191453 w 312515"/>
                <a:gd name="connsiteY7" fmla="*/ 36671 h 312896"/>
                <a:gd name="connsiteX8" fmla="*/ 182975 w 312515"/>
                <a:gd name="connsiteY8" fmla="*/ 0 h 312896"/>
                <a:gd name="connsiteX9" fmla="*/ 129540 w 312515"/>
                <a:gd name="connsiteY9" fmla="*/ 0 h 312896"/>
                <a:gd name="connsiteX10" fmla="*/ 121063 w 312515"/>
                <a:gd name="connsiteY10" fmla="*/ 36671 h 312896"/>
                <a:gd name="connsiteX11" fmla="*/ 95726 w 312515"/>
                <a:gd name="connsiteY11" fmla="*/ 47911 h 312896"/>
                <a:gd name="connsiteX12" fmla="*/ 64770 w 312515"/>
                <a:gd name="connsiteY12" fmla="*/ 28194 h 312896"/>
                <a:gd name="connsiteX13" fmla="*/ 28194 w 312515"/>
                <a:gd name="connsiteY13" fmla="*/ 64865 h 312896"/>
                <a:gd name="connsiteX14" fmla="*/ 45053 w 312515"/>
                <a:gd name="connsiteY14" fmla="*/ 98679 h 312896"/>
                <a:gd name="connsiteX15" fmla="*/ 36576 w 312515"/>
                <a:gd name="connsiteY15" fmla="*/ 121253 h 312896"/>
                <a:gd name="connsiteX16" fmla="*/ 0 w 312515"/>
                <a:gd name="connsiteY16" fmla="*/ 132493 h 312896"/>
                <a:gd name="connsiteX17" fmla="*/ 0 w 312515"/>
                <a:gd name="connsiteY17" fmla="*/ 183261 h 312896"/>
                <a:gd name="connsiteX18" fmla="*/ 36576 w 312515"/>
                <a:gd name="connsiteY18" fmla="*/ 194501 h 312896"/>
                <a:gd name="connsiteX19" fmla="*/ 45053 w 312515"/>
                <a:gd name="connsiteY19" fmla="*/ 217075 h 312896"/>
                <a:gd name="connsiteX20" fmla="*/ 28194 w 312515"/>
                <a:gd name="connsiteY20" fmla="*/ 250889 h 312896"/>
                <a:gd name="connsiteX21" fmla="*/ 64770 w 312515"/>
                <a:gd name="connsiteY21" fmla="*/ 287560 h 312896"/>
                <a:gd name="connsiteX22" fmla="*/ 95726 w 312515"/>
                <a:gd name="connsiteY22" fmla="*/ 267843 h 312896"/>
                <a:gd name="connsiteX23" fmla="*/ 121063 w 312515"/>
                <a:gd name="connsiteY23" fmla="*/ 279083 h 312896"/>
                <a:gd name="connsiteX24" fmla="*/ 129540 w 312515"/>
                <a:gd name="connsiteY24" fmla="*/ 312896 h 312896"/>
                <a:gd name="connsiteX25" fmla="*/ 182975 w 312515"/>
                <a:gd name="connsiteY25" fmla="*/ 312896 h 312896"/>
                <a:gd name="connsiteX26" fmla="*/ 191453 w 312515"/>
                <a:gd name="connsiteY26" fmla="*/ 279083 h 312896"/>
                <a:gd name="connsiteX27" fmla="*/ 216789 w 312515"/>
                <a:gd name="connsiteY27" fmla="*/ 267843 h 312896"/>
                <a:gd name="connsiteX28" fmla="*/ 247745 w 312515"/>
                <a:gd name="connsiteY28" fmla="*/ 287560 h 312896"/>
                <a:gd name="connsiteX29" fmla="*/ 284321 w 312515"/>
                <a:gd name="connsiteY29" fmla="*/ 250889 h 312896"/>
                <a:gd name="connsiteX30" fmla="*/ 267462 w 312515"/>
                <a:gd name="connsiteY30" fmla="*/ 217075 h 312896"/>
                <a:gd name="connsiteX31" fmla="*/ 275939 w 312515"/>
                <a:gd name="connsiteY31" fmla="*/ 194501 h 312896"/>
                <a:gd name="connsiteX32" fmla="*/ 312515 w 312515"/>
                <a:gd name="connsiteY32" fmla="*/ 183261 h 312896"/>
                <a:gd name="connsiteX33" fmla="*/ 312515 w 312515"/>
                <a:gd name="connsiteY33" fmla="*/ 183261 h 312896"/>
                <a:gd name="connsiteX34" fmla="*/ 312515 w 312515"/>
                <a:gd name="connsiteY34" fmla="*/ 183261 h 312896"/>
                <a:gd name="connsiteX35" fmla="*/ 157925 w 312515"/>
                <a:gd name="connsiteY35" fmla="*/ 234125 h 312896"/>
                <a:gd name="connsiteX36" fmla="*/ 79248 w 312515"/>
                <a:gd name="connsiteY36" fmla="*/ 157925 h 312896"/>
                <a:gd name="connsiteX37" fmla="*/ 157925 w 312515"/>
                <a:gd name="connsiteY37" fmla="*/ 81725 h 312896"/>
                <a:gd name="connsiteX38" fmla="*/ 233839 w 312515"/>
                <a:gd name="connsiteY38" fmla="*/ 157925 h 312896"/>
                <a:gd name="connsiteX39" fmla="*/ 157925 w 312515"/>
                <a:gd name="connsiteY39" fmla="*/ 234125 h 312896"/>
                <a:gd name="connsiteX40" fmla="*/ 157925 w 312515"/>
                <a:gd name="connsiteY40" fmla="*/ 234125 h 31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12515" h="312896">
                  <a:moveTo>
                    <a:pt x="312515" y="183261"/>
                  </a:moveTo>
                  <a:cubicBezTo>
                    <a:pt x="312515" y="132493"/>
                    <a:pt x="312515" y="132493"/>
                    <a:pt x="312515" y="132493"/>
                  </a:cubicBezTo>
                  <a:cubicBezTo>
                    <a:pt x="275939" y="121253"/>
                    <a:pt x="275939" y="121253"/>
                    <a:pt x="275939" y="121253"/>
                  </a:cubicBezTo>
                  <a:cubicBezTo>
                    <a:pt x="273082" y="112776"/>
                    <a:pt x="270320" y="104299"/>
                    <a:pt x="267462" y="98679"/>
                  </a:cubicBezTo>
                  <a:cubicBezTo>
                    <a:pt x="284321" y="64865"/>
                    <a:pt x="284321" y="64865"/>
                    <a:pt x="284321" y="64865"/>
                  </a:cubicBezTo>
                  <a:cubicBezTo>
                    <a:pt x="247745" y="28194"/>
                    <a:pt x="247745" y="28194"/>
                    <a:pt x="247745" y="28194"/>
                  </a:cubicBezTo>
                  <a:cubicBezTo>
                    <a:pt x="216789" y="47911"/>
                    <a:pt x="216789" y="47911"/>
                    <a:pt x="216789" y="47911"/>
                  </a:cubicBezTo>
                  <a:cubicBezTo>
                    <a:pt x="208312" y="42291"/>
                    <a:pt x="199930" y="39434"/>
                    <a:pt x="191453" y="36671"/>
                  </a:cubicBezTo>
                  <a:cubicBezTo>
                    <a:pt x="182975" y="0"/>
                    <a:pt x="182975" y="0"/>
                    <a:pt x="182975" y="0"/>
                  </a:cubicBezTo>
                  <a:cubicBezTo>
                    <a:pt x="129540" y="0"/>
                    <a:pt x="129540" y="0"/>
                    <a:pt x="129540" y="0"/>
                  </a:cubicBezTo>
                  <a:cubicBezTo>
                    <a:pt x="121063" y="36671"/>
                    <a:pt x="121063" y="36671"/>
                    <a:pt x="121063" y="36671"/>
                  </a:cubicBezTo>
                  <a:cubicBezTo>
                    <a:pt x="112586" y="39529"/>
                    <a:pt x="104204" y="42291"/>
                    <a:pt x="95726" y="47911"/>
                  </a:cubicBezTo>
                  <a:cubicBezTo>
                    <a:pt x="64770" y="28194"/>
                    <a:pt x="64770" y="28194"/>
                    <a:pt x="64770" y="28194"/>
                  </a:cubicBezTo>
                  <a:cubicBezTo>
                    <a:pt x="28194" y="64865"/>
                    <a:pt x="28194" y="64865"/>
                    <a:pt x="28194" y="64865"/>
                  </a:cubicBezTo>
                  <a:cubicBezTo>
                    <a:pt x="45053" y="98679"/>
                    <a:pt x="45053" y="98679"/>
                    <a:pt x="45053" y="98679"/>
                  </a:cubicBezTo>
                  <a:cubicBezTo>
                    <a:pt x="42196" y="104299"/>
                    <a:pt x="39433" y="112776"/>
                    <a:pt x="36576" y="121253"/>
                  </a:cubicBezTo>
                  <a:cubicBezTo>
                    <a:pt x="0" y="132493"/>
                    <a:pt x="0" y="132493"/>
                    <a:pt x="0" y="132493"/>
                  </a:cubicBezTo>
                  <a:cubicBezTo>
                    <a:pt x="0" y="183261"/>
                    <a:pt x="0" y="183261"/>
                    <a:pt x="0" y="183261"/>
                  </a:cubicBezTo>
                  <a:cubicBezTo>
                    <a:pt x="36576" y="194501"/>
                    <a:pt x="36576" y="194501"/>
                    <a:pt x="36576" y="194501"/>
                  </a:cubicBezTo>
                  <a:cubicBezTo>
                    <a:pt x="39433" y="202978"/>
                    <a:pt x="42196" y="208598"/>
                    <a:pt x="45053" y="217075"/>
                  </a:cubicBezTo>
                  <a:cubicBezTo>
                    <a:pt x="28194" y="250889"/>
                    <a:pt x="28194" y="250889"/>
                    <a:pt x="28194" y="250889"/>
                  </a:cubicBezTo>
                  <a:cubicBezTo>
                    <a:pt x="64770" y="287560"/>
                    <a:pt x="64770" y="287560"/>
                    <a:pt x="64770" y="287560"/>
                  </a:cubicBezTo>
                  <a:cubicBezTo>
                    <a:pt x="95726" y="267843"/>
                    <a:pt x="95726" y="267843"/>
                    <a:pt x="95726" y="267843"/>
                  </a:cubicBezTo>
                  <a:cubicBezTo>
                    <a:pt x="104204" y="273463"/>
                    <a:pt x="112586" y="276320"/>
                    <a:pt x="121063" y="279083"/>
                  </a:cubicBezTo>
                  <a:cubicBezTo>
                    <a:pt x="129540" y="312896"/>
                    <a:pt x="129540" y="312896"/>
                    <a:pt x="129540" y="312896"/>
                  </a:cubicBezTo>
                  <a:cubicBezTo>
                    <a:pt x="182975" y="312896"/>
                    <a:pt x="182975" y="312896"/>
                    <a:pt x="182975" y="312896"/>
                  </a:cubicBezTo>
                  <a:cubicBezTo>
                    <a:pt x="191453" y="279083"/>
                    <a:pt x="191453" y="279083"/>
                    <a:pt x="191453" y="279083"/>
                  </a:cubicBezTo>
                  <a:cubicBezTo>
                    <a:pt x="199930" y="276225"/>
                    <a:pt x="208312" y="273463"/>
                    <a:pt x="216789" y="267843"/>
                  </a:cubicBezTo>
                  <a:cubicBezTo>
                    <a:pt x="247745" y="287560"/>
                    <a:pt x="247745" y="287560"/>
                    <a:pt x="247745" y="287560"/>
                  </a:cubicBezTo>
                  <a:cubicBezTo>
                    <a:pt x="284321" y="250889"/>
                    <a:pt x="284321" y="250889"/>
                    <a:pt x="284321" y="250889"/>
                  </a:cubicBezTo>
                  <a:cubicBezTo>
                    <a:pt x="267462" y="217075"/>
                    <a:pt x="267462" y="217075"/>
                    <a:pt x="267462" y="217075"/>
                  </a:cubicBezTo>
                  <a:cubicBezTo>
                    <a:pt x="270320" y="208598"/>
                    <a:pt x="273082" y="202978"/>
                    <a:pt x="275939" y="194501"/>
                  </a:cubicBezTo>
                  <a:lnTo>
                    <a:pt x="312515" y="183261"/>
                  </a:lnTo>
                  <a:lnTo>
                    <a:pt x="312515" y="183261"/>
                  </a:lnTo>
                  <a:lnTo>
                    <a:pt x="312515" y="183261"/>
                  </a:lnTo>
                  <a:close/>
                  <a:moveTo>
                    <a:pt x="157925" y="234125"/>
                  </a:moveTo>
                  <a:cubicBezTo>
                    <a:pt x="115729" y="234125"/>
                    <a:pt x="79248" y="200311"/>
                    <a:pt x="79248" y="157925"/>
                  </a:cubicBezTo>
                  <a:cubicBezTo>
                    <a:pt x="79248" y="115633"/>
                    <a:pt x="115824" y="81725"/>
                    <a:pt x="157925" y="81725"/>
                  </a:cubicBezTo>
                  <a:cubicBezTo>
                    <a:pt x="197263" y="81725"/>
                    <a:pt x="233839" y="115538"/>
                    <a:pt x="233839" y="157925"/>
                  </a:cubicBezTo>
                  <a:cubicBezTo>
                    <a:pt x="233839" y="200216"/>
                    <a:pt x="197263" y="234125"/>
                    <a:pt x="157925" y="234125"/>
                  </a:cubicBezTo>
                  <a:lnTo>
                    <a:pt x="157925" y="23412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9E635CD8-34AF-E017-BF54-01BAE9F5F12D}"/>
                </a:ext>
              </a:extLst>
            </p:cNvPr>
            <p:cNvGrpSpPr/>
            <p:nvPr/>
          </p:nvGrpSpPr>
          <p:grpSpPr>
            <a:xfrm>
              <a:off x="4187022" y="4214336"/>
              <a:ext cx="924687" cy="625221"/>
              <a:chOff x="5567553" y="3615118"/>
              <a:chExt cx="924687" cy="625221"/>
            </a:xfrm>
          </p:grpSpPr>
          <p:sp>
            <p:nvSpPr>
              <p:cNvPr id="102" name="任意多边形 121">
                <a:extLst>
                  <a:ext uri="{FF2B5EF4-FFF2-40B4-BE49-F238E27FC236}">
                    <a16:creationId xmlns:a16="http://schemas.microsoft.com/office/drawing/2014/main" id="{7DA6A1EE-8EDA-56B6-D78D-F58526E43854}"/>
                  </a:ext>
                </a:extLst>
              </p:cNvPr>
              <p:cNvSpPr/>
              <p:nvPr/>
            </p:nvSpPr>
            <p:spPr>
              <a:xfrm>
                <a:off x="5610987" y="3676841"/>
                <a:ext cx="881253" cy="563498"/>
              </a:xfrm>
              <a:custGeom>
                <a:avLst/>
                <a:gdLst>
                  <a:gd name="connsiteX0" fmla="*/ 881253 w 881253"/>
                  <a:gd name="connsiteY0" fmla="*/ 0 h 563498"/>
                  <a:gd name="connsiteX1" fmla="*/ 95250 w 881253"/>
                  <a:gd name="connsiteY1" fmla="*/ 0 h 563498"/>
                  <a:gd name="connsiteX2" fmla="*/ 0 w 881253"/>
                  <a:gd name="connsiteY2" fmla="*/ 563499 h 563498"/>
                  <a:gd name="connsiteX3" fmla="*/ 786003 w 881253"/>
                  <a:gd name="connsiteY3" fmla="*/ 563499 h 563498"/>
                  <a:gd name="connsiteX4" fmla="*/ 881253 w 881253"/>
                  <a:gd name="connsiteY4" fmla="*/ 0 h 563498"/>
                  <a:gd name="connsiteX5" fmla="*/ 881253 w 881253"/>
                  <a:gd name="connsiteY5" fmla="*/ 0 h 563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1253" h="563498">
                    <a:moveTo>
                      <a:pt x="881253" y="0"/>
                    </a:moveTo>
                    <a:lnTo>
                      <a:pt x="95250" y="0"/>
                    </a:lnTo>
                    <a:lnTo>
                      <a:pt x="0" y="563499"/>
                    </a:lnTo>
                    <a:lnTo>
                      <a:pt x="786003" y="563499"/>
                    </a:lnTo>
                    <a:lnTo>
                      <a:pt x="881253" y="0"/>
                    </a:lnTo>
                    <a:lnTo>
                      <a:pt x="881253" y="0"/>
                    </a:lnTo>
                    <a:close/>
                  </a:path>
                </a:pathLst>
              </a:custGeom>
              <a:solidFill>
                <a:srgbClr val="2268D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03" name="任意多边形 122">
                <a:extLst>
                  <a:ext uri="{FF2B5EF4-FFF2-40B4-BE49-F238E27FC236}">
                    <a16:creationId xmlns:a16="http://schemas.microsoft.com/office/drawing/2014/main" id="{4FE07B4F-6C3F-BEFA-822C-1E6BCA7B26B3}"/>
                  </a:ext>
                </a:extLst>
              </p:cNvPr>
              <p:cNvSpPr/>
              <p:nvPr/>
            </p:nvSpPr>
            <p:spPr>
              <a:xfrm>
                <a:off x="5567553" y="3615118"/>
                <a:ext cx="882395" cy="563499"/>
              </a:xfrm>
              <a:custGeom>
                <a:avLst/>
                <a:gdLst>
                  <a:gd name="connsiteX0" fmla="*/ 785908 w 882395"/>
                  <a:gd name="connsiteY0" fmla="*/ 563499 h 563499"/>
                  <a:gd name="connsiteX1" fmla="*/ 0 w 882395"/>
                  <a:gd name="connsiteY1" fmla="*/ 563499 h 563499"/>
                  <a:gd name="connsiteX2" fmla="*/ 96488 w 882395"/>
                  <a:gd name="connsiteY2" fmla="*/ 0 h 563499"/>
                  <a:gd name="connsiteX3" fmla="*/ 882396 w 882395"/>
                  <a:gd name="connsiteY3" fmla="*/ 0 h 563499"/>
                  <a:gd name="connsiteX4" fmla="*/ 785908 w 882395"/>
                  <a:gd name="connsiteY4" fmla="*/ 563499 h 563499"/>
                  <a:gd name="connsiteX5" fmla="*/ 785908 w 882395"/>
                  <a:gd name="connsiteY5" fmla="*/ 563499 h 563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2395" h="563499">
                    <a:moveTo>
                      <a:pt x="785908" y="563499"/>
                    </a:moveTo>
                    <a:lnTo>
                      <a:pt x="0" y="563499"/>
                    </a:lnTo>
                    <a:lnTo>
                      <a:pt x="96488" y="0"/>
                    </a:lnTo>
                    <a:lnTo>
                      <a:pt x="882396" y="0"/>
                    </a:lnTo>
                    <a:lnTo>
                      <a:pt x="785908" y="563499"/>
                    </a:lnTo>
                    <a:lnTo>
                      <a:pt x="785908" y="56349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4" name="任意多边形 123">
                <a:extLst>
                  <a:ext uri="{FF2B5EF4-FFF2-40B4-BE49-F238E27FC236}">
                    <a16:creationId xmlns:a16="http://schemas.microsoft.com/office/drawing/2014/main" id="{35754DA6-BDC7-E3CC-EBC6-BEF6BCC8206E}"/>
                  </a:ext>
                </a:extLst>
              </p:cNvPr>
              <p:cNvSpPr/>
              <p:nvPr/>
            </p:nvSpPr>
            <p:spPr>
              <a:xfrm>
                <a:off x="5997586" y="3721417"/>
                <a:ext cx="116056" cy="113157"/>
              </a:xfrm>
              <a:custGeom>
                <a:avLst/>
                <a:gdLst>
                  <a:gd name="connsiteX0" fmla="*/ 115179 w 116056"/>
                  <a:gd name="connsiteY0" fmla="*/ 56579 h 113157"/>
                  <a:gd name="connsiteX1" fmla="*/ 49456 w 116056"/>
                  <a:gd name="connsiteY1" fmla="*/ 113157 h 113157"/>
                  <a:gd name="connsiteX2" fmla="*/ 878 w 116056"/>
                  <a:gd name="connsiteY2" fmla="*/ 56579 h 113157"/>
                  <a:gd name="connsiteX3" fmla="*/ 66601 w 116056"/>
                  <a:gd name="connsiteY3" fmla="*/ 0 h 113157"/>
                  <a:gd name="connsiteX4" fmla="*/ 115179 w 116056"/>
                  <a:gd name="connsiteY4" fmla="*/ 56579 h 113157"/>
                  <a:gd name="connsiteX5" fmla="*/ 115179 w 116056"/>
                  <a:gd name="connsiteY5" fmla="*/ 56579 h 11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56" h="113157">
                    <a:moveTo>
                      <a:pt x="115179" y="56579"/>
                    </a:moveTo>
                    <a:cubicBezTo>
                      <a:pt x="109463" y="87725"/>
                      <a:pt x="80888" y="113157"/>
                      <a:pt x="49456" y="113157"/>
                    </a:cubicBezTo>
                    <a:cubicBezTo>
                      <a:pt x="18023" y="113157"/>
                      <a:pt x="-4837" y="87725"/>
                      <a:pt x="878" y="56579"/>
                    </a:cubicBezTo>
                    <a:cubicBezTo>
                      <a:pt x="6593" y="25432"/>
                      <a:pt x="35168" y="0"/>
                      <a:pt x="66601" y="0"/>
                    </a:cubicBezTo>
                    <a:cubicBezTo>
                      <a:pt x="98033" y="0"/>
                      <a:pt x="120893" y="25432"/>
                      <a:pt x="115179" y="56579"/>
                    </a:cubicBezTo>
                    <a:lnTo>
                      <a:pt x="115179" y="56579"/>
                    </a:lnTo>
                    <a:close/>
                  </a:path>
                </a:pathLst>
              </a:custGeom>
              <a:solidFill>
                <a:srgbClr val="BED9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105" name="任意多边形 124">
                <a:extLst>
                  <a:ext uri="{FF2B5EF4-FFF2-40B4-BE49-F238E27FC236}">
                    <a16:creationId xmlns:a16="http://schemas.microsoft.com/office/drawing/2014/main" id="{E10DFE0D-09AA-C788-5E28-F2E405F0E500}"/>
                  </a:ext>
                </a:extLst>
              </p:cNvPr>
              <p:cNvSpPr/>
              <p:nvPr/>
            </p:nvSpPr>
            <p:spPr>
              <a:xfrm>
                <a:off x="5626989" y="3767138"/>
                <a:ext cx="704087" cy="357758"/>
              </a:xfrm>
              <a:custGeom>
                <a:avLst/>
                <a:gdLst>
                  <a:gd name="connsiteX0" fmla="*/ 30956 w 704087"/>
                  <a:gd name="connsiteY0" fmla="*/ 174688 h 357758"/>
                  <a:gd name="connsiteX1" fmla="*/ 253746 w 704087"/>
                  <a:gd name="connsiteY1" fmla="*/ 0 h 357758"/>
                  <a:gd name="connsiteX2" fmla="*/ 394335 w 704087"/>
                  <a:gd name="connsiteY2" fmla="*/ 205645 h 357758"/>
                  <a:gd name="connsiteX3" fmla="*/ 555212 w 704087"/>
                  <a:gd name="connsiteY3" fmla="*/ 76105 h 357758"/>
                  <a:gd name="connsiteX4" fmla="*/ 704088 w 704087"/>
                  <a:gd name="connsiteY4" fmla="*/ 261461 h 357758"/>
                  <a:gd name="connsiteX5" fmla="*/ 687419 w 704087"/>
                  <a:gd name="connsiteY5" fmla="*/ 357759 h 357758"/>
                  <a:gd name="connsiteX6" fmla="*/ 0 w 704087"/>
                  <a:gd name="connsiteY6" fmla="*/ 357759 h 357758"/>
                  <a:gd name="connsiteX7" fmla="*/ 30956 w 704087"/>
                  <a:gd name="connsiteY7" fmla="*/ 174688 h 357758"/>
                  <a:gd name="connsiteX8" fmla="*/ 30956 w 704087"/>
                  <a:gd name="connsiteY8" fmla="*/ 174688 h 357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4087" h="357758">
                    <a:moveTo>
                      <a:pt x="30956" y="174688"/>
                    </a:moveTo>
                    <a:lnTo>
                      <a:pt x="253746" y="0"/>
                    </a:lnTo>
                    <a:lnTo>
                      <a:pt x="394335" y="205645"/>
                    </a:lnTo>
                    <a:lnTo>
                      <a:pt x="555212" y="76105"/>
                    </a:lnTo>
                    <a:lnTo>
                      <a:pt x="704088" y="261461"/>
                    </a:lnTo>
                    <a:lnTo>
                      <a:pt x="687419" y="357759"/>
                    </a:lnTo>
                    <a:lnTo>
                      <a:pt x="0" y="357759"/>
                    </a:lnTo>
                    <a:lnTo>
                      <a:pt x="30956" y="174688"/>
                    </a:lnTo>
                    <a:lnTo>
                      <a:pt x="30956" y="174688"/>
                    </a:lnTo>
                    <a:close/>
                  </a:path>
                </a:pathLst>
              </a:custGeom>
              <a:solidFill>
                <a:srgbClr val="BED9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D23383CD-9F11-A1F7-398B-3E29CC4803B7}"/>
                </a:ext>
              </a:extLst>
            </p:cNvPr>
            <p:cNvGrpSpPr/>
            <p:nvPr/>
          </p:nvGrpSpPr>
          <p:grpSpPr>
            <a:xfrm rot="521704">
              <a:off x="4244264" y="2866097"/>
              <a:ext cx="997736" cy="188976"/>
              <a:chOff x="2743200" y="2535174"/>
              <a:chExt cx="1273302" cy="188976"/>
            </a:xfrm>
          </p:grpSpPr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298EF094-CA0C-4EB9-43D9-59AB59B62B60}"/>
                  </a:ext>
                </a:extLst>
              </p:cNvPr>
              <p:cNvCxnSpPr/>
              <p:nvPr/>
            </p:nvCxnSpPr>
            <p:spPr>
              <a:xfrm>
                <a:off x="2743200" y="2535174"/>
                <a:ext cx="438150" cy="0"/>
              </a:xfrm>
              <a:prstGeom prst="line">
                <a:avLst/>
              </a:prstGeom>
              <a:ln w="158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AD8399DB-1695-5B0C-5D57-1BB78D7C3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629662"/>
                <a:ext cx="1273302" cy="0"/>
              </a:xfrm>
              <a:prstGeom prst="line">
                <a:avLst/>
              </a:prstGeom>
              <a:ln w="158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A6DC8A5C-F8AE-FC93-D8A1-82E431DF4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724150"/>
                <a:ext cx="1273302" cy="0"/>
              </a:xfrm>
              <a:prstGeom prst="line">
                <a:avLst/>
              </a:prstGeom>
              <a:ln w="158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87813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1F56E6-D815-2E2B-D075-7ADFD0915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7012" y="5847868"/>
            <a:ext cx="5435601" cy="341632"/>
          </a:xfrm>
        </p:spPr>
        <p:txBody>
          <a:bodyPr/>
          <a:lstStyle/>
          <a:p>
            <a:r>
              <a:rPr lang="en-US" altLang="zh-CN" sz="1800" dirty="0"/>
              <a:t>OPEN SOURCE</a:t>
            </a:r>
            <a:endParaRPr lang="zh-CN" altLang="en-US" sz="1800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BA147B8A-1D3A-6C91-9323-72C37B4367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83299" y="5963284"/>
            <a:ext cx="5435601" cy="341632"/>
          </a:xfrm>
        </p:spPr>
        <p:txBody>
          <a:bodyPr/>
          <a:lstStyle/>
          <a:p>
            <a:r>
              <a:rPr lang="en-US" altLang="zh-CN" sz="1800" dirty="0"/>
              <a:t>2023.7.6</a:t>
            </a:r>
            <a:endParaRPr lang="zh-CN" altLang="en-US" sz="18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E970F5C-F6D6-43DB-85A5-11A0EB3481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you for watching.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E4907C-0BFB-40B7-9F1B-B844AA841CD3}"/>
              </a:ext>
            </a:extLst>
          </p:cNvPr>
          <p:cNvSpPr txBox="1"/>
          <p:nvPr/>
        </p:nvSpPr>
        <p:spPr>
          <a:xfrm>
            <a:off x="977640" y="46375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LIUYUAN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0E31A76-110A-482C-BE4D-8409CC1B332F}"/>
              </a:ext>
            </a:extLst>
          </p:cNvPr>
          <p:cNvGrpSpPr/>
          <p:nvPr/>
        </p:nvGrpSpPr>
        <p:grpSpPr>
          <a:xfrm>
            <a:off x="11322624" y="760153"/>
            <a:ext cx="119849" cy="108033"/>
            <a:chOff x="11518900" y="487680"/>
            <a:chExt cx="228600" cy="16256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A753DD5-8983-46D1-88E4-1BBFC1428CAE}"/>
                </a:ext>
              </a:extLst>
            </p:cNvPr>
            <p:cNvCxnSpPr/>
            <p:nvPr userDrawn="1"/>
          </p:nvCxnSpPr>
          <p:spPr>
            <a:xfrm>
              <a:off x="11518900" y="48768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DD383AC-8F33-45D8-A98D-75308CA82F92}"/>
                </a:ext>
              </a:extLst>
            </p:cNvPr>
            <p:cNvCxnSpPr/>
            <p:nvPr userDrawn="1"/>
          </p:nvCxnSpPr>
          <p:spPr>
            <a:xfrm>
              <a:off x="11518900" y="56896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604A431-F4D0-4329-B35F-EDA633E9E737}"/>
                </a:ext>
              </a:extLst>
            </p:cNvPr>
            <p:cNvCxnSpPr/>
            <p:nvPr userDrawn="1"/>
          </p:nvCxnSpPr>
          <p:spPr>
            <a:xfrm>
              <a:off x="11518900" y="65024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7B505707-5B19-4AD7-BC2D-9CBD052C4EE9}"/>
              </a:ext>
            </a:extLst>
          </p:cNvPr>
          <p:cNvSpPr txBox="1"/>
          <p:nvPr/>
        </p:nvSpPr>
        <p:spPr>
          <a:xfrm>
            <a:off x="1155701" y="2462282"/>
            <a:ext cx="953135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—— </a:t>
            </a:r>
            <a:r>
              <a:rPr lang="en-US" altLang="zh-CN" sz="4000" b="1" dirty="0">
                <a:solidFill>
                  <a:schemeClr val="accent1"/>
                </a:solidFill>
                <a:cs typeface="+mn-ea"/>
                <a:sym typeface="+mn-lt"/>
              </a:rPr>
              <a:t>                                              Thank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CF66775-5E5E-461A-A7F0-AE36A453C739}"/>
              </a:ext>
            </a:extLst>
          </p:cNvPr>
          <p:cNvGrpSpPr/>
          <p:nvPr/>
        </p:nvGrpSpPr>
        <p:grpSpPr>
          <a:xfrm>
            <a:off x="2255088" y="508714"/>
            <a:ext cx="305456" cy="305456"/>
            <a:chOff x="1442252" y="4480560"/>
            <a:chExt cx="530225" cy="53022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152B6BC-E811-45E5-BD73-340A93E58736}"/>
                </a:ext>
              </a:extLst>
            </p:cNvPr>
            <p:cNvSpPr/>
            <p:nvPr/>
          </p:nvSpPr>
          <p:spPr>
            <a:xfrm>
              <a:off x="1442252" y="4480560"/>
              <a:ext cx="530225" cy="5302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0BD46735-92C4-4DB4-BA04-A5AD7FC5345E}"/>
                </a:ext>
              </a:extLst>
            </p:cNvPr>
            <p:cNvSpPr/>
            <p:nvPr/>
          </p:nvSpPr>
          <p:spPr>
            <a:xfrm rot="5400000">
              <a:off x="1635012" y="4682941"/>
              <a:ext cx="173282" cy="125462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3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C60FA23A-76F4-4D24-82F6-3C2BBF17A5D8}"/>
              </a:ext>
            </a:extLst>
          </p:cNvPr>
          <p:cNvSpPr txBox="1"/>
          <p:nvPr/>
        </p:nvSpPr>
        <p:spPr>
          <a:xfrm>
            <a:off x="2762547" y="1528540"/>
            <a:ext cx="313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>
                <a:cs typeface="+mn-ea"/>
                <a:sym typeface="+mn-lt"/>
              </a:rPr>
              <a:t>CONTEN</a:t>
            </a:r>
            <a:r>
              <a:rPr lang="tr-TR" sz="300" b="1" dirty="0">
                <a:cs typeface="+mn-ea"/>
                <a:sym typeface="+mn-lt"/>
              </a:rPr>
              <a:t>  </a:t>
            </a:r>
            <a:r>
              <a:rPr lang="tr-TR" sz="3600" b="1" dirty="0">
                <a:cs typeface="+mn-ea"/>
                <a:sym typeface="+mn-lt"/>
              </a:rPr>
              <a:t>TS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97ADF11-A8CB-42A4-B31E-1596B3797B6C}"/>
              </a:ext>
            </a:extLst>
          </p:cNvPr>
          <p:cNvSpPr/>
          <p:nvPr/>
        </p:nvSpPr>
        <p:spPr>
          <a:xfrm>
            <a:off x="3397665" y="3266670"/>
            <a:ext cx="186622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r" defTabSz="913765">
              <a:buSzPct val="25000"/>
              <a:defRPr/>
            </a:pPr>
            <a:r>
              <a:rPr lang="zh-CN" altLang="en-US" sz="2800" b="1" dirty="0">
                <a:cs typeface="+mn-ea"/>
                <a:sym typeface="+mn-lt"/>
              </a:rPr>
              <a:t>项目介绍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F47A1C6-4478-4212-A8F7-6E7B9FBFE5C5}"/>
              </a:ext>
            </a:extLst>
          </p:cNvPr>
          <p:cNvSpPr/>
          <p:nvPr/>
        </p:nvSpPr>
        <p:spPr>
          <a:xfrm>
            <a:off x="2915343" y="3306169"/>
            <a:ext cx="444222" cy="4442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127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altLang="zh-CN" sz="1400" b="1" dirty="0">
                <a:cs typeface="+mn-ea"/>
                <a:sym typeface="+mn-lt"/>
              </a:rPr>
              <a:t>01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5AC79C7-58EA-4F40-B82F-0129464A0C5E}"/>
              </a:ext>
            </a:extLst>
          </p:cNvPr>
          <p:cNvSpPr/>
          <p:nvPr/>
        </p:nvSpPr>
        <p:spPr>
          <a:xfrm>
            <a:off x="7551923" y="3306169"/>
            <a:ext cx="186622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r" defTabSz="913765">
              <a:buSzPct val="25000"/>
              <a:defRPr/>
            </a:pPr>
            <a:r>
              <a:rPr lang="zh-CN" altLang="en-US" sz="2800" b="1" dirty="0">
                <a:cs typeface="+mn-ea"/>
                <a:sym typeface="+mn-lt"/>
              </a:rPr>
              <a:t>项目展示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6588818-3DB1-46F5-AB08-CE27C3C420AD}"/>
              </a:ext>
            </a:extLst>
          </p:cNvPr>
          <p:cNvSpPr/>
          <p:nvPr/>
        </p:nvSpPr>
        <p:spPr>
          <a:xfrm>
            <a:off x="7068212" y="3306169"/>
            <a:ext cx="444222" cy="444220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  <a:effectLst>
            <a:outerShdw blurRad="254000" dist="127000" algn="ctr" rotWithShape="0">
              <a:schemeClr val="accent6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altLang="zh-CN" sz="1400" b="1" dirty="0">
                <a:cs typeface="+mn-ea"/>
                <a:sym typeface="+mn-lt"/>
              </a:rPr>
              <a:t>02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E48D66A-4818-4A68-8809-05B7F8C7E8BD}"/>
              </a:ext>
            </a:extLst>
          </p:cNvPr>
          <p:cNvSpPr/>
          <p:nvPr/>
        </p:nvSpPr>
        <p:spPr>
          <a:xfrm>
            <a:off x="3397665" y="4643630"/>
            <a:ext cx="186622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zh-CN" altLang="en-US" sz="2800" b="1" dirty="0">
                <a:cs typeface="+mn-ea"/>
                <a:sym typeface="+mn-lt"/>
              </a:rPr>
              <a:t>项目开源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D7FB126-89BD-4310-87A3-D1BCAB86DC06}"/>
              </a:ext>
            </a:extLst>
          </p:cNvPr>
          <p:cNvSpPr/>
          <p:nvPr/>
        </p:nvSpPr>
        <p:spPr>
          <a:xfrm>
            <a:off x="2934393" y="4683129"/>
            <a:ext cx="444222" cy="44422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  <a:effectLst>
            <a:outerShdw blurRad="254000" dist="127000" algn="ctr" rotWithShape="0">
              <a:schemeClr val="accent2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altLang="zh-CN" sz="1400" b="1" dirty="0">
                <a:cs typeface="+mn-ea"/>
                <a:sym typeface="+mn-lt"/>
              </a:rPr>
              <a:t>03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FD75500-AA3B-45B2-8BF2-E5F0B83DF6B7}"/>
              </a:ext>
            </a:extLst>
          </p:cNvPr>
          <p:cNvSpPr/>
          <p:nvPr/>
        </p:nvSpPr>
        <p:spPr>
          <a:xfrm>
            <a:off x="7068212" y="4683129"/>
            <a:ext cx="444222" cy="4442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254000" dist="127000" algn="ctr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altLang="zh-CN" sz="1400" b="1" dirty="0">
                <a:cs typeface="+mn-ea"/>
                <a:sym typeface="+mn-lt"/>
              </a:rPr>
              <a:t>04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CDE439-974C-00A1-F7B0-98D38BCDF412}"/>
              </a:ext>
            </a:extLst>
          </p:cNvPr>
          <p:cNvSpPr txBox="1"/>
          <p:nvPr/>
        </p:nvSpPr>
        <p:spPr>
          <a:xfrm>
            <a:off x="7828381" y="4643629"/>
            <a:ext cx="2509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项目发展方向</a:t>
            </a:r>
          </a:p>
        </p:txBody>
      </p:sp>
      <p:grpSp>
        <p:nvGrpSpPr>
          <p:cNvPr id="3" name="组合 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A5DAEA8-3440-91A5-A664-7FEFF7E31DED}"/>
              </a:ext>
            </a:extLst>
          </p:cNvPr>
          <p:cNvGrpSpPr>
            <a:grpSpLocks noChangeAspect="1"/>
          </p:cNvGrpSpPr>
          <p:nvPr/>
        </p:nvGrpSpPr>
        <p:grpSpPr>
          <a:xfrm>
            <a:off x="8931147" y="200808"/>
            <a:ext cx="2814338" cy="2980686"/>
            <a:chOff x="3963381" y="1170328"/>
            <a:chExt cx="4265238" cy="4517344"/>
          </a:xfrm>
        </p:grpSpPr>
        <p:sp>
          <p:nvSpPr>
            <p:cNvPr id="4" name="ïṥḷîďé">
              <a:extLst>
                <a:ext uri="{FF2B5EF4-FFF2-40B4-BE49-F238E27FC236}">
                  <a16:creationId xmlns:a16="http://schemas.microsoft.com/office/drawing/2014/main" id="{6F415C71-15C5-08E8-6669-4815169F3DB3}"/>
                </a:ext>
              </a:extLst>
            </p:cNvPr>
            <p:cNvSpPr/>
            <p:nvPr/>
          </p:nvSpPr>
          <p:spPr bwMode="auto">
            <a:xfrm>
              <a:off x="4352690" y="2868191"/>
              <a:ext cx="2462759" cy="1943110"/>
            </a:xfrm>
            <a:custGeom>
              <a:avLst/>
              <a:gdLst>
                <a:gd name="T0" fmla="*/ 687 w 690"/>
                <a:gd name="T1" fmla="*/ 373 h 546"/>
                <a:gd name="T2" fmla="*/ 116 w 690"/>
                <a:gd name="T3" fmla="*/ 1 h 546"/>
                <a:gd name="T4" fmla="*/ 108 w 690"/>
                <a:gd name="T5" fmla="*/ 3 h 546"/>
                <a:gd name="T6" fmla="*/ 7 w 690"/>
                <a:gd name="T7" fmla="*/ 158 h 546"/>
                <a:gd name="T8" fmla="*/ 0 w 690"/>
                <a:gd name="T9" fmla="*/ 168 h 546"/>
                <a:gd name="T10" fmla="*/ 581 w 690"/>
                <a:gd name="T11" fmla="*/ 546 h 546"/>
                <a:gd name="T12" fmla="*/ 588 w 690"/>
                <a:gd name="T13" fmla="*/ 536 h 546"/>
                <a:gd name="T14" fmla="*/ 688 w 690"/>
                <a:gd name="T15" fmla="*/ 382 h 546"/>
                <a:gd name="T16" fmla="*/ 687 w 690"/>
                <a:gd name="T17" fmla="*/ 373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546">
                  <a:moveTo>
                    <a:pt x="687" y="373"/>
                  </a:moveTo>
                  <a:cubicBezTo>
                    <a:pt x="116" y="1"/>
                    <a:pt x="116" y="1"/>
                    <a:pt x="116" y="1"/>
                  </a:cubicBezTo>
                  <a:cubicBezTo>
                    <a:pt x="113" y="0"/>
                    <a:pt x="109" y="0"/>
                    <a:pt x="108" y="3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581" y="546"/>
                    <a:pt x="581" y="546"/>
                    <a:pt x="581" y="546"/>
                  </a:cubicBezTo>
                  <a:cubicBezTo>
                    <a:pt x="588" y="536"/>
                    <a:pt x="588" y="536"/>
                    <a:pt x="588" y="536"/>
                  </a:cubicBezTo>
                  <a:cubicBezTo>
                    <a:pt x="688" y="382"/>
                    <a:pt x="688" y="382"/>
                    <a:pt x="688" y="382"/>
                  </a:cubicBezTo>
                  <a:cubicBezTo>
                    <a:pt x="690" y="379"/>
                    <a:pt x="689" y="375"/>
                    <a:pt x="687" y="373"/>
                  </a:cubicBezTo>
                  <a:close/>
                </a:path>
              </a:pathLst>
            </a:custGeom>
            <a:solidFill>
              <a:srgbClr val="242630">
                <a:alpha val="26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isḻiḋé">
              <a:extLst>
                <a:ext uri="{FF2B5EF4-FFF2-40B4-BE49-F238E27FC236}">
                  <a16:creationId xmlns:a16="http://schemas.microsoft.com/office/drawing/2014/main" id="{661195AB-5A0B-E0D4-85BD-02C39D30C7A5}"/>
                </a:ext>
              </a:extLst>
            </p:cNvPr>
            <p:cNvSpPr/>
            <p:nvPr/>
          </p:nvSpPr>
          <p:spPr bwMode="auto">
            <a:xfrm>
              <a:off x="4459020" y="2739565"/>
              <a:ext cx="2440464" cy="1908810"/>
            </a:xfrm>
            <a:custGeom>
              <a:avLst/>
              <a:gdLst>
                <a:gd name="T0" fmla="*/ 581 w 684"/>
                <a:gd name="T1" fmla="*/ 536 h 536"/>
                <a:gd name="T2" fmla="*/ 0 w 684"/>
                <a:gd name="T3" fmla="*/ 158 h 536"/>
                <a:gd name="T4" fmla="*/ 101 w 684"/>
                <a:gd name="T5" fmla="*/ 3 h 536"/>
                <a:gd name="T6" fmla="*/ 109 w 684"/>
                <a:gd name="T7" fmla="*/ 2 h 536"/>
                <a:gd name="T8" fmla="*/ 680 w 684"/>
                <a:gd name="T9" fmla="*/ 373 h 536"/>
                <a:gd name="T10" fmla="*/ 682 w 684"/>
                <a:gd name="T11" fmla="*/ 382 h 536"/>
                <a:gd name="T12" fmla="*/ 581 w 684"/>
                <a:gd name="T13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4" h="536">
                  <a:moveTo>
                    <a:pt x="581" y="536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3" y="1"/>
                    <a:pt x="107" y="0"/>
                    <a:pt x="109" y="2"/>
                  </a:cubicBezTo>
                  <a:cubicBezTo>
                    <a:pt x="680" y="373"/>
                    <a:pt x="680" y="373"/>
                    <a:pt x="680" y="373"/>
                  </a:cubicBezTo>
                  <a:cubicBezTo>
                    <a:pt x="683" y="375"/>
                    <a:pt x="684" y="379"/>
                    <a:pt x="682" y="382"/>
                  </a:cubicBezTo>
                  <a:lnTo>
                    <a:pt x="581" y="536"/>
                  </a:lnTo>
                  <a:close/>
                </a:path>
              </a:pathLst>
            </a:custGeom>
            <a:solidFill>
              <a:srgbClr val="EB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îŝḷídè">
              <a:extLst>
                <a:ext uri="{FF2B5EF4-FFF2-40B4-BE49-F238E27FC236}">
                  <a16:creationId xmlns:a16="http://schemas.microsoft.com/office/drawing/2014/main" id="{FE61C70D-445B-E33F-5726-8C17972B7D81}"/>
                </a:ext>
              </a:extLst>
            </p:cNvPr>
            <p:cNvSpPr/>
            <p:nvPr/>
          </p:nvSpPr>
          <p:spPr bwMode="auto">
            <a:xfrm>
              <a:off x="4841468" y="2828746"/>
              <a:ext cx="113191" cy="99471"/>
            </a:xfrm>
            <a:custGeom>
              <a:avLst/>
              <a:gdLst>
                <a:gd name="T0" fmla="*/ 50 w 66"/>
                <a:gd name="T1" fmla="*/ 58 h 58"/>
                <a:gd name="T2" fmla="*/ 0 w 66"/>
                <a:gd name="T3" fmla="*/ 25 h 58"/>
                <a:gd name="T4" fmla="*/ 16 w 66"/>
                <a:gd name="T5" fmla="*/ 0 h 58"/>
                <a:gd name="T6" fmla="*/ 66 w 66"/>
                <a:gd name="T7" fmla="*/ 33 h 58"/>
                <a:gd name="T8" fmla="*/ 50 w 66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8">
                  <a:moveTo>
                    <a:pt x="50" y="58"/>
                  </a:moveTo>
                  <a:lnTo>
                    <a:pt x="0" y="25"/>
                  </a:lnTo>
                  <a:lnTo>
                    <a:pt x="16" y="0"/>
                  </a:lnTo>
                  <a:lnTo>
                    <a:pt x="66" y="33"/>
                  </a:lnTo>
                  <a:lnTo>
                    <a:pt x="50" y="58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Sľïḓé">
              <a:extLst>
                <a:ext uri="{FF2B5EF4-FFF2-40B4-BE49-F238E27FC236}">
                  <a16:creationId xmlns:a16="http://schemas.microsoft.com/office/drawing/2014/main" id="{BE1DD79A-5361-2B60-E6C5-B278F546BA36}"/>
                </a:ext>
              </a:extLst>
            </p:cNvPr>
            <p:cNvSpPr/>
            <p:nvPr/>
          </p:nvSpPr>
          <p:spPr bwMode="auto">
            <a:xfrm>
              <a:off x="5009539" y="2938507"/>
              <a:ext cx="113191" cy="99471"/>
            </a:xfrm>
            <a:custGeom>
              <a:avLst/>
              <a:gdLst>
                <a:gd name="T0" fmla="*/ 50 w 66"/>
                <a:gd name="T1" fmla="*/ 58 h 58"/>
                <a:gd name="T2" fmla="*/ 0 w 66"/>
                <a:gd name="T3" fmla="*/ 25 h 58"/>
                <a:gd name="T4" fmla="*/ 16 w 66"/>
                <a:gd name="T5" fmla="*/ 0 h 58"/>
                <a:gd name="T6" fmla="*/ 66 w 66"/>
                <a:gd name="T7" fmla="*/ 34 h 58"/>
                <a:gd name="T8" fmla="*/ 50 w 66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8">
                  <a:moveTo>
                    <a:pt x="50" y="58"/>
                  </a:moveTo>
                  <a:lnTo>
                    <a:pt x="0" y="25"/>
                  </a:lnTo>
                  <a:lnTo>
                    <a:pt x="16" y="0"/>
                  </a:lnTo>
                  <a:lnTo>
                    <a:pt x="66" y="34"/>
                  </a:lnTo>
                  <a:lnTo>
                    <a:pt x="50" y="58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s1îḑè">
              <a:extLst>
                <a:ext uri="{FF2B5EF4-FFF2-40B4-BE49-F238E27FC236}">
                  <a16:creationId xmlns:a16="http://schemas.microsoft.com/office/drawing/2014/main" id="{52E5F3BF-6DC9-E7B4-94DB-C5C0A31BE81B}"/>
                </a:ext>
              </a:extLst>
            </p:cNvPr>
            <p:cNvSpPr/>
            <p:nvPr/>
          </p:nvSpPr>
          <p:spPr bwMode="auto">
            <a:xfrm>
              <a:off x="5175896" y="3046552"/>
              <a:ext cx="114906" cy="99471"/>
            </a:xfrm>
            <a:custGeom>
              <a:avLst/>
              <a:gdLst>
                <a:gd name="T0" fmla="*/ 50 w 67"/>
                <a:gd name="T1" fmla="*/ 58 h 58"/>
                <a:gd name="T2" fmla="*/ 0 w 67"/>
                <a:gd name="T3" fmla="*/ 27 h 58"/>
                <a:gd name="T4" fmla="*/ 17 w 67"/>
                <a:gd name="T5" fmla="*/ 0 h 58"/>
                <a:gd name="T6" fmla="*/ 67 w 67"/>
                <a:gd name="T7" fmla="*/ 33 h 58"/>
                <a:gd name="T8" fmla="*/ 50 w 6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58">
                  <a:moveTo>
                    <a:pt x="50" y="58"/>
                  </a:moveTo>
                  <a:lnTo>
                    <a:pt x="0" y="27"/>
                  </a:lnTo>
                  <a:lnTo>
                    <a:pt x="17" y="0"/>
                  </a:lnTo>
                  <a:lnTo>
                    <a:pt x="67" y="33"/>
                  </a:lnTo>
                  <a:lnTo>
                    <a:pt x="50" y="58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ṡľíḑé">
              <a:extLst>
                <a:ext uri="{FF2B5EF4-FFF2-40B4-BE49-F238E27FC236}">
                  <a16:creationId xmlns:a16="http://schemas.microsoft.com/office/drawing/2014/main" id="{3C3FA479-48A2-5CB6-555C-280FF8E8B236}"/>
                </a:ext>
              </a:extLst>
            </p:cNvPr>
            <p:cNvSpPr/>
            <p:nvPr/>
          </p:nvSpPr>
          <p:spPr bwMode="auto">
            <a:xfrm>
              <a:off x="5343967" y="3156313"/>
              <a:ext cx="114906" cy="99471"/>
            </a:xfrm>
            <a:custGeom>
              <a:avLst/>
              <a:gdLst>
                <a:gd name="T0" fmla="*/ 50 w 67"/>
                <a:gd name="T1" fmla="*/ 58 h 58"/>
                <a:gd name="T2" fmla="*/ 0 w 67"/>
                <a:gd name="T3" fmla="*/ 25 h 58"/>
                <a:gd name="T4" fmla="*/ 17 w 67"/>
                <a:gd name="T5" fmla="*/ 0 h 58"/>
                <a:gd name="T6" fmla="*/ 67 w 67"/>
                <a:gd name="T7" fmla="*/ 33 h 58"/>
                <a:gd name="T8" fmla="*/ 50 w 6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58">
                  <a:moveTo>
                    <a:pt x="50" y="58"/>
                  </a:moveTo>
                  <a:lnTo>
                    <a:pt x="0" y="25"/>
                  </a:lnTo>
                  <a:lnTo>
                    <a:pt x="17" y="0"/>
                  </a:lnTo>
                  <a:lnTo>
                    <a:pt x="67" y="33"/>
                  </a:lnTo>
                  <a:lnTo>
                    <a:pt x="50" y="58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Sľíḋé">
              <a:extLst>
                <a:ext uri="{FF2B5EF4-FFF2-40B4-BE49-F238E27FC236}">
                  <a16:creationId xmlns:a16="http://schemas.microsoft.com/office/drawing/2014/main" id="{ACC1A37B-49DD-198C-BB1B-EEFDB03F8848}"/>
                </a:ext>
              </a:extLst>
            </p:cNvPr>
            <p:cNvSpPr/>
            <p:nvPr/>
          </p:nvSpPr>
          <p:spPr bwMode="auto">
            <a:xfrm>
              <a:off x="5512038" y="3266074"/>
              <a:ext cx="114906" cy="99471"/>
            </a:xfrm>
            <a:custGeom>
              <a:avLst/>
              <a:gdLst>
                <a:gd name="T0" fmla="*/ 50 w 67"/>
                <a:gd name="T1" fmla="*/ 58 h 58"/>
                <a:gd name="T2" fmla="*/ 0 w 67"/>
                <a:gd name="T3" fmla="*/ 25 h 58"/>
                <a:gd name="T4" fmla="*/ 17 w 67"/>
                <a:gd name="T5" fmla="*/ 0 h 58"/>
                <a:gd name="T6" fmla="*/ 67 w 67"/>
                <a:gd name="T7" fmla="*/ 31 h 58"/>
                <a:gd name="T8" fmla="*/ 50 w 6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58">
                  <a:moveTo>
                    <a:pt x="50" y="58"/>
                  </a:moveTo>
                  <a:lnTo>
                    <a:pt x="0" y="25"/>
                  </a:lnTo>
                  <a:lnTo>
                    <a:pt x="17" y="0"/>
                  </a:lnTo>
                  <a:lnTo>
                    <a:pt x="67" y="31"/>
                  </a:lnTo>
                  <a:lnTo>
                    <a:pt x="50" y="58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šḻiḍè">
              <a:extLst>
                <a:ext uri="{FF2B5EF4-FFF2-40B4-BE49-F238E27FC236}">
                  <a16:creationId xmlns:a16="http://schemas.microsoft.com/office/drawing/2014/main" id="{C91A47FD-EC41-5BDE-E2C8-741F73688F73}"/>
                </a:ext>
              </a:extLst>
            </p:cNvPr>
            <p:cNvSpPr/>
            <p:nvPr/>
          </p:nvSpPr>
          <p:spPr bwMode="auto">
            <a:xfrm>
              <a:off x="5680110" y="3374120"/>
              <a:ext cx="113191" cy="99471"/>
            </a:xfrm>
            <a:custGeom>
              <a:avLst/>
              <a:gdLst>
                <a:gd name="T0" fmla="*/ 50 w 66"/>
                <a:gd name="T1" fmla="*/ 58 h 58"/>
                <a:gd name="T2" fmla="*/ 0 w 66"/>
                <a:gd name="T3" fmla="*/ 24 h 58"/>
                <a:gd name="T4" fmla="*/ 16 w 66"/>
                <a:gd name="T5" fmla="*/ 0 h 58"/>
                <a:gd name="T6" fmla="*/ 66 w 66"/>
                <a:gd name="T7" fmla="*/ 33 h 58"/>
                <a:gd name="T8" fmla="*/ 50 w 66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8">
                  <a:moveTo>
                    <a:pt x="50" y="58"/>
                  </a:moveTo>
                  <a:lnTo>
                    <a:pt x="0" y="24"/>
                  </a:lnTo>
                  <a:lnTo>
                    <a:pt x="16" y="0"/>
                  </a:lnTo>
                  <a:lnTo>
                    <a:pt x="66" y="33"/>
                  </a:lnTo>
                  <a:lnTo>
                    <a:pt x="50" y="58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ṣľîḋe">
              <a:extLst>
                <a:ext uri="{FF2B5EF4-FFF2-40B4-BE49-F238E27FC236}">
                  <a16:creationId xmlns:a16="http://schemas.microsoft.com/office/drawing/2014/main" id="{23C41E9F-0A5E-BC59-27BC-3179932D12C7}"/>
                </a:ext>
              </a:extLst>
            </p:cNvPr>
            <p:cNvSpPr/>
            <p:nvPr/>
          </p:nvSpPr>
          <p:spPr bwMode="auto">
            <a:xfrm>
              <a:off x="5848181" y="3483881"/>
              <a:ext cx="113191" cy="99471"/>
            </a:xfrm>
            <a:custGeom>
              <a:avLst/>
              <a:gdLst>
                <a:gd name="T0" fmla="*/ 50 w 66"/>
                <a:gd name="T1" fmla="*/ 58 h 58"/>
                <a:gd name="T2" fmla="*/ 0 w 66"/>
                <a:gd name="T3" fmla="*/ 25 h 58"/>
                <a:gd name="T4" fmla="*/ 16 w 66"/>
                <a:gd name="T5" fmla="*/ 0 h 58"/>
                <a:gd name="T6" fmla="*/ 66 w 66"/>
                <a:gd name="T7" fmla="*/ 33 h 58"/>
                <a:gd name="T8" fmla="*/ 50 w 66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8">
                  <a:moveTo>
                    <a:pt x="50" y="58"/>
                  </a:moveTo>
                  <a:lnTo>
                    <a:pt x="0" y="25"/>
                  </a:lnTo>
                  <a:lnTo>
                    <a:pt x="16" y="0"/>
                  </a:lnTo>
                  <a:lnTo>
                    <a:pt x="66" y="33"/>
                  </a:lnTo>
                  <a:lnTo>
                    <a:pt x="50" y="58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Sḷidê">
              <a:extLst>
                <a:ext uri="{FF2B5EF4-FFF2-40B4-BE49-F238E27FC236}">
                  <a16:creationId xmlns:a16="http://schemas.microsoft.com/office/drawing/2014/main" id="{537D96A8-F66A-147C-2983-AD9369A06A5A}"/>
                </a:ext>
              </a:extLst>
            </p:cNvPr>
            <p:cNvSpPr/>
            <p:nvPr/>
          </p:nvSpPr>
          <p:spPr bwMode="auto">
            <a:xfrm>
              <a:off x="6014537" y="3590212"/>
              <a:ext cx="114906" cy="102901"/>
            </a:xfrm>
            <a:custGeom>
              <a:avLst/>
              <a:gdLst>
                <a:gd name="T0" fmla="*/ 50 w 67"/>
                <a:gd name="T1" fmla="*/ 60 h 60"/>
                <a:gd name="T2" fmla="*/ 0 w 67"/>
                <a:gd name="T3" fmla="*/ 27 h 60"/>
                <a:gd name="T4" fmla="*/ 17 w 67"/>
                <a:gd name="T5" fmla="*/ 0 h 60"/>
                <a:gd name="T6" fmla="*/ 67 w 67"/>
                <a:gd name="T7" fmla="*/ 33 h 60"/>
                <a:gd name="T8" fmla="*/ 50 w 67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50" y="60"/>
                  </a:moveTo>
                  <a:lnTo>
                    <a:pt x="0" y="27"/>
                  </a:lnTo>
                  <a:lnTo>
                    <a:pt x="17" y="0"/>
                  </a:lnTo>
                  <a:lnTo>
                    <a:pt x="67" y="33"/>
                  </a:lnTo>
                  <a:lnTo>
                    <a:pt x="50" y="60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ṣļîḓê">
              <a:extLst>
                <a:ext uri="{FF2B5EF4-FFF2-40B4-BE49-F238E27FC236}">
                  <a16:creationId xmlns:a16="http://schemas.microsoft.com/office/drawing/2014/main" id="{0A532716-EA65-51EE-8CC7-10ACEE4BF769}"/>
                </a:ext>
              </a:extLst>
            </p:cNvPr>
            <p:cNvSpPr/>
            <p:nvPr/>
          </p:nvSpPr>
          <p:spPr bwMode="auto">
            <a:xfrm>
              <a:off x="6182608" y="3701687"/>
              <a:ext cx="114906" cy="99471"/>
            </a:xfrm>
            <a:custGeom>
              <a:avLst/>
              <a:gdLst>
                <a:gd name="T0" fmla="*/ 50 w 67"/>
                <a:gd name="T1" fmla="*/ 58 h 58"/>
                <a:gd name="T2" fmla="*/ 0 w 67"/>
                <a:gd name="T3" fmla="*/ 24 h 58"/>
                <a:gd name="T4" fmla="*/ 17 w 67"/>
                <a:gd name="T5" fmla="*/ 0 h 58"/>
                <a:gd name="T6" fmla="*/ 67 w 67"/>
                <a:gd name="T7" fmla="*/ 33 h 58"/>
                <a:gd name="T8" fmla="*/ 50 w 6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58">
                  <a:moveTo>
                    <a:pt x="50" y="58"/>
                  </a:moveTo>
                  <a:lnTo>
                    <a:pt x="0" y="24"/>
                  </a:lnTo>
                  <a:lnTo>
                    <a:pt x="17" y="0"/>
                  </a:lnTo>
                  <a:lnTo>
                    <a:pt x="67" y="33"/>
                  </a:lnTo>
                  <a:lnTo>
                    <a:pt x="50" y="58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s1iḑê">
              <a:extLst>
                <a:ext uri="{FF2B5EF4-FFF2-40B4-BE49-F238E27FC236}">
                  <a16:creationId xmlns:a16="http://schemas.microsoft.com/office/drawing/2014/main" id="{893437C5-CD93-276B-51E5-64EA4DD37628}"/>
                </a:ext>
              </a:extLst>
            </p:cNvPr>
            <p:cNvSpPr/>
            <p:nvPr/>
          </p:nvSpPr>
          <p:spPr bwMode="auto">
            <a:xfrm>
              <a:off x="6350679" y="3811448"/>
              <a:ext cx="114906" cy="99471"/>
            </a:xfrm>
            <a:custGeom>
              <a:avLst/>
              <a:gdLst>
                <a:gd name="T0" fmla="*/ 50 w 67"/>
                <a:gd name="T1" fmla="*/ 58 h 58"/>
                <a:gd name="T2" fmla="*/ 0 w 67"/>
                <a:gd name="T3" fmla="*/ 25 h 58"/>
                <a:gd name="T4" fmla="*/ 17 w 67"/>
                <a:gd name="T5" fmla="*/ 0 h 58"/>
                <a:gd name="T6" fmla="*/ 67 w 67"/>
                <a:gd name="T7" fmla="*/ 33 h 58"/>
                <a:gd name="T8" fmla="*/ 50 w 6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58">
                  <a:moveTo>
                    <a:pt x="50" y="58"/>
                  </a:moveTo>
                  <a:lnTo>
                    <a:pt x="0" y="25"/>
                  </a:lnTo>
                  <a:lnTo>
                    <a:pt x="17" y="0"/>
                  </a:lnTo>
                  <a:lnTo>
                    <a:pt x="67" y="33"/>
                  </a:lnTo>
                  <a:lnTo>
                    <a:pt x="50" y="58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ṥḷîďê">
              <a:extLst>
                <a:ext uri="{FF2B5EF4-FFF2-40B4-BE49-F238E27FC236}">
                  <a16:creationId xmlns:a16="http://schemas.microsoft.com/office/drawing/2014/main" id="{537C7E78-00B0-7FE0-4DCB-C4DBCBE200F0}"/>
                </a:ext>
              </a:extLst>
            </p:cNvPr>
            <p:cNvSpPr/>
            <p:nvPr/>
          </p:nvSpPr>
          <p:spPr bwMode="auto">
            <a:xfrm>
              <a:off x="6518750" y="3917779"/>
              <a:ext cx="113191" cy="102901"/>
            </a:xfrm>
            <a:custGeom>
              <a:avLst/>
              <a:gdLst>
                <a:gd name="T0" fmla="*/ 50 w 66"/>
                <a:gd name="T1" fmla="*/ 60 h 60"/>
                <a:gd name="T2" fmla="*/ 0 w 66"/>
                <a:gd name="T3" fmla="*/ 27 h 60"/>
                <a:gd name="T4" fmla="*/ 16 w 66"/>
                <a:gd name="T5" fmla="*/ 0 h 60"/>
                <a:gd name="T6" fmla="*/ 66 w 66"/>
                <a:gd name="T7" fmla="*/ 33 h 60"/>
                <a:gd name="T8" fmla="*/ 50 w 66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0">
                  <a:moveTo>
                    <a:pt x="50" y="60"/>
                  </a:moveTo>
                  <a:lnTo>
                    <a:pt x="0" y="27"/>
                  </a:lnTo>
                  <a:lnTo>
                    <a:pt x="16" y="0"/>
                  </a:lnTo>
                  <a:lnTo>
                    <a:pt x="66" y="33"/>
                  </a:lnTo>
                  <a:lnTo>
                    <a:pt x="50" y="60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ṣḷïde">
              <a:extLst>
                <a:ext uri="{FF2B5EF4-FFF2-40B4-BE49-F238E27FC236}">
                  <a16:creationId xmlns:a16="http://schemas.microsoft.com/office/drawing/2014/main" id="{3E793AB4-7B05-015D-FFE3-5B83D87A0368}"/>
                </a:ext>
              </a:extLst>
            </p:cNvPr>
            <p:cNvSpPr/>
            <p:nvPr/>
          </p:nvSpPr>
          <p:spPr bwMode="auto">
            <a:xfrm>
              <a:off x="6686822" y="4029255"/>
              <a:ext cx="113191" cy="99471"/>
            </a:xfrm>
            <a:custGeom>
              <a:avLst/>
              <a:gdLst>
                <a:gd name="T0" fmla="*/ 50 w 66"/>
                <a:gd name="T1" fmla="*/ 58 h 58"/>
                <a:gd name="T2" fmla="*/ 0 w 66"/>
                <a:gd name="T3" fmla="*/ 24 h 58"/>
                <a:gd name="T4" fmla="*/ 16 w 66"/>
                <a:gd name="T5" fmla="*/ 0 h 58"/>
                <a:gd name="T6" fmla="*/ 66 w 66"/>
                <a:gd name="T7" fmla="*/ 33 h 58"/>
                <a:gd name="T8" fmla="*/ 50 w 66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8">
                  <a:moveTo>
                    <a:pt x="50" y="58"/>
                  </a:moveTo>
                  <a:lnTo>
                    <a:pt x="0" y="24"/>
                  </a:lnTo>
                  <a:lnTo>
                    <a:pt x="16" y="0"/>
                  </a:lnTo>
                  <a:lnTo>
                    <a:pt x="66" y="33"/>
                  </a:lnTo>
                  <a:lnTo>
                    <a:pt x="50" y="58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šlíḑè">
              <a:extLst>
                <a:ext uri="{FF2B5EF4-FFF2-40B4-BE49-F238E27FC236}">
                  <a16:creationId xmlns:a16="http://schemas.microsoft.com/office/drawing/2014/main" id="{7958EB20-AF62-9206-BCCB-D71C74D7060A}"/>
                </a:ext>
              </a:extLst>
            </p:cNvPr>
            <p:cNvSpPr/>
            <p:nvPr/>
          </p:nvSpPr>
          <p:spPr bwMode="auto">
            <a:xfrm>
              <a:off x="4748857" y="2924787"/>
              <a:ext cx="142347" cy="145777"/>
            </a:xfrm>
            <a:custGeom>
              <a:avLst/>
              <a:gdLst>
                <a:gd name="T0" fmla="*/ 50 w 83"/>
                <a:gd name="T1" fmla="*/ 85 h 85"/>
                <a:gd name="T2" fmla="*/ 0 w 83"/>
                <a:gd name="T3" fmla="*/ 52 h 85"/>
                <a:gd name="T4" fmla="*/ 33 w 83"/>
                <a:gd name="T5" fmla="*/ 0 h 85"/>
                <a:gd name="T6" fmla="*/ 83 w 83"/>
                <a:gd name="T7" fmla="*/ 33 h 85"/>
                <a:gd name="T8" fmla="*/ 50 w 83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5">
                  <a:moveTo>
                    <a:pt x="50" y="85"/>
                  </a:moveTo>
                  <a:lnTo>
                    <a:pt x="0" y="52"/>
                  </a:lnTo>
                  <a:lnTo>
                    <a:pt x="33" y="0"/>
                  </a:lnTo>
                  <a:lnTo>
                    <a:pt x="83" y="33"/>
                  </a:lnTo>
                  <a:lnTo>
                    <a:pt x="50" y="85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ṣ1îḓé">
              <a:extLst>
                <a:ext uri="{FF2B5EF4-FFF2-40B4-BE49-F238E27FC236}">
                  <a16:creationId xmlns:a16="http://schemas.microsoft.com/office/drawing/2014/main" id="{45F7390B-99C3-DF80-5CB4-F4A635758918}"/>
                </a:ext>
              </a:extLst>
            </p:cNvPr>
            <p:cNvSpPr/>
            <p:nvPr/>
          </p:nvSpPr>
          <p:spPr bwMode="auto">
            <a:xfrm>
              <a:off x="4916928" y="3034548"/>
              <a:ext cx="142347" cy="145777"/>
            </a:xfrm>
            <a:custGeom>
              <a:avLst/>
              <a:gdLst>
                <a:gd name="T0" fmla="*/ 49 w 83"/>
                <a:gd name="T1" fmla="*/ 85 h 85"/>
                <a:gd name="T2" fmla="*/ 0 w 83"/>
                <a:gd name="T3" fmla="*/ 52 h 85"/>
                <a:gd name="T4" fmla="*/ 33 w 83"/>
                <a:gd name="T5" fmla="*/ 0 h 85"/>
                <a:gd name="T6" fmla="*/ 83 w 83"/>
                <a:gd name="T7" fmla="*/ 34 h 85"/>
                <a:gd name="T8" fmla="*/ 49 w 83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5">
                  <a:moveTo>
                    <a:pt x="49" y="85"/>
                  </a:moveTo>
                  <a:lnTo>
                    <a:pt x="0" y="52"/>
                  </a:lnTo>
                  <a:lnTo>
                    <a:pt x="33" y="0"/>
                  </a:lnTo>
                  <a:lnTo>
                    <a:pt x="83" y="34"/>
                  </a:lnTo>
                  <a:lnTo>
                    <a:pt x="49" y="85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ṩ1iďè">
              <a:extLst>
                <a:ext uri="{FF2B5EF4-FFF2-40B4-BE49-F238E27FC236}">
                  <a16:creationId xmlns:a16="http://schemas.microsoft.com/office/drawing/2014/main" id="{71F4CF8A-A671-DCE4-84D6-13A500C3F9DD}"/>
                </a:ext>
              </a:extLst>
            </p:cNvPr>
            <p:cNvSpPr/>
            <p:nvPr/>
          </p:nvSpPr>
          <p:spPr bwMode="auto">
            <a:xfrm>
              <a:off x="5083285" y="3146023"/>
              <a:ext cx="144061" cy="142347"/>
            </a:xfrm>
            <a:custGeom>
              <a:avLst/>
              <a:gdLst>
                <a:gd name="T0" fmla="*/ 50 w 84"/>
                <a:gd name="T1" fmla="*/ 83 h 83"/>
                <a:gd name="T2" fmla="*/ 0 w 84"/>
                <a:gd name="T3" fmla="*/ 50 h 83"/>
                <a:gd name="T4" fmla="*/ 34 w 84"/>
                <a:gd name="T5" fmla="*/ 0 h 83"/>
                <a:gd name="T6" fmla="*/ 84 w 84"/>
                <a:gd name="T7" fmla="*/ 33 h 83"/>
                <a:gd name="T8" fmla="*/ 50 w 84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3">
                  <a:moveTo>
                    <a:pt x="50" y="83"/>
                  </a:moveTo>
                  <a:lnTo>
                    <a:pt x="0" y="50"/>
                  </a:lnTo>
                  <a:lnTo>
                    <a:pt x="34" y="0"/>
                  </a:lnTo>
                  <a:lnTo>
                    <a:pt x="84" y="33"/>
                  </a:lnTo>
                  <a:lnTo>
                    <a:pt x="50" y="83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ṩ1íḑé">
              <a:extLst>
                <a:ext uri="{FF2B5EF4-FFF2-40B4-BE49-F238E27FC236}">
                  <a16:creationId xmlns:a16="http://schemas.microsoft.com/office/drawing/2014/main" id="{95E8105E-CB9B-60FD-A5E9-311B50B8180D}"/>
                </a:ext>
              </a:extLst>
            </p:cNvPr>
            <p:cNvSpPr/>
            <p:nvPr/>
          </p:nvSpPr>
          <p:spPr bwMode="auto">
            <a:xfrm>
              <a:off x="5251356" y="3252354"/>
              <a:ext cx="142347" cy="145777"/>
            </a:xfrm>
            <a:custGeom>
              <a:avLst/>
              <a:gdLst>
                <a:gd name="T0" fmla="*/ 50 w 83"/>
                <a:gd name="T1" fmla="*/ 85 h 85"/>
                <a:gd name="T2" fmla="*/ 0 w 83"/>
                <a:gd name="T3" fmla="*/ 52 h 85"/>
                <a:gd name="T4" fmla="*/ 33 w 83"/>
                <a:gd name="T5" fmla="*/ 0 h 85"/>
                <a:gd name="T6" fmla="*/ 83 w 83"/>
                <a:gd name="T7" fmla="*/ 33 h 85"/>
                <a:gd name="T8" fmla="*/ 50 w 83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5">
                  <a:moveTo>
                    <a:pt x="50" y="85"/>
                  </a:moveTo>
                  <a:lnTo>
                    <a:pt x="0" y="52"/>
                  </a:lnTo>
                  <a:lnTo>
                    <a:pt x="33" y="0"/>
                  </a:lnTo>
                  <a:lnTo>
                    <a:pt x="83" y="33"/>
                  </a:lnTo>
                  <a:lnTo>
                    <a:pt x="50" y="85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$lïḍè">
              <a:extLst>
                <a:ext uri="{FF2B5EF4-FFF2-40B4-BE49-F238E27FC236}">
                  <a16:creationId xmlns:a16="http://schemas.microsoft.com/office/drawing/2014/main" id="{EF733EE6-D353-6D8E-AABC-6433FA74770C}"/>
                </a:ext>
              </a:extLst>
            </p:cNvPr>
            <p:cNvSpPr/>
            <p:nvPr/>
          </p:nvSpPr>
          <p:spPr bwMode="auto">
            <a:xfrm>
              <a:off x="5419428" y="3362114"/>
              <a:ext cx="142347" cy="142347"/>
            </a:xfrm>
            <a:custGeom>
              <a:avLst/>
              <a:gdLst>
                <a:gd name="T0" fmla="*/ 50 w 83"/>
                <a:gd name="T1" fmla="*/ 83 h 83"/>
                <a:gd name="T2" fmla="*/ 0 w 83"/>
                <a:gd name="T3" fmla="*/ 50 h 83"/>
                <a:gd name="T4" fmla="*/ 33 w 83"/>
                <a:gd name="T5" fmla="*/ 0 h 83"/>
                <a:gd name="T6" fmla="*/ 83 w 83"/>
                <a:gd name="T7" fmla="*/ 34 h 83"/>
                <a:gd name="T8" fmla="*/ 50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50" y="83"/>
                  </a:moveTo>
                  <a:lnTo>
                    <a:pt x="0" y="50"/>
                  </a:lnTo>
                  <a:lnTo>
                    <a:pt x="33" y="0"/>
                  </a:lnTo>
                  <a:lnTo>
                    <a:pt x="83" y="34"/>
                  </a:lnTo>
                  <a:lnTo>
                    <a:pt x="50" y="83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ṧļíḓê">
              <a:extLst>
                <a:ext uri="{FF2B5EF4-FFF2-40B4-BE49-F238E27FC236}">
                  <a16:creationId xmlns:a16="http://schemas.microsoft.com/office/drawing/2014/main" id="{C98F744B-CCC7-3634-8282-91CFDD632C45}"/>
                </a:ext>
              </a:extLst>
            </p:cNvPr>
            <p:cNvSpPr/>
            <p:nvPr/>
          </p:nvSpPr>
          <p:spPr bwMode="auto">
            <a:xfrm>
              <a:off x="5587499" y="3473591"/>
              <a:ext cx="142347" cy="142347"/>
            </a:xfrm>
            <a:custGeom>
              <a:avLst/>
              <a:gdLst>
                <a:gd name="T0" fmla="*/ 50 w 83"/>
                <a:gd name="T1" fmla="*/ 83 h 83"/>
                <a:gd name="T2" fmla="*/ 0 w 83"/>
                <a:gd name="T3" fmla="*/ 50 h 83"/>
                <a:gd name="T4" fmla="*/ 33 w 83"/>
                <a:gd name="T5" fmla="*/ 0 h 83"/>
                <a:gd name="T6" fmla="*/ 83 w 83"/>
                <a:gd name="T7" fmla="*/ 33 h 83"/>
                <a:gd name="T8" fmla="*/ 50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50" y="83"/>
                  </a:moveTo>
                  <a:lnTo>
                    <a:pt x="0" y="50"/>
                  </a:lnTo>
                  <a:lnTo>
                    <a:pt x="33" y="0"/>
                  </a:lnTo>
                  <a:lnTo>
                    <a:pt x="83" y="33"/>
                  </a:lnTo>
                  <a:lnTo>
                    <a:pt x="50" y="83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šļîḋê">
              <a:extLst>
                <a:ext uri="{FF2B5EF4-FFF2-40B4-BE49-F238E27FC236}">
                  <a16:creationId xmlns:a16="http://schemas.microsoft.com/office/drawing/2014/main" id="{39E87F7F-59A3-8079-B17F-D715C3AEB0EC}"/>
                </a:ext>
              </a:extLst>
            </p:cNvPr>
            <p:cNvSpPr/>
            <p:nvPr/>
          </p:nvSpPr>
          <p:spPr bwMode="auto">
            <a:xfrm>
              <a:off x="5755570" y="3579922"/>
              <a:ext cx="142347" cy="145777"/>
            </a:xfrm>
            <a:custGeom>
              <a:avLst/>
              <a:gdLst>
                <a:gd name="T0" fmla="*/ 49 w 83"/>
                <a:gd name="T1" fmla="*/ 85 h 85"/>
                <a:gd name="T2" fmla="*/ 0 w 83"/>
                <a:gd name="T3" fmla="*/ 52 h 85"/>
                <a:gd name="T4" fmla="*/ 33 w 83"/>
                <a:gd name="T5" fmla="*/ 0 h 85"/>
                <a:gd name="T6" fmla="*/ 83 w 83"/>
                <a:gd name="T7" fmla="*/ 33 h 85"/>
                <a:gd name="T8" fmla="*/ 49 w 83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5">
                  <a:moveTo>
                    <a:pt x="49" y="85"/>
                  </a:moveTo>
                  <a:lnTo>
                    <a:pt x="0" y="52"/>
                  </a:lnTo>
                  <a:lnTo>
                    <a:pt x="33" y="0"/>
                  </a:lnTo>
                  <a:lnTo>
                    <a:pt x="83" y="33"/>
                  </a:lnTo>
                  <a:lnTo>
                    <a:pt x="49" y="85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śḷiḑè">
              <a:extLst>
                <a:ext uri="{FF2B5EF4-FFF2-40B4-BE49-F238E27FC236}">
                  <a16:creationId xmlns:a16="http://schemas.microsoft.com/office/drawing/2014/main" id="{AC7ED95D-E7BD-EE42-0786-9B5FE20C5B17}"/>
                </a:ext>
              </a:extLst>
            </p:cNvPr>
            <p:cNvSpPr/>
            <p:nvPr/>
          </p:nvSpPr>
          <p:spPr bwMode="auto">
            <a:xfrm>
              <a:off x="5921926" y="3689683"/>
              <a:ext cx="144061" cy="142347"/>
            </a:xfrm>
            <a:custGeom>
              <a:avLst/>
              <a:gdLst>
                <a:gd name="T0" fmla="*/ 50 w 84"/>
                <a:gd name="T1" fmla="*/ 83 h 83"/>
                <a:gd name="T2" fmla="*/ 0 w 84"/>
                <a:gd name="T3" fmla="*/ 50 h 83"/>
                <a:gd name="T4" fmla="*/ 34 w 84"/>
                <a:gd name="T5" fmla="*/ 0 h 83"/>
                <a:gd name="T6" fmla="*/ 84 w 84"/>
                <a:gd name="T7" fmla="*/ 34 h 83"/>
                <a:gd name="T8" fmla="*/ 50 w 84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3">
                  <a:moveTo>
                    <a:pt x="50" y="83"/>
                  </a:moveTo>
                  <a:lnTo>
                    <a:pt x="0" y="50"/>
                  </a:lnTo>
                  <a:lnTo>
                    <a:pt x="34" y="0"/>
                  </a:lnTo>
                  <a:lnTo>
                    <a:pt x="84" y="34"/>
                  </a:lnTo>
                  <a:lnTo>
                    <a:pt x="50" y="83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ṣḷíḑé">
              <a:extLst>
                <a:ext uri="{FF2B5EF4-FFF2-40B4-BE49-F238E27FC236}">
                  <a16:creationId xmlns:a16="http://schemas.microsoft.com/office/drawing/2014/main" id="{96133006-BCAF-824E-AD51-18BAB27212D6}"/>
                </a:ext>
              </a:extLst>
            </p:cNvPr>
            <p:cNvSpPr/>
            <p:nvPr/>
          </p:nvSpPr>
          <p:spPr bwMode="auto">
            <a:xfrm>
              <a:off x="6089997" y="3801158"/>
              <a:ext cx="142347" cy="142347"/>
            </a:xfrm>
            <a:custGeom>
              <a:avLst/>
              <a:gdLst>
                <a:gd name="T0" fmla="*/ 50 w 83"/>
                <a:gd name="T1" fmla="*/ 83 h 83"/>
                <a:gd name="T2" fmla="*/ 0 w 83"/>
                <a:gd name="T3" fmla="*/ 50 h 83"/>
                <a:gd name="T4" fmla="*/ 33 w 83"/>
                <a:gd name="T5" fmla="*/ 0 h 83"/>
                <a:gd name="T6" fmla="*/ 83 w 83"/>
                <a:gd name="T7" fmla="*/ 31 h 83"/>
                <a:gd name="T8" fmla="*/ 50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50" y="83"/>
                  </a:moveTo>
                  <a:lnTo>
                    <a:pt x="0" y="50"/>
                  </a:lnTo>
                  <a:lnTo>
                    <a:pt x="33" y="0"/>
                  </a:lnTo>
                  <a:lnTo>
                    <a:pt x="83" y="31"/>
                  </a:lnTo>
                  <a:lnTo>
                    <a:pt x="50" y="83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ślîdè">
              <a:extLst>
                <a:ext uri="{FF2B5EF4-FFF2-40B4-BE49-F238E27FC236}">
                  <a16:creationId xmlns:a16="http://schemas.microsoft.com/office/drawing/2014/main" id="{CE49D628-215B-AF12-692C-9CB28EAE848D}"/>
                </a:ext>
              </a:extLst>
            </p:cNvPr>
            <p:cNvSpPr/>
            <p:nvPr/>
          </p:nvSpPr>
          <p:spPr bwMode="auto">
            <a:xfrm>
              <a:off x="4656246" y="3067132"/>
              <a:ext cx="142347" cy="145777"/>
            </a:xfrm>
            <a:custGeom>
              <a:avLst/>
              <a:gdLst>
                <a:gd name="T0" fmla="*/ 50 w 83"/>
                <a:gd name="T1" fmla="*/ 85 h 85"/>
                <a:gd name="T2" fmla="*/ 0 w 83"/>
                <a:gd name="T3" fmla="*/ 52 h 85"/>
                <a:gd name="T4" fmla="*/ 33 w 83"/>
                <a:gd name="T5" fmla="*/ 0 h 85"/>
                <a:gd name="T6" fmla="*/ 83 w 83"/>
                <a:gd name="T7" fmla="*/ 33 h 85"/>
                <a:gd name="T8" fmla="*/ 50 w 83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5">
                  <a:moveTo>
                    <a:pt x="50" y="85"/>
                  </a:moveTo>
                  <a:lnTo>
                    <a:pt x="0" y="52"/>
                  </a:lnTo>
                  <a:lnTo>
                    <a:pt x="33" y="0"/>
                  </a:lnTo>
                  <a:lnTo>
                    <a:pt x="83" y="33"/>
                  </a:lnTo>
                  <a:lnTo>
                    <a:pt x="50" y="85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šlîḑê">
              <a:extLst>
                <a:ext uri="{FF2B5EF4-FFF2-40B4-BE49-F238E27FC236}">
                  <a16:creationId xmlns:a16="http://schemas.microsoft.com/office/drawing/2014/main" id="{AC20904F-C039-D012-2A65-C712DEB82490}"/>
                </a:ext>
              </a:extLst>
            </p:cNvPr>
            <p:cNvSpPr/>
            <p:nvPr/>
          </p:nvSpPr>
          <p:spPr bwMode="auto">
            <a:xfrm>
              <a:off x="4822603" y="3176893"/>
              <a:ext cx="144061" cy="142347"/>
            </a:xfrm>
            <a:custGeom>
              <a:avLst/>
              <a:gdLst>
                <a:gd name="T0" fmla="*/ 50 w 84"/>
                <a:gd name="T1" fmla="*/ 83 h 83"/>
                <a:gd name="T2" fmla="*/ 0 w 84"/>
                <a:gd name="T3" fmla="*/ 50 h 83"/>
                <a:gd name="T4" fmla="*/ 34 w 84"/>
                <a:gd name="T5" fmla="*/ 0 h 83"/>
                <a:gd name="T6" fmla="*/ 84 w 84"/>
                <a:gd name="T7" fmla="*/ 34 h 83"/>
                <a:gd name="T8" fmla="*/ 50 w 84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3">
                  <a:moveTo>
                    <a:pt x="50" y="83"/>
                  </a:moveTo>
                  <a:lnTo>
                    <a:pt x="0" y="50"/>
                  </a:lnTo>
                  <a:lnTo>
                    <a:pt x="34" y="0"/>
                  </a:lnTo>
                  <a:lnTo>
                    <a:pt x="84" y="34"/>
                  </a:lnTo>
                  <a:lnTo>
                    <a:pt x="50" y="83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ŝļiḍe">
              <a:extLst>
                <a:ext uri="{FF2B5EF4-FFF2-40B4-BE49-F238E27FC236}">
                  <a16:creationId xmlns:a16="http://schemas.microsoft.com/office/drawing/2014/main" id="{31ED89FA-855D-4736-5E23-4055809F34E9}"/>
                </a:ext>
              </a:extLst>
            </p:cNvPr>
            <p:cNvSpPr/>
            <p:nvPr/>
          </p:nvSpPr>
          <p:spPr bwMode="auto">
            <a:xfrm>
              <a:off x="4990674" y="3284939"/>
              <a:ext cx="142347" cy="145777"/>
            </a:xfrm>
            <a:custGeom>
              <a:avLst/>
              <a:gdLst>
                <a:gd name="T0" fmla="*/ 50 w 83"/>
                <a:gd name="T1" fmla="*/ 85 h 85"/>
                <a:gd name="T2" fmla="*/ 0 w 83"/>
                <a:gd name="T3" fmla="*/ 52 h 85"/>
                <a:gd name="T4" fmla="*/ 34 w 83"/>
                <a:gd name="T5" fmla="*/ 0 h 85"/>
                <a:gd name="T6" fmla="*/ 83 w 83"/>
                <a:gd name="T7" fmla="*/ 33 h 85"/>
                <a:gd name="T8" fmla="*/ 50 w 83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5">
                  <a:moveTo>
                    <a:pt x="50" y="85"/>
                  </a:moveTo>
                  <a:lnTo>
                    <a:pt x="0" y="52"/>
                  </a:lnTo>
                  <a:lnTo>
                    <a:pt x="34" y="0"/>
                  </a:lnTo>
                  <a:lnTo>
                    <a:pt x="83" y="33"/>
                  </a:lnTo>
                  <a:lnTo>
                    <a:pt x="50" y="85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ṩliḑè">
              <a:extLst>
                <a:ext uri="{FF2B5EF4-FFF2-40B4-BE49-F238E27FC236}">
                  <a16:creationId xmlns:a16="http://schemas.microsoft.com/office/drawing/2014/main" id="{6E86F3E8-34A5-3942-68B4-F1FFDA1FFDED}"/>
                </a:ext>
              </a:extLst>
            </p:cNvPr>
            <p:cNvSpPr/>
            <p:nvPr/>
          </p:nvSpPr>
          <p:spPr bwMode="auto">
            <a:xfrm>
              <a:off x="5158746" y="3394700"/>
              <a:ext cx="142347" cy="142347"/>
            </a:xfrm>
            <a:custGeom>
              <a:avLst/>
              <a:gdLst>
                <a:gd name="T0" fmla="*/ 52 w 83"/>
                <a:gd name="T1" fmla="*/ 83 h 83"/>
                <a:gd name="T2" fmla="*/ 0 w 83"/>
                <a:gd name="T3" fmla="*/ 50 h 83"/>
                <a:gd name="T4" fmla="*/ 33 w 83"/>
                <a:gd name="T5" fmla="*/ 0 h 83"/>
                <a:gd name="T6" fmla="*/ 83 w 83"/>
                <a:gd name="T7" fmla="*/ 33 h 83"/>
                <a:gd name="T8" fmla="*/ 5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52" y="83"/>
                  </a:moveTo>
                  <a:lnTo>
                    <a:pt x="0" y="50"/>
                  </a:lnTo>
                  <a:lnTo>
                    <a:pt x="33" y="0"/>
                  </a:lnTo>
                  <a:lnTo>
                    <a:pt x="83" y="33"/>
                  </a:lnTo>
                  <a:lnTo>
                    <a:pt x="52" y="83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Sḷïdê">
              <a:extLst>
                <a:ext uri="{FF2B5EF4-FFF2-40B4-BE49-F238E27FC236}">
                  <a16:creationId xmlns:a16="http://schemas.microsoft.com/office/drawing/2014/main" id="{66A9144E-4D5E-F624-3C4C-CC7654FA0110}"/>
                </a:ext>
              </a:extLst>
            </p:cNvPr>
            <p:cNvSpPr/>
            <p:nvPr/>
          </p:nvSpPr>
          <p:spPr bwMode="auto">
            <a:xfrm>
              <a:off x="5326817" y="3504461"/>
              <a:ext cx="142347" cy="142347"/>
            </a:xfrm>
            <a:custGeom>
              <a:avLst/>
              <a:gdLst>
                <a:gd name="T0" fmla="*/ 52 w 83"/>
                <a:gd name="T1" fmla="*/ 83 h 83"/>
                <a:gd name="T2" fmla="*/ 0 w 83"/>
                <a:gd name="T3" fmla="*/ 50 h 83"/>
                <a:gd name="T4" fmla="*/ 33 w 83"/>
                <a:gd name="T5" fmla="*/ 0 h 83"/>
                <a:gd name="T6" fmla="*/ 83 w 83"/>
                <a:gd name="T7" fmla="*/ 34 h 83"/>
                <a:gd name="T8" fmla="*/ 5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52" y="83"/>
                  </a:moveTo>
                  <a:lnTo>
                    <a:pt x="0" y="50"/>
                  </a:lnTo>
                  <a:lnTo>
                    <a:pt x="33" y="0"/>
                  </a:lnTo>
                  <a:lnTo>
                    <a:pt x="83" y="34"/>
                  </a:lnTo>
                  <a:lnTo>
                    <a:pt x="52" y="83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ŝliḑé">
              <a:extLst>
                <a:ext uri="{FF2B5EF4-FFF2-40B4-BE49-F238E27FC236}">
                  <a16:creationId xmlns:a16="http://schemas.microsoft.com/office/drawing/2014/main" id="{525811AC-4096-A416-FB99-0ABE1BE6FB61}"/>
                </a:ext>
              </a:extLst>
            </p:cNvPr>
            <p:cNvSpPr/>
            <p:nvPr/>
          </p:nvSpPr>
          <p:spPr bwMode="auto">
            <a:xfrm>
              <a:off x="5494888" y="3612506"/>
              <a:ext cx="145777" cy="145777"/>
            </a:xfrm>
            <a:custGeom>
              <a:avLst/>
              <a:gdLst>
                <a:gd name="T0" fmla="*/ 52 w 85"/>
                <a:gd name="T1" fmla="*/ 85 h 85"/>
                <a:gd name="T2" fmla="*/ 0 w 85"/>
                <a:gd name="T3" fmla="*/ 52 h 85"/>
                <a:gd name="T4" fmla="*/ 33 w 85"/>
                <a:gd name="T5" fmla="*/ 0 h 85"/>
                <a:gd name="T6" fmla="*/ 85 w 85"/>
                <a:gd name="T7" fmla="*/ 33 h 85"/>
                <a:gd name="T8" fmla="*/ 52 w 85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52" y="85"/>
                  </a:moveTo>
                  <a:lnTo>
                    <a:pt x="0" y="52"/>
                  </a:lnTo>
                  <a:lnTo>
                    <a:pt x="33" y="0"/>
                  </a:lnTo>
                  <a:lnTo>
                    <a:pt x="85" y="33"/>
                  </a:lnTo>
                  <a:lnTo>
                    <a:pt x="52" y="85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$ḷiḍè">
              <a:extLst>
                <a:ext uri="{FF2B5EF4-FFF2-40B4-BE49-F238E27FC236}">
                  <a16:creationId xmlns:a16="http://schemas.microsoft.com/office/drawing/2014/main" id="{98688940-E5E4-633F-9BA6-08CFE6312797}"/>
                </a:ext>
              </a:extLst>
            </p:cNvPr>
            <p:cNvSpPr/>
            <p:nvPr/>
          </p:nvSpPr>
          <p:spPr bwMode="auto">
            <a:xfrm>
              <a:off x="5661244" y="3722267"/>
              <a:ext cx="147491" cy="142347"/>
            </a:xfrm>
            <a:custGeom>
              <a:avLst/>
              <a:gdLst>
                <a:gd name="T0" fmla="*/ 52 w 86"/>
                <a:gd name="T1" fmla="*/ 83 h 83"/>
                <a:gd name="T2" fmla="*/ 0 w 86"/>
                <a:gd name="T3" fmla="*/ 50 h 83"/>
                <a:gd name="T4" fmla="*/ 34 w 86"/>
                <a:gd name="T5" fmla="*/ 0 h 83"/>
                <a:gd name="T6" fmla="*/ 86 w 86"/>
                <a:gd name="T7" fmla="*/ 33 h 83"/>
                <a:gd name="T8" fmla="*/ 52 w 86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3">
                  <a:moveTo>
                    <a:pt x="52" y="83"/>
                  </a:moveTo>
                  <a:lnTo>
                    <a:pt x="0" y="50"/>
                  </a:lnTo>
                  <a:lnTo>
                    <a:pt x="34" y="0"/>
                  </a:lnTo>
                  <a:lnTo>
                    <a:pt x="86" y="33"/>
                  </a:lnTo>
                  <a:lnTo>
                    <a:pt x="52" y="83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ṡḷïdê">
              <a:extLst>
                <a:ext uri="{FF2B5EF4-FFF2-40B4-BE49-F238E27FC236}">
                  <a16:creationId xmlns:a16="http://schemas.microsoft.com/office/drawing/2014/main" id="{1EACD6A0-ABDC-F3F7-E314-C8F71A887AA7}"/>
                </a:ext>
              </a:extLst>
            </p:cNvPr>
            <p:cNvSpPr/>
            <p:nvPr/>
          </p:nvSpPr>
          <p:spPr bwMode="auto">
            <a:xfrm>
              <a:off x="5829315" y="3832028"/>
              <a:ext cx="147491" cy="142347"/>
            </a:xfrm>
            <a:custGeom>
              <a:avLst/>
              <a:gdLst>
                <a:gd name="T0" fmla="*/ 52 w 86"/>
                <a:gd name="T1" fmla="*/ 83 h 83"/>
                <a:gd name="T2" fmla="*/ 0 w 86"/>
                <a:gd name="T3" fmla="*/ 50 h 83"/>
                <a:gd name="T4" fmla="*/ 33 w 86"/>
                <a:gd name="T5" fmla="*/ 0 h 83"/>
                <a:gd name="T6" fmla="*/ 86 w 86"/>
                <a:gd name="T7" fmla="*/ 34 h 83"/>
                <a:gd name="T8" fmla="*/ 52 w 86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3">
                  <a:moveTo>
                    <a:pt x="52" y="83"/>
                  </a:moveTo>
                  <a:lnTo>
                    <a:pt x="0" y="50"/>
                  </a:lnTo>
                  <a:lnTo>
                    <a:pt x="33" y="0"/>
                  </a:lnTo>
                  <a:lnTo>
                    <a:pt x="86" y="34"/>
                  </a:lnTo>
                  <a:lnTo>
                    <a:pt x="52" y="83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ṧlîḑe">
              <a:extLst>
                <a:ext uri="{FF2B5EF4-FFF2-40B4-BE49-F238E27FC236}">
                  <a16:creationId xmlns:a16="http://schemas.microsoft.com/office/drawing/2014/main" id="{4541EFFE-ED6E-E7AA-5F0B-D24B79BB5C85}"/>
                </a:ext>
              </a:extLst>
            </p:cNvPr>
            <p:cNvSpPr/>
            <p:nvPr/>
          </p:nvSpPr>
          <p:spPr bwMode="auto">
            <a:xfrm>
              <a:off x="5997386" y="3940074"/>
              <a:ext cx="145777" cy="145777"/>
            </a:xfrm>
            <a:custGeom>
              <a:avLst/>
              <a:gdLst>
                <a:gd name="T0" fmla="*/ 52 w 85"/>
                <a:gd name="T1" fmla="*/ 85 h 85"/>
                <a:gd name="T2" fmla="*/ 0 w 85"/>
                <a:gd name="T3" fmla="*/ 52 h 85"/>
                <a:gd name="T4" fmla="*/ 33 w 85"/>
                <a:gd name="T5" fmla="*/ 0 h 85"/>
                <a:gd name="T6" fmla="*/ 85 w 85"/>
                <a:gd name="T7" fmla="*/ 33 h 85"/>
                <a:gd name="T8" fmla="*/ 52 w 85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52" y="85"/>
                  </a:moveTo>
                  <a:lnTo>
                    <a:pt x="0" y="52"/>
                  </a:lnTo>
                  <a:lnTo>
                    <a:pt x="33" y="0"/>
                  </a:lnTo>
                  <a:lnTo>
                    <a:pt x="85" y="33"/>
                  </a:lnTo>
                  <a:lnTo>
                    <a:pt x="52" y="85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šḷiḑe">
              <a:extLst>
                <a:ext uri="{FF2B5EF4-FFF2-40B4-BE49-F238E27FC236}">
                  <a16:creationId xmlns:a16="http://schemas.microsoft.com/office/drawing/2014/main" id="{C45A43AE-B662-204B-A862-09953274E952}"/>
                </a:ext>
              </a:extLst>
            </p:cNvPr>
            <p:cNvSpPr/>
            <p:nvPr/>
          </p:nvSpPr>
          <p:spPr bwMode="auto">
            <a:xfrm>
              <a:off x="6333529" y="4156166"/>
              <a:ext cx="145777" cy="145777"/>
            </a:xfrm>
            <a:custGeom>
              <a:avLst/>
              <a:gdLst>
                <a:gd name="T0" fmla="*/ 52 w 85"/>
                <a:gd name="T1" fmla="*/ 85 h 85"/>
                <a:gd name="T2" fmla="*/ 0 w 85"/>
                <a:gd name="T3" fmla="*/ 52 h 85"/>
                <a:gd name="T4" fmla="*/ 33 w 85"/>
                <a:gd name="T5" fmla="*/ 0 h 85"/>
                <a:gd name="T6" fmla="*/ 85 w 85"/>
                <a:gd name="T7" fmla="*/ 34 h 85"/>
                <a:gd name="T8" fmla="*/ 52 w 85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52" y="85"/>
                  </a:moveTo>
                  <a:lnTo>
                    <a:pt x="0" y="52"/>
                  </a:lnTo>
                  <a:lnTo>
                    <a:pt x="33" y="0"/>
                  </a:lnTo>
                  <a:lnTo>
                    <a:pt x="85" y="34"/>
                  </a:lnTo>
                  <a:lnTo>
                    <a:pt x="52" y="85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ṥḷíďê">
              <a:extLst>
                <a:ext uri="{FF2B5EF4-FFF2-40B4-BE49-F238E27FC236}">
                  <a16:creationId xmlns:a16="http://schemas.microsoft.com/office/drawing/2014/main" id="{D1E671CD-DCDF-29E2-C813-98F62D2CD78D}"/>
                </a:ext>
              </a:extLst>
            </p:cNvPr>
            <p:cNvSpPr/>
            <p:nvPr/>
          </p:nvSpPr>
          <p:spPr bwMode="auto">
            <a:xfrm>
              <a:off x="5904776" y="4082420"/>
              <a:ext cx="145777" cy="142347"/>
            </a:xfrm>
            <a:custGeom>
              <a:avLst/>
              <a:gdLst>
                <a:gd name="T0" fmla="*/ 52 w 85"/>
                <a:gd name="T1" fmla="*/ 83 h 83"/>
                <a:gd name="T2" fmla="*/ 0 w 85"/>
                <a:gd name="T3" fmla="*/ 50 h 83"/>
                <a:gd name="T4" fmla="*/ 33 w 85"/>
                <a:gd name="T5" fmla="*/ 0 h 83"/>
                <a:gd name="T6" fmla="*/ 85 w 85"/>
                <a:gd name="T7" fmla="*/ 33 h 83"/>
                <a:gd name="T8" fmla="*/ 52 w 85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3">
                  <a:moveTo>
                    <a:pt x="52" y="83"/>
                  </a:moveTo>
                  <a:lnTo>
                    <a:pt x="0" y="50"/>
                  </a:lnTo>
                  <a:lnTo>
                    <a:pt x="33" y="0"/>
                  </a:lnTo>
                  <a:lnTo>
                    <a:pt x="85" y="33"/>
                  </a:lnTo>
                  <a:lnTo>
                    <a:pt x="52" y="83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Sliḍe">
              <a:extLst>
                <a:ext uri="{FF2B5EF4-FFF2-40B4-BE49-F238E27FC236}">
                  <a16:creationId xmlns:a16="http://schemas.microsoft.com/office/drawing/2014/main" id="{7A896898-E580-040B-D2E7-C3D9ED3EA232}"/>
                </a:ext>
              </a:extLst>
            </p:cNvPr>
            <p:cNvSpPr/>
            <p:nvPr/>
          </p:nvSpPr>
          <p:spPr bwMode="auto">
            <a:xfrm>
              <a:off x="6072847" y="4192181"/>
              <a:ext cx="145777" cy="142347"/>
            </a:xfrm>
            <a:custGeom>
              <a:avLst/>
              <a:gdLst>
                <a:gd name="T0" fmla="*/ 52 w 85"/>
                <a:gd name="T1" fmla="*/ 83 h 83"/>
                <a:gd name="T2" fmla="*/ 0 w 85"/>
                <a:gd name="T3" fmla="*/ 50 h 83"/>
                <a:gd name="T4" fmla="*/ 33 w 85"/>
                <a:gd name="T5" fmla="*/ 0 h 83"/>
                <a:gd name="T6" fmla="*/ 85 w 85"/>
                <a:gd name="T7" fmla="*/ 31 h 83"/>
                <a:gd name="T8" fmla="*/ 52 w 85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3">
                  <a:moveTo>
                    <a:pt x="52" y="83"/>
                  </a:moveTo>
                  <a:lnTo>
                    <a:pt x="0" y="50"/>
                  </a:lnTo>
                  <a:lnTo>
                    <a:pt x="33" y="0"/>
                  </a:lnTo>
                  <a:lnTo>
                    <a:pt x="85" y="31"/>
                  </a:lnTo>
                  <a:lnTo>
                    <a:pt x="52" y="83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ṣ1ïḋe">
              <a:extLst>
                <a:ext uri="{FF2B5EF4-FFF2-40B4-BE49-F238E27FC236}">
                  <a16:creationId xmlns:a16="http://schemas.microsoft.com/office/drawing/2014/main" id="{38002E4D-3F37-CB22-A415-F301CEC13137}"/>
                </a:ext>
              </a:extLst>
            </p:cNvPr>
            <p:cNvSpPr/>
            <p:nvPr/>
          </p:nvSpPr>
          <p:spPr bwMode="auto">
            <a:xfrm>
              <a:off x="6239204" y="4298512"/>
              <a:ext cx="147491" cy="145777"/>
            </a:xfrm>
            <a:custGeom>
              <a:avLst/>
              <a:gdLst>
                <a:gd name="T0" fmla="*/ 53 w 86"/>
                <a:gd name="T1" fmla="*/ 85 h 85"/>
                <a:gd name="T2" fmla="*/ 0 w 86"/>
                <a:gd name="T3" fmla="*/ 52 h 85"/>
                <a:gd name="T4" fmla="*/ 34 w 86"/>
                <a:gd name="T5" fmla="*/ 0 h 85"/>
                <a:gd name="T6" fmla="*/ 86 w 86"/>
                <a:gd name="T7" fmla="*/ 34 h 85"/>
                <a:gd name="T8" fmla="*/ 53 w 86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53" y="85"/>
                  </a:moveTo>
                  <a:lnTo>
                    <a:pt x="0" y="52"/>
                  </a:lnTo>
                  <a:lnTo>
                    <a:pt x="34" y="0"/>
                  </a:lnTo>
                  <a:lnTo>
                    <a:pt x="86" y="34"/>
                  </a:lnTo>
                  <a:lnTo>
                    <a:pt x="53" y="85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şḻïdè">
              <a:extLst>
                <a:ext uri="{FF2B5EF4-FFF2-40B4-BE49-F238E27FC236}">
                  <a16:creationId xmlns:a16="http://schemas.microsoft.com/office/drawing/2014/main" id="{99DE640A-BCB9-0FDE-A9CE-A503BA590B9B}"/>
                </a:ext>
              </a:extLst>
            </p:cNvPr>
            <p:cNvSpPr/>
            <p:nvPr/>
          </p:nvSpPr>
          <p:spPr bwMode="auto">
            <a:xfrm>
              <a:off x="6407275" y="4409988"/>
              <a:ext cx="147491" cy="142347"/>
            </a:xfrm>
            <a:custGeom>
              <a:avLst/>
              <a:gdLst>
                <a:gd name="T0" fmla="*/ 52 w 86"/>
                <a:gd name="T1" fmla="*/ 83 h 83"/>
                <a:gd name="T2" fmla="*/ 0 w 86"/>
                <a:gd name="T3" fmla="*/ 50 h 83"/>
                <a:gd name="T4" fmla="*/ 34 w 86"/>
                <a:gd name="T5" fmla="*/ 0 h 83"/>
                <a:gd name="T6" fmla="*/ 86 w 86"/>
                <a:gd name="T7" fmla="*/ 33 h 83"/>
                <a:gd name="T8" fmla="*/ 52 w 86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3">
                  <a:moveTo>
                    <a:pt x="52" y="83"/>
                  </a:moveTo>
                  <a:lnTo>
                    <a:pt x="0" y="50"/>
                  </a:lnTo>
                  <a:lnTo>
                    <a:pt x="34" y="0"/>
                  </a:lnTo>
                  <a:lnTo>
                    <a:pt x="86" y="33"/>
                  </a:lnTo>
                  <a:lnTo>
                    <a:pt x="52" y="83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ş1ïḑé">
              <a:extLst>
                <a:ext uri="{FF2B5EF4-FFF2-40B4-BE49-F238E27FC236}">
                  <a16:creationId xmlns:a16="http://schemas.microsoft.com/office/drawing/2014/main" id="{A42B3A90-7167-6D71-4032-E1346D231F2B}"/>
                </a:ext>
              </a:extLst>
            </p:cNvPr>
            <p:cNvSpPr/>
            <p:nvPr/>
          </p:nvSpPr>
          <p:spPr bwMode="auto">
            <a:xfrm>
              <a:off x="6165458" y="4049835"/>
              <a:ext cx="145777" cy="142347"/>
            </a:xfrm>
            <a:custGeom>
              <a:avLst/>
              <a:gdLst>
                <a:gd name="T0" fmla="*/ 52 w 85"/>
                <a:gd name="T1" fmla="*/ 83 h 83"/>
                <a:gd name="T2" fmla="*/ 0 w 85"/>
                <a:gd name="T3" fmla="*/ 50 h 83"/>
                <a:gd name="T4" fmla="*/ 33 w 85"/>
                <a:gd name="T5" fmla="*/ 0 h 83"/>
                <a:gd name="T6" fmla="*/ 85 w 85"/>
                <a:gd name="T7" fmla="*/ 33 h 83"/>
                <a:gd name="T8" fmla="*/ 52 w 85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3">
                  <a:moveTo>
                    <a:pt x="52" y="83"/>
                  </a:moveTo>
                  <a:lnTo>
                    <a:pt x="0" y="50"/>
                  </a:lnTo>
                  <a:lnTo>
                    <a:pt x="33" y="0"/>
                  </a:lnTo>
                  <a:lnTo>
                    <a:pt x="85" y="33"/>
                  </a:lnTo>
                  <a:lnTo>
                    <a:pt x="52" y="83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ŝļîḍê">
              <a:extLst>
                <a:ext uri="{FF2B5EF4-FFF2-40B4-BE49-F238E27FC236}">
                  <a16:creationId xmlns:a16="http://schemas.microsoft.com/office/drawing/2014/main" id="{158A198B-280C-7C58-758E-53ED02F78BBA}"/>
                </a:ext>
              </a:extLst>
            </p:cNvPr>
            <p:cNvSpPr/>
            <p:nvPr/>
          </p:nvSpPr>
          <p:spPr bwMode="auto">
            <a:xfrm>
              <a:off x="6499886" y="4267641"/>
              <a:ext cx="147491" cy="145777"/>
            </a:xfrm>
            <a:custGeom>
              <a:avLst/>
              <a:gdLst>
                <a:gd name="T0" fmla="*/ 52 w 86"/>
                <a:gd name="T1" fmla="*/ 85 h 85"/>
                <a:gd name="T2" fmla="*/ 0 w 86"/>
                <a:gd name="T3" fmla="*/ 52 h 85"/>
                <a:gd name="T4" fmla="*/ 34 w 86"/>
                <a:gd name="T5" fmla="*/ 0 h 85"/>
                <a:gd name="T6" fmla="*/ 86 w 86"/>
                <a:gd name="T7" fmla="*/ 33 h 85"/>
                <a:gd name="T8" fmla="*/ 52 w 86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52" y="85"/>
                  </a:moveTo>
                  <a:lnTo>
                    <a:pt x="0" y="52"/>
                  </a:lnTo>
                  <a:lnTo>
                    <a:pt x="34" y="0"/>
                  </a:lnTo>
                  <a:lnTo>
                    <a:pt x="86" y="33"/>
                  </a:lnTo>
                  <a:lnTo>
                    <a:pt x="52" y="85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ṩľïḋe">
              <a:extLst>
                <a:ext uri="{FF2B5EF4-FFF2-40B4-BE49-F238E27FC236}">
                  <a16:creationId xmlns:a16="http://schemas.microsoft.com/office/drawing/2014/main" id="{3ABC6D9A-A290-63B5-858B-3F8A378046F3}"/>
                </a:ext>
              </a:extLst>
            </p:cNvPr>
            <p:cNvSpPr/>
            <p:nvPr/>
          </p:nvSpPr>
          <p:spPr bwMode="auto">
            <a:xfrm>
              <a:off x="6426140" y="4017249"/>
              <a:ext cx="142347" cy="142347"/>
            </a:xfrm>
            <a:custGeom>
              <a:avLst/>
              <a:gdLst>
                <a:gd name="T0" fmla="*/ 52 w 83"/>
                <a:gd name="T1" fmla="*/ 83 h 83"/>
                <a:gd name="T2" fmla="*/ 0 w 83"/>
                <a:gd name="T3" fmla="*/ 50 h 83"/>
                <a:gd name="T4" fmla="*/ 33 w 83"/>
                <a:gd name="T5" fmla="*/ 0 h 83"/>
                <a:gd name="T6" fmla="*/ 83 w 83"/>
                <a:gd name="T7" fmla="*/ 34 h 83"/>
                <a:gd name="T8" fmla="*/ 5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52" y="83"/>
                  </a:moveTo>
                  <a:lnTo>
                    <a:pt x="0" y="50"/>
                  </a:lnTo>
                  <a:lnTo>
                    <a:pt x="33" y="0"/>
                  </a:lnTo>
                  <a:lnTo>
                    <a:pt x="83" y="34"/>
                  </a:lnTo>
                  <a:lnTo>
                    <a:pt x="52" y="83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ŝľiḍê">
              <a:extLst>
                <a:ext uri="{FF2B5EF4-FFF2-40B4-BE49-F238E27FC236}">
                  <a16:creationId xmlns:a16="http://schemas.microsoft.com/office/drawing/2014/main" id="{BA1D8693-E304-368D-2FB4-3FEB5F4B5432}"/>
                </a:ext>
              </a:extLst>
            </p:cNvPr>
            <p:cNvSpPr/>
            <p:nvPr/>
          </p:nvSpPr>
          <p:spPr bwMode="auto">
            <a:xfrm>
              <a:off x="6258068" y="3907489"/>
              <a:ext cx="142347" cy="145777"/>
            </a:xfrm>
            <a:custGeom>
              <a:avLst/>
              <a:gdLst>
                <a:gd name="T0" fmla="*/ 52 w 83"/>
                <a:gd name="T1" fmla="*/ 85 h 85"/>
                <a:gd name="T2" fmla="*/ 0 w 83"/>
                <a:gd name="T3" fmla="*/ 52 h 85"/>
                <a:gd name="T4" fmla="*/ 33 w 83"/>
                <a:gd name="T5" fmla="*/ 0 h 85"/>
                <a:gd name="T6" fmla="*/ 83 w 83"/>
                <a:gd name="T7" fmla="*/ 33 h 85"/>
                <a:gd name="T8" fmla="*/ 52 w 83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5">
                  <a:moveTo>
                    <a:pt x="52" y="85"/>
                  </a:moveTo>
                  <a:lnTo>
                    <a:pt x="0" y="52"/>
                  </a:lnTo>
                  <a:lnTo>
                    <a:pt x="33" y="0"/>
                  </a:lnTo>
                  <a:lnTo>
                    <a:pt x="83" y="33"/>
                  </a:lnTo>
                  <a:lnTo>
                    <a:pt x="52" y="85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ṣļîḑé">
              <a:extLst>
                <a:ext uri="{FF2B5EF4-FFF2-40B4-BE49-F238E27FC236}">
                  <a16:creationId xmlns:a16="http://schemas.microsoft.com/office/drawing/2014/main" id="{4C853FB3-169C-BE67-B7FB-756CD6B042AA}"/>
                </a:ext>
              </a:extLst>
            </p:cNvPr>
            <p:cNvSpPr/>
            <p:nvPr/>
          </p:nvSpPr>
          <p:spPr bwMode="auto">
            <a:xfrm>
              <a:off x="6592497" y="4125296"/>
              <a:ext cx="147491" cy="145777"/>
            </a:xfrm>
            <a:custGeom>
              <a:avLst/>
              <a:gdLst>
                <a:gd name="T0" fmla="*/ 53 w 86"/>
                <a:gd name="T1" fmla="*/ 85 h 85"/>
                <a:gd name="T2" fmla="*/ 0 w 86"/>
                <a:gd name="T3" fmla="*/ 52 h 85"/>
                <a:gd name="T4" fmla="*/ 34 w 86"/>
                <a:gd name="T5" fmla="*/ 0 h 85"/>
                <a:gd name="T6" fmla="*/ 86 w 86"/>
                <a:gd name="T7" fmla="*/ 33 h 85"/>
                <a:gd name="T8" fmla="*/ 53 w 86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53" y="85"/>
                  </a:moveTo>
                  <a:lnTo>
                    <a:pt x="0" y="52"/>
                  </a:lnTo>
                  <a:lnTo>
                    <a:pt x="34" y="0"/>
                  </a:lnTo>
                  <a:lnTo>
                    <a:pt x="86" y="33"/>
                  </a:lnTo>
                  <a:lnTo>
                    <a:pt x="53" y="85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šļîḓe">
              <a:extLst>
                <a:ext uri="{FF2B5EF4-FFF2-40B4-BE49-F238E27FC236}">
                  <a16:creationId xmlns:a16="http://schemas.microsoft.com/office/drawing/2014/main" id="{9041DCC2-C712-402E-068F-E5CA1840590C}"/>
                </a:ext>
              </a:extLst>
            </p:cNvPr>
            <p:cNvSpPr/>
            <p:nvPr/>
          </p:nvSpPr>
          <p:spPr bwMode="auto">
            <a:xfrm>
              <a:off x="4563636" y="3209479"/>
              <a:ext cx="145777" cy="142347"/>
            </a:xfrm>
            <a:custGeom>
              <a:avLst/>
              <a:gdLst>
                <a:gd name="T0" fmla="*/ 52 w 85"/>
                <a:gd name="T1" fmla="*/ 83 h 83"/>
                <a:gd name="T2" fmla="*/ 0 w 85"/>
                <a:gd name="T3" fmla="*/ 50 h 83"/>
                <a:gd name="T4" fmla="*/ 33 w 85"/>
                <a:gd name="T5" fmla="*/ 0 h 83"/>
                <a:gd name="T6" fmla="*/ 85 w 85"/>
                <a:gd name="T7" fmla="*/ 33 h 83"/>
                <a:gd name="T8" fmla="*/ 52 w 85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3">
                  <a:moveTo>
                    <a:pt x="52" y="83"/>
                  </a:moveTo>
                  <a:lnTo>
                    <a:pt x="0" y="50"/>
                  </a:lnTo>
                  <a:lnTo>
                    <a:pt x="33" y="0"/>
                  </a:lnTo>
                  <a:lnTo>
                    <a:pt x="85" y="33"/>
                  </a:lnTo>
                  <a:lnTo>
                    <a:pt x="52" y="83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ṧľîḍé">
              <a:extLst>
                <a:ext uri="{FF2B5EF4-FFF2-40B4-BE49-F238E27FC236}">
                  <a16:creationId xmlns:a16="http://schemas.microsoft.com/office/drawing/2014/main" id="{15507002-624C-398D-1407-A7620559BF8B}"/>
                </a:ext>
              </a:extLst>
            </p:cNvPr>
            <p:cNvSpPr/>
            <p:nvPr/>
          </p:nvSpPr>
          <p:spPr bwMode="auto">
            <a:xfrm>
              <a:off x="4729992" y="3315810"/>
              <a:ext cx="147491" cy="145777"/>
            </a:xfrm>
            <a:custGeom>
              <a:avLst/>
              <a:gdLst>
                <a:gd name="T0" fmla="*/ 52 w 86"/>
                <a:gd name="T1" fmla="*/ 85 h 85"/>
                <a:gd name="T2" fmla="*/ 0 w 86"/>
                <a:gd name="T3" fmla="*/ 52 h 85"/>
                <a:gd name="T4" fmla="*/ 34 w 86"/>
                <a:gd name="T5" fmla="*/ 0 h 85"/>
                <a:gd name="T6" fmla="*/ 86 w 86"/>
                <a:gd name="T7" fmla="*/ 34 h 85"/>
                <a:gd name="T8" fmla="*/ 52 w 86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52" y="85"/>
                  </a:moveTo>
                  <a:lnTo>
                    <a:pt x="0" y="52"/>
                  </a:lnTo>
                  <a:lnTo>
                    <a:pt x="34" y="0"/>
                  </a:lnTo>
                  <a:lnTo>
                    <a:pt x="86" y="34"/>
                  </a:lnTo>
                  <a:lnTo>
                    <a:pt x="52" y="85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ŝliḋê">
              <a:extLst>
                <a:ext uri="{FF2B5EF4-FFF2-40B4-BE49-F238E27FC236}">
                  <a16:creationId xmlns:a16="http://schemas.microsoft.com/office/drawing/2014/main" id="{E4BBFB59-452B-91B9-D510-21DA99CA34A7}"/>
                </a:ext>
              </a:extLst>
            </p:cNvPr>
            <p:cNvSpPr/>
            <p:nvPr/>
          </p:nvSpPr>
          <p:spPr bwMode="auto">
            <a:xfrm>
              <a:off x="4898064" y="3427285"/>
              <a:ext cx="145777" cy="142347"/>
            </a:xfrm>
            <a:custGeom>
              <a:avLst/>
              <a:gdLst>
                <a:gd name="T0" fmla="*/ 52 w 85"/>
                <a:gd name="T1" fmla="*/ 83 h 83"/>
                <a:gd name="T2" fmla="*/ 0 w 85"/>
                <a:gd name="T3" fmla="*/ 52 h 83"/>
                <a:gd name="T4" fmla="*/ 33 w 85"/>
                <a:gd name="T5" fmla="*/ 0 h 83"/>
                <a:gd name="T6" fmla="*/ 85 w 85"/>
                <a:gd name="T7" fmla="*/ 33 h 83"/>
                <a:gd name="T8" fmla="*/ 52 w 85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3">
                  <a:moveTo>
                    <a:pt x="52" y="83"/>
                  </a:moveTo>
                  <a:lnTo>
                    <a:pt x="0" y="52"/>
                  </a:lnTo>
                  <a:lnTo>
                    <a:pt x="33" y="0"/>
                  </a:lnTo>
                  <a:lnTo>
                    <a:pt x="85" y="33"/>
                  </a:lnTo>
                  <a:lnTo>
                    <a:pt x="52" y="83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ṣḷïḋè">
              <a:extLst>
                <a:ext uri="{FF2B5EF4-FFF2-40B4-BE49-F238E27FC236}">
                  <a16:creationId xmlns:a16="http://schemas.microsoft.com/office/drawing/2014/main" id="{BDDC5065-F388-5A37-9B2C-E947ED22C854}"/>
                </a:ext>
              </a:extLst>
            </p:cNvPr>
            <p:cNvSpPr/>
            <p:nvPr/>
          </p:nvSpPr>
          <p:spPr bwMode="auto">
            <a:xfrm>
              <a:off x="5066135" y="3537046"/>
              <a:ext cx="481919" cy="360153"/>
            </a:xfrm>
            <a:custGeom>
              <a:avLst/>
              <a:gdLst>
                <a:gd name="T0" fmla="*/ 248 w 281"/>
                <a:gd name="T1" fmla="*/ 210 h 210"/>
                <a:gd name="T2" fmla="*/ 0 w 281"/>
                <a:gd name="T3" fmla="*/ 50 h 210"/>
                <a:gd name="T4" fmla="*/ 33 w 281"/>
                <a:gd name="T5" fmla="*/ 0 h 210"/>
                <a:gd name="T6" fmla="*/ 281 w 281"/>
                <a:gd name="T7" fmla="*/ 160 h 210"/>
                <a:gd name="T8" fmla="*/ 248 w 281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210">
                  <a:moveTo>
                    <a:pt x="248" y="210"/>
                  </a:moveTo>
                  <a:lnTo>
                    <a:pt x="0" y="50"/>
                  </a:lnTo>
                  <a:lnTo>
                    <a:pt x="33" y="0"/>
                  </a:lnTo>
                  <a:lnTo>
                    <a:pt x="281" y="160"/>
                  </a:lnTo>
                  <a:lnTo>
                    <a:pt x="248" y="210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ṥļiḓe">
              <a:extLst>
                <a:ext uri="{FF2B5EF4-FFF2-40B4-BE49-F238E27FC236}">
                  <a16:creationId xmlns:a16="http://schemas.microsoft.com/office/drawing/2014/main" id="{F13FA4AC-C57F-1610-ACB7-1C268BB6C717}"/>
                </a:ext>
              </a:extLst>
            </p:cNvPr>
            <p:cNvSpPr/>
            <p:nvPr/>
          </p:nvSpPr>
          <p:spPr bwMode="auto">
            <a:xfrm>
              <a:off x="5568633" y="3864614"/>
              <a:ext cx="147491" cy="142347"/>
            </a:xfrm>
            <a:custGeom>
              <a:avLst/>
              <a:gdLst>
                <a:gd name="T0" fmla="*/ 52 w 86"/>
                <a:gd name="T1" fmla="*/ 83 h 83"/>
                <a:gd name="T2" fmla="*/ 0 w 86"/>
                <a:gd name="T3" fmla="*/ 50 h 83"/>
                <a:gd name="T4" fmla="*/ 34 w 86"/>
                <a:gd name="T5" fmla="*/ 0 h 83"/>
                <a:gd name="T6" fmla="*/ 86 w 86"/>
                <a:gd name="T7" fmla="*/ 33 h 83"/>
                <a:gd name="T8" fmla="*/ 52 w 86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3">
                  <a:moveTo>
                    <a:pt x="52" y="83"/>
                  </a:moveTo>
                  <a:lnTo>
                    <a:pt x="0" y="50"/>
                  </a:lnTo>
                  <a:lnTo>
                    <a:pt x="34" y="0"/>
                  </a:lnTo>
                  <a:lnTo>
                    <a:pt x="86" y="33"/>
                  </a:lnTo>
                  <a:lnTo>
                    <a:pt x="52" y="83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Slïḍé">
              <a:extLst>
                <a:ext uri="{FF2B5EF4-FFF2-40B4-BE49-F238E27FC236}">
                  <a16:creationId xmlns:a16="http://schemas.microsoft.com/office/drawing/2014/main" id="{673DE639-319B-CB2D-A25F-916C82BD954E}"/>
                </a:ext>
              </a:extLst>
            </p:cNvPr>
            <p:cNvSpPr/>
            <p:nvPr/>
          </p:nvSpPr>
          <p:spPr bwMode="auto">
            <a:xfrm>
              <a:off x="5736704" y="3970945"/>
              <a:ext cx="145777" cy="145777"/>
            </a:xfrm>
            <a:custGeom>
              <a:avLst/>
              <a:gdLst>
                <a:gd name="T0" fmla="*/ 52 w 85"/>
                <a:gd name="T1" fmla="*/ 85 h 85"/>
                <a:gd name="T2" fmla="*/ 0 w 85"/>
                <a:gd name="T3" fmla="*/ 52 h 85"/>
                <a:gd name="T4" fmla="*/ 33 w 85"/>
                <a:gd name="T5" fmla="*/ 0 h 85"/>
                <a:gd name="T6" fmla="*/ 85 w 85"/>
                <a:gd name="T7" fmla="*/ 34 h 85"/>
                <a:gd name="T8" fmla="*/ 52 w 85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52" y="85"/>
                  </a:moveTo>
                  <a:lnTo>
                    <a:pt x="0" y="52"/>
                  </a:lnTo>
                  <a:lnTo>
                    <a:pt x="33" y="0"/>
                  </a:lnTo>
                  <a:lnTo>
                    <a:pt x="85" y="34"/>
                  </a:lnTo>
                  <a:lnTo>
                    <a:pt x="52" y="85"/>
                  </a:ln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Sḷíḋè">
              <a:extLst>
                <a:ext uri="{FF2B5EF4-FFF2-40B4-BE49-F238E27FC236}">
                  <a16:creationId xmlns:a16="http://schemas.microsoft.com/office/drawing/2014/main" id="{B3C19FD1-3DCA-DF54-0DA6-718242D12DAC}"/>
                </a:ext>
              </a:extLst>
            </p:cNvPr>
            <p:cNvSpPr/>
            <p:nvPr/>
          </p:nvSpPr>
          <p:spPr bwMode="auto">
            <a:xfrm>
              <a:off x="4438440" y="3302090"/>
              <a:ext cx="2094031" cy="1382300"/>
            </a:xfrm>
            <a:custGeom>
              <a:avLst/>
              <a:gdLst>
                <a:gd name="T0" fmla="*/ 12 w 1221"/>
                <a:gd name="T1" fmla="*/ 0 h 806"/>
                <a:gd name="T2" fmla="*/ 1221 w 1221"/>
                <a:gd name="T3" fmla="*/ 785 h 806"/>
                <a:gd name="T4" fmla="*/ 1207 w 1221"/>
                <a:gd name="T5" fmla="*/ 806 h 806"/>
                <a:gd name="T6" fmla="*/ 0 w 1221"/>
                <a:gd name="T7" fmla="*/ 21 h 806"/>
                <a:gd name="T8" fmla="*/ 12 w 1221"/>
                <a:gd name="T9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1" h="806">
                  <a:moveTo>
                    <a:pt x="12" y="0"/>
                  </a:moveTo>
                  <a:lnTo>
                    <a:pt x="1221" y="785"/>
                  </a:lnTo>
                  <a:lnTo>
                    <a:pt x="1207" y="806"/>
                  </a:lnTo>
                  <a:lnTo>
                    <a:pt x="0" y="2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slïḍé">
              <a:extLst>
                <a:ext uri="{FF2B5EF4-FFF2-40B4-BE49-F238E27FC236}">
                  <a16:creationId xmlns:a16="http://schemas.microsoft.com/office/drawing/2014/main" id="{39F8FCF2-5875-3C66-6140-3E87FBFAF76B}"/>
                </a:ext>
              </a:extLst>
            </p:cNvPr>
            <p:cNvSpPr/>
            <p:nvPr/>
          </p:nvSpPr>
          <p:spPr bwMode="auto">
            <a:xfrm>
              <a:off x="6439860" y="1909499"/>
              <a:ext cx="1149059" cy="1895090"/>
            </a:xfrm>
            <a:custGeom>
              <a:avLst/>
              <a:gdLst>
                <a:gd name="T0" fmla="*/ 8 w 322"/>
                <a:gd name="T1" fmla="*/ 530 h 532"/>
                <a:gd name="T2" fmla="*/ 36 w 322"/>
                <a:gd name="T3" fmla="*/ 486 h 532"/>
                <a:gd name="T4" fmla="*/ 62 w 322"/>
                <a:gd name="T5" fmla="*/ 472 h 532"/>
                <a:gd name="T6" fmla="*/ 80 w 322"/>
                <a:gd name="T7" fmla="*/ 477 h 532"/>
                <a:gd name="T8" fmla="*/ 101 w 322"/>
                <a:gd name="T9" fmla="*/ 483 h 532"/>
                <a:gd name="T10" fmla="*/ 134 w 322"/>
                <a:gd name="T11" fmla="*/ 465 h 532"/>
                <a:gd name="T12" fmla="*/ 308 w 322"/>
                <a:gd name="T13" fmla="*/ 198 h 532"/>
                <a:gd name="T14" fmla="*/ 322 w 322"/>
                <a:gd name="T15" fmla="*/ 150 h 532"/>
                <a:gd name="T16" fmla="*/ 282 w 322"/>
                <a:gd name="T17" fmla="*/ 75 h 532"/>
                <a:gd name="T18" fmla="*/ 190 w 322"/>
                <a:gd name="T19" fmla="*/ 15 h 532"/>
                <a:gd name="T20" fmla="*/ 141 w 322"/>
                <a:gd name="T21" fmla="*/ 0 h 532"/>
                <a:gd name="T22" fmla="*/ 66 w 322"/>
                <a:gd name="T23" fmla="*/ 41 h 532"/>
                <a:gd name="T24" fmla="*/ 67 w 322"/>
                <a:gd name="T25" fmla="*/ 46 h 532"/>
                <a:gd name="T26" fmla="*/ 73 w 322"/>
                <a:gd name="T27" fmla="*/ 45 h 532"/>
                <a:gd name="T28" fmla="*/ 141 w 322"/>
                <a:gd name="T29" fmla="*/ 8 h 532"/>
                <a:gd name="T30" fmla="*/ 185 w 322"/>
                <a:gd name="T31" fmla="*/ 22 h 532"/>
                <a:gd name="T32" fmla="*/ 277 w 322"/>
                <a:gd name="T33" fmla="*/ 82 h 532"/>
                <a:gd name="T34" fmla="*/ 314 w 322"/>
                <a:gd name="T35" fmla="*/ 150 h 532"/>
                <a:gd name="T36" fmla="*/ 301 w 322"/>
                <a:gd name="T37" fmla="*/ 194 h 532"/>
                <a:gd name="T38" fmla="*/ 127 w 322"/>
                <a:gd name="T39" fmla="*/ 461 h 532"/>
                <a:gd name="T40" fmla="*/ 101 w 322"/>
                <a:gd name="T41" fmla="*/ 475 h 532"/>
                <a:gd name="T42" fmla="*/ 84 w 322"/>
                <a:gd name="T43" fmla="*/ 470 h 532"/>
                <a:gd name="T44" fmla="*/ 62 w 322"/>
                <a:gd name="T45" fmla="*/ 464 h 532"/>
                <a:gd name="T46" fmla="*/ 29 w 322"/>
                <a:gd name="T47" fmla="*/ 482 h 532"/>
                <a:gd name="T48" fmla="*/ 1 w 322"/>
                <a:gd name="T49" fmla="*/ 525 h 532"/>
                <a:gd name="T50" fmla="*/ 2 w 322"/>
                <a:gd name="T51" fmla="*/ 531 h 532"/>
                <a:gd name="T52" fmla="*/ 8 w 322"/>
                <a:gd name="T53" fmla="*/ 53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2" h="532">
                  <a:moveTo>
                    <a:pt x="8" y="530"/>
                  </a:moveTo>
                  <a:cubicBezTo>
                    <a:pt x="36" y="486"/>
                    <a:pt x="36" y="486"/>
                    <a:pt x="36" y="486"/>
                  </a:cubicBezTo>
                  <a:cubicBezTo>
                    <a:pt x="42" y="477"/>
                    <a:pt x="52" y="472"/>
                    <a:pt x="62" y="472"/>
                  </a:cubicBezTo>
                  <a:cubicBezTo>
                    <a:pt x="68" y="472"/>
                    <a:pt x="74" y="473"/>
                    <a:pt x="80" y="477"/>
                  </a:cubicBezTo>
                  <a:cubicBezTo>
                    <a:pt x="86" y="481"/>
                    <a:pt x="94" y="483"/>
                    <a:pt x="101" y="483"/>
                  </a:cubicBezTo>
                  <a:cubicBezTo>
                    <a:pt x="114" y="483"/>
                    <a:pt x="126" y="477"/>
                    <a:pt x="134" y="465"/>
                  </a:cubicBezTo>
                  <a:cubicBezTo>
                    <a:pt x="308" y="198"/>
                    <a:pt x="308" y="198"/>
                    <a:pt x="308" y="198"/>
                  </a:cubicBezTo>
                  <a:cubicBezTo>
                    <a:pt x="318" y="183"/>
                    <a:pt x="322" y="166"/>
                    <a:pt x="322" y="150"/>
                  </a:cubicBezTo>
                  <a:cubicBezTo>
                    <a:pt x="322" y="121"/>
                    <a:pt x="308" y="92"/>
                    <a:pt x="282" y="75"/>
                  </a:cubicBezTo>
                  <a:cubicBezTo>
                    <a:pt x="190" y="15"/>
                    <a:pt x="190" y="15"/>
                    <a:pt x="190" y="15"/>
                  </a:cubicBezTo>
                  <a:cubicBezTo>
                    <a:pt x="175" y="5"/>
                    <a:pt x="158" y="0"/>
                    <a:pt x="141" y="0"/>
                  </a:cubicBezTo>
                  <a:cubicBezTo>
                    <a:pt x="112" y="0"/>
                    <a:pt x="83" y="15"/>
                    <a:pt x="66" y="41"/>
                  </a:cubicBezTo>
                  <a:cubicBezTo>
                    <a:pt x="65" y="43"/>
                    <a:pt x="65" y="45"/>
                    <a:pt x="67" y="46"/>
                  </a:cubicBezTo>
                  <a:cubicBezTo>
                    <a:pt x="69" y="48"/>
                    <a:pt x="72" y="47"/>
                    <a:pt x="73" y="45"/>
                  </a:cubicBezTo>
                  <a:cubicBezTo>
                    <a:pt x="88" y="21"/>
                    <a:pt x="114" y="8"/>
                    <a:pt x="141" y="8"/>
                  </a:cubicBezTo>
                  <a:cubicBezTo>
                    <a:pt x="156" y="8"/>
                    <a:pt x="172" y="13"/>
                    <a:pt x="185" y="22"/>
                  </a:cubicBezTo>
                  <a:cubicBezTo>
                    <a:pt x="277" y="82"/>
                    <a:pt x="277" y="82"/>
                    <a:pt x="277" y="82"/>
                  </a:cubicBezTo>
                  <a:cubicBezTo>
                    <a:pt x="301" y="97"/>
                    <a:pt x="314" y="123"/>
                    <a:pt x="314" y="150"/>
                  </a:cubicBezTo>
                  <a:cubicBezTo>
                    <a:pt x="314" y="165"/>
                    <a:pt x="310" y="180"/>
                    <a:pt x="301" y="194"/>
                  </a:cubicBezTo>
                  <a:cubicBezTo>
                    <a:pt x="127" y="461"/>
                    <a:pt x="127" y="461"/>
                    <a:pt x="127" y="461"/>
                  </a:cubicBezTo>
                  <a:cubicBezTo>
                    <a:pt x="121" y="470"/>
                    <a:pt x="111" y="475"/>
                    <a:pt x="101" y="475"/>
                  </a:cubicBezTo>
                  <a:cubicBezTo>
                    <a:pt x="95" y="475"/>
                    <a:pt x="89" y="474"/>
                    <a:pt x="84" y="470"/>
                  </a:cubicBezTo>
                  <a:cubicBezTo>
                    <a:pt x="77" y="466"/>
                    <a:pt x="70" y="464"/>
                    <a:pt x="62" y="464"/>
                  </a:cubicBezTo>
                  <a:cubicBezTo>
                    <a:pt x="50" y="464"/>
                    <a:pt x="37" y="470"/>
                    <a:pt x="29" y="482"/>
                  </a:cubicBezTo>
                  <a:cubicBezTo>
                    <a:pt x="1" y="525"/>
                    <a:pt x="1" y="525"/>
                    <a:pt x="1" y="525"/>
                  </a:cubicBezTo>
                  <a:cubicBezTo>
                    <a:pt x="0" y="527"/>
                    <a:pt x="0" y="530"/>
                    <a:pt x="2" y="531"/>
                  </a:cubicBezTo>
                  <a:cubicBezTo>
                    <a:pt x="4" y="532"/>
                    <a:pt x="6" y="532"/>
                    <a:pt x="8" y="53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şlïďê">
              <a:extLst>
                <a:ext uri="{FF2B5EF4-FFF2-40B4-BE49-F238E27FC236}">
                  <a16:creationId xmlns:a16="http://schemas.microsoft.com/office/drawing/2014/main" id="{F4221A4F-9B7A-7D56-5F1B-9D80B7273CD6}"/>
                </a:ext>
              </a:extLst>
            </p:cNvPr>
            <p:cNvSpPr/>
            <p:nvPr/>
          </p:nvSpPr>
          <p:spPr bwMode="auto">
            <a:xfrm>
              <a:off x="4441870" y="1671112"/>
              <a:ext cx="3335701" cy="2328988"/>
            </a:xfrm>
            <a:custGeom>
              <a:avLst/>
              <a:gdLst>
                <a:gd name="T0" fmla="*/ 928 w 935"/>
                <a:gd name="T1" fmla="*/ 579 h 654"/>
                <a:gd name="T2" fmla="*/ 667 w 935"/>
                <a:gd name="T3" fmla="*/ 378 h 654"/>
                <a:gd name="T4" fmla="*/ 672 w 935"/>
                <a:gd name="T5" fmla="*/ 370 h 654"/>
                <a:gd name="T6" fmla="*/ 734 w 935"/>
                <a:gd name="T7" fmla="*/ 275 h 654"/>
                <a:gd name="T8" fmla="*/ 740 w 935"/>
                <a:gd name="T9" fmla="*/ 266 h 654"/>
                <a:gd name="T10" fmla="*/ 725 w 935"/>
                <a:gd name="T11" fmla="*/ 195 h 654"/>
                <a:gd name="T12" fmla="*/ 478 w 935"/>
                <a:gd name="T13" fmla="*/ 34 h 654"/>
                <a:gd name="T14" fmla="*/ 407 w 935"/>
                <a:gd name="T15" fmla="*/ 49 h 654"/>
                <a:gd name="T16" fmla="*/ 401 w 935"/>
                <a:gd name="T17" fmla="*/ 58 h 654"/>
                <a:gd name="T18" fmla="*/ 339 w 935"/>
                <a:gd name="T19" fmla="*/ 153 h 654"/>
                <a:gd name="T20" fmla="*/ 334 w 935"/>
                <a:gd name="T21" fmla="*/ 161 h 654"/>
                <a:gd name="T22" fmla="*/ 44 w 935"/>
                <a:gd name="T23" fmla="*/ 3 h 654"/>
                <a:gd name="T24" fmla="*/ 31 w 935"/>
                <a:gd name="T25" fmla="*/ 6 h 654"/>
                <a:gd name="T26" fmla="*/ 1 w 935"/>
                <a:gd name="T27" fmla="*/ 83 h 654"/>
                <a:gd name="T28" fmla="*/ 8 w 935"/>
                <a:gd name="T29" fmla="*/ 96 h 654"/>
                <a:gd name="T30" fmla="*/ 280 w 935"/>
                <a:gd name="T31" fmla="*/ 244 h 654"/>
                <a:gd name="T32" fmla="*/ 268 w 935"/>
                <a:gd name="T33" fmla="*/ 262 h 654"/>
                <a:gd name="T34" fmla="*/ 262 w 935"/>
                <a:gd name="T35" fmla="*/ 271 h 654"/>
                <a:gd name="T36" fmla="*/ 257 w 935"/>
                <a:gd name="T37" fmla="*/ 279 h 654"/>
                <a:gd name="T38" fmla="*/ 272 w 935"/>
                <a:gd name="T39" fmla="*/ 351 h 654"/>
                <a:gd name="T40" fmla="*/ 519 w 935"/>
                <a:gd name="T41" fmla="*/ 512 h 654"/>
                <a:gd name="T42" fmla="*/ 590 w 935"/>
                <a:gd name="T43" fmla="*/ 497 h 654"/>
                <a:gd name="T44" fmla="*/ 595 w 935"/>
                <a:gd name="T45" fmla="*/ 488 h 654"/>
                <a:gd name="T46" fmla="*/ 601 w 935"/>
                <a:gd name="T47" fmla="*/ 479 h 654"/>
                <a:gd name="T48" fmla="*/ 613 w 935"/>
                <a:gd name="T49" fmla="*/ 461 h 654"/>
                <a:gd name="T50" fmla="*/ 858 w 935"/>
                <a:gd name="T51" fmla="*/ 649 h 654"/>
                <a:gd name="T52" fmla="*/ 873 w 935"/>
                <a:gd name="T53" fmla="*/ 651 h 654"/>
                <a:gd name="T54" fmla="*/ 931 w 935"/>
                <a:gd name="T55" fmla="*/ 593 h 654"/>
                <a:gd name="T56" fmla="*/ 928 w 935"/>
                <a:gd name="T57" fmla="*/ 57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5" h="654">
                  <a:moveTo>
                    <a:pt x="928" y="579"/>
                  </a:moveTo>
                  <a:cubicBezTo>
                    <a:pt x="844" y="509"/>
                    <a:pt x="756" y="442"/>
                    <a:pt x="667" y="378"/>
                  </a:cubicBezTo>
                  <a:cubicBezTo>
                    <a:pt x="672" y="370"/>
                    <a:pt x="672" y="370"/>
                    <a:pt x="672" y="370"/>
                  </a:cubicBezTo>
                  <a:cubicBezTo>
                    <a:pt x="734" y="275"/>
                    <a:pt x="734" y="275"/>
                    <a:pt x="734" y="275"/>
                  </a:cubicBezTo>
                  <a:cubicBezTo>
                    <a:pt x="740" y="266"/>
                    <a:pt x="740" y="266"/>
                    <a:pt x="740" y="266"/>
                  </a:cubicBezTo>
                  <a:cubicBezTo>
                    <a:pt x="755" y="243"/>
                    <a:pt x="749" y="211"/>
                    <a:pt x="725" y="195"/>
                  </a:cubicBezTo>
                  <a:cubicBezTo>
                    <a:pt x="478" y="34"/>
                    <a:pt x="478" y="34"/>
                    <a:pt x="478" y="34"/>
                  </a:cubicBezTo>
                  <a:cubicBezTo>
                    <a:pt x="454" y="19"/>
                    <a:pt x="422" y="25"/>
                    <a:pt x="407" y="49"/>
                  </a:cubicBezTo>
                  <a:cubicBezTo>
                    <a:pt x="401" y="58"/>
                    <a:pt x="401" y="58"/>
                    <a:pt x="401" y="58"/>
                  </a:cubicBezTo>
                  <a:cubicBezTo>
                    <a:pt x="339" y="153"/>
                    <a:pt x="339" y="153"/>
                    <a:pt x="339" y="153"/>
                  </a:cubicBezTo>
                  <a:cubicBezTo>
                    <a:pt x="334" y="161"/>
                    <a:pt x="334" y="161"/>
                    <a:pt x="334" y="161"/>
                  </a:cubicBezTo>
                  <a:cubicBezTo>
                    <a:pt x="239" y="105"/>
                    <a:pt x="143" y="52"/>
                    <a:pt x="44" y="3"/>
                  </a:cubicBezTo>
                  <a:cubicBezTo>
                    <a:pt x="38" y="0"/>
                    <a:pt x="32" y="2"/>
                    <a:pt x="31" y="6"/>
                  </a:cubicBezTo>
                  <a:cubicBezTo>
                    <a:pt x="21" y="32"/>
                    <a:pt x="11" y="57"/>
                    <a:pt x="1" y="83"/>
                  </a:cubicBezTo>
                  <a:cubicBezTo>
                    <a:pt x="0" y="87"/>
                    <a:pt x="3" y="93"/>
                    <a:pt x="8" y="96"/>
                  </a:cubicBezTo>
                  <a:cubicBezTo>
                    <a:pt x="101" y="142"/>
                    <a:pt x="191" y="191"/>
                    <a:pt x="280" y="244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57" y="279"/>
                    <a:pt x="257" y="279"/>
                    <a:pt x="257" y="279"/>
                  </a:cubicBezTo>
                  <a:cubicBezTo>
                    <a:pt x="241" y="303"/>
                    <a:pt x="248" y="335"/>
                    <a:pt x="272" y="351"/>
                  </a:cubicBezTo>
                  <a:cubicBezTo>
                    <a:pt x="519" y="512"/>
                    <a:pt x="519" y="512"/>
                    <a:pt x="519" y="512"/>
                  </a:cubicBezTo>
                  <a:cubicBezTo>
                    <a:pt x="542" y="527"/>
                    <a:pt x="574" y="520"/>
                    <a:pt x="590" y="497"/>
                  </a:cubicBezTo>
                  <a:cubicBezTo>
                    <a:pt x="595" y="488"/>
                    <a:pt x="595" y="488"/>
                    <a:pt x="595" y="488"/>
                  </a:cubicBezTo>
                  <a:cubicBezTo>
                    <a:pt x="601" y="479"/>
                    <a:pt x="601" y="479"/>
                    <a:pt x="601" y="479"/>
                  </a:cubicBezTo>
                  <a:cubicBezTo>
                    <a:pt x="613" y="461"/>
                    <a:pt x="613" y="461"/>
                    <a:pt x="613" y="461"/>
                  </a:cubicBezTo>
                  <a:cubicBezTo>
                    <a:pt x="697" y="521"/>
                    <a:pt x="779" y="584"/>
                    <a:pt x="858" y="649"/>
                  </a:cubicBezTo>
                  <a:cubicBezTo>
                    <a:pt x="863" y="653"/>
                    <a:pt x="870" y="654"/>
                    <a:pt x="873" y="651"/>
                  </a:cubicBezTo>
                  <a:cubicBezTo>
                    <a:pt x="892" y="631"/>
                    <a:pt x="912" y="612"/>
                    <a:pt x="931" y="593"/>
                  </a:cubicBezTo>
                  <a:cubicBezTo>
                    <a:pt x="935" y="589"/>
                    <a:pt x="933" y="583"/>
                    <a:pt x="928" y="579"/>
                  </a:cubicBezTo>
                </a:path>
              </a:pathLst>
            </a:custGeom>
            <a:solidFill>
              <a:srgbClr val="242630">
                <a:alpha val="26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śļiḓe">
              <a:extLst>
                <a:ext uri="{FF2B5EF4-FFF2-40B4-BE49-F238E27FC236}">
                  <a16:creationId xmlns:a16="http://schemas.microsoft.com/office/drawing/2014/main" id="{177F139C-4F19-1BF2-4FFA-BB91B328BEBA}"/>
                </a:ext>
              </a:extLst>
            </p:cNvPr>
            <p:cNvSpPr/>
            <p:nvPr/>
          </p:nvSpPr>
          <p:spPr bwMode="auto">
            <a:xfrm>
              <a:off x="5419428" y="1732852"/>
              <a:ext cx="1701293" cy="1665278"/>
            </a:xfrm>
            <a:custGeom>
              <a:avLst/>
              <a:gdLst>
                <a:gd name="T0" fmla="*/ 462 w 477"/>
                <a:gd name="T1" fmla="*/ 232 h 468"/>
                <a:gd name="T2" fmla="*/ 327 w 477"/>
                <a:gd name="T3" fmla="*/ 439 h 468"/>
                <a:gd name="T4" fmla="*/ 260 w 477"/>
                <a:gd name="T5" fmla="*/ 453 h 468"/>
                <a:gd name="T6" fmla="*/ 29 w 477"/>
                <a:gd name="T7" fmla="*/ 303 h 468"/>
                <a:gd name="T8" fmla="*/ 15 w 477"/>
                <a:gd name="T9" fmla="*/ 236 h 468"/>
                <a:gd name="T10" fmla="*/ 150 w 477"/>
                <a:gd name="T11" fmla="*/ 28 h 468"/>
                <a:gd name="T12" fmla="*/ 217 w 477"/>
                <a:gd name="T13" fmla="*/ 14 h 468"/>
                <a:gd name="T14" fmla="*/ 448 w 477"/>
                <a:gd name="T15" fmla="*/ 165 h 468"/>
                <a:gd name="T16" fmla="*/ 462 w 477"/>
                <a:gd name="T17" fmla="*/ 23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7" h="468">
                  <a:moveTo>
                    <a:pt x="462" y="232"/>
                  </a:moveTo>
                  <a:cubicBezTo>
                    <a:pt x="327" y="439"/>
                    <a:pt x="327" y="439"/>
                    <a:pt x="327" y="439"/>
                  </a:cubicBezTo>
                  <a:cubicBezTo>
                    <a:pt x="313" y="462"/>
                    <a:pt x="283" y="468"/>
                    <a:pt x="260" y="453"/>
                  </a:cubicBezTo>
                  <a:cubicBezTo>
                    <a:pt x="29" y="303"/>
                    <a:pt x="29" y="303"/>
                    <a:pt x="29" y="303"/>
                  </a:cubicBezTo>
                  <a:cubicBezTo>
                    <a:pt x="7" y="288"/>
                    <a:pt x="0" y="258"/>
                    <a:pt x="15" y="236"/>
                  </a:cubicBezTo>
                  <a:cubicBezTo>
                    <a:pt x="150" y="28"/>
                    <a:pt x="150" y="28"/>
                    <a:pt x="150" y="28"/>
                  </a:cubicBezTo>
                  <a:cubicBezTo>
                    <a:pt x="165" y="6"/>
                    <a:pt x="195" y="0"/>
                    <a:pt x="217" y="14"/>
                  </a:cubicBezTo>
                  <a:cubicBezTo>
                    <a:pt x="448" y="165"/>
                    <a:pt x="448" y="165"/>
                    <a:pt x="448" y="165"/>
                  </a:cubicBezTo>
                  <a:cubicBezTo>
                    <a:pt x="471" y="179"/>
                    <a:pt x="477" y="209"/>
                    <a:pt x="462" y="232"/>
                  </a:cubicBezTo>
                </a:path>
              </a:pathLst>
            </a:custGeom>
            <a:solidFill>
              <a:srgbClr val="9FC0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ṩḻíḑè">
              <a:extLst>
                <a:ext uri="{FF2B5EF4-FFF2-40B4-BE49-F238E27FC236}">
                  <a16:creationId xmlns:a16="http://schemas.microsoft.com/office/drawing/2014/main" id="{7CDEC823-03B6-D525-7F66-F92DE4BD4E15}"/>
                </a:ext>
              </a:extLst>
            </p:cNvPr>
            <p:cNvSpPr/>
            <p:nvPr/>
          </p:nvSpPr>
          <p:spPr bwMode="auto">
            <a:xfrm>
              <a:off x="5436578" y="1703698"/>
              <a:ext cx="1703009" cy="1666993"/>
            </a:xfrm>
            <a:custGeom>
              <a:avLst/>
              <a:gdLst>
                <a:gd name="T0" fmla="*/ 463 w 477"/>
                <a:gd name="T1" fmla="*/ 232 h 468"/>
                <a:gd name="T2" fmla="*/ 327 w 477"/>
                <a:gd name="T3" fmla="*/ 439 h 468"/>
                <a:gd name="T4" fmla="*/ 260 w 477"/>
                <a:gd name="T5" fmla="*/ 454 h 468"/>
                <a:gd name="T6" fmla="*/ 29 w 477"/>
                <a:gd name="T7" fmla="*/ 303 h 468"/>
                <a:gd name="T8" fmla="*/ 15 w 477"/>
                <a:gd name="T9" fmla="*/ 236 h 468"/>
                <a:gd name="T10" fmla="*/ 150 w 477"/>
                <a:gd name="T11" fmla="*/ 28 h 468"/>
                <a:gd name="T12" fmla="*/ 217 w 477"/>
                <a:gd name="T13" fmla="*/ 14 h 468"/>
                <a:gd name="T14" fmla="*/ 448 w 477"/>
                <a:gd name="T15" fmla="*/ 165 h 468"/>
                <a:gd name="T16" fmla="*/ 463 w 477"/>
                <a:gd name="T17" fmla="*/ 23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7" h="468">
                  <a:moveTo>
                    <a:pt x="463" y="232"/>
                  </a:moveTo>
                  <a:cubicBezTo>
                    <a:pt x="327" y="439"/>
                    <a:pt x="327" y="439"/>
                    <a:pt x="327" y="439"/>
                  </a:cubicBezTo>
                  <a:cubicBezTo>
                    <a:pt x="313" y="462"/>
                    <a:pt x="283" y="468"/>
                    <a:pt x="260" y="454"/>
                  </a:cubicBezTo>
                  <a:cubicBezTo>
                    <a:pt x="29" y="303"/>
                    <a:pt x="29" y="303"/>
                    <a:pt x="29" y="303"/>
                  </a:cubicBezTo>
                  <a:cubicBezTo>
                    <a:pt x="7" y="288"/>
                    <a:pt x="0" y="258"/>
                    <a:pt x="15" y="236"/>
                  </a:cubicBezTo>
                  <a:cubicBezTo>
                    <a:pt x="150" y="28"/>
                    <a:pt x="150" y="28"/>
                    <a:pt x="150" y="28"/>
                  </a:cubicBezTo>
                  <a:cubicBezTo>
                    <a:pt x="165" y="6"/>
                    <a:pt x="195" y="0"/>
                    <a:pt x="217" y="14"/>
                  </a:cubicBezTo>
                  <a:cubicBezTo>
                    <a:pt x="448" y="165"/>
                    <a:pt x="448" y="165"/>
                    <a:pt x="448" y="165"/>
                  </a:cubicBezTo>
                  <a:cubicBezTo>
                    <a:pt x="471" y="179"/>
                    <a:pt x="477" y="209"/>
                    <a:pt x="463" y="232"/>
                  </a:cubicBezTo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ṧlîḓe">
              <a:extLst>
                <a:ext uri="{FF2B5EF4-FFF2-40B4-BE49-F238E27FC236}">
                  <a16:creationId xmlns:a16="http://schemas.microsoft.com/office/drawing/2014/main" id="{6DD750D6-A5D3-6E8A-5596-804D086E9C5B}"/>
                </a:ext>
              </a:extLst>
            </p:cNvPr>
            <p:cNvSpPr/>
            <p:nvPr/>
          </p:nvSpPr>
          <p:spPr bwMode="auto">
            <a:xfrm>
              <a:off x="5508608" y="2216486"/>
              <a:ext cx="195511" cy="298412"/>
            </a:xfrm>
            <a:custGeom>
              <a:avLst/>
              <a:gdLst>
                <a:gd name="T0" fmla="*/ 114 w 114"/>
                <a:gd name="T1" fmla="*/ 0 h 174"/>
                <a:gd name="T2" fmla="*/ 0 w 114"/>
                <a:gd name="T3" fmla="*/ 174 h 174"/>
                <a:gd name="T4" fmla="*/ 0 w 114"/>
                <a:gd name="T5" fmla="*/ 174 h 174"/>
                <a:gd name="T6" fmla="*/ 106 w 114"/>
                <a:gd name="T7" fmla="*/ 14 h 174"/>
                <a:gd name="T8" fmla="*/ 114 w 114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74">
                  <a:moveTo>
                    <a:pt x="114" y="0"/>
                  </a:moveTo>
                  <a:lnTo>
                    <a:pt x="0" y="174"/>
                  </a:lnTo>
                  <a:lnTo>
                    <a:pt x="0" y="174"/>
                  </a:lnTo>
                  <a:lnTo>
                    <a:pt x="106" y="14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232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śľíḋe">
              <a:extLst>
                <a:ext uri="{FF2B5EF4-FFF2-40B4-BE49-F238E27FC236}">
                  <a16:creationId xmlns:a16="http://schemas.microsoft.com/office/drawing/2014/main" id="{63549787-0576-4AE8-D3AB-1EFD8A662A62}"/>
                </a:ext>
              </a:extLst>
            </p:cNvPr>
            <p:cNvSpPr/>
            <p:nvPr/>
          </p:nvSpPr>
          <p:spPr bwMode="auto">
            <a:xfrm>
              <a:off x="5508608" y="2216486"/>
              <a:ext cx="195511" cy="298412"/>
            </a:xfrm>
            <a:custGeom>
              <a:avLst/>
              <a:gdLst>
                <a:gd name="T0" fmla="*/ 114 w 114"/>
                <a:gd name="T1" fmla="*/ 0 h 174"/>
                <a:gd name="T2" fmla="*/ 0 w 114"/>
                <a:gd name="T3" fmla="*/ 174 h 174"/>
                <a:gd name="T4" fmla="*/ 0 w 114"/>
                <a:gd name="T5" fmla="*/ 174 h 174"/>
                <a:gd name="T6" fmla="*/ 106 w 114"/>
                <a:gd name="T7" fmla="*/ 14 h 174"/>
                <a:gd name="T8" fmla="*/ 114 w 114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74">
                  <a:moveTo>
                    <a:pt x="114" y="0"/>
                  </a:moveTo>
                  <a:lnTo>
                    <a:pt x="0" y="174"/>
                  </a:lnTo>
                  <a:lnTo>
                    <a:pt x="0" y="174"/>
                  </a:lnTo>
                  <a:lnTo>
                    <a:pt x="106" y="14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Slïḑê">
              <a:extLst>
                <a:ext uri="{FF2B5EF4-FFF2-40B4-BE49-F238E27FC236}">
                  <a16:creationId xmlns:a16="http://schemas.microsoft.com/office/drawing/2014/main" id="{FDADC45D-0E58-07C5-1F46-A64224C43F7E}"/>
                </a:ext>
              </a:extLst>
            </p:cNvPr>
            <p:cNvSpPr/>
            <p:nvPr/>
          </p:nvSpPr>
          <p:spPr bwMode="auto">
            <a:xfrm>
              <a:off x="5690400" y="2194191"/>
              <a:ext cx="29156" cy="46306"/>
            </a:xfrm>
            <a:custGeom>
              <a:avLst/>
              <a:gdLst>
                <a:gd name="T0" fmla="*/ 17 w 17"/>
                <a:gd name="T1" fmla="*/ 0 h 27"/>
                <a:gd name="T2" fmla="*/ 8 w 17"/>
                <a:gd name="T3" fmla="*/ 13 h 27"/>
                <a:gd name="T4" fmla="*/ 0 w 17"/>
                <a:gd name="T5" fmla="*/ 27 h 27"/>
                <a:gd name="T6" fmla="*/ 17 w 17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7">
                  <a:moveTo>
                    <a:pt x="17" y="0"/>
                  </a:moveTo>
                  <a:lnTo>
                    <a:pt x="8" y="13"/>
                  </a:lnTo>
                  <a:lnTo>
                    <a:pt x="0" y="2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8B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s1íďe">
              <a:extLst>
                <a:ext uri="{FF2B5EF4-FFF2-40B4-BE49-F238E27FC236}">
                  <a16:creationId xmlns:a16="http://schemas.microsoft.com/office/drawing/2014/main" id="{A4A0AC19-CC6A-8991-2593-C8703ABA56FF}"/>
                </a:ext>
              </a:extLst>
            </p:cNvPr>
            <p:cNvSpPr/>
            <p:nvPr/>
          </p:nvSpPr>
          <p:spPr bwMode="auto">
            <a:xfrm>
              <a:off x="5690400" y="2194191"/>
              <a:ext cx="29156" cy="46306"/>
            </a:xfrm>
            <a:custGeom>
              <a:avLst/>
              <a:gdLst>
                <a:gd name="T0" fmla="*/ 17 w 17"/>
                <a:gd name="T1" fmla="*/ 0 h 27"/>
                <a:gd name="T2" fmla="*/ 8 w 17"/>
                <a:gd name="T3" fmla="*/ 13 h 27"/>
                <a:gd name="T4" fmla="*/ 0 w 17"/>
                <a:gd name="T5" fmla="*/ 27 h 27"/>
                <a:gd name="T6" fmla="*/ 17 w 17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7">
                  <a:moveTo>
                    <a:pt x="17" y="0"/>
                  </a:moveTo>
                  <a:lnTo>
                    <a:pt x="8" y="13"/>
                  </a:lnTo>
                  <a:lnTo>
                    <a:pt x="0" y="27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$ľîďé">
              <a:extLst>
                <a:ext uri="{FF2B5EF4-FFF2-40B4-BE49-F238E27FC236}">
                  <a16:creationId xmlns:a16="http://schemas.microsoft.com/office/drawing/2014/main" id="{3DF6182A-96B1-5D91-DCD4-FC0B285C0D0E}"/>
                </a:ext>
              </a:extLst>
            </p:cNvPr>
            <p:cNvSpPr/>
            <p:nvPr/>
          </p:nvSpPr>
          <p:spPr bwMode="auto">
            <a:xfrm>
              <a:off x="5508608" y="2151315"/>
              <a:ext cx="1353146" cy="1087318"/>
            </a:xfrm>
            <a:custGeom>
              <a:avLst/>
              <a:gdLst>
                <a:gd name="T0" fmla="*/ 67 w 379"/>
                <a:gd name="T1" fmla="*/ 0 h 305"/>
                <a:gd name="T2" fmla="*/ 59 w 379"/>
                <a:gd name="T3" fmla="*/ 12 h 305"/>
                <a:gd name="T4" fmla="*/ 51 w 379"/>
                <a:gd name="T5" fmla="*/ 25 h 305"/>
                <a:gd name="T6" fmla="*/ 0 w 379"/>
                <a:gd name="T7" fmla="*/ 102 h 305"/>
                <a:gd name="T8" fmla="*/ 313 w 379"/>
                <a:gd name="T9" fmla="*/ 305 h 305"/>
                <a:gd name="T10" fmla="*/ 379 w 379"/>
                <a:gd name="T11" fmla="*/ 203 h 305"/>
                <a:gd name="T12" fmla="*/ 67 w 379"/>
                <a:gd name="T1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305">
                  <a:moveTo>
                    <a:pt x="67" y="0"/>
                  </a:moveTo>
                  <a:cubicBezTo>
                    <a:pt x="59" y="12"/>
                    <a:pt x="59" y="12"/>
                    <a:pt x="59" y="12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08" y="164"/>
                    <a:pt x="212" y="232"/>
                    <a:pt x="313" y="305"/>
                  </a:cubicBezTo>
                  <a:cubicBezTo>
                    <a:pt x="379" y="203"/>
                    <a:pt x="379" y="203"/>
                    <a:pt x="379" y="203"/>
                  </a:cubicBezTo>
                  <a:cubicBezTo>
                    <a:pt x="278" y="130"/>
                    <a:pt x="174" y="62"/>
                    <a:pt x="67" y="0"/>
                  </a:cubicBezTo>
                </a:path>
              </a:pathLst>
            </a:custGeom>
            <a:solidFill>
              <a:srgbClr val="BBC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ṡľïḍé">
              <a:extLst>
                <a:ext uri="{FF2B5EF4-FFF2-40B4-BE49-F238E27FC236}">
                  <a16:creationId xmlns:a16="http://schemas.microsoft.com/office/drawing/2014/main" id="{CA16B035-41FD-3954-08A8-B1E33E1B7DC7}"/>
                </a:ext>
              </a:extLst>
            </p:cNvPr>
            <p:cNvSpPr/>
            <p:nvPr/>
          </p:nvSpPr>
          <p:spPr bwMode="auto">
            <a:xfrm>
              <a:off x="6139733" y="1885489"/>
              <a:ext cx="764896" cy="586534"/>
            </a:xfrm>
            <a:custGeom>
              <a:avLst/>
              <a:gdLst>
                <a:gd name="T0" fmla="*/ 168 w 214"/>
                <a:gd name="T1" fmla="*/ 159 h 165"/>
                <a:gd name="T2" fmla="*/ 13 w 214"/>
                <a:gd name="T3" fmla="*/ 58 h 165"/>
                <a:gd name="T4" fmla="*/ 7 w 214"/>
                <a:gd name="T5" fmla="*/ 27 h 165"/>
                <a:gd name="T6" fmla="*/ 15 w 214"/>
                <a:gd name="T7" fmla="*/ 13 h 165"/>
                <a:gd name="T8" fmla="*/ 46 w 214"/>
                <a:gd name="T9" fmla="*/ 7 h 165"/>
                <a:gd name="T10" fmla="*/ 201 w 214"/>
                <a:gd name="T11" fmla="*/ 108 h 165"/>
                <a:gd name="T12" fmla="*/ 208 w 214"/>
                <a:gd name="T13" fmla="*/ 138 h 165"/>
                <a:gd name="T14" fmla="*/ 199 w 214"/>
                <a:gd name="T15" fmla="*/ 152 h 165"/>
                <a:gd name="T16" fmla="*/ 168 w 214"/>
                <a:gd name="T17" fmla="*/ 15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165">
                  <a:moveTo>
                    <a:pt x="168" y="159"/>
                  </a:moveTo>
                  <a:cubicBezTo>
                    <a:pt x="13" y="58"/>
                    <a:pt x="13" y="58"/>
                    <a:pt x="13" y="58"/>
                  </a:cubicBezTo>
                  <a:cubicBezTo>
                    <a:pt x="3" y="51"/>
                    <a:pt x="0" y="37"/>
                    <a:pt x="7" y="27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22" y="3"/>
                    <a:pt x="36" y="0"/>
                    <a:pt x="46" y="7"/>
                  </a:cubicBezTo>
                  <a:cubicBezTo>
                    <a:pt x="201" y="108"/>
                    <a:pt x="201" y="108"/>
                    <a:pt x="201" y="108"/>
                  </a:cubicBezTo>
                  <a:cubicBezTo>
                    <a:pt x="211" y="114"/>
                    <a:pt x="214" y="128"/>
                    <a:pt x="208" y="138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192" y="162"/>
                    <a:pt x="178" y="165"/>
                    <a:pt x="168" y="159"/>
                  </a:cubicBezTo>
                  <a:close/>
                </a:path>
              </a:pathLst>
            </a:custGeom>
            <a:solidFill>
              <a:srgbClr val="D6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şliďé">
              <a:extLst>
                <a:ext uri="{FF2B5EF4-FFF2-40B4-BE49-F238E27FC236}">
                  <a16:creationId xmlns:a16="http://schemas.microsoft.com/office/drawing/2014/main" id="{A8D56A5A-BF49-77DD-99EF-5A6FE1F7EBD8}"/>
                </a:ext>
              </a:extLst>
            </p:cNvPr>
            <p:cNvSpPr/>
            <p:nvPr/>
          </p:nvSpPr>
          <p:spPr bwMode="auto">
            <a:xfrm>
              <a:off x="5494888" y="2657245"/>
              <a:ext cx="998138" cy="667141"/>
            </a:xfrm>
            <a:custGeom>
              <a:avLst/>
              <a:gdLst>
                <a:gd name="T0" fmla="*/ 6 w 280"/>
                <a:gd name="T1" fmla="*/ 0 h 187"/>
                <a:gd name="T2" fmla="*/ 12 w 280"/>
                <a:gd name="T3" fmla="*/ 26 h 187"/>
                <a:gd name="T4" fmla="*/ 253 w 280"/>
                <a:gd name="T5" fmla="*/ 183 h 187"/>
                <a:gd name="T6" fmla="*/ 264 w 280"/>
                <a:gd name="T7" fmla="*/ 187 h 187"/>
                <a:gd name="T8" fmla="*/ 280 w 280"/>
                <a:gd name="T9" fmla="*/ 178 h 187"/>
                <a:gd name="T10" fmla="*/ 6 w 280"/>
                <a:gd name="T1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87">
                  <a:moveTo>
                    <a:pt x="6" y="0"/>
                  </a:moveTo>
                  <a:cubicBezTo>
                    <a:pt x="0" y="8"/>
                    <a:pt x="3" y="20"/>
                    <a:pt x="12" y="26"/>
                  </a:cubicBezTo>
                  <a:cubicBezTo>
                    <a:pt x="253" y="183"/>
                    <a:pt x="253" y="183"/>
                    <a:pt x="253" y="183"/>
                  </a:cubicBezTo>
                  <a:cubicBezTo>
                    <a:pt x="256" y="186"/>
                    <a:pt x="260" y="187"/>
                    <a:pt x="264" y="187"/>
                  </a:cubicBezTo>
                  <a:cubicBezTo>
                    <a:pt x="270" y="187"/>
                    <a:pt x="276" y="183"/>
                    <a:pt x="280" y="178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CC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ṩ1ídé">
              <a:extLst>
                <a:ext uri="{FF2B5EF4-FFF2-40B4-BE49-F238E27FC236}">
                  <a16:creationId xmlns:a16="http://schemas.microsoft.com/office/drawing/2014/main" id="{676E83CF-628B-990E-7612-DE4B8E003C99}"/>
                </a:ext>
              </a:extLst>
            </p:cNvPr>
            <p:cNvSpPr/>
            <p:nvPr/>
          </p:nvSpPr>
          <p:spPr bwMode="auto">
            <a:xfrm>
              <a:off x="6739988" y="2233636"/>
              <a:ext cx="82321" cy="65170"/>
            </a:xfrm>
            <a:custGeom>
              <a:avLst/>
              <a:gdLst>
                <a:gd name="T0" fmla="*/ 17 w 23"/>
                <a:gd name="T1" fmla="*/ 17 h 18"/>
                <a:gd name="T2" fmla="*/ 2 w 23"/>
                <a:gd name="T3" fmla="*/ 7 h 18"/>
                <a:gd name="T4" fmla="*/ 1 w 23"/>
                <a:gd name="T5" fmla="*/ 2 h 18"/>
                <a:gd name="T6" fmla="*/ 5 w 23"/>
                <a:gd name="T7" fmla="*/ 1 h 18"/>
                <a:gd name="T8" fmla="*/ 20 w 23"/>
                <a:gd name="T9" fmla="*/ 11 h 18"/>
                <a:gd name="T10" fmla="*/ 22 w 23"/>
                <a:gd name="T11" fmla="*/ 16 h 18"/>
                <a:gd name="T12" fmla="*/ 17 w 23"/>
                <a:gd name="T13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8">
                  <a:moveTo>
                    <a:pt x="17" y="1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2" y="12"/>
                    <a:pt x="23" y="14"/>
                    <a:pt x="22" y="16"/>
                  </a:cubicBezTo>
                  <a:cubicBezTo>
                    <a:pt x="20" y="17"/>
                    <a:pt x="18" y="18"/>
                    <a:pt x="17" y="17"/>
                  </a:cubicBez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ṧḻiḑè">
              <a:extLst>
                <a:ext uri="{FF2B5EF4-FFF2-40B4-BE49-F238E27FC236}">
                  <a16:creationId xmlns:a16="http://schemas.microsoft.com/office/drawing/2014/main" id="{CBCF57A9-B7FA-E5C4-2C67-CCE8A1007D15}"/>
                </a:ext>
              </a:extLst>
            </p:cNvPr>
            <p:cNvSpPr/>
            <p:nvPr/>
          </p:nvSpPr>
          <p:spPr bwMode="auto">
            <a:xfrm>
              <a:off x="6714262" y="2269652"/>
              <a:ext cx="82321" cy="60026"/>
            </a:xfrm>
            <a:custGeom>
              <a:avLst/>
              <a:gdLst>
                <a:gd name="T0" fmla="*/ 17 w 23"/>
                <a:gd name="T1" fmla="*/ 16 h 17"/>
                <a:gd name="T2" fmla="*/ 2 w 23"/>
                <a:gd name="T3" fmla="*/ 7 h 17"/>
                <a:gd name="T4" fmla="*/ 1 w 23"/>
                <a:gd name="T5" fmla="*/ 2 h 17"/>
                <a:gd name="T6" fmla="*/ 6 w 23"/>
                <a:gd name="T7" fmla="*/ 1 h 17"/>
                <a:gd name="T8" fmla="*/ 21 w 23"/>
                <a:gd name="T9" fmla="*/ 11 h 17"/>
                <a:gd name="T10" fmla="*/ 22 w 23"/>
                <a:gd name="T11" fmla="*/ 15 h 17"/>
                <a:gd name="T12" fmla="*/ 17 w 23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7">
                  <a:moveTo>
                    <a:pt x="17" y="16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3" y="12"/>
                    <a:pt x="23" y="14"/>
                    <a:pt x="22" y="15"/>
                  </a:cubicBezTo>
                  <a:cubicBezTo>
                    <a:pt x="21" y="17"/>
                    <a:pt x="19" y="17"/>
                    <a:pt x="17" y="16"/>
                  </a:cubicBez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sḻiḓé">
              <a:extLst>
                <a:ext uri="{FF2B5EF4-FFF2-40B4-BE49-F238E27FC236}">
                  <a16:creationId xmlns:a16="http://schemas.microsoft.com/office/drawing/2014/main" id="{250A50E0-131D-AD52-45A3-7B2BF050C4CE}"/>
                </a:ext>
              </a:extLst>
            </p:cNvPr>
            <p:cNvSpPr/>
            <p:nvPr/>
          </p:nvSpPr>
          <p:spPr bwMode="auto">
            <a:xfrm>
              <a:off x="4498465" y="1266369"/>
              <a:ext cx="3668413" cy="2416454"/>
            </a:xfrm>
            <a:custGeom>
              <a:avLst/>
              <a:gdLst>
                <a:gd name="T0" fmla="*/ 7 w 1028"/>
                <a:gd name="T1" fmla="*/ 24 h 679"/>
                <a:gd name="T2" fmla="*/ 1006 w 1028"/>
                <a:gd name="T3" fmla="*/ 675 h 679"/>
                <a:gd name="T4" fmla="*/ 1020 w 1028"/>
                <a:gd name="T5" fmla="*/ 675 h 679"/>
                <a:gd name="T6" fmla="*/ 1028 w 1028"/>
                <a:gd name="T7" fmla="*/ 667 h 679"/>
                <a:gd name="T8" fmla="*/ 6 w 1028"/>
                <a:gd name="T9" fmla="*/ 0 h 679"/>
                <a:gd name="T10" fmla="*/ 2 w 1028"/>
                <a:gd name="T11" fmla="*/ 11 h 679"/>
                <a:gd name="T12" fmla="*/ 7 w 1028"/>
                <a:gd name="T13" fmla="*/ 24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679">
                  <a:moveTo>
                    <a:pt x="7" y="24"/>
                  </a:moveTo>
                  <a:cubicBezTo>
                    <a:pt x="363" y="202"/>
                    <a:pt x="700" y="422"/>
                    <a:pt x="1006" y="675"/>
                  </a:cubicBezTo>
                  <a:cubicBezTo>
                    <a:pt x="1010" y="679"/>
                    <a:pt x="1016" y="679"/>
                    <a:pt x="1020" y="675"/>
                  </a:cubicBezTo>
                  <a:cubicBezTo>
                    <a:pt x="1023" y="672"/>
                    <a:pt x="1026" y="669"/>
                    <a:pt x="1028" y="667"/>
                  </a:cubicBezTo>
                  <a:cubicBezTo>
                    <a:pt x="715" y="406"/>
                    <a:pt x="370" y="181"/>
                    <a:pt x="6" y="0"/>
                  </a:cubicBezTo>
                  <a:cubicBezTo>
                    <a:pt x="4" y="4"/>
                    <a:pt x="3" y="8"/>
                    <a:pt x="2" y="11"/>
                  </a:cubicBezTo>
                  <a:cubicBezTo>
                    <a:pt x="0" y="16"/>
                    <a:pt x="2" y="22"/>
                    <a:pt x="7" y="24"/>
                  </a:cubicBez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śľîdê">
              <a:extLst>
                <a:ext uri="{FF2B5EF4-FFF2-40B4-BE49-F238E27FC236}">
                  <a16:creationId xmlns:a16="http://schemas.microsoft.com/office/drawing/2014/main" id="{821C2851-9BB5-6FF4-9EF4-697CB4DC0C12}"/>
                </a:ext>
              </a:extLst>
            </p:cNvPr>
            <p:cNvSpPr/>
            <p:nvPr/>
          </p:nvSpPr>
          <p:spPr bwMode="auto">
            <a:xfrm>
              <a:off x="4366410" y="1316105"/>
              <a:ext cx="3761024" cy="2623970"/>
            </a:xfrm>
            <a:custGeom>
              <a:avLst/>
              <a:gdLst>
                <a:gd name="T0" fmla="*/ 968 w 1054"/>
                <a:gd name="T1" fmla="*/ 731 h 737"/>
                <a:gd name="T2" fmla="*/ 10 w 1054"/>
                <a:gd name="T3" fmla="*/ 107 h 737"/>
                <a:gd name="T4" fmla="*/ 2 w 1054"/>
                <a:gd name="T5" fmla="*/ 93 h 737"/>
                <a:gd name="T6" fmla="*/ 35 w 1054"/>
                <a:gd name="T7" fmla="*/ 6 h 737"/>
                <a:gd name="T8" fmla="*/ 51 w 1054"/>
                <a:gd name="T9" fmla="*/ 3 h 737"/>
                <a:gd name="T10" fmla="*/ 1047 w 1054"/>
                <a:gd name="T11" fmla="*/ 652 h 737"/>
                <a:gd name="T12" fmla="*/ 1050 w 1054"/>
                <a:gd name="T13" fmla="*/ 668 h 737"/>
                <a:gd name="T14" fmla="*/ 985 w 1054"/>
                <a:gd name="T15" fmla="*/ 733 h 737"/>
                <a:gd name="T16" fmla="*/ 968 w 1054"/>
                <a:gd name="T17" fmla="*/ 731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4" h="737">
                  <a:moveTo>
                    <a:pt x="968" y="731"/>
                  </a:moveTo>
                  <a:cubicBezTo>
                    <a:pt x="674" y="488"/>
                    <a:pt x="351" y="278"/>
                    <a:pt x="10" y="107"/>
                  </a:cubicBezTo>
                  <a:cubicBezTo>
                    <a:pt x="4" y="104"/>
                    <a:pt x="0" y="97"/>
                    <a:pt x="2" y="93"/>
                  </a:cubicBezTo>
                  <a:cubicBezTo>
                    <a:pt x="13" y="64"/>
                    <a:pt x="24" y="35"/>
                    <a:pt x="35" y="6"/>
                  </a:cubicBezTo>
                  <a:cubicBezTo>
                    <a:pt x="37" y="1"/>
                    <a:pt x="44" y="0"/>
                    <a:pt x="51" y="3"/>
                  </a:cubicBezTo>
                  <a:cubicBezTo>
                    <a:pt x="405" y="181"/>
                    <a:pt x="741" y="399"/>
                    <a:pt x="1047" y="652"/>
                  </a:cubicBezTo>
                  <a:cubicBezTo>
                    <a:pt x="1052" y="657"/>
                    <a:pt x="1054" y="664"/>
                    <a:pt x="1050" y="668"/>
                  </a:cubicBezTo>
                  <a:cubicBezTo>
                    <a:pt x="1028" y="689"/>
                    <a:pt x="1007" y="711"/>
                    <a:pt x="985" y="733"/>
                  </a:cubicBezTo>
                  <a:cubicBezTo>
                    <a:pt x="981" y="737"/>
                    <a:pt x="973" y="736"/>
                    <a:pt x="968" y="731"/>
                  </a:cubicBezTo>
                  <a:close/>
                </a:path>
              </a:pathLst>
            </a:custGeom>
            <a:solidFill>
              <a:srgbClr val="4949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Sḷîḋé">
              <a:extLst>
                <a:ext uri="{FF2B5EF4-FFF2-40B4-BE49-F238E27FC236}">
                  <a16:creationId xmlns:a16="http://schemas.microsoft.com/office/drawing/2014/main" id="{BA23B175-9A98-B86E-01FB-011A139E2DAC}"/>
                </a:ext>
              </a:extLst>
            </p:cNvPr>
            <p:cNvSpPr/>
            <p:nvPr/>
          </p:nvSpPr>
          <p:spPr bwMode="auto">
            <a:xfrm>
              <a:off x="4459020" y="1400140"/>
              <a:ext cx="3568943" cy="2450754"/>
            </a:xfrm>
            <a:custGeom>
              <a:avLst/>
              <a:gdLst>
                <a:gd name="T0" fmla="*/ 946 w 1000"/>
                <a:gd name="T1" fmla="*/ 688 h 688"/>
                <a:gd name="T2" fmla="*/ 0 w 1000"/>
                <a:gd name="T3" fmla="*/ 72 h 688"/>
                <a:gd name="T4" fmla="*/ 28 w 1000"/>
                <a:gd name="T5" fmla="*/ 0 h 688"/>
                <a:gd name="T6" fmla="*/ 1000 w 1000"/>
                <a:gd name="T7" fmla="*/ 634 h 688"/>
                <a:gd name="T8" fmla="*/ 946 w 1000"/>
                <a:gd name="T9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0" h="688">
                  <a:moveTo>
                    <a:pt x="946" y="688"/>
                  </a:moveTo>
                  <a:cubicBezTo>
                    <a:pt x="655" y="449"/>
                    <a:pt x="336" y="241"/>
                    <a:pt x="0" y="72"/>
                  </a:cubicBezTo>
                  <a:cubicBezTo>
                    <a:pt x="9" y="48"/>
                    <a:pt x="19" y="24"/>
                    <a:pt x="28" y="0"/>
                  </a:cubicBezTo>
                  <a:cubicBezTo>
                    <a:pt x="374" y="174"/>
                    <a:pt x="701" y="388"/>
                    <a:pt x="1000" y="634"/>
                  </a:cubicBezTo>
                  <a:cubicBezTo>
                    <a:pt x="982" y="652"/>
                    <a:pt x="964" y="670"/>
                    <a:pt x="946" y="688"/>
                  </a:cubicBezTo>
                  <a:close/>
                </a:path>
              </a:pathLst>
            </a:custGeom>
            <a:solidFill>
              <a:srgbClr val="9A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ṣlíḓè">
              <a:extLst>
                <a:ext uri="{FF2B5EF4-FFF2-40B4-BE49-F238E27FC236}">
                  <a16:creationId xmlns:a16="http://schemas.microsoft.com/office/drawing/2014/main" id="{D7DC3E20-406D-B58C-DAF1-F5898CBE9981}"/>
                </a:ext>
              </a:extLst>
            </p:cNvPr>
            <p:cNvSpPr/>
            <p:nvPr/>
          </p:nvSpPr>
          <p:spPr bwMode="auto">
            <a:xfrm>
              <a:off x="4520761" y="1170328"/>
              <a:ext cx="3707858" cy="2469619"/>
            </a:xfrm>
            <a:custGeom>
              <a:avLst/>
              <a:gdLst>
                <a:gd name="T0" fmla="*/ 0 w 1039"/>
                <a:gd name="T1" fmla="*/ 27 h 694"/>
                <a:gd name="T2" fmla="*/ 1022 w 1039"/>
                <a:gd name="T3" fmla="*/ 694 h 694"/>
                <a:gd name="T4" fmla="*/ 1026 w 1039"/>
                <a:gd name="T5" fmla="*/ 690 h 694"/>
                <a:gd name="T6" fmla="*/ 1012 w 1039"/>
                <a:gd name="T7" fmla="*/ 634 h 694"/>
                <a:gd name="T8" fmla="*/ 58 w 1039"/>
                <a:gd name="T9" fmla="*/ 13 h 694"/>
                <a:gd name="T10" fmla="*/ 1 w 1039"/>
                <a:gd name="T11" fmla="*/ 23 h 694"/>
                <a:gd name="T12" fmla="*/ 0 w 1039"/>
                <a:gd name="T13" fmla="*/ 27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9" h="694">
                  <a:moveTo>
                    <a:pt x="0" y="27"/>
                  </a:moveTo>
                  <a:cubicBezTo>
                    <a:pt x="364" y="208"/>
                    <a:pt x="709" y="433"/>
                    <a:pt x="1022" y="694"/>
                  </a:cubicBezTo>
                  <a:cubicBezTo>
                    <a:pt x="1023" y="693"/>
                    <a:pt x="1025" y="691"/>
                    <a:pt x="1026" y="690"/>
                  </a:cubicBezTo>
                  <a:cubicBezTo>
                    <a:pt x="1039" y="677"/>
                    <a:pt x="1033" y="652"/>
                    <a:pt x="1012" y="634"/>
                  </a:cubicBezTo>
                  <a:cubicBezTo>
                    <a:pt x="718" y="394"/>
                    <a:pt x="397" y="185"/>
                    <a:pt x="58" y="13"/>
                  </a:cubicBezTo>
                  <a:cubicBezTo>
                    <a:pt x="34" y="0"/>
                    <a:pt x="8" y="5"/>
                    <a:pt x="1" y="23"/>
                  </a:cubicBezTo>
                  <a:cubicBezTo>
                    <a:pt x="1" y="24"/>
                    <a:pt x="0" y="26"/>
                    <a:pt x="0" y="27"/>
                  </a:cubicBezTo>
                  <a:close/>
                </a:path>
              </a:pathLst>
            </a:custGeom>
            <a:solidFill>
              <a:srgbClr val="FB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ṥ1îḓe">
              <a:extLst>
                <a:ext uri="{FF2B5EF4-FFF2-40B4-BE49-F238E27FC236}">
                  <a16:creationId xmlns:a16="http://schemas.microsoft.com/office/drawing/2014/main" id="{9FAF47DA-496B-F00E-AE3D-DAC35E07C900}"/>
                </a:ext>
              </a:extLst>
            </p:cNvPr>
            <p:cNvSpPr/>
            <p:nvPr/>
          </p:nvSpPr>
          <p:spPr bwMode="auto">
            <a:xfrm>
              <a:off x="3963381" y="3835458"/>
              <a:ext cx="2054586" cy="1852214"/>
            </a:xfrm>
            <a:custGeom>
              <a:avLst/>
              <a:gdLst>
                <a:gd name="T0" fmla="*/ 866 w 1198"/>
                <a:gd name="T1" fmla="*/ 1080 h 1080"/>
                <a:gd name="T2" fmla="*/ 0 w 1198"/>
                <a:gd name="T3" fmla="*/ 472 h 1080"/>
                <a:gd name="T4" fmla="*/ 333 w 1198"/>
                <a:gd name="T5" fmla="*/ 0 h 1080"/>
                <a:gd name="T6" fmla="*/ 1198 w 1198"/>
                <a:gd name="T7" fmla="*/ 609 h 1080"/>
                <a:gd name="T8" fmla="*/ 866 w 1198"/>
                <a:gd name="T9" fmla="*/ 108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8" h="1080">
                  <a:moveTo>
                    <a:pt x="866" y="1080"/>
                  </a:moveTo>
                  <a:lnTo>
                    <a:pt x="0" y="472"/>
                  </a:lnTo>
                  <a:lnTo>
                    <a:pt x="333" y="0"/>
                  </a:lnTo>
                  <a:lnTo>
                    <a:pt x="1198" y="609"/>
                  </a:lnTo>
                  <a:lnTo>
                    <a:pt x="866" y="1080"/>
                  </a:lnTo>
                  <a:close/>
                </a:path>
              </a:pathLst>
            </a:custGeom>
            <a:solidFill>
              <a:srgbClr val="242630">
                <a:alpha val="26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$ḷiḓe">
              <a:extLst>
                <a:ext uri="{FF2B5EF4-FFF2-40B4-BE49-F238E27FC236}">
                  <a16:creationId xmlns:a16="http://schemas.microsoft.com/office/drawing/2014/main" id="{2EA5DE4F-0249-EB32-5B39-169BA42E9BB8}"/>
                </a:ext>
              </a:extLst>
            </p:cNvPr>
            <p:cNvSpPr/>
            <p:nvPr/>
          </p:nvSpPr>
          <p:spPr bwMode="auto">
            <a:xfrm>
              <a:off x="4069712" y="3832028"/>
              <a:ext cx="1934535" cy="1730449"/>
            </a:xfrm>
            <a:custGeom>
              <a:avLst/>
              <a:gdLst>
                <a:gd name="T0" fmla="*/ 0 w 1128"/>
                <a:gd name="T1" fmla="*/ 432 h 1009"/>
                <a:gd name="T2" fmla="*/ 306 w 1128"/>
                <a:gd name="T3" fmla="*/ 0 h 1009"/>
                <a:gd name="T4" fmla="*/ 1128 w 1128"/>
                <a:gd name="T5" fmla="*/ 578 h 1009"/>
                <a:gd name="T6" fmla="*/ 822 w 1128"/>
                <a:gd name="T7" fmla="*/ 1009 h 1009"/>
                <a:gd name="T8" fmla="*/ 0 w 1128"/>
                <a:gd name="T9" fmla="*/ 432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1009">
                  <a:moveTo>
                    <a:pt x="0" y="432"/>
                  </a:moveTo>
                  <a:lnTo>
                    <a:pt x="306" y="0"/>
                  </a:lnTo>
                  <a:lnTo>
                    <a:pt x="1128" y="578"/>
                  </a:lnTo>
                  <a:lnTo>
                    <a:pt x="822" y="1009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34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ṩlîḋé">
              <a:extLst>
                <a:ext uri="{FF2B5EF4-FFF2-40B4-BE49-F238E27FC236}">
                  <a16:creationId xmlns:a16="http://schemas.microsoft.com/office/drawing/2014/main" id="{2A023086-E795-078D-1C0D-B36DCDAD9A77}"/>
                </a:ext>
              </a:extLst>
            </p:cNvPr>
            <p:cNvSpPr/>
            <p:nvPr/>
          </p:nvSpPr>
          <p:spPr bwMode="auto">
            <a:xfrm>
              <a:off x="4069712" y="3832028"/>
              <a:ext cx="1934535" cy="1730449"/>
            </a:xfrm>
            <a:custGeom>
              <a:avLst/>
              <a:gdLst>
                <a:gd name="T0" fmla="*/ 0 w 1128"/>
                <a:gd name="T1" fmla="*/ 432 h 1009"/>
                <a:gd name="T2" fmla="*/ 306 w 1128"/>
                <a:gd name="T3" fmla="*/ 0 h 1009"/>
                <a:gd name="T4" fmla="*/ 1128 w 1128"/>
                <a:gd name="T5" fmla="*/ 578 h 1009"/>
                <a:gd name="T6" fmla="*/ 822 w 1128"/>
                <a:gd name="T7" fmla="*/ 1009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8" h="1009">
                  <a:moveTo>
                    <a:pt x="0" y="432"/>
                  </a:moveTo>
                  <a:lnTo>
                    <a:pt x="306" y="0"/>
                  </a:lnTo>
                  <a:lnTo>
                    <a:pt x="1128" y="578"/>
                  </a:lnTo>
                  <a:lnTo>
                    <a:pt x="822" y="10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ŝľíḓe">
              <a:extLst>
                <a:ext uri="{FF2B5EF4-FFF2-40B4-BE49-F238E27FC236}">
                  <a16:creationId xmlns:a16="http://schemas.microsoft.com/office/drawing/2014/main" id="{76165480-CA9F-D893-059C-DAA2CCE89FF9}"/>
                </a:ext>
              </a:extLst>
            </p:cNvPr>
            <p:cNvSpPr/>
            <p:nvPr/>
          </p:nvSpPr>
          <p:spPr bwMode="auto">
            <a:xfrm>
              <a:off x="4241213" y="3808018"/>
              <a:ext cx="1106184" cy="1118188"/>
            </a:xfrm>
            <a:custGeom>
              <a:avLst/>
              <a:gdLst>
                <a:gd name="T0" fmla="*/ 132 w 310"/>
                <a:gd name="T1" fmla="*/ 0 h 314"/>
                <a:gd name="T2" fmla="*/ 310 w 310"/>
                <a:gd name="T3" fmla="*/ 126 h 314"/>
                <a:gd name="T4" fmla="*/ 178 w 310"/>
                <a:gd name="T5" fmla="*/ 314 h 314"/>
                <a:gd name="T6" fmla="*/ 0 w 310"/>
                <a:gd name="T7" fmla="*/ 188 h 314"/>
                <a:gd name="T8" fmla="*/ 132 w 310"/>
                <a:gd name="T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314">
                  <a:moveTo>
                    <a:pt x="132" y="0"/>
                  </a:moveTo>
                  <a:cubicBezTo>
                    <a:pt x="132" y="0"/>
                    <a:pt x="292" y="43"/>
                    <a:pt x="310" y="126"/>
                  </a:cubicBezTo>
                  <a:cubicBezTo>
                    <a:pt x="178" y="314"/>
                    <a:pt x="178" y="314"/>
                    <a:pt x="178" y="314"/>
                  </a:cubicBezTo>
                  <a:cubicBezTo>
                    <a:pt x="0" y="188"/>
                    <a:pt x="0" y="188"/>
                    <a:pt x="0" y="188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śļíḑe">
              <a:extLst>
                <a:ext uri="{FF2B5EF4-FFF2-40B4-BE49-F238E27FC236}">
                  <a16:creationId xmlns:a16="http://schemas.microsoft.com/office/drawing/2014/main" id="{FAF47051-44E5-1300-DA6C-227B9E28B5E8}"/>
                </a:ext>
              </a:extLst>
            </p:cNvPr>
            <p:cNvSpPr/>
            <p:nvPr/>
          </p:nvSpPr>
          <p:spPr bwMode="auto">
            <a:xfrm>
              <a:off x="4194908" y="4476873"/>
              <a:ext cx="682575" cy="512789"/>
            </a:xfrm>
            <a:custGeom>
              <a:avLst/>
              <a:gdLst>
                <a:gd name="T0" fmla="*/ 13 w 191"/>
                <a:gd name="T1" fmla="*/ 0 h 144"/>
                <a:gd name="T2" fmla="*/ 191 w 191"/>
                <a:gd name="T3" fmla="*/ 126 h 144"/>
                <a:gd name="T4" fmla="*/ 179 w 191"/>
                <a:gd name="T5" fmla="*/ 144 h 144"/>
                <a:gd name="T6" fmla="*/ 0 w 191"/>
                <a:gd name="T7" fmla="*/ 18 h 144"/>
                <a:gd name="T8" fmla="*/ 13 w 191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44">
                  <a:moveTo>
                    <a:pt x="13" y="0"/>
                  </a:moveTo>
                  <a:cubicBezTo>
                    <a:pt x="13" y="0"/>
                    <a:pt x="173" y="43"/>
                    <a:pt x="191" y="126"/>
                  </a:cubicBezTo>
                  <a:cubicBezTo>
                    <a:pt x="179" y="144"/>
                    <a:pt x="179" y="144"/>
                    <a:pt x="179" y="144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D4E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ŝlíde">
              <a:extLst>
                <a:ext uri="{FF2B5EF4-FFF2-40B4-BE49-F238E27FC236}">
                  <a16:creationId xmlns:a16="http://schemas.microsoft.com/office/drawing/2014/main" id="{F8609138-98CD-9BA3-00E3-7C59B8B76AF6}"/>
                </a:ext>
              </a:extLst>
            </p:cNvPr>
            <p:cNvSpPr/>
            <p:nvPr/>
          </p:nvSpPr>
          <p:spPr bwMode="auto">
            <a:xfrm>
              <a:off x="4676826" y="3928069"/>
              <a:ext cx="293268" cy="221237"/>
            </a:xfrm>
            <a:custGeom>
              <a:avLst/>
              <a:gdLst>
                <a:gd name="T0" fmla="*/ 158 w 171"/>
                <a:gd name="T1" fmla="*/ 129 h 129"/>
                <a:gd name="T2" fmla="*/ 0 w 171"/>
                <a:gd name="T3" fmla="*/ 19 h 129"/>
                <a:gd name="T4" fmla="*/ 15 w 171"/>
                <a:gd name="T5" fmla="*/ 0 h 129"/>
                <a:gd name="T6" fmla="*/ 171 w 171"/>
                <a:gd name="T7" fmla="*/ 110 h 129"/>
                <a:gd name="T8" fmla="*/ 158 w 171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29">
                  <a:moveTo>
                    <a:pt x="158" y="129"/>
                  </a:moveTo>
                  <a:lnTo>
                    <a:pt x="0" y="19"/>
                  </a:lnTo>
                  <a:lnTo>
                    <a:pt x="15" y="0"/>
                  </a:lnTo>
                  <a:lnTo>
                    <a:pt x="171" y="110"/>
                  </a:lnTo>
                  <a:lnTo>
                    <a:pt x="158" y="129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sļiďê">
              <a:extLst>
                <a:ext uri="{FF2B5EF4-FFF2-40B4-BE49-F238E27FC236}">
                  <a16:creationId xmlns:a16="http://schemas.microsoft.com/office/drawing/2014/main" id="{93B93BF2-F913-D463-7371-117248EC7A32}"/>
                </a:ext>
              </a:extLst>
            </p:cNvPr>
            <p:cNvSpPr/>
            <p:nvPr/>
          </p:nvSpPr>
          <p:spPr bwMode="auto">
            <a:xfrm>
              <a:off x="4616802" y="4017249"/>
              <a:ext cx="152637" cy="128627"/>
            </a:xfrm>
            <a:custGeom>
              <a:avLst/>
              <a:gdLst>
                <a:gd name="T0" fmla="*/ 77 w 89"/>
                <a:gd name="T1" fmla="*/ 75 h 75"/>
                <a:gd name="T2" fmla="*/ 0 w 89"/>
                <a:gd name="T3" fmla="*/ 19 h 75"/>
                <a:gd name="T4" fmla="*/ 12 w 89"/>
                <a:gd name="T5" fmla="*/ 0 h 75"/>
                <a:gd name="T6" fmla="*/ 89 w 89"/>
                <a:gd name="T7" fmla="*/ 54 h 75"/>
                <a:gd name="T8" fmla="*/ 77 w 89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75">
                  <a:moveTo>
                    <a:pt x="77" y="75"/>
                  </a:moveTo>
                  <a:lnTo>
                    <a:pt x="0" y="19"/>
                  </a:lnTo>
                  <a:lnTo>
                    <a:pt x="12" y="0"/>
                  </a:lnTo>
                  <a:lnTo>
                    <a:pt x="89" y="54"/>
                  </a:lnTo>
                  <a:lnTo>
                    <a:pt x="77" y="75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ṣlîďê">
              <a:extLst>
                <a:ext uri="{FF2B5EF4-FFF2-40B4-BE49-F238E27FC236}">
                  <a16:creationId xmlns:a16="http://schemas.microsoft.com/office/drawing/2014/main" id="{5A011602-E12B-E2D9-D6AF-C1698119F7FC}"/>
                </a:ext>
              </a:extLst>
            </p:cNvPr>
            <p:cNvSpPr/>
            <p:nvPr/>
          </p:nvSpPr>
          <p:spPr bwMode="auto">
            <a:xfrm>
              <a:off x="4791733" y="4142446"/>
              <a:ext cx="205802" cy="159497"/>
            </a:xfrm>
            <a:custGeom>
              <a:avLst/>
              <a:gdLst>
                <a:gd name="T0" fmla="*/ 108 w 120"/>
                <a:gd name="T1" fmla="*/ 93 h 93"/>
                <a:gd name="T2" fmla="*/ 0 w 120"/>
                <a:gd name="T3" fmla="*/ 19 h 93"/>
                <a:gd name="T4" fmla="*/ 12 w 120"/>
                <a:gd name="T5" fmla="*/ 0 h 93"/>
                <a:gd name="T6" fmla="*/ 120 w 120"/>
                <a:gd name="T7" fmla="*/ 75 h 93"/>
                <a:gd name="T8" fmla="*/ 108 w 120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3">
                  <a:moveTo>
                    <a:pt x="108" y="93"/>
                  </a:moveTo>
                  <a:lnTo>
                    <a:pt x="0" y="19"/>
                  </a:lnTo>
                  <a:lnTo>
                    <a:pt x="12" y="0"/>
                  </a:lnTo>
                  <a:lnTo>
                    <a:pt x="120" y="75"/>
                  </a:lnTo>
                  <a:lnTo>
                    <a:pt x="108" y="93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şľîde">
              <a:extLst>
                <a:ext uri="{FF2B5EF4-FFF2-40B4-BE49-F238E27FC236}">
                  <a16:creationId xmlns:a16="http://schemas.microsoft.com/office/drawing/2014/main" id="{DCD01348-7A0E-4025-0515-2FBB830EEE5D}"/>
                </a:ext>
              </a:extLst>
            </p:cNvPr>
            <p:cNvSpPr/>
            <p:nvPr/>
          </p:nvSpPr>
          <p:spPr bwMode="auto">
            <a:xfrm>
              <a:off x="4994104" y="4284791"/>
              <a:ext cx="181791" cy="142347"/>
            </a:xfrm>
            <a:custGeom>
              <a:avLst/>
              <a:gdLst>
                <a:gd name="T0" fmla="*/ 94 w 106"/>
                <a:gd name="T1" fmla="*/ 83 h 83"/>
                <a:gd name="T2" fmla="*/ 0 w 106"/>
                <a:gd name="T3" fmla="*/ 19 h 83"/>
                <a:gd name="T4" fmla="*/ 15 w 106"/>
                <a:gd name="T5" fmla="*/ 0 h 83"/>
                <a:gd name="T6" fmla="*/ 106 w 106"/>
                <a:gd name="T7" fmla="*/ 64 h 83"/>
                <a:gd name="T8" fmla="*/ 94 w 106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3">
                  <a:moveTo>
                    <a:pt x="94" y="83"/>
                  </a:moveTo>
                  <a:lnTo>
                    <a:pt x="0" y="19"/>
                  </a:lnTo>
                  <a:lnTo>
                    <a:pt x="15" y="0"/>
                  </a:lnTo>
                  <a:lnTo>
                    <a:pt x="106" y="64"/>
                  </a:lnTo>
                  <a:lnTo>
                    <a:pt x="94" y="83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ṧḷïḓè">
              <a:extLst>
                <a:ext uri="{FF2B5EF4-FFF2-40B4-BE49-F238E27FC236}">
                  <a16:creationId xmlns:a16="http://schemas.microsoft.com/office/drawing/2014/main" id="{DD3F88A2-70C5-96E5-F2FD-E497ADC0DF4E}"/>
                </a:ext>
              </a:extLst>
            </p:cNvPr>
            <p:cNvSpPr/>
            <p:nvPr/>
          </p:nvSpPr>
          <p:spPr bwMode="auto">
            <a:xfrm>
              <a:off x="4690547" y="4476873"/>
              <a:ext cx="293268" cy="221237"/>
            </a:xfrm>
            <a:custGeom>
              <a:avLst/>
              <a:gdLst>
                <a:gd name="T0" fmla="*/ 159 w 171"/>
                <a:gd name="T1" fmla="*/ 129 h 129"/>
                <a:gd name="T2" fmla="*/ 0 w 171"/>
                <a:gd name="T3" fmla="*/ 19 h 129"/>
                <a:gd name="T4" fmla="*/ 15 w 171"/>
                <a:gd name="T5" fmla="*/ 0 h 129"/>
                <a:gd name="T6" fmla="*/ 171 w 171"/>
                <a:gd name="T7" fmla="*/ 110 h 129"/>
                <a:gd name="T8" fmla="*/ 159 w 171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29">
                  <a:moveTo>
                    <a:pt x="159" y="129"/>
                  </a:moveTo>
                  <a:lnTo>
                    <a:pt x="0" y="19"/>
                  </a:lnTo>
                  <a:lnTo>
                    <a:pt x="15" y="0"/>
                  </a:lnTo>
                  <a:lnTo>
                    <a:pt x="171" y="110"/>
                  </a:lnTo>
                  <a:lnTo>
                    <a:pt x="159" y="129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ṡļîḓe">
              <a:extLst>
                <a:ext uri="{FF2B5EF4-FFF2-40B4-BE49-F238E27FC236}">
                  <a16:creationId xmlns:a16="http://schemas.microsoft.com/office/drawing/2014/main" id="{1763A8F8-9509-7D46-0DEF-2CABEDCFCB29}"/>
                </a:ext>
              </a:extLst>
            </p:cNvPr>
            <p:cNvSpPr/>
            <p:nvPr/>
          </p:nvSpPr>
          <p:spPr bwMode="auto">
            <a:xfrm>
              <a:off x="4551631" y="4106430"/>
              <a:ext cx="197227" cy="157781"/>
            </a:xfrm>
            <a:custGeom>
              <a:avLst/>
              <a:gdLst>
                <a:gd name="T0" fmla="*/ 102 w 115"/>
                <a:gd name="T1" fmla="*/ 92 h 92"/>
                <a:gd name="T2" fmla="*/ 0 w 115"/>
                <a:gd name="T3" fmla="*/ 19 h 92"/>
                <a:gd name="T4" fmla="*/ 13 w 115"/>
                <a:gd name="T5" fmla="*/ 0 h 92"/>
                <a:gd name="T6" fmla="*/ 115 w 115"/>
                <a:gd name="T7" fmla="*/ 73 h 92"/>
                <a:gd name="T8" fmla="*/ 102 w 115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2">
                  <a:moveTo>
                    <a:pt x="102" y="92"/>
                  </a:moveTo>
                  <a:lnTo>
                    <a:pt x="0" y="19"/>
                  </a:lnTo>
                  <a:lnTo>
                    <a:pt x="13" y="0"/>
                  </a:lnTo>
                  <a:lnTo>
                    <a:pt x="115" y="73"/>
                  </a:lnTo>
                  <a:lnTo>
                    <a:pt x="102" y="92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śľide">
              <a:extLst>
                <a:ext uri="{FF2B5EF4-FFF2-40B4-BE49-F238E27FC236}">
                  <a16:creationId xmlns:a16="http://schemas.microsoft.com/office/drawing/2014/main" id="{A47D0AD7-5AE8-576C-D86E-8CA47FE29C6A}"/>
                </a:ext>
              </a:extLst>
            </p:cNvPr>
            <p:cNvSpPr/>
            <p:nvPr/>
          </p:nvSpPr>
          <p:spPr bwMode="auto">
            <a:xfrm>
              <a:off x="4772867" y="4264211"/>
              <a:ext cx="197227" cy="156067"/>
            </a:xfrm>
            <a:custGeom>
              <a:avLst/>
              <a:gdLst>
                <a:gd name="T0" fmla="*/ 102 w 115"/>
                <a:gd name="T1" fmla="*/ 91 h 91"/>
                <a:gd name="T2" fmla="*/ 0 w 115"/>
                <a:gd name="T3" fmla="*/ 18 h 91"/>
                <a:gd name="T4" fmla="*/ 13 w 115"/>
                <a:gd name="T5" fmla="*/ 0 h 91"/>
                <a:gd name="T6" fmla="*/ 115 w 115"/>
                <a:gd name="T7" fmla="*/ 72 h 91"/>
                <a:gd name="T8" fmla="*/ 102 w 115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1">
                  <a:moveTo>
                    <a:pt x="102" y="91"/>
                  </a:moveTo>
                  <a:lnTo>
                    <a:pt x="0" y="18"/>
                  </a:lnTo>
                  <a:lnTo>
                    <a:pt x="13" y="0"/>
                  </a:lnTo>
                  <a:lnTo>
                    <a:pt x="115" y="72"/>
                  </a:lnTo>
                  <a:lnTo>
                    <a:pt x="102" y="91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Sḷîde">
              <a:extLst>
                <a:ext uri="{FF2B5EF4-FFF2-40B4-BE49-F238E27FC236}">
                  <a16:creationId xmlns:a16="http://schemas.microsoft.com/office/drawing/2014/main" id="{A9E3DB73-7EE7-94AD-49AA-666B346E23F0}"/>
                </a:ext>
              </a:extLst>
            </p:cNvPr>
            <p:cNvSpPr/>
            <p:nvPr/>
          </p:nvSpPr>
          <p:spPr bwMode="auto">
            <a:xfrm>
              <a:off x="4994104" y="4420278"/>
              <a:ext cx="118336" cy="99471"/>
            </a:xfrm>
            <a:custGeom>
              <a:avLst/>
              <a:gdLst>
                <a:gd name="T0" fmla="*/ 56 w 69"/>
                <a:gd name="T1" fmla="*/ 58 h 58"/>
                <a:gd name="T2" fmla="*/ 0 w 69"/>
                <a:gd name="T3" fmla="*/ 19 h 58"/>
                <a:gd name="T4" fmla="*/ 13 w 69"/>
                <a:gd name="T5" fmla="*/ 0 h 58"/>
                <a:gd name="T6" fmla="*/ 69 w 69"/>
                <a:gd name="T7" fmla="*/ 39 h 58"/>
                <a:gd name="T8" fmla="*/ 56 w 6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8">
                  <a:moveTo>
                    <a:pt x="56" y="58"/>
                  </a:moveTo>
                  <a:lnTo>
                    <a:pt x="0" y="19"/>
                  </a:lnTo>
                  <a:lnTo>
                    <a:pt x="13" y="0"/>
                  </a:lnTo>
                  <a:lnTo>
                    <a:pt x="69" y="39"/>
                  </a:lnTo>
                  <a:lnTo>
                    <a:pt x="56" y="58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ṡľîdé">
              <a:extLst>
                <a:ext uri="{FF2B5EF4-FFF2-40B4-BE49-F238E27FC236}">
                  <a16:creationId xmlns:a16="http://schemas.microsoft.com/office/drawing/2014/main" id="{DACF2875-D967-6E94-3CC7-789DA5D16E81}"/>
                </a:ext>
              </a:extLst>
            </p:cNvPr>
            <p:cNvSpPr/>
            <p:nvPr/>
          </p:nvSpPr>
          <p:spPr bwMode="auto">
            <a:xfrm>
              <a:off x="4488175" y="4199041"/>
              <a:ext cx="288122" cy="221237"/>
            </a:xfrm>
            <a:custGeom>
              <a:avLst/>
              <a:gdLst>
                <a:gd name="T0" fmla="*/ 156 w 168"/>
                <a:gd name="T1" fmla="*/ 129 h 129"/>
                <a:gd name="T2" fmla="*/ 0 w 168"/>
                <a:gd name="T3" fmla="*/ 19 h 129"/>
                <a:gd name="T4" fmla="*/ 12 w 168"/>
                <a:gd name="T5" fmla="*/ 0 h 129"/>
                <a:gd name="T6" fmla="*/ 168 w 168"/>
                <a:gd name="T7" fmla="*/ 110 h 129"/>
                <a:gd name="T8" fmla="*/ 156 w 168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29">
                  <a:moveTo>
                    <a:pt x="156" y="129"/>
                  </a:moveTo>
                  <a:lnTo>
                    <a:pt x="0" y="19"/>
                  </a:lnTo>
                  <a:lnTo>
                    <a:pt x="12" y="0"/>
                  </a:lnTo>
                  <a:lnTo>
                    <a:pt x="168" y="110"/>
                  </a:lnTo>
                  <a:lnTo>
                    <a:pt x="156" y="129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ṣļiḍe">
              <a:extLst>
                <a:ext uri="{FF2B5EF4-FFF2-40B4-BE49-F238E27FC236}">
                  <a16:creationId xmlns:a16="http://schemas.microsoft.com/office/drawing/2014/main" id="{DCE07E77-868F-20C1-1144-334469D4C23A}"/>
                </a:ext>
              </a:extLst>
            </p:cNvPr>
            <p:cNvSpPr/>
            <p:nvPr/>
          </p:nvSpPr>
          <p:spPr bwMode="auto">
            <a:xfrm>
              <a:off x="4423004" y="4288221"/>
              <a:ext cx="121766" cy="102901"/>
            </a:xfrm>
            <a:custGeom>
              <a:avLst/>
              <a:gdLst>
                <a:gd name="T0" fmla="*/ 59 w 71"/>
                <a:gd name="T1" fmla="*/ 60 h 60"/>
                <a:gd name="T2" fmla="*/ 0 w 71"/>
                <a:gd name="T3" fmla="*/ 19 h 60"/>
                <a:gd name="T4" fmla="*/ 13 w 71"/>
                <a:gd name="T5" fmla="*/ 0 h 60"/>
                <a:gd name="T6" fmla="*/ 71 w 71"/>
                <a:gd name="T7" fmla="*/ 42 h 60"/>
                <a:gd name="T8" fmla="*/ 59 w 71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0">
                  <a:moveTo>
                    <a:pt x="59" y="60"/>
                  </a:moveTo>
                  <a:lnTo>
                    <a:pt x="0" y="19"/>
                  </a:lnTo>
                  <a:lnTo>
                    <a:pt x="13" y="0"/>
                  </a:lnTo>
                  <a:lnTo>
                    <a:pt x="71" y="42"/>
                  </a:lnTo>
                  <a:lnTo>
                    <a:pt x="59" y="60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ṥľiḑé">
              <a:extLst>
                <a:ext uri="{FF2B5EF4-FFF2-40B4-BE49-F238E27FC236}">
                  <a16:creationId xmlns:a16="http://schemas.microsoft.com/office/drawing/2014/main" id="{71875CFF-7FD6-444D-323D-D61A40A4669F}"/>
                </a:ext>
              </a:extLst>
            </p:cNvPr>
            <p:cNvSpPr/>
            <p:nvPr/>
          </p:nvSpPr>
          <p:spPr bwMode="auto">
            <a:xfrm>
              <a:off x="4558491" y="4384262"/>
              <a:ext cx="118336" cy="99471"/>
            </a:xfrm>
            <a:custGeom>
              <a:avLst/>
              <a:gdLst>
                <a:gd name="T0" fmla="*/ 57 w 69"/>
                <a:gd name="T1" fmla="*/ 58 h 58"/>
                <a:gd name="T2" fmla="*/ 0 w 69"/>
                <a:gd name="T3" fmla="*/ 19 h 58"/>
                <a:gd name="T4" fmla="*/ 13 w 69"/>
                <a:gd name="T5" fmla="*/ 0 h 58"/>
                <a:gd name="T6" fmla="*/ 69 w 69"/>
                <a:gd name="T7" fmla="*/ 40 h 58"/>
                <a:gd name="T8" fmla="*/ 57 w 6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8">
                  <a:moveTo>
                    <a:pt x="57" y="58"/>
                  </a:moveTo>
                  <a:lnTo>
                    <a:pt x="0" y="19"/>
                  </a:lnTo>
                  <a:lnTo>
                    <a:pt x="13" y="0"/>
                  </a:lnTo>
                  <a:lnTo>
                    <a:pt x="69" y="40"/>
                  </a:lnTo>
                  <a:lnTo>
                    <a:pt x="57" y="58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ṩḻiḓé">
              <a:extLst>
                <a:ext uri="{FF2B5EF4-FFF2-40B4-BE49-F238E27FC236}">
                  <a16:creationId xmlns:a16="http://schemas.microsoft.com/office/drawing/2014/main" id="{3ECC1B4E-C4E3-A1A2-E841-A947FE1391AB}"/>
                </a:ext>
              </a:extLst>
            </p:cNvPr>
            <p:cNvSpPr/>
            <p:nvPr/>
          </p:nvSpPr>
          <p:spPr bwMode="auto">
            <a:xfrm>
              <a:off x="4987244" y="4145876"/>
              <a:ext cx="178361" cy="138917"/>
            </a:xfrm>
            <a:custGeom>
              <a:avLst/>
              <a:gdLst>
                <a:gd name="T0" fmla="*/ 90 w 104"/>
                <a:gd name="T1" fmla="*/ 81 h 81"/>
                <a:gd name="T2" fmla="*/ 0 w 104"/>
                <a:gd name="T3" fmla="*/ 19 h 81"/>
                <a:gd name="T4" fmla="*/ 15 w 104"/>
                <a:gd name="T5" fmla="*/ 0 h 81"/>
                <a:gd name="T6" fmla="*/ 104 w 104"/>
                <a:gd name="T7" fmla="*/ 62 h 81"/>
                <a:gd name="T8" fmla="*/ 90 w 104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81">
                  <a:moveTo>
                    <a:pt x="90" y="81"/>
                  </a:moveTo>
                  <a:lnTo>
                    <a:pt x="0" y="19"/>
                  </a:lnTo>
                  <a:lnTo>
                    <a:pt x="15" y="0"/>
                  </a:lnTo>
                  <a:lnTo>
                    <a:pt x="104" y="62"/>
                  </a:lnTo>
                  <a:lnTo>
                    <a:pt x="90" y="81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$ḻíḑe">
              <a:extLst>
                <a:ext uri="{FF2B5EF4-FFF2-40B4-BE49-F238E27FC236}">
                  <a16:creationId xmlns:a16="http://schemas.microsoft.com/office/drawing/2014/main" id="{6D9E8C3B-7242-E0F1-30B8-B04BBE763461}"/>
                </a:ext>
              </a:extLst>
            </p:cNvPr>
            <p:cNvSpPr/>
            <p:nvPr/>
          </p:nvSpPr>
          <p:spPr bwMode="auto">
            <a:xfrm>
              <a:off x="4798593" y="4416848"/>
              <a:ext cx="174931" cy="138917"/>
            </a:xfrm>
            <a:custGeom>
              <a:avLst/>
              <a:gdLst>
                <a:gd name="T0" fmla="*/ 89 w 102"/>
                <a:gd name="T1" fmla="*/ 81 h 81"/>
                <a:gd name="T2" fmla="*/ 0 w 102"/>
                <a:gd name="T3" fmla="*/ 19 h 81"/>
                <a:gd name="T4" fmla="*/ 12 w 102"/>
                <a:gd name="T5" fmla="*/ 0 h 81"/>
                <a:gd name="T6" fmla="*/ 102 w 102"/>
                <a:gd name="T7" fmla="*/ 62 h 81"/>
                <a:gd name="T8" fmla="*/ 89 w 102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1">
                  <a:moveTo>
                    <a:pt x="89" y="81"/>
                  </a:moveTo>
                  <a:lnTo>
                    <a:pt x="0" y="19"/>
                  </a:lnTo>
                  <a:lnTo>
                    <a:pt x="12" y="0"/>
                  </a:lnTo>
                  <a:lnTo>
                    <a:pt x="102" y="62"/>
                  </a:lnTo>
                  <a:lnTo>
                    <a:pt x="89" y="81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ṡļîdè">
              <a:extLst>
                <a:ext uri="{FF2B5EF4-FFF2-40B4-BE49-F238E27FC236}">
                  <a16:creationId xmlns:a16="http://schemas.microsoft.com/office/drawing/2014/main" id="{9A793EAC-625D-77E6-10B1-90B624006979}"/>
                </a:ext>
              </a:extLst>
            </p:cNvPr>
            <p:cNvSpPr/>
            <p:nvPr/>
          </p:nvSpPr>
          <p:spPr bwMode="auto">
            <a:xfrm>
              <a:off x="5169036" y="4271071"/>
              <a:ext cx="72031" cy="66886"/>
            </a:xfrm>
            <a:custGeom>
              <a:avLst/>
              <a:gdLst>
                <a:gd name="T0" fmla="*/ 29 w 42"/>
                <a:gd name="T1" fmla="*/ 39 h 39"/>
                <a:gd name="T2" fmla="*/ 0 w 42"/>
                <a:gd name="T3" fmla="*/ 18 h 39"/>
                <a:gd name="T4" fmla="*/ 15 w 42"/>
                <a:gd name="T5" fmla="*/ 0 h 39"/>
                <a:gd name="T6" fmla="*/ 42 w 42"/>
                <a:gd name="T7" fmla="*/ 18 h 39"/>
                <a:gd name="T8" fmla="*/ 29 w 42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9">
                  <a:moveTo>
                    <a:pt x="29" y="39"/>
                  </a:moveTo>
                  <a:lnTo>
                    <a:pt x="0" y="18"/>
                  </a:lnTo>
                  <a:lnTo>
                    <a:pt x="15" y="0"/>
                  </a:lnTo>
                  <a:lnTo>
                    <a:pt x="42" y="18"/>
                  </a:lnTo>
                  <a:lnTo>
                    <a:pt x="29" y="39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šlïde">
              <a:extLst>
                <a:ext uri="{FF2B5EF4-FFF2-40B4-BE49-F238E27FC236}">
                  <a16:creationId xmlns:a16="http://schemas.microsoft.com/office/drawing/2014/main" id="{450A7F46-5364-BC3E-5E06-89FE5D8A62D0}"/>
                </a:ext>
              </a:extLst>
            </p:cNvPr>
            <p:cNvSpPr/>
            <p:nvPr/>
          </p:nvSpPr>
          <p:spPr bwMode="auto">
            <a:xfrm>
              <a:off x="4976954" y="4545473"/>
              <a:ext cx="72031" cy="63456"/>
            </a:xfrm>
            <a:custGeom>
              <a:avLst/>
              <a:gdLst>
                <a:gd name="T0" fmla="*/ 29 w 42"/>
                <a:gd name="T1" fmla="*/ 37 h 37"/>
                <a:gd name="T2" fmla="*/ 0 w 42"/>
                <a:gd name="T3" fmla="*/ 18 h 37"/>
                <a:gd name="T4" fmla="*/ 14 w 42"/>
                <a:gd name="T5" fmla="*/ 0 h 37"/>
                <a:gd name="T6" fmla="*/ 42 w 42"/>
                <a:gd name="T7" fmla="*/ 18 h 37"/>
                <a:gd name="T8" fmla="*/ 29 w 4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7">
                  <a:moveTo>
                    <a:pt x="29" y="37"/>
                  </a:moveTo>
                  <a:lnTo>
                    <a:pt x="0" y="18"/>
                  </a:lnTo>
                  <a:lnTo>
                    <a:pt x="14" y="0"/>
                  </a:lnTo>
                  <a:lnTo>
                    <a:pt x="42" y="18"/>
                  </a:lnTo>
                  <a:lnTo>
                    <a:pt x="29" y="37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ṣḻiḑè">
              <a:extLst>
                <a:ext uri="{FF2B5EF4-FFF2-40B4-BE49-F238E27FC236}">
                  <a16:creationId xmlns:a16="http://schemas.microsoft.com/office/drawing/2014/main" id="{A29AF357-6F92-F30F-C81A-557E9299574B}"/>
                </a:ext>
              </a:extLst>
            </p:cNvPr>
            <p:cNvSpPr/>
            <p:nvPr/>
          </p:nvSpPr>
          <p:spPr bwMode="auto">
            <a:xfrm>
              <a:off x="4877483" y="4217906"/>
              <a:ext cx="1109614" cy="1152489"/>
            </a:xfrm>
            <a:custGeom>
              <a:avLst/>
              <a:gdLst>
                <a:gd name="T0" fmla="*/ 311 w 311"/>
                <a:gd name="T1" fmla="*/ 136 h 324"/>
                <a:gd name="T2" fmla="*/ 132 w 311"/>
                <a:gd name="T3" fmla="*/ 11 h 324"/>
                <a:gd name="T4" fmla="*/ 0 w 311"/>
                <a:gd name="T5" fmla="*/ 199 h 324"/>
                <a:gd name="T6" fmla="*/ 178 w 311"/>
                <a:gd name="T7" fmla="*/ 324 h 324"/>
                <a:gd name="T8" fmla="*/ 311 w 311"/>
                <a:gd name="T9" fmla="*/ 136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324">
                  <a:moveTo>
                    <a:pt x="311" y="136"/>
                  </a:moveTo>
                  <a:cubicBezTo>
                    <a:pt x="311" y="136"/>
                    <a:pt x="216" y="0"/>
                    <a:pt x="132" y="11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78" y="324"/>
                    <a:pt x="178" y="324"/>
                    <a:pt x="178" y="324"/>
                  </a:cubicBezTo>
                  <a:lnTo>
                    <a:pt x="311" y="136"/>
                  </a:lnTo>
                  <a:close/>
                </a:path>
              </a:pathLst>
            </a:cu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ṧľíḍé">
              <a:extLst>
                <a:ext uri="{FF2B5EF4-FFF2-40B4-BE49-F238E27FC236}">
                  <a16:creationId xmlns:a16="http://schemas.microsoft.com/office/drawing/2014/main" id="{6B92205D-3434-2110-4C6E-92351EC60921}"/>
                </a:ext>
              </a:extLst>
            </p:cNvPr>
            <p:cNvSpPr/>
            <p:nvPr/>
          </p:nvSpPr>
          <p:spPr bwMode="auto">
            <a:xfrm>
              <a:off x="4834608" y="4886762"/>
              <a:ext cx="677431" cy="548804"/>
            </a:xfrm>
            <a:custGeom>
              <a:avLst/>
              <a:gdLst>
                <a:gd name="T0" fmla="*/ 190 w 190"/>
                <a:gd name="T1" fmla="*/ 136 h 154"/>
                <a:gd name="T2" fmla="*/ 12 w 190"/>
                <a:gd name="T3" fmla="*/ 11 h 154"/>
                <a:gd name="T4" fmla="*/ 0 w 190"/>
                <a:gd name="T5" fmla="*/ 29 h 154"/>
                <a:gd name="T6" fmla="*/ 178 w 190"/>
                <a:gd name="T7" fmla="*/ 154 h 154"/>
                <a:gd name="T8" fmla="*/ 190 w 190"/>
                <a:gd name="T9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54">
                  <a:moveTo>
                    <a:pt x="190" y="136"/>
                  </a:moveTo>
                  <a:cubicBezTo>
                    <a:pt x="190" y="136"/>
                    <a:pt x="96" y="0"/>
                    <a:pt x="12" y="1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78" y="154"/>
                    <a:pt x="178" y="154"/>
                    <a:pt x="178" y="154"/>
                  </a:cubicBezTo>
                  <a:lnTo>
                    <a:pt x="190" y="136"/>
                  </a:lnTo>
                  <a:close/>
                </a:path>
              </a:pathLst>
            </a:custGeom>
            <a:solidFill>
              <a:srgbClr val="D4E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ṧḷïḍê">
              <a:extLst>
                <a:ext uri="{FF2B5EF4-FFF2-40B4-BE49-F238E27FC236}">
                  <a16:creationId xmlns:a16="http://schemas.microsoft.com/office/drawing/2014/main" id="{D6E615E9-F6CF-916E-DBA8-D39991A0A4CA}"/>
                </a:ext>
              </a:extLst>
            </p:cNvPr>
            <p:cNvSpPr/>
            <p:nvPr/>
          </p:nvSpPr>
          <p:spPr bwMode="auto">
            <a:xfrm>
              <a:off x="5333677" y="4926206"/>
              <a:ext cx="289838" cy="216092"/>
            </a:xfrm>
            <a:custGeom>
              <a:avLst/>
              <a:gdLst>
                <a:gd name="T0" fmla="*/ 12 w 169"/>
                <a:gd name="T1" fmla="*/ 0 h 126"/>
                <a:gd name="T2" fmla="*/ 169 w 169"/>
                <a:gd name="T3" fmla="*/ 108 h 126"/>
                <a:gd name="T4" fmla="*/ 156 w 169"/>
                <a:gd name="T5" fmla="*/ 126 h 126"/>
                <a:gd name="T6" fmla="*/ 0 w 169"/>
                <a:gd name="T7" fmla="*/ 18 h 126"/>
                <a:gd name="T8" fmla="*/ 12 w 169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26">
                  <a:moveTo>
                    <a:pt x="12" y="0"/>
                  </a:moveTo>
                  <a:lnTo>
                    <a:pt x="169" y="108"/>
                  </a:lnTo>
                  <a:lnTo>
                    <a:pt x="156" y="126"/>
                  </a:lnTo>
                  <a:lnTo>
                    <a:pt x="0" y="1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ṡ1íďe">
              <a:extLst>
                <a:ext uri="{FF2B5EF4-FFF2-40B4-BE49-F238E27FC236}">
                  <a16:creationId xmlns:a16="http://schemas.microsoft.com/office/drawing/2014/main" id="{E7973F06-3927-2944-1478-5E6378C253B7}"/>
                </a:ext>
              </a:extLst>
            </p:cNvPr>
            <p:cNvSpPr/>
            <p:nvPr/>
          </p:nvSpPr>
          <p:spPr bwMode="auto">
            <a:xfrm>
              <a:off x="5529188" y="4929636"/>
              <a:ext cx="157781" cy="123481"/>
            </a:xfrm>
            <a:custGeom>
              <a:avLst/>
              <a:gdLst>
                <a:gd name="T0" fmla="*/ 15 w 92"/>
                <a:gd name="T1" fmla="*/ 0 h 72"/>
                <a:gd name="T2" fmla="*/ 92 w 92"/>
                <a:gd name="T3" fmla="*/ 54 h 72"/>
                <a:gd name="T4" fmla="*/ 79 w 92"/>
                <a:gd name="T5" fmla="*/ 72 h 72"/>
                <a:gd name="T6" fmla="*/ 0 w 92"/>
                <a:gd name="T7" fmla="*/ 19 h 72"/>
                <a:gd name="T8" fmla="*/ 15 w 9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2">
                  <a:moveTo>
                    <a:pt x="15" y="0"/>
                  </a:moveTo>
                  <a:lnTo>
                    <a:pt x="92" y="54"/>
                  </a:lnTo>
                  <a:lnTo>
                    <a:pt x="79" y="72"/>
                  </a:lnTo>
                  <a:lnTo>
                    <a:pt x="0" y="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şľïḋé">
              <a:extLst>
                <a:ext uri="{FF2B5EF4-FFF2-40B4-BE49-F238E27FC236}">
                  <a16:creationId xmlns:a16="http://schemas.microsoft.com/office/drawing/2014/main" id="{E22193AF-0D4E-153B-05F7-26A93FC2A952}"/>
                </a:ext>
              </a:extLst>
            </p:cNvPr>
            <p:cNvSpPr/>
            <p:nvPr/>
          </p:nvSpPr>
          <p:spPr bwMode="auto">
            <a:xfrm>
              <a:off x="5304521" y="4768425"/>
              <a:ext cx="207517" cy="161211"/>
            </a:xfrm>
            <a:custGeom>
              <a:avLst/>
              <a:gdLst>
                <a:gd name="T0" fmla="*/ 13 w 121"/>
                <a:gd name="T1" fmla="*/ 0 h 94"/>
                <a:gd name="T2" fmla="*/ 121 w 121"/>
                <a:gd name="T3" fmla="*/ 75 h 94"/>
                <a:gd name="T4" fmla="*/ 109 w 121"/>
                <a:gd name="T5" fmla="*/ 94 h 94"/>
                <a:gd name="T6" fmla="*/ 0 w 121"/>
                <a:gd name="T7" fmla="*/ 19 h 94"/>
                <a:gd name="T8" fmla="*/ 13 w 121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94">
                  <a:moveTo>
                    <a:pt x="13" y="0"/>
                  </a:moveTo>
                  <a:lnTo>
                    <a:pt x="121" y="75"/>
                  </a:lnTo>
                  <a:lnTo>
                    <a:pt x="109" y="94"/>
                  </a:lnTo>
                  <a:lnTo>
                    <a:pt x="0" y="1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śľïḑe">
              <a:extLst>
                <a:ext uri="{FF2B5EF4-FFF2-40B4-BE49-F238E27FC236}">
                  <a16:creationId xmlns:a16="http://schemas.microsoft.com/office/drawing/2014/main" id="{D0D013E9-2EDC-FFF4-6BC8-479A18F60BBA}"/>
                </a:ext>
              </a:extLst>
            </p:cNvPr>
            <p:cNvSpPr/>
            <p:nvPr/>
          </p:nvSpPr>
          <p:spPr bwMode="auto">
            <a:xfrm>
              <a:off x="5126160" y="4644944"/>
              <a:ext cx="178361" cy="142347"/>
            </a:xfrm>
            <a:custGeom>
              <a:avLst/>
              <a:gdLst>
                <a:gd name="T0" fmla="*/ 13 w 104"/>
                <a:gd name="T1" fmla="*/ 0 h 83"/>
                <a:gd name="T2" fmla="*/ 104 w 104"/>
                <a:gd name="T3" fmla="*/ 64 h 83"/>
                <a:gd name="T4" fmla="*/ 92 w 104"/>
                <a:gd name="T5" fmla="*/ 83 h 83"/>
                <a:gd name="T6" fmla="*/ 0 w 104"/>
                <a:gd name="T7" fmla="*/ 18 h 83"/>
                <a:gd name="T8" fmla="*/ 13 w 104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83">
                  <a:moveTo>
                    <a:pt x="13" y="0"/>
                  </a:moveTo>
                  <a:lnTo>
                    <a:pt x="104" y="64"/>
                  </a:lnTo>
                  <a:lnTo>
                    <a:pt x="92" y="83"/>
                  </a:lnTo>
                  <a:lnTo>
                    <a:pt x="0" y="1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sļíḍê">
              <a:extLst>
                <a:ext uri="{FF2B5EF4-FFF2-40B4-BE49-F238E27FC236}">
                  <a16:creationId xmlns:a16="http://schemas.microsoft.com/office/drawing/2014/main" id="{F6B7CB05-AF02-A686-9994-B57D5AE9797E}"/>
                </a:ext>
              </a:extLst>
            </p:cNvPr>
            <p:cNvSpPr/>
            <p:nvPr/>
          </p:nvSpPr>
          <p:spPr bwMode="auto">
            <a:xfrm>
              <a:off x="5316527" y="4373972"/>
              <a:ext cx="294982" cy="221237"/>
            </a:xfrm>
            <a:custGeom>
              <a:avLst/>
              <a:gdLst>
                <a:gd name="T0" fmla="*/ 14 w 172"/>
                <a:gd name="T1" fmla="*/ 0 h 129"/>
                <a:gd name="T2" fmla="*/ 172 w 172"/>
                <a:gd name="T3" fmla="*/ 110 h 129"/>
                <a:gd name="T4" fmla="*/ 158 w 172"/>
                <a:gd name="T5" fmla="*/ 129 h 129"/>
                <a:gd name="T6" fmla="*/ 0 w 172"/>
                <a:gd name="T7" fmla="*/ 19 h 129"/>
                <a:gd name="T8" fmla="*/ 14 w 172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29">
                  <a:moveTo>
                    <a:pt x="14" y="0"/>
                  </a:moveTo>
                  <a:lnTo>
                    <a:pt x="172" y="110"/>
                  </a:lnTo>
                  <a:lnTo>
                    <a:pt x="158" y="129"/>
                  </a:lnTo>
                  <a:lnTo>
                    <a:pt x="0" y="1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Sḻïḍè">
              <a:extLst>
                <a:ext uri="{FF2B5EF4-FFF2-40B4-BE49-F238E27FC236}">
                  <a16:creationId xmlns:a16="http://schemas.microsoft.com/office/drawing/2014/main" id="{FAB37AE3-0BDD-78E7-28B2-3D0A31DCC5B0}"/>
                </a:ext>
              </a:extLst>
            </p:cNvPr>
            <p:cNvSpPr/>
            <p:nvPr/>
          </p:nvSpPr>
          <p:spPr bwMode="auto">
            <a:xfrm>
              <a:off x="5551483" y="4807871"/>
              <a:ext cx="198942" cy="157781"/>
            </a:xfrm>
            <a:custGeom>
              <a:avLst/>
              <a:gdLst>
                <a:gd name="T0" fmla="*/ 14 w 116"/>
                <a:gd name="T1" fmla="*/ 0 h 92"/>
                <a:gd name="T2" fmla="*/ 116 w 116"/>
                <a:gd name="T3" fmla="*/ 73 h 92"/>
                <a:gd name="T4" fmla="*/ 104 w 116"/>
                <a:gd name="T5" fmla="*/ 92 h 92"/>
                <a:gd name="T6" fmla="*/ 0 w 116"/>
                <a:gd name="T7" fmla="*/ 19 h 92"/>
                <a:gd name="T8" fmla="*/ 14 w 116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2">
                  <a:moveTo>
                    <a:pt x="14" y="0"/>
                  </a:moveTo>
                  <a:lnTo>
                    <a:pt x="116" y="73"/>
                  </a:lnTo>
                  <a:lnTo>
                    <a:pt x="104" y="92"/>
                  </a:lnTo>
                  <a:lnTo>
                    <a:pt x="0" y="1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$ľíḋé">
              <a:extLst>
                <a:ext uri="{FF2B5EF4-FFF2-40B4-BE49-F238E27FC236}">
                  <a16:creationId xmlns:a16="http://schemas.microsoft.com/office/drawing/2014/main" id="{6BA2FCF0-2B42-ADE1-344C-4FBBE0C7388B}"/>
                </a:ext>
              </a:extLst>
            </p:cNvPr>
            <p:cNvSpPr/>
            <p:nvPr/>
          </p:nvSpPr>
          <p:spPr bwMode="auto">
            <a:xfrm>
              <a:off x="5330247" y="4651804"/>
              <a:ext cx="198942" cy="156067"/>
            </a:xfrm>
            <a:custGeom>
              <a:avLst/>
              <a:gdLst>
                <a:gd name="T0" fmla="*/ 14 w 116"/>
                <a:gd name="T1" fmla="*/ 0 h 91"/>
                <a:gd name="T2" fmla="*/ 116 w 116"/>
                <a:gd name="T3" fmla="*/ 73 h 91"/>
                <a:gd name="T4" fmla="*/ 104 w 116"/>
                <a:gd name="T5" fmla="*/ 91 h 91"/>
                <a:gd name="T6" fmla="*/ 0 w 116"/>
                <a:gd name="T7" fmla="*/ 19 h 91"/>
                <a:gd name="T8" fmla="*/ 14 w 116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1">
                  <a:moveTo>
                    <a:pt x="14" y="0"/>
                  </a:moveTo>
                  <a:lnTo>
                    <a:pt x="116" y="73"/>
                  </a:lnTo>
                  <a:lnTo>
                    <a:pt x="104" y="91"/>
                  </a:lnTo>
                  <a:lnTo>
                    <a:pt x="0" y="1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sļïḓé">
              <a:extLst>
                <a:ext uri="{FF2B5EF4-FFF2-40B4-BE49-F238E27FC236}">
                  <a16:creationId xmlns:a16="http://schemas.microsoft.com/office/drawing/2014/main" id="{6119E981-0A43-6ABD-DB32-E50522E637DA}"/>
                </a:ext>
              </a:extLst>
            </p:cNvPr>
            <p:cNvSpPr/>
            <p:nvPr/>
          </p:nvSpPr>
          <p:spPr bwMode="auto">
            <a:xfrm>
              <a:off x="5191330" y="4552333"/>
              <a:ext cx="116621" cy="99471"/>
            </a:xfrm>
            <a:custGeom>
              <a:avLst/>
              <a:gdLst>
                <a:gd name="T0" fmla="*/ 12 w 68"/>
                <a:gd name="T1" fmla="*/ 0 h 58"/>
                <a:gd name="T2" fmla="*/ 68 w 68"/>
                <a:gd name="T3" fmla="*/ 39 h 58"/>
                <a:gd name="T4" fmla="*/ 56 w 68"/>
                <a:gd name="T5" fmla="*/ 58 h 58"/>
                <a:gd name="T6" fmla="*/ 0 w 68"/>
                <a:gd name="T7" fmla="*/ 18 h 58"/>
                <a:gd name="T8" fmla="*/ 12 w 68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58">
                  <a:moveTo>
                    <a:pt x="12" y="0"/>
                  </a:moveTo>
                  <a:lnTo>
                    <a:pt x="68" y="39"/>
                  </a:lnTo>
                  <a:lnTo>
                    <a:pt x="56" y="58"/>
                  </a:lnTo>
                  <a:lnTo>
                    <a:pt x="0" y="1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šļîde">
              <a:extLst>
                <a:ext uri="{FF2B5EF4-FFF2-40B4-BE49-F238E27FC236}">
                  <a16:creationId xmlns:a16="http://schemas.microsoft.com/office/drawing/2014/main" id="{2FDC7D78-78D2-D1E6-0ABB-5B85277C06D2}"/>
                </a:ext>
              </a:extLst>
            </p:cNvPr>
            <p:cNvSpPr/>
            <p:nvPr/>
          </p:nvSpPr>
          <p:spPr bwMode="auto">
            <a:xfrm>
              <a:off x="5522328" y="4655234"/>
              <a:ext cx="293268" cy="217807"/>
            </a:xfrm>
            <a:custGeom>
              <a:avLst/>
              <a:gdLst>
                <a:gd name="T0" fmla="*/ 15 w 171"/>
                <a:gd name="T1" fmla="*/ 0 h 127"/>
                <a:gd name="T2" fmla="*/ 171 w 171"/>
                <a:gd name="T3" fmla="*/ 108 h 127"/>
                <a:gd name="T4" fmla="*/ 158 w 171"/>
                <a:gd name="T5" fmla="*/ 127 h 127"/>
                <a:gd name="T6" fmla="*/ 0 w 171"/>
                <a:gd name="T7" fmla="*/ 19 h 127"/>
                <a:gd name="T8" fmla="*/ 15 w 171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27">
                  <a:moveTo>
                    <a:pt x="15" y="0"/>
                  </a:moveTo>
                  <a:lnTo>
                    <a:pt x="171" y="108"/>
                  </a:lnTo>
                  <a:lnTo>
                    <a:pt x="158" y="127"/>
                  </a:lnTo>
                  <a:lnTo>
                    <a:pt x="0" y="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ślîdè">
              <a:extLst>
                <a:ext uri="{FF2B5EF4-FFF2-40B4-BE49-F238E27FC236}">
                  <a16:creationId xmlns:a16="http://schemas.microsoft.com/office/drawing/2014/main" id="{ABA09147-F1C1-CA52-5AC0-2DAEC2D7EAD1}"/>
                </a:ext>
              </a:extLst>
            </p:cNvPr>
            <p:cNvSpPr/>
            <p:nvPr/>
          </p:nvSpPr>
          <p:spPr bwMode="auto">
            <a:xfrm>
              <a:off x="5759000" y="4684390"/>
              <a:ext cx="120051" cy="99471"/>
            </a:xfrm>
            <a:custGeom>
              <a:avLst/>
              <a:gdLst>
                <a:gd name="T0" fmla="*/ 12 w 70"/>
                <a:gd name="T1" fmla="*/ 0 h 58"/>
                <a:gd name="T2" fmla="*/ 70 w 70"/>
                <a:gd name="T3" fmla="*/ 39 h 58"/>
                <a:gd name="T4" fmla="*/ 56 w 70"/>
                <a:gd name="T5" fmla="*/ 58 h 58"/>
                <a:gd name="T6" fmla="*/ 0 w 70"/>
                <a:gd name="T7" fmla="*/ 18 h 58"/>
                <a:gd name="T8" fmla="*/ 12 w 7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12" y="0"/>
                  </a:moveTo>
                  <a:lnTo>
                    <a:pt x="70" y="39"/>
                  </a:lnTo>
                  <a:lnTo>
                    <a:pt x="56" y="58"/>
                  </a:lnTo>
                  <a:lnTo>
                    <a:pt x="0" y="1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$ḻiḓê">
              <a:extLst>
                <a:ext uri="{FF2B5EF4-FFF2-40B4-BE49-F238E27FC236}">
                  <a16:creationId xmlns:a16="http://schemas.microsoft.com/office/drawing/2014/main" id="{ACF00A96-7AD6-7184-2266-C45280E28C76}"/>
                </a:ext>
              </a:extLst>
            </p:cNvPr>
            <p:cNvSpPr/>
            <p:nvPr/>
          </p:nvSpPr>
          <p:spPr bwMode="auto">
            <a:xfrm>
              <a:off x="5623514" y="4588349"/>
              <a:ext cx="120051" cy="102901"/>
            </a:xfrm>
            <a:custGeom>
              <a:avLst/>
              <a:gdLst>
                <a:gd name="T0" fmla="*/ 14 w 70"/>
                <a:gd name="T1" fmla="*/ 0 h 60"/>
                <a:gd name="T2" fmla="*/ 70 w 70"/>
                <a:gd name="T3" fmla="*/ 41 h 60"/>
                <a:gd name="T4" fmla="*/ 58 w 70"/>
                <a:gd name="T5" fmla="*/ 60 h 60"/>
                <a:gd name="T6" fmla="*/ 0 w 70"/>
                <a:gd name="T7" fmla="*/ 18 h 60"/>
                <a:gd name="T8" fmla="*/ 14 w 70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0">
                  <a:moveTo>
                    <a:pt x="14" y="0"/>
                  </a:moveTo>
                  <a:lnTo>
                    <a:pt x="70" y="41"/>
                  </a:lnTo>
                  <a:lnTo>
                    <a:pt x="58" y="60"/>
                  </a:lnTo>
                  <a:lnTo>
                    <a:pt x="0" y="1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ṣļiḋê">
              <a:extLst>
                <a:ext uri="{FF2B5EF4-FFF2-40B4-BE49-F238E27FC236}">
                  <a16:creationId xmlns:a16="http://schemas.microsoft.com/office/drawing/2014/main" id="{D8B2C008-7160-9E94-D196-B198EBB9F4E0}"/>
                </a:ext>
              </a:extLst>
            </p:cNvPr>
            <p:cNvSpPr/>
            <p:nvPr/>
          </p:nvSpPr>
          <p:spPr bwMode="auto">
            <a:xfrm>
              <a:off x="5138165" y="4787291"/>
              <a:ext cx="173217" cy="138917"/>
            </a:xfrm>
            <a:custGeom>
              <a:avLst/>
              <a:gdLst>
                <a:gd name="T0" fmla="*/ 12 w 101"/>
                <a:gd name="T1" fmla="*/ 0 h 81"/>
                <a:gd name="T2" fmla="*/ 101 w 101"/>
                <a:gd name="T3" fmla="*/ 62 h 81"/>
                <a:gd name="T4" fmla="*/ 89 w 101"/>
                <a:gd name="T5" fmla="*/ 81 h 81"/>
                <a:gd name="T6" fmla="*/ 0 w 101"/>
                <a:gd name="T7" fmla="*/ 18 h 81"/>
                <a:gd name="T8" fmla="*/ 12 w 101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81">
                  <a:moveTo>
                    <a:pt x="12" y="0"/>
                  </a:moveTo>
                  <a:lnTo>
                    <a:pt x="101" y="62"/>
                  </a:lnTo>
                  <a:lnTo>
                    <a:pt x="89" y="81"/>
                  </a:lnTo>
                  <a:lnTo>
                    <a:pt x="0" y="1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ṧ1ïḓè">
              <a:extLst>
                <a:ext uri="{FF2B5EF4-FFF2-40B4-BE49-F238E27FC236}">
                  <a16:creationId xmlns:a16="http://schemas.microsoft.com/office/drawing/2014/main" id="{BA978BC3-D0AD-AB7E-00D9-0FAF6FEEDD5C}"/>
                </a:ext>
              </a:extLst>
            </p:cNvPr>
            <p:cNvSpPr/>
            <p:nvPr/>
          </p:nvSpPr>
          <p:spPr bwMode="auto">
            <a:xfrm>
              <a:off x="5326817" y="4516319"/>
              <a:ext cx="178361" cy="138917"/>
            </a:xfrm>
            <a:custGeom>
              <a:avLst/>
              <a:gdLst>
                <a:gd name="T0" fmla="*/ 14 w 104"/>
                <a:gd name="T1" fmla="*/ 0 h 81"/>
                <a:gd name="T2" fmla="*/ 104 w 104"/>
                <a:gd name="T3" fmla="*/ 62 h 81"/>
                <a:gd name="T4" fmla="*/ 91 w 104"/>
                <a:gd name="T5" fmla="*/ 81 h 81"/>
                <a:gd name="T6" fmla="*/ 0 w 104"/>
                <a:gd name="T7" fmla="*/ 19 h 81"/>
                <a:gd name="T8" fmla="*/ 14 w 10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81">
                  <a:moveTo>
                    <a:pt x="14" y="0"/>
                  </a:moveTo>
                  <a:lnTo>
                    <a:pt x="104" y="62"/>
                  </a:lnTo>
                  <a:lnTo>
                    <a:pt x="91" y="81"/>
                  </a:lnTo>
                  <a:lnTo>
                    <a:pt x="0" y="1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ṧľïḍé">
              <a:extLst>
                <a:ext uri="{FF2B5EF4-FFF2-40B4-BE49-F238E27FC236}">
                  <a16:creationId xmlns:a16="http://schemas.microsoft.com/office/drawing/2014/main" id="{2558D702-E9D0-A38B-8B40-7279D15CDA7E}"/>
                </a:ext>
              </a:extLst>
            </p:cNvPr>
            <p:cNvSpPr/>
            <p:nvPr/>
          </p:nvSpPr>
          <p:spPr bwMode="auto">
            <a:xfrm>
              <a:off x="5059275" y="4734125"/>
              <a:ext cx="73746" cy="66886"/>
            </a:xfrm>
            <a:custGeom>
              <a:avLst/>
              <a:gdLst>
                <a:gd name="T0" fmla="*/ 14 w 43"/>
                <a:gd name="T1" fmla="*/ 0 h 39"/>
                <a:gd name="T2" fmla="*/ 43 w 43"/>
                <a:gd name="T3" fmla="*/ 20 h 39"/>
                <a:gd name="T4" fmla="*/ 29 w 43"/>
                <a:gd name="T5" fmla="*/ 39 h 39"/>
                <a:gd name="T6" fmla="*/ 0 w 43"/>
                <a:gd name="T7" fmla="*/ 20 h 39"/>
                <a:gd name="T8" fmla="*/ 14 w 4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14" y="0"/>
                  </a:moveTo>
                  <a:lnTo>
                    <a:pt x="43" y="20"/>
                  </a:lnTo>
                  <a:lnTo>
                    <a:pt x="29" y="39"/>
                  </a:lnTo>
                  <a:lnTo>
                    <a:pt x="0" y="2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ş1ïḓe">
              <a:extLst>
                <a:ext uri="{FF2B5EF4-FFF2-40B4-BE49-F238E27FC236}">
                  <a16:creationId xmlns:a16="http://schemas.microsoft.com/office/drawing/2014/main" id="{D42CE0B8-60E6-6037-23BD-F0C605BDF3A7}"/>
                </a:ext>
              </a:extLst>
            </p:cNvPr>
            <p:cNvSpPr/>
            <p:nvPr/>
          </p:nvSpPr>
          <p:spPr bwMode="auto">
            <a:xfrm>
              <a:off x="5251356" y="4463153"/>
              <a:ext cx="72031" cy="66886"/>
            </a:xfrm>
            <a:custGeom>
              <a:avLst/>
              <a:gdLst>
                <a:gd name="T0" fmla="*/ 15 w 42"/>
                <a:gd name="T1" fmla="*/ 0 h 39"/>
                <a:gd name="T2" fmla="*/ 42 w 42"/>
                <a:gd name="T3" fmla="*/ 19 h 39"/>
                <a:gd name="T4" fmla="*/ 29 w 42"/>
                <a:gd name="T5" fmla="*/ 39 h 39"/>
                <a:gd name="T6" fmla="*/ 0 w 42"/>
                <a:gd name="T7" fmla="*/ 19 h 39"/>
                <a:gd name="T8" fmla="*/ 15 w 42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9">
                  <a:moveTo>
                    <a:pt x="15" y="0"/>
                  </a:moveTo>
                  <a:lnTo>
                    <a:pt x="42" y="19"/>
                  </a:lnTo>
                  <a:lnTo>
                    <a:pt x="29" y="39"/>
                  </a:lnTo>
                  <a:lnTo>
                    <a:pt x="0" y="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4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S1ide">
              <a:extLst>
                <a:ext uri="{FF2B5EF4-FFF2-40B4-BE49-F238E27FC236}">
                  <a16:creationId xmlns:a16="http://schemas.microsoft.com/office/drawing/2014/main" id="{05B15EA5-B8CF-2563-FE9C-A12877E08C6F}"/>
                </a:ext>
              </a:extLst>
            </p:cNvPr>
            <p:cNvSpPr/>
            <p:nvPr/>
          </p:nvSpPr>
          <p:spPr bwMode="auto">
            <a:xfrm>
              <a:off x="6932069" y="4764995"/>
              <a:ext cx="336143" cy="478489"/>
            </a:xfrm>
            <a:custGeom>
              <a:avLst/>
              <a:gdLst>
                <a:gd name="T0" fmla="*/ 92 w 94"/>
                <a:gd name="T1" fmla="*/ 44 h 134"/>
                <a:gd name="T2" fmla="*/ 78 w 94"/>
                <a:gd name="T3" fmla="*/ 12 h 134"/>
                <a:gd name="T4" fmla="*/ 59 w 94"/>
                <a:gd name="T5" fmla="*/ 2 h 134"/>
                <a:gd name="T6" fmla="*/ 58 w 94"/>
                <a:gd name="T7" fmla="*/ 1 h 134"/>
                <a:gd name="T8" fmla="*/ 54 w 94"/>
                <a:gd name="T9" fmla="*/ 1 h 134"/>
                <a:gd name="T10" fmla="*/ 54 w 94"/>
                <a:gd name="T11" fmla="*/ 0 h 134"/>
                <a:gd name="T12" fmla="*/ 50 w 94"/>
                <a:gd name="T13" fmla="*/ 0 h 134"/>
                <a:gd name="T14" fmla="*/ 49 w 94"/>
                <a:gd name="T15" fmla="*/ 0 h 134"/>
                <a:gd name="T16" fmla="*/ 45 w 94"/>
                <a:gd name="T17" fmla="*/ 0 h 134"/>
                <a:gd name="T18" fmla="*/ 45 w 94"/>
                <a:gd name="T19" fmla="*/ 0 h 134"/>
                <a:gd name="T20" fmla="*/ 43 w 94"/>
                <a:gd name="T21" fmla="*/ 0 h 134"/>
                <a:gd name="T22" fmla="*/ 42 w 94"/>
                <a:gd name="T23" fmla="*/ 0 h 134"/>
                <a:gd name="T24" fmla="*/ 39 w 94"/>
                <a:gd name="T25" fmla="*/ 0 h 134"/>
                <a:gd name="T26" fmla="*/ 37 w 94"/>
                <a:gd name="T27" fmla="*/ 1 h 134"/>
                <a:gd name="T28" fmla="*/ 35 w 94"/>
                <a:gd name="T29" fmla="*/ 1 h 134"/>
                <a:gd name="T30" fmla="*/ 33 w 94"/>
                <a:gd name="T31" fmla="*/ 2 h 134"/>
                <a:gd name="T32" fmla="*/ 31 w 94"/>
                <a:gd name="T33" fmla="*/ 2 h 134"/>
                <a:gd name="T34" fmla="*/ 28 w 94"/>
                <a:gd name="T35" fmla="*/ 4 h 134"/>
                <a:gd name="T36" fmla="*/ 27 w 94"/>
                <a:gd name="T37" fmla="*/ 4 h 134"/>
                <a:gd name="T38" fmla="*/ 23 w 94"/>
                <a:gd name="T39" fmla="*/ 6 h 134"/>
                <a:gd name="T40" fmla="*/ 23 w 94"/>
                <a:gd name="T41" fmla="*/ 6 h 134"/>
                <a:gd name="T42" fmla="*/ 13 w 94"/>
                <a:gd name="T43" fmla="*/ 14 h 134"/>
                <a:gd name="T44" fmla="*/ 0 w 94"/>
                <a:gd name="T45" fmla="*/ 47 h 134"/>
                <a:gd name="T46" fmla="*/ 0 w 94"/>
                <a:gd name="T47" fmla="*/ 47 h 134"/>
                <a:gd name="T48" fmla="*/ 1 w 94"/>
                <a:gd name="T49" fmla="*/ 89 h 134"/>
                <a:gd name="T50" fmla="*/ 49 w 94"/>
                <a:gd name="T51" fmla="*/ 133 h 134"/>
                <a:gd name="T52" fmla="*/ 93 w 94"/>
                <a:gd name="T53" fmla="*/ 86 h 134"/>
                <a:gd name="T54" fmla="*/ 92 w 94"/>
                <a:gd name="T55" fmla="*/ 4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134">
                  <a:moveTo>
                    <a:pt x="92" y="44"/>
                  </a:moveTo>
                  <a:cubicBezTo>
                    <a:pt x="92" y="32"/>
                    <a:pt x="86" y="20"/>
                    <a:pt x="78" y="12"/>
                  </a:cubicBezTo>
                  <a:cubicBezTo>
                    <a:pt x="72" y="7"/>
                    <a:pt x="66" y="4"/>
                    <a:pt x="59" y="2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2" y="0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43" y="0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  <a:cubicBezTo>
                    <a:pt x="39" y="0"/>
                    <a:pt x="38" y="1"/>
                    <a:pt x="37" y="1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8" y="4"/>
                    <a:pt x="27" y="4"/>
                    <a:pt x="27" y="4"/>
                  </a:cubicBezTo>
                  <a:cubicBezTo>
                    <a:pt x="26" y="5"/>
                    <a:pt x="25" y="5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9" y="8"/>
                    <a:pt x="16" y="11"/>
                    <a:pt x="13" y="14"/>
                  </a:cubicBezTo>
                  <a:cubicBezTo>
                    <a:pt x="5" y="23"/>
                    <a:pt x="0" y="34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2" y="114"/>
                    <a:pt x="23" y="134"/>
                    <a:pt x="49" y="133"/>
                  </a:cubicBezTo>
                  <a:cubicBezTo>
                    <a:pt x="74" y="133"/>
                    <a:pt x="94" y="111"/>
                    <a:pt x="93" y="86"/>
                  </a:cubicBezTo>
                  <a:cubicBezTo>
                    <a:pt x="92" y="44"/>
                    <a:pt x="92" y="44"/>
                    <a:pt x="92" y="44"/>
                  </a:cubicBezTo>
                  <a:close/>
                </a:path>
              </a:pathLst>
            </a:custGeom>
            <a:solidFill>
              <a:srgbClr val="242630">
                <a:alpha val="26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şľîḓe">
              <a:extLst>
                <a:ext uri="{FF2B5EF4-FFF2-40B4-BE49-F238E27FC236}">
                  <a16:creationId xmlns:a16="http://schemas.microsoft.com/office/drawing/2014/main" id="{DCC323A2-ED8C-99D7-D845-53F40E50F491}"/>
                </a:ext>
              </a:extLst>
            </p:cNvPr>
            <p:cNvSpPr/>
            <p:nvPr/>
          </p:nvSpPr>
          <p:spPr bwMode="auto">
            <a:xfrm>
              <a:off x="6928639" y="4644944"/>
              <a:ext cx="336143" cy="480204"/>
            </a:xfrm>
            <a:custGeom>
              <a:avLst/>
              <a:gdLst>
                <a:gd name="T0" fmla="*/ 49 w 94"/>
                <a:gd name="T1" fmla="*/ 135 h 135"/>
                <a:gd name="T2" fmla="*/ 49 w 94"/>
                <a:gd name="T3" fmla="*/ 135 h 135"/>
                <a:gd name="T4" fmla="*/ 2 w 94"/>
                <a:gd name="T5" fmla="*/ 90 h 135"/>
                <a:gd name="T6" fmla="*/ 0 w 94"/>
                <a:gd name="T7" fmla="*/ 48 h 135"/>
                <a:gd name="T8" fmla="*/ 45 w 94"/>
                <a:gd name="T9" fmla="*/ 1 h 135"/>
                <a:gd name="T10" fmla="*/ 92 w 94"/>
                <a:gd name="T11" fmla="*/ 46 h 135"/>
                <a:gd name="T12" fmla="*/ 93 w 94"/>
                <a:gd name="T13" fmla="*/ 87 h 135"/>
                <a:gd name="T14" fmla="*/ 49 w 94"/>
                <a:gd name="T1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135">
                  <a:moveTo>
                    <a:pt x="49" y="135"/>
                  </a:moveTo>
                  <a:cubicBezTo>
                    <a:pt x="49" y="135"/>
                    <a:pt x="49" y="135"/>
                    <a:pt x="49" y="135"/>
                  </a:cubicBezTo>
                  <a:cubicBezTo>
                    <a:pt x="23" y="135"/>
                    <a:pt x="2" y="115"/>
                    <a:pt x="2" y="9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3"/>
                    <a:pt x="20" y="2"/>
                    <a:pt x="45" y="1"/>
                  </a:cubicBezTo>
                  <a:cubicBezTo>
                    <a:pt x="70" y="0"/>
                    <a:pt x="91" y="20"/>
                    <a:pt x="92" y="46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4" y="113"/>
                    <a:pt x="74" y="134"/>
                    <a:pt x="49" y="13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ṧļîḑe">
              <a:extLst>
                <a:ext uri="{FF2B5EF4-FFF2-40B4-BE49-F238E27FC236}">
                  <a16:creationId xmlns:a16="http://schemas.microsoft.com/office/drawing/2014/main" id="{3B20D03A-FA09-5118-B782-61286EF1E668}"/>
                </a:ext>
              </a:extLst>
            </p:cNvPr>
            <p:cNvSpPr/>
            <p:nvPr/>
          </p:nvSpPr>
          <p:spPr bwMode="auto">
            <a:xfrm>
              <a:off x="6928639" y="4648374"/>
              <a:ext cx="329283" cy="166357"/>
            </a:xfrm>
            <a:custGeom>
              <a:avLst/>
              <a:gdLst>
                <a:gd name="T0" fmla="*/ 92 w 92"/>
                <a:gd name="T1" fmla="*/ 45 h 47"/>
                <a:gd name="T2" fmla="*/ 0 w 92"/>
                <a:gd name="T3" fmla="*/ 47 h 47"/>
                <a:gd name="T4" fmla="*/ 13 w 92"/>
                <a:gd name="T5" fmla="*/ 14 h 47"/>
                <a:gd name="T6" fmla="*/ 44 w 92"/>
                <a:gd name="T7" fmla="*/ 0 h 47"/>
                <a:gd name="T8" fmla="*/ 45 w 92"/>
                <a:gd name="T9" fmla="*/ 0 h 47"/>
                <a:gd name="T10" fmla="*/ 45 w 92"/>
                <a:gd name="T11" fmla="*/ 0 h 47"/>
                <a:gd name="T12" fmla="*/ 78 w 92"/>
                <a:gd name="T13" fmla="*/ 13 h 47"/>
                <a:gd name="T14" fmla="*/ 92 w 92"/>
                <a:gd name="T15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7">
                  <a:moveTo>
                    <a:pt x="92" y="45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35"/>
                    <a:pt x="5" y="23"/>
                    <a:pt x="13" y="14"/>
                  </a:cubicBezTo>
                  <a:cubicBezTo>
                    <a:pt x="21" y="6"/>
                    <a:pt x="31" y="1"/>
                    <a:pt x="44" y="0"/>
                  </a:cubicBezTo>
                  <a:cubicBezTo>
                    <a:pt x="44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9" y="5"/>
                    <a:pt x="78" y="13"/>
                  </a:cubicBezTo>
                  <a:cubicBezTo>
                    <a:pt x="86" y="21"/>
                    <a:pt x="92" y="32"/>
                    <a:pt x="92" y="45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ṩļîḋè">
              <a:extLst>
                <a:ext uri="{FF2B5EF4-FFF2-40B4-BE49-F238E27FC236}">
                  <a16:creationId xmlns:a16="http://schemas.microsoft.com/office/drawing/2014/main" id="{39BDB554-E7ED-41A3-D99E-7337E539E522}"/>
                </a:ext>
              </a:extLst>
            </p:cNvPr>
            <p:cNvSpPr/>
            <p:nvPr/>
          </p:nvSpPr>
          <p:spPr bwMode="auto">
            <a:xfrm>
              <a:off x="7086420" y="4648374"/>
              <a:ext cx="10290" cy="162927"/>
            </a:xfrm>
            <a:custGeom>
              <a:avLst/>
              <a:gdLst>
                <a:gd name="T0" fmla="*/ 1 w 3"/>
                <a:gd name="T1" fmla="*/ 0 h 46"/>
                <a:gd name="T2" fmla="*/ 3 w 3"/>
                <a:gd name="T3" fmla="*/ 46 h 46"/>
                <a:gd name="T4" fmla="*/ 1 w 3"/>
                <a:gd name="T5" fmla="*/ 46 h 46"/>
                <a:gd name="T6" fmla="*/ 0 w 3"/>
                <a:gd name="T7" fmla="*/ 0 h 46"/>
                <a:gd name="T8" fmla="*/ 1 w 3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6">
                  <a:moveTo>
                    <a:pt x="1" y="0"/>
                  </a:move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ṡḷíďê">
              <a:extLst>
                <a:ext uri="{FF2B5EF4-FFF2-40B4-BE49-F238E27FC236}">
                  <a16:creationId xmlns:a16="http://schemas.microsoft.com/office/drawing/2014/main" id="{8CB62765-1E42-8FE3-6F2B-D0E34560114E}"/>
                </a:ext>
              </a:extLst>
            </p:cNvPr>
            <p:cNvSpPr/>
            <p:nvPr/>
          </p:nvSpPr>
          <p:spPr bwMode="auto">
            <a:xfrm>
              <a:off x="7070985" y="4684390"/>
              <a:ext cx="36016" cy="87466"/>
            </a:xfrm>
            <a:custGeom>
              <a:avLst/>
              <a:gdLst>
                <a:gd name="T0" fmla="*/ 5 w 10"/>
                <a:gd name="T1" fmla="*/ 25 h 25"/>
                <a:gd name="T2" fmla="*/ 5 w 10"/>
                <a:gd name="T3" fmla="*/ 25 h 25"/>
                <a:gd name="T4" fmla="*/ 1 w 10"/>
                <a:gd name="T5" fmla="*/ 20 h 25"/>
                <a:gd name="T6" fmla="*/ 0 w 10"/>
                <a:gd name="T7" fmla="*/ 5 h 25"/>
                <a:gd name="T8" fmla="*/ 5 w 10"/>
                <a:gd name="T9" fmla="*/ 0 h 25"/>
                <a:gd name="T10" fmla="*/ 10 w 10"/>
                <a:gd name="T11" fmla="*/ 5 h 25"/>
                <a:gd name="T12" fmla="*/ 10 w 10"/>
                <a:gd name="T13" fmla="*/ 20 h 25"/>
                <a:gd name="T14" fmla="*/ 5 w 10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5">
                  <a:moveTo>
                    <a:pt x="5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3"/>
                    <a:pt x="1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2"/>
                    <a:pt x="8" y="25"/>
                    <a:pt x="5" y="25"/>
                  </a:cubicBezTo>
                  <a:close/>
                </a:path>
              </a:pathLst>
            </a:custGeom>
            <a:solidFill>
              <a:srgbClr val="525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882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3765">
              <a:buSzPct val="25000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项目</a:t>
            </a:r>
            <a:r>
              <a:rPr lang="zh-CN" altLang="en-US" sz="6000" b="1" dirty="0">
                <a:latin typeface="+mn-lt"/>
                <a:ea typeface="+mn-ea"/>
                <a:cs typeface="+mn-ea"/>
                <a:sym typeface="+mn-lt"/>
              </a:rPr>
              <a:t>介绍</a:t>
            </a:r>
            <a:endParaRPr lang="en-US" altLang="zh-CN" sz="6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411" y="5227562"/>
            <a:ext cx="10687047" cy="424732"/>
          </a:xfrm>
        </p:spPr>
        <p:txBody>
          <a:bodyPr/>
          <a:lstStyle/>
          <a:p>
            <a:pPr lvl="0"/>
            <a:r>
              <a:rPr lang="en-US" altLang="zh-CN" sz="2400" dirty="0" err="1">
                <a:cs typeface="+mn-ea"/>
                <a:sym typeface="+mn-lt"/>
              </a:rPr>
              <a:t>LostandFound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B62B1F9-BD38-47CA-BCDF-5ABB0477F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cs typeface="+mn-ea"/>
                <a:sym typeface="+mn-lt"/>
              </a:rPr>
              <a:t>01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529C22D-8F06-4437-8C33-D769710D0AD6}"/>
              </a:ext>
            </a:extLst>
          </p:cNvPr>
          <p:cNvGrpSpPr/>
          <p:nvPr/>
        </p:nvGrpSpPr>
        <p:grpSpPr>
          <a:xfrm>
            <a:off x="2505266" y="3074729"/>
            <a:ext cx="305456" cy="305456"/>
            <a:chOff x="1442252" y="4480560"/>
            <a:chExt cx="530225" cy="53022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D90AE0D-62A9-4A0D-8348-79A7120D7106}"/>
                </a:ext>
              </a:extLst>
            </p:cNvPr>
            <p:cNvSpPr/>
            <p:nvPr/>
          </p:nvSpPr>
          <p:spPr>
            <a:xfrm>
              <a:off x="1442252" y="4480560"/>
              <a:ext cx="530225" cy="5302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20380F28-B1FC-416E-922E-0FB938131B20}"/>
                </a:ext>
              </a:extLst>
            </p:cNvPr>
            <p:cNvSpPr/>
            <p:nvPr/>
          </p:nvSpPr>
          <p:spPr>
            <a:xfrm rot="5400000">
              <a:off x="1635012" y="4682941"/>
              <a:ext cx="173282" cy="125462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703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4D92BD-6A26-4212-9E95-4D1D70D9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10" y="937247"/>
            <a:ext cx="5330019" cy="76511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品牌介绍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436294-B958-4D4A-9B0A-29FE75A4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AC866C-0DBA-4615-A666-14F56C4CC3E1}"/>
              </a:ext>
            </a:extLst>
          </p:cNvPr>
          <p:cNvSpPr txBox="1"/>
          <p:nvPr/>
        </p:nvSpPr>
        <p:spPr>
          <a:xfrm>
            <a:off x="2653704" y="1979887"/>
            <a:ext cx="2897259" cy="369332"/>
          </a:xfrm>
          <a:prstGeom prst="rect">
            <a:avLst/>
          </a:prstGeom>
          <a:noFill/>
        </p:spPr>
        <p:txBody>
          <a:bodyPr wrap="square" lIns="90000" tIns="0" rIns="90000" bIns="0" rtlCol="0" anchor="b" anchorCtr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项目起源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C78841B-8B08-4E11-8472-EE574B35ACD0}"/>
              </a:ext>
            </a:extLst>
          </p:cNvPr>
          <p:cNvSpPr/>
          <p:nvPr/>
        </p:nvSpPr>
        <p:spPr>
          <a:xfrm>
            <a:off x="1858602" y="1916370"/>
            <a:ext cx="540002" cy="54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1400" b="1" dirty="0">
                <a:cs typeface="+mn-ea"/>
                <a:sym typeface="+mn-lt"/>
              </a:rPr>
              <a:t>01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195675-CA2C-42B8-8198-9DEC7A26CFBE}"/>
              </a:ext>
            </a:extLst>
          </p:cNvPr>
          <p:cNvSpPr txBox="1"/>
          <p:nvPr/>
        </p:nvSpPr>
        <p:spPr>
          <a:xfrm>
            <a:off x="2653703" y="2973483"/>
            <a:ext cx="2897259" cy="369332"/>
          </a:xfrm>
          <a:prstGeom prst="rect">
            <a:avLst/>
          </a:prstGeom>
          <a:noFill/>
        </p:spPr>
        <p:txBody>
          <a:bodyPr wrap="square" lIns="90000" tIns="0" rIns="90000" bIns="0" rtlCol="0" anchor="b" anchorCtr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平台结构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1247049-D12F-477A-9A42-3799AFCB965F}"/>
              </a:ext>
            </a:extLst>
          </p:cNvPr>
          <p:cNvSpPr/>
          <p:nvPr/>
        </p:nvSpPr>
        <p:spPr>
          <a:xfrm>
            <a:off x="1858602" y="2857811"/>
            <a:ext cx="540002" cy="54000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  <a:effectLst>
            <a:outerShdw blurRad="254000" dist="127000" algn="ctr" rotWithShape="0">
              <a:schemeClr val="accent6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1400" b="1" dirty="0">
                <a:cs typeface="+mn-ea"/>
                <a:sym typeface="+mn-lt"/>
              </a:rPr>
              <a:t>02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3EA1A08-8AEF-4CAC-A74D-5447BDBE3631}"/>
              </a:ext>
            </a:extLst>
          </p:cNvPr>
          <p:cNvSpPr/>
          <p:nvPr/>
        </p:nvSpPr>
        <p:spPr>
          <a:xfrm>
            <a:off x="1836230" y="3903744"/>
            <a:ext cx="540002" cy="540000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  <a:effectLst>
            <a:outerShdw blurRad="254000" dist="127000" algn="ctr" rotWithShape="0">
              <a:schemeClr val="accent2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1400" b="1" dirty="0">
                <a:cs typeface="+mn-ea"/>
                <a:sym typeface="+mn-lt"/>
              </a:rPr>
              <a:t>03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888CBB3-84BA-42C7-BE4F-2F5704265CCD}"/>
              </a:ext>
            </a:extLst>
          </p:cNvPr>
          <p:cNvSpPr/>
          <p:nvPr/>
        </p:nvSpPr>
        <p:spPr>
          <a:xfrm>
            <a:off x="1836230" y="4915218"/>
            <a:ext cx="540002" cy="54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algn="ctr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1400" b="1" dirty="0">
                <a:cs typeface="+mn-ea"/>
                <a:sym typeface="+mn-lt"/>
              </a:rPr>
              <a:t>04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A42D8F-514B-5FB1-1E2D-0A14B074E699}"/>
              </a:ext>
            </a:extLst>
          </p:cNvPr>
          <p:cNvSpPr txBox="1"/>
          <p:nvPr/>
        </p:nvSpPr>
        <p:spPr>
          <a:xfrm>
            <a:off x="2653703" y="4990276"/>
            <a:ext cx="217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项目分工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C83F34-EDEE-723C-5938-CD3DF2A5F48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729" y="2221545"/>
            <a:ext cx="5136238" cy="2998132"/>
          </a:xfrm>
          <a:prstGeom prst="rect">
            <a:avLst/>
          </a:prstGeom>
        </p:spPr>
      </p:pic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16BC270-7B16-FE90-395F-5DF6698B9B6B}"/>
              </a:ext>
            </a:extLst>
          </p:cNvPr>
          <p:cNvSpPr/>
          <p:nvPr/>
        </p:nvSpPr>
        <p:spPr>
          <a:xfrm>
            <a:off x="4027671" y="937247"/>
            <a:ext cx="609685" cy="572014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  <a:gd name="T80" fmla="*/ 121763 h 600884"/>
              <a:gd name="T81" fmla="*/ 121763 h 600884"/>
              <a:gd name="T82" fmla="*/ 121763 h 600884"/>
              <a:gd name="T83" fmla="*/ 121763 h 600884"/>
              <a:gd name="T84" fmla="*/ 121763 h 600884"/>
              <a:gd name="T85" fmla="*/ 121763 h 600884"/>
              <a:gd name="T86" fmla="*/ 121763 h 600884"/>
              <a:gd name="T87" fmla="*/ 121763 h 600884"/>
              <a:gd name="T88" fmla="*/ 121763 h 600884"/>
              <a:gd name="T89" fmla="*/ 121763 h 600884"/>
              <a:gd name="T90" fmla="*/ 121763 h 600884"/>
              <a:gd name="T91" fmla="*/ 121763 h 600884"/>
              <a:gd name="T92" fmla="*/ 121763 h 600884"/>
              <a:gd name="T93" fmla="*/ 121763 h 600884"/>
              <a:gd name="T94" fmla="*/ 121763 h 600884"/>
              <a:gd name="T95" fmla="*/ 121763 h 600884"/>
              <a:gd name="T96" fmla="*/ 121763 h 600884"/>
              <a:gd name="T97" fmla="*/ 121763 h 600884"/>
              <a:gd name="T98" fmla="*/ 121763 h 600884"/>
              <a:gd name="T99" fmla="*/ 121763 h 600884"/>
              <a:gd name="T100" fmla="*/ 121763 h 600884"/>
              <a:gd name="T101" fmla="*/ 121763 h 600884"/>
              <a:gd name="T102" fmla="*/ 121763 h 600884"/>
              <a:gd name="T103" fmla="*/ 121763 h 600884"/>
              <a:gd name="T104" fmla="*/ 121763 h 600884"/>
              <a:gd name="T105" fmla="*/ 121763 h 600884"/>
              <a:gd name="T106" fmla="*/ 121763 h 600884"/>
              <a:gd name="T107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532" h="6138">
                <a:moveTo>
                  <a:pt x="3292" y="2292"/>
                </a:moveTo>
                <a:cubicBezTo>
                  <a:pt x="3292" y="1982"/>
                  <a:pt x="3541" y="1732"/>
                  <a:pt x="3852" y="1732"/>
                </a:cubicBezTo>
                <a:lnTo>
                  <a:pt x="5667" y="1732"/>
                </a:lnTo>
                <a:cubicBezTo>
                  <a:pt x="6144" y="1732"/>
                  <a:pt x="6532" y="1343"/>
                  <a:pt x="6532" y="867"/>
                </a:cubicBezTo>
                <a:cubicBezTo>
                  <a:pt x="6532" y="391"/>
                  <a:pt x="6144" y="0"/>
                  <a:pt x="5667" y="0"/>
                </a:cubicBezTo>
                <a:lnTo>
                  <a:pt x="2043" y="0"/>
                </a:lnTo>
                <a:cubicBezTo>
                  <a:pt x="1971" y="0"/>
                  <a:pt x="1913" y="58"/>
                  <a:pt x="1913" y="130"/>
                </a:cubicBezTo>
                <a:cubicBezTo>
                  <a:pt x="1913" y="202"/>
                  <a:pt x="1971" y="259"/>
                  <a:pt x="2043" y="259"/>
                </a:cubicBezTo>
                <a:lnTo>
                  <a:pt x="5667" y="259"/>
                </a:lnTo>
                <a:cubicBezTo>
                  <a:pt x="5999" y="259"/>
                  <a:pt x="6273" y="528"/>
                  <a:pt x="6273" y="866"/>
                </a:cubicBezTo>
                <a:cubicBezTo>
                  <a:pt x="6273" y="1198"/>
                  <a:pt x="6004" y="1472"/>
                  <a:pt x="5667" y="1472"/>
                </a:cubicBezTo>
                <a:lnTo>
                  <a:pt x="3852" y="1472"/>
                </a:lnTo>
                <a:cubicBezTo>
                  <a:pt x="3401" y="1472"/>
                  <a:pt x="3033" y="1840"/>
                  <a:pt x="3033" y="2291"/>
                </a:cubicBezTo>
                <a:lnTo>
                  <a:pt x="3033" y="2939"/>
                </a:lnTo>
                <a:lnTo>
                  <a:pt x="0" y="2939"/>
                </a:lnTo>
                <a:lnTo>
                  <a:pt x="0" y="6138"/>
                </a:lnTo>
                <a:lnTo>
                  <a:pt x="6403" y="6138"/>
                </a:lnTo>
                <a:lnTo>
                  <a:pt x="6403" y="2940"/>
                </a:lnTo>
                <a:lnTo>
                  <a:pt x="3292" y="2940"/>
                </a:lnTo>
                <a:lnTo>
                  <a:pt x="3292" y="2292"/>
                </a:lnTo>
                <a:close/>
                <a:moveTo>
                  <a:pt x="2971" y="4278"/>
                </a:moveTo>
                <a:lnTo>
                  <a:pt x="3432" y="4278"/>
                </a:lnTo>
                <a:lnTo>
                  <a:pt x="3432" y="4807"/>
                </a:lnTo>
                <a:lnTo>
                  <a:pt x="2971" y="4807"/>
                </a:lnTo>
                <a:lnTo>
                  <a:pt x="2971" y="4278"/>
                </a:lnTo>
                <a:close/>
                <a:moveTo>
                  <a:pt x="2121" y="3371"/>
                </a:moveTo>
                <a:lnTo>
                  <a:pt x="2583" y="3371"/>
                </a:lnTo>
                <a:lnTo>
                  <a:pt x="2583" y="3900"/>
                </a:lnTo>
                <a:lnTo>
                  <a:pt x="2121" y="3900"/>
                </a:lnTo>
                <a:lnTo>
                  <a:pt x="2121" y="3371"/>
                </a:lnTo>
                <a:close/>
                <a:moveTo>
                  <a:pt x="2121" y="4278"/>
                </a:moveTo>
                <a:lnTo>
                  <a:pt x="2583" y="4278"/>
                </a:lnTo>
                <a:lnTo>
                  <a:pt x="2583" y="4807"/>
                </a:lnTo>
                <a:lnTo>
                  <a:pt x="2121" y="4807"/>
                </a:lnTo>
                <a:lnTo>
                  <a:pt x="2121" y="4278"/>
                </a:lnTo>
                <a:close/>
                <a:moveTo>
                  <a:pt x="1265" y="3371"/>
                </a:moveTo>
                <a:lnTo>
                  <a:pt x="1727" y="3371"/>
                </a:lnTo>
                <a:lnTo>
                  <a:pt x="1727" y="3900"/>
                </a:lnTo>
                <a:lnTo>
                  <a:pt x="1265" y="3900"/>
                </a:lnTo>
                <a:lnTo>
                  <a:pt x="1265" y="3371"/>
                </a:lnTo>
                <a:close/>
                <a:moveTo>
                  <a:pt x="1265" y="4278"/>
                </a:moveTo>
                <a:lnTo>
                  <a:pt x="1727" y="4278"/>
                </a:lnTo>
                <a:lnTo>
                  <a:pt x="1727" y="4807"/>
                </a:lnTo>
                <a:lnTo>
                  <a:pt x="1265" y="4807"/>
                </a:lnTo>
                <a:lnTo>
                  <a:pt x="1265" y="4278"/>
                </a:lnTo>
                <a:close/>
                <a:moveTo>
                  <a:pt x="877" y="5708"/>
                </a:moveTo>
                <a:lnTo>
                  <a:pt x="415" y="5708"/>
                </a:lnTo>
                <a:lnTo>
                  <a:pt x="415" y="5179"/>
                </a:lnTo>
                <a:lnTo>
                  <a:pt x="876" y="5179"/>
                </a:lnTo>
                <a:lnTo>
                  <a:pt x="876" y="5708"/>
                </a:lnTo>
                <a:lnTo>
                  <a:pt x="877" y="5708"/>
                </a:lnTo>
                <a:close/>
                <a:moveTo>
                  <a:pt x="877" y="4802"/>
                </a:moveTo>
                <a:lnTo>
                  <a:pt x="415" y="4802"/>
                </a:lnTo>
                <a:lnTo>
                  <a:pt x="415" y="4278"/>
                </a:lnTo>
                <a:lnTo>
                  <a:pt x="876" y="4278"/>
                </a:lnTo>
                <a:lnTo>
                  <a:pt x="876" y="4802"/>
                </a:lnTo>
                <a:lnTo>
                  <a:pt x="877" y="4802"/>
                </a:lnTo>
                <a:close/>
                <a:moveTo>
                  <a:pt x="877" y="3899"/>
                </a:moveTo>
                <a:lnTo>
                  <a:pt x="415" y="3899"/>
                </a:lnTo>
                <a:lnTo>
                  <a:pt x="415" y="3370"/>
                </a:lnTo>
                <a:lnTo>
                  <a:pt x="876" y="3370"/>
                </a:lnTo>
                <a:lnTo>
                  <a:pt x="876" y="3899"/>
                </a:lnTo>
                <a:lnTo>
                  <a:pt x="877" y="3899"/>
                </a:lnTo>
                <a:close/>
                <a:moveTo>
                  <a:pt x="4283" y="5708"/>
                </a:moveTo>
                <a:lnTo>
                  <a:pt x="1265" y="5708"/>
                </a:lnTo>
                <a:lnTo>
                  <a:pt x="1265" y="5179"/>
                </a:lnTo>
                <a:lnTo>
                  <a:pt x="4283" y="5179"/>
                </a:lnTo>
                <a:lnTo>
                  <a:pt x="4283" y="5708"/>
                </a:lnTo>
                <a:close/>
                <a:moveTo>
                  <a:pt x="5527" y="3371"/>
                </a:moveTo>
                <a:lnTo>
                  <a:pt x="5988" y="3371"/>
                </a:lnTo>
                <a:lnTo>
                  <a:pt x="5988" y="3900"/>
                </a:lnTo>
                <a:lnTo>
                  <a:pt x="5527" y="3900"/>
                </a:lnTo>
                <a:lnTo>
                  <a:pt x="5527" y="3371"/>
                </a:lnTo>
                <a:close/>
                <a:moveTo>
                  <a:pt x="5527" y="4278"/>
                </a:moveTo>
                <a:lnTo>
                  <a:pt x="5988" y="4278"/>
                </a:lnTo>
                <a:lnTo>
                  <a:pt x="5988" y="5708"/>
                </a:lnTo>
                <a:lnTo>
                  <a:pt x="5527" y="5708"/>
                </a:lnTo>
                <a:lnTo>
                  <a:pt x="5527" y="4278"/>
                </a:lnTo>
                <a:close/>
                <a:moveTo>
                  <a:pt x="4677" y="3371"/>
                </a:moveTo>
                <a:lnTo>
                  <a:pt x="5139" y="3371"/>
                </a:lnTo>
                <a:lnTo>
                  <a:pt x="5139" y="3900"/>
                </a:lnTo>
                <a:lnTo>
                  <a:pt x="4677" y="3900"/>
                </a:lnTo>
                <a:lnTo>
                  <a:pt x="4677" y="3371"/>
                </a:lnTo>
                <a:close/>
                <a:moveTo>
                  <a:pt x="4677" y="4278"/>
                </a:moveTo>
                <a:lnTo>
                  <a:pt x="5139" y="4278"/>
                </a:lnTo>
                <a:lnTo>
                  <a:pt x="5139" y="4807"/>
                </a:lnTo>
                <a:lnTo>
                  <a:pt x="4677" y="4807"/>
                </a:lnTo>
                <a:lnTo>
                  <a:pt x="4677" y="4278"/>
                </a:lnTo>
                <a:close/>
                <a:moveTo>
                  <a:pt x="4677" y="5180"/>
                </a:moveTo>
                <a:lnTo>
                  <a:pt x="5139" y="5180"/>
                </a:lnTo>
                <a:lnTo>
                  <a:pt x="5139" y="5710"/>
                </a:lnTo>
                <a:lnTo>
                  <a:pt x="4677" y="5710"/>
                </a:lnTo>
                <a:lnTo>
                  <a:pt x="4677" y="5180"/>
                </a:lnTo>
                <a:close/>
                <a:moveTo>
                  <a:pt x="3821" y="3371"/>
                </a:moveTo>
                <a:lnTo>
                  <a:pt x="4283" y="3371"/>
                </a:lnTo>
                <a:lnTo>
                  <a:pt x="4283" y="3900"/>
                </a:lnTo>
                <a:lnTo>
                  <a:pt x="3821" y="3900"/>
                </a:lnTo>
                <a:lnTo>
                  <a:pt x="3821" y="3371"/>
                </a:lnTo>
                <a:close/>
                <a:moveTo>
                  <a:pt x="3821" y="4278"/>
                </a:moveTo>
                <a:lnTo>
                  <a:pt x="4283" y="4278"/>
                </a:lnTo>
                <a:lnTo>
                  <a:pt x="4283" y="4807"/>
                </a:lnTo>
                <a:lnTo>
                  <a:pt x="3821" y="4807"/>
                </a:lnTo>
                <a:lnTo>
                  <a:pt x="3821" y="4278"/>
                </a:lnTo>
                <a:close/>
                <a:moveTo>
                  <a:pt x="3432" y="3899"/>
                </a:moveTo>
                <a:lnTo>
                  <a:pt x="2971" y="3899"/>
                </a:lnTo>
                <a:lnTo>
                  <a:pt x="2971" y="3370"/>
                </a:lnTo>
                <a:lnTo>
                  <a:pt x="3432" y="3370"/>
                </a:lnTo>
                <a:lnTo>
                  <a:pt x="3432" y="38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0CEDFC-5B31-D1F4-2657-505D115BB19B}"/>
              </a:ext>
            </a:extLst>
          </p:cNvPr>
          <p:cNvSpPr txBox="1"/>
          <p:nvPr/>
        </p:nvSpPr>
        <p:spPr>
          <a:xfrm>
            <a:off x="2642162" y="3982079"/>
            <a:ext cx="2090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日程安排</a:t>
            </a:r>
          </a:p>
        </p:txBody>
      </p:sp>
    </p:spTree>
    <p:extLst>
      <p:ext uri="{BB962C8B-B14F-4D97-AF65-F5344CB8AC3E}">
        <p14:creationId xmlns:p14="http://schemas.microsoft.com/office/powerpoint/2010/main" val="421984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B0D5C-AD94-AA8B-260E-F7B38BD2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338" y="1001124"/>
            <a:ext cx="3420058" cy="531846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项目的起源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09E6BF-2949-D544-8F7C-BF879049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26AE3F-55C2-8A77-03D5-04D633E76C15}"/>
              </a:ext>
            </a:extLst>
          </p:cNvPr>
          <p:cNvSpPr txBox="1"/>
          <p:nvPr/>
        </p:nvSpPr>
        <p:spPr>
          <a:xfrm>
            <a:off x="839756" y="1736897"/>
            <a:ext cx="8565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小组在项目的选择上考虑到校园内已有空教室查询，表白墙等平台，但是没有一个专门用来寻找失物的平台，而大学校园里每天都需要失物招领，所以我们想制作一个专为失物招领而建的平台，方便大家进行失物招领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0782E8-6C43-2B39-7F60-65A6A6FEA152}"/>
              </a:ext>
            </a:extLst>
          </p:cNvPr>
          <p:cNvSpPr txBox="1"/>
          <p:nvPr/>
        </p:nvSpPr>
        <p:spPr>
          <a:xfrm>
            <a:off x="839756" y="3167390"/>
            <a:ext cx="320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失物招领平台结构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1C175A-216E-EB2B-EC57-40089785B25F}"/>
              </a:ext>
            </a:extLst>
          </p:cNvPr>
          <p:cNvSpPr txBox="1"/>
          <p:nvPr/>
        </p:nvSpPr>
        <p:spPr>
          <a:xfrm>
            <a:off x="839756" y="4067687"/>
            <a:ext cx="8565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我们的项目名称为</a:t>
            </a:r>
            <a:r>
              <a:rPr lang="en-US" altLang="zh-CN" dirty="0" err="1"/>
              <a:t>LostandFound</a:t>
            </a:r>
            <a:r>
              <a:rPr lang="zh-CN" altLang="en-US" dirty="0"/>
              <a:t>，是一个失物招领平台，主要由失物上传界面构成的，用户可以在</a:t>
            </a:r>
            <a:r>
              <a:rPr lang="en-US" altLang="zh-CN" dirty="0" err="1"/>
              <a:t>LostandFound</a:t>
            </a:r>
            <a:r>
              <a:rPr lang="zh-CN" altLang="en-US" dirty="0"/>
              <a:t>上传丢失物品的关键词，丢失情况的描述，自己的联系方式，失物的图片等信息，用户在搜索栏搜索物品关键词即可浏览与之相关的失物信息。</a:t>
            </a:r>
          </a:p>
        </p:txBody>
      </p:sp>
      <p:grpSp>
        <p:nvGrpSpPr>
          <p:cNvPr id="7" name="组合 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C31928-93A7-35B1-D1F4-5CF4092F214C}"/>
              </a:ext>
            </a:extLst>
          </p:cNvPr>
          <p:cNvGrpSpPr>
            <a:grpSpLocks noChangeAspect="1"/>
          </p:cNvGrpSpPr>
          <p:nvPr/>
        </p:nvGrpSpPr>
        <p:grpSpPr>
          <a:xfrm>
            <a:off x="8389828" y="5044928"/>
            <a:ext cx="3083968" cy="1200329"/>
            <a:chOff x="4872186" y="3556000"/>
            <a:chExt cx="6648302" cy="2587624"/>
          </a:xfrm>
        </p:grpSpPr>
        <p:sp>
          <p:nvSpPr>
            <p:cNvPr id="8" name="ïŝ1íḑê">
              <a:extLst>
                <a:ext uri="{FF2B5EF4-FFF2-40B4-BE49-F238E27FC236}">
                  <a16:creationId xmlns:a16="http://schemas.microsoft.com/office/drawing/2014/main" id="{88D2D9B6-F672-A8CD-693F-E201A257D9F8}"/>
                </a:ext>
              </a:extLst>
            </p:cNvPr>
            <p:cNvSpPr/>
            <p:nvPr/>
          </p:nvSpPr>
          <p:spPr bwMode="auto">
            <a:xfrm>
              <a:off x="5887899" y="6003488"/>
              <a:ext cx="135791" cy="140136"/>
            </a:xfrm>
            <a:custGeom>
              <a:avLst/>
              <a:gdLst>
                <a:gd name="T0" fmla="*/ 16 w 32"/>
                <a:gd name="T1" fmla="*/ 33 h 33"/>
                <a:gd name="T2" fmla="*/ 16 w 32"/>
                <a:gd name="T3" fmla="*/ 33 h 33"/>
                <a:gd name="T4" fmla="*/ 32 w 32"/>
                <a:gd name="T5" fmla="*/ 16 h 33"/>
                <a:gd name="T6" fmla="*/ 16 w 32"/>
                <a:gd name="T7" fmla="*/ 0 h 33"/>
                <a:gd name="T8" fmla="*/ 0 w 32"/>
                <a:gd name="T9" fmla="*/ 16 h 33"/>
                <a:gd name="T10" fmla="*/ 16 w 32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3">
                  <a:moveTo>
                    <a:pt x="16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25" y="33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lose/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ṧļîdê">
              <a:extLst>
                <a:ext uri="{FF2B5EF4-FFF2-40B4-BE49-F238E27FC236}">
                  <a16:creationId xmlns:a16="http://schemas.microsoft.com/office/drawing/2014/main" id="{D6A9BA3B-4E51-3786-A30D-D60F883746D0}"/>
                </a:ext>
              </a:extLst>
            </p:cNvPr>
            <p:cNvSpPr/>
            <p:nvPr/>
          </p:nvSpPr>
          <p:spPr bwMode="auto">
            <a:xfrm>
              <a:off x="6281148" y="6071926"/>
              <a:ext cx="4315965" cy="0"/>
            </a:xfrm>
            <a:custGeom>
              <a:avLst/>
              <a:gdLst>
                <a:gd name="T0" fmla="*/ 0 w 3973"/>
                <a:gd name="T1" fmla="*/ 3973 w 3973"/>
                <a:gd name="T2" fmla="*/ 0 w 39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973">
                  <a:moveTo>
                    <a:pt x="0" y="0"/>
                  </a:moveTo>
                  <a:lnTo>
                    <a:pt x="39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ṩľîḋê">
              <a:extLst>
                <a:ext uri="{FF2B5EF4-FFF2-40B4-BE49-F238E27FC236}">
                  <a16:creationId xmlns:a16="http://schemas.microsoft.com/office/drawing/2014/main" id="{153B7359-6E98-B2E3-4EB7-056F51727C38}"/>
                </a:ext>
              </a:extLst>
            </p:cNvPr>
            <p:cNvSpPr/>
            <p:nvPr/>
          </p:nvSpPr>
          <p:spPr bwMode="auto">
            <a:xfrm>
              <a:off x="6281148" y="6071926"/>
              <a:ext cx="431596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ṩliḓê">
              <a:extLst>
                <a:ext uri="{FF2B5EF4-FFF2-40B4-BE49-F238E27FC236}">
                  <a16:creationId xmlns:a16="http://schemas.microsoft.com/office/drawing/2014/main" id="{4CEFC194-3AB2-F158-EBFA-7597CD9E200E}"/>
                </a:ext>
              </a:extLst>
            </p:cNvPr>
            <p:cNvSpPr/>
            <p:nvPr/>
          </p:nvSpPr>
          <p:spPr bwMode="auto">
            <a:xfrm>
              <a:off x="6213796" y="6007833"/>
              <a:ext cx="4447410" cy="131446"/>
            </a:xfrm>
            <a:custGeom>
              <a:avLst/>
              <a:gdLst>
                <a:gd name="T0" fmla="*/ 16 w 1051"/>
                <a:gd name="T1" fmla="*/ 31 h 31"/>
                <a:gd name="T2" fmla="*/ 1036 w 1051"/>
                <a:gd name="T3" fmla="*/ 31 h 31"/>
                <a:gd name="T4" fmla="*/ 1051 w 1051"/>
                <a:gd name="T5" fmla="*/ 15 h 31"/>
                <a:gd name="T6" fmla="*/ 1036 w 1051"/>
                <a:gd name="T7" fmla="*/ 0 h 31"/>
                <a:gd name="T8" fmla="*/ 16 w 1051"/>
                <a:gd name="T9" fmla="*/ 0 h 31"/>
                <a:gd name="T10" fmla="*/ 0 w 1051"/>
                <a:gd name="T11" fmla="*/ 15 h 31"/>
                <a:gd name="T12" fmla="*/ 16 w 1051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1" h="31">
                  <a:moveTo>
                    <a:pt x="16" y="31"/>
                  </a:moveTo>
                  <a:cubicBezTo>
                    <a:pt x="1036" y="31"/>
                    <a:pt x="1036" y="31"/>
                    <a:pt x="1036" y="31"/>
                  </a:cubicBezTo>
                  <a:cubicBezTo>
                    <a:pt x="1045" y="31"/>
                    <a:pt x="1051" y="24"/>
                    <a:pt x="1051" y="15"/>
                  </a:cubicBezTo>
                  <a:cubicBezTo>
                    <a:pt x="1051" y="7"/>
                    <a:pt x="1045" y="0"/>
                    <a:pt x="103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6" y="31"/>
                  </a:cubicBezTo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ľîḍê">
              <a:extLst>
                <a:ext uri="{FF2B5EF4-FFF2-40B4-BE49-F238E27FC236}">
                  <a16:creationId xmlns:a16="http://schemas.microsoft.com/office/drawing/2014/main" id="{B7A050A7-563D-E0AC-7D34-EDC7D2BC71A4}"/>
                </a:ext>
              </a:extLst>
            </p:cNvPr>
            <p:cNvSpPr/>
            <p:nvPr/>
          </p:nvSpPr>
          <p:spPr bwMode="auto">
            <a:xfrm>
              <a:off x="6611391" y="4947581"/>
              <a:ext cx="439962" cy="318293"/>
            </a:xfrm>
            <a:prstGeom prst="ellipse">
              <a:avLst/>
            </a:pr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şḷîḍé">
              <a:extLst>
                <a:ext uri="{FF2B5EF4-FFF2-40B4-BE49-F238E27FC236}">
                  <a16:creationId xmlns:a16="http://schemas.microsoft.com/office/drawing/2014/main" id="{2DA50F24-9B14-7104-47E1-9D08F4247636}"/>
                </a:ext>
              </a:extLst>
            </p:cNvPr>
            <p:cNvSpPr/>
            <p:nvPr/>
          </p:nvSpPr>
          <p:spPr bwMode="auto">
            <a:xfrm>
              <a:off x="6149703" y="4820481"/>
              <a:ext cx="3919456" cy="1247100"/>
            </a:xfrm>
            <a:custGeom>
              <a:avLst/>
              <a:gdLst>
                <a:gd name="T0" fmla="*/ 6 w 926"/>
                <a:gd name="T1" fmla="*/ 159 h 294"/>
                <a:gd name="T2" fmla="*/ 17 w 926"/>
                <a:gd name="T3" fmla="*/ 129 h 294"/>
                <a:gd name="T4" fmla="*/ 344 w 926"/>
                <a:gd name="T5" fmla="*/ 22 h 294"/>
                <a:gd name="T6" fmla="*/ 500 w 926"/>
                <a:gd name="T7" fmla="*/ 1 h 294"/>
                <a:gd name="T8" fmla="*/ 724 w 926"/>
                <a:gd name="T9" fmla="*/ 48 h 294"/>
                <a:gd name="T10" fmla="*/ 836 w 926"/>
                <a:gd name="T11" fmla="*/ 146 h 294"/>
                <a:gd name="T12" fmla="*/ 826 w 926"/>
                <a:gd name="T13" fmla="*/ 294 h 294"/>
                <a:gd name="T14" fmla="*/ 117 w 926"/>
                <a:gd name="T15" fmla="*/ 294 h 294"/>
                <a:gd name="T16" fmla="*/ 6 w 926"/>
                <a:gd name="T17" fmla="*/ 15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6" h="294">
                  <a:moveTo>
                    <a:pt x="6" y="159"/>
                  </a:moveTo>
                  <a:cubicBezTo>
                    <a:pt x="0" y="148"/>
                    <a:pt x="5" y="134"/>
                    <a:pt x="17" y="129"/>
                  </a:cubicBezTo>
                  <a:cubicBezTo>
                    <a:pt x="152" y="73"/>
                    <a:pt x="264" y="41"/>
                    <a:pt x="344" y="22"/>
                  </a:cubicBezTo>
                  <a:cubicBezTo>
                    <a:pt x="403" y="8"/>
                    <a:pt x="447" y="0"/>
                    <a:pt x="500" y="1"/>
                  </a:cubicBezTo>
                  <a:cubicBezTo>
                    <a:pt x="556" y="1"/>
                    <a:pt x="640" y="1"/>
                    <a:pt x="724" y="48"/>
                  </a:cubicBezTo>
                  <a:cubicBezTo>
                    <a:pt x="768" y="73"/>
                    <a:pt x="806" y="106"/>
                    <a:pt x="836" y="146"/>
                  </a:cubicBezTo>
                  <a:cubicBezTo>
                    <a:pt x="865" y="185"/>
                    <a:pt x="926" y="294"/>
                    <a:pt x="826" y="294"/>
                  </a:cubicBezTo>
                  <a:cubicBezTo>
                    <a:pt x="117" y="294"/>
                    <a:pt x="117" y="294"/>
                    <a:pt x="117" y="294"/>
                  </a:cubicBezTo>
                  <a:cubicBezTo>
                    <a:pt x="54" y="294"/>
                    <a:pt x="28" y="204"/>
                    <a:pt x="6" y="159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$1íḍê">
              <a:extLst>
                <a:ext uri="{FF2B5EF4-FFF2-40B4-BE49-F238E27FC236}">
                  <a16:creationId xmlns:a16="http://schemas.microsoft.com/office/drawing/2014/main" id="{5EBB08C8-1EE8-8552-2813-AED2C8E3E58F}"/>
                </a:ext>
              </a:extLst>
            </p:cNvPr>
            <p:cNvSpPr/>
            <p:nvPr/>
          </p:nvSpPr>
          <p:spPr bwMode="auto">
            <a:xfrm>
              <a:off x="6111682" y="4769424"/>
              <a:ext cx="3817342" cy="1349214"/>
            </a:xfrm>
            <a:custGeom>
              <a:avLst/>
              <a:gdLst>
                <a:gd name="T0" fmla="*/ 15 w 902"/>
                <a:gd name="T1" fmla="*/ 171 h 318"/>
                <a:gd name="T2" fmla="*/ 25 w 902"/>
                <a:gd name="T3" fmla="*/ 166 h 318"/>
                <a:gd name="T4" fmla="*/ 24 w 902"/>
                <a:gd name="T5" fmla="*/ 161 h 318"/>
                <a:gd name="T6" fmla="*/ 26 w 902"/>
                <a:gd name="T7" fmla="*/ 156 h 318"/>
                <a:gd name="T8" fmla="*/ 31 w 902"/>
                <a:gd name="T9" fmla="*/ 152 h 318"/>
                <a:gd name="T10" fmla="*/ 31 w 902"/>
                <a:gd name="T11" fmla="*/ 152 h 318"/>
                <a:gd name="T12" fmla="*/ 356 w 902"/>
                <a:gd name="T13" fmla="*/ 46 h 318"/>
                <a:gd name="T14" fmla="*/ 508 w 902"/>
                <a:gd name="T15" fmla="*/ 25 h 318"/>
                <a:gd name="T16" fmla="*/ 509 w 902"/>
                <a:gd name="T17" fmla="*/ 25 h 318"/>
                <a:gd name="T18" fmla="*/ 509 w 902"/>
                <a:gd name="T19" fmla="*/ 25 h 318"/>
                <a:gd name="T20" fmla="*/ 727 w 902"/>
                <a:gd name="T21" fmla="*/ 71 h 318"/>
                <a:gd name="T22" fmla="*/ 835 w 902"/>
                <a:gd name="T23" fmla="*/ 165 h 318"/>
                <a:gd name="T24" fmla="*/ 863 w 902"/>
                <a:gd name="T25" fmla="*/ 211 h 318"/>
                <a:gd name="T26" fmla="*/ 874 w 902"/>
                <a:gd name="T27" fmla="*/ 239 h 318"/>
                <a:gd name="T28" fmla="*/ 878 w 902"/>
                <a:gd name="T29" fmla="*/ 263 h 318"/>
                <a:gd name="T30" fmla="*/ 876 w 902"/>
                <a:gd name="T31" fmla="*/ 276 h 318"/>
                <a:gd name="T32" fmla="*/ 872 w 902"/>
                <a:gd name="T33" fmla="*/ 283 h 318"/>
                <a:gd name="T34" fmla="*/ 860 w 902"/>
                <a:gd name="T35" fmla="*/ 291 h 318"/>
                <a:gd name="T36" fmla="*/ 835 w 902"/>
                <a:gd name="T37" fmla="*/ 294 h 318"/>
                <a:gd name="T38" fmla="*/ 126 w 902"/>
                <a:gd name="T39" fmla="*/ 294 h 318"/>
                <a:gd name="T40" fmla="*/ 126 w 902"/>
                <a:gd name="T41" fmla="*/ 294 h 318"/>
                <a:gd name="T42" fmla="*/ 108 w 902"/>
                <a:gd name="T43" fmla="*/ 291 h 318"/>
                <a:gd name="T44" fmla="*/ 82 w 902"/>
                <a:gd name="T45" fmla="*/ 271 h 318"/>
                <a:gd name="T46" fmla="*/ 50 w 902"/>
                <a:gd name="T47" fmla="*/ 220 h 318"/>
                <a:gd name="T48" fmla="*/ 25 w 902"/>
                <a:gd name="T49" fmla="*/ 166 h 318"/>
                <a:gd name="T50" fmla="*/ 25 w 902"/>
                <a:gd name="T51" fmla="*/ 166 h 318"/>
                <a:gd name="T52" fmla="*/ 25 w 902"/>
                <a:gd name="T53" fmla="*/ 166 h 318"/>
                <a:gd name="T54" fmla="*/ 15 w 902"/>
                <a:gd name="T55" fmla="*/ 171 h 318"/>
                <a:gd name="T56" fmla="*/ 4 w 902"/>
                <a:gd name="T57" fmla="*/ 177 h 318"/>
                <a:gd name="T58" fmla="*/ 22 w 902"/>
                <a:gd name="T59" fmla="*/ 216 h 318"/>
                <a:gd name="T60" fmla="*/ 60 w 902"/>
                <a:gd name="T61" fmla="*/ 283 h 318"/>
                <a:gd name="T62" fmla="*/ 88 w 902"/>
                <a:gd name="T63" fmla="*/ 308 h 318"/>
                <a:gd name="T64" fmla="*/ 126 w 902"/>
                <a:gd name="T65" fmla="*/ 318 h 318"/>
                <a:gd name="T66" fmla="*/ 126 w 902"/>
                <a:gd name="T67" fmla="*/ 318 h 318"/>
                <a:gd name="T68" fmla="*/ 835 w 902"/>
                <a:gd name="T69" fmla="*/ 318 h 318"/>
                <a:gd name="T70" fmla="*/ 865 w 902"/>
                <a:gd name="T71" fmla="*/ 314 h 318"/>
                <a:gd name="T72" fmla="*/ 882 w 902"/>
                <a:gd name="T73" fmla="*/ 306 h 318"/>
                <a:gd name="T74" fmla="*/ 898 w 902"/>
                <a:gd name="T75" fmla="*/ 287 h 318"/>
                <a:gd name="T76" fmla="*/ 902 w 902"/>
                <a:gd name="T77" fmla="*/ 263 h 318"/>
                <a:gd name="T78" fmla="*/ 897 w 902"/>
                <a:gd name="T79" fmla="*/ 232 h 318"/>
                <a:gd name="T80" fmla="*/ 878 w 902"/>
                <a:gd name="T81" fmla="*/ 186 h 318"/>
                <a:gd name="T82" fmla="*/ 855 w 902"/>
                <a:gd name="T83" fmla="*/ 151 h 318"/>
                <a:gd name="T84" fmla="*/ 739 w 902"/>
                <a:gd name="T85" fmla="*/ 50 h 318"/>
                <a:gd name="T86" fmla="*/ 509 w 902"/>
                <a:gd name="T87" fmla="*/ 0 h 318"/>
                <a:gd name="T88" fmla="*/ 509 w 902"/>
                <a:gd name="T89" fmla="*/ 0 h 318"/>
                <a:gd name="T90" fmla="*/ 508 w 902"/>
                <a:gd name="T91" fmla="*/ 0 h 318"/>
                <a:gd name="T92" fmla="*/ 350 w 902"/>
                <a:gd name="T93" fmla="*/ 22 h 318"/>
                <a:gd name="T94" fmla="*/ 22 w 902"/>
                <a:gd name="T95" fmla="*/ 130 h 318"/>
                <a:gd name="T96" fmla="*/ 22 w 902"/>
                <a:gd name="T97" fmla="*/ 130 h 318"/>
                <a:gd name="T98" fmla="*/ 6 w 902"/>
                <a:gd name="T99" fmla="*/ 143 h 318"/>
                <a:gd name="T100" fmla="*/ 0 w 902"/>
                <a:gd name="T101" fmla="*/ 161 h 318"/>
                <a:gd name="T102" fmla="*/ 4 w 902"/>
                <a:gd name="T103" fmla="*/ 177 h 318"/>
                <a:gd name="T104" fmla="*/ 4 w 902"/>
                <a:gd name="T105" fmla="*/ 177 h 318"/>
                <a:gd name="T106" fmla="*/ 15 w 902"/>
                <a:gd name="T107" fmla="*/ 17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2" h="318">
                  <a:moveTo>
                    <a:pt x="15" y="171"/>
                  </a:moveTo>
                  <a:cubicBezTo>
                    <a:pt x="25" y="166"/>
                    <a:pt x="25" y="166"/>
                    <a:pt x="25" y="166"/>
                  </a:cubicBezTo>
                  <a:cubicBezTo>
                    <a:pt x="25" y="164"/>
                    <a:pt x="24" y="163"/>
                    <a:pt x="24" y="161"/>
                  </a:cubicBezTo>
                  <a:cubicBezTo>
                    <a:pt x="24" y="159"/>
                    <a:pt x="25" y="157"/>
                    <a:pt x="26" y="156"/>
                  </a:cubicBezTo>
                  <a:cubicBezTo>
                    <a:pt x="27" y="154"/>
                    <a:pt x="29" y="153"/>
                    <a:pt x="31" y="152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165" y="96"/>
                    <a:pt x="276" y="64"/>
                    <a:pt x="356" y="46"/>
                  </a:cubicBezTo>
                  <a:cubicBezTo>
                    <a:pt x="414" y="32"/>
                    <a:pt x="456" y="25"/>
                    <a:pt x="508" y="25"/>
                  </a:cubicBezTo>
                  <a:cubicBezTo>
                    <a:pt x="509" y="25"/>
                    <a:pt x="509" y="25"/>
                    <a:pt x="509" y="25"/>
                  </a:cubicBezTo>
                  <a:cubicBezTo>
                    <a:pt x="509" y="25"/>
                    <a:pt x="509" y="25"/>
                    <a:pt x="509" y="25"/>
                  </a:cubicBezTo>
                  <a:cubicBezTo>
                    <a:pt x="565" y="25"/>
                    <a:pt x="646" y="25"/>
                    <a:pt x="727" y="71"/>
                  </a:cubicBezTo>
                  <a:cubicBezTo>
                    <a:pt x="769" y="94"/>
                    <a:pt x="806" y="127"/>
                    <a:pt x="835" y="165"/>
                  </a:cubicBezTo>
                  <a:cubicBezTo>
                    <a:pt x="844" y="176"/>
                    <a:pt x="855" y="193"/>
                    <a:pt x="863" y="211"/>
                  </a:cubicBezTo>
                  <a:cubicBezTo>
                    <a:pt x="868" y="220"/>
                    <a:pt x="871" y="230"/>
                    <a:pt x="874" y="239"/>
                  </a:cubicBezTo>
                  <a:cubicBezTo>
                    <a:pt x="877" y="247"/>
                    <a:pt x="878" y="256"/>
                    <a:pt x="878" y="263"/>
                  </a:cubicBezTo>
                  <a:cubicBezTo>
                    <a:pt x="878" y="268"/>
                    <a:pt x="878" y="272"/>
                    <a:pt x="876" y="276"/>
                  </a:cubicBezTo>
                  <a:cubicBezTo>
                    <a:pt x="875" y="278"/>
                    <a:pt x="874" y="281"/>
                    <a:pt x="872" y="283"/>
                  </a:cubicBezTo>
                  <a:cubicBezTo>
                    <a:pt x="870" y="286"/>
                    <a:pt x="866" y="288"/>
                    <a:pt x="860" y="291"/>
                  </a:cubicBezTo>
                  <a:cubicBezTo>
                    <a:pt x="854" y="293"/>
                    <a:pt x="846" y="294"/>
                    <a:pt x="835" y="294"/>
                  </a:cubicBezTo>
                  <a:cubicBezTo>
                    <a:pt x="126" y="294"/>
                    <a:pt x="126" y="294"/>
                    <a:pt x="126" y="294"/>
                  </a:cubicBezTo>
                  <a:cubicBezTo>
                    <a:pt x="126" y="294"/>
                    <a:pt x="126" y="294"/>
                    <a:pt x="126" y="294"/>
                  </a:cubicBezTo>
                  <a:cubicBezTo>
                    <a:pt x="119" y="294"/>
                    <a:pt x="114" y="293"/>
                    <a:pt x="108" y="291"/>
                  </a:cubicBezTo>
                  <a:cubicBezTo>
                    <a:pt x="99" y="287"/>
                    <a:pt x="90" y="281"/>
                    <a:pt x="82" y="271"/>
                  </a:cubicBezTo>
                  <a:cubicBezTo>
                    <a:pt x="70" y="258"/>
                    <a:pt x="59" y="239"/>
                    <a:pt x="50" y="220"/>
                  </a:cubicBezTo>
                  <a:cubicBezTo>
                    <a:pt x="41" y="201"/>
                    <a:pt x="33" y="181"/>
                    <a:pt x="25" y="166"/>
                  </a:cubicBezTo>
                  <a:cubicBezTo>
                    <a:pt x="25" y="166"/>
                    <a:pt x="25" y="166"/>
                    <a:pt x="25" y="166"/>
                  </a:cubicBezTo>
                  <a:cubicBezTo>
                    <a:pt x="25" y="166"/>
                    <a:pt x="25" y="166"/>
                    <a:pt x="25" y="166"/>
                  </a:cubicBezTo>
                  <a:cubicBezTo>
                    <a:pt x="15" y="171"/>
                    <a:pt x="15" y="171"/>
                    <a:pt x="15" y="171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9" y="187"/>
                    <a:pt x="15" y="201"/>
                    <a:pt x="22" y="216"/>
                  </a:cubicBezTo>
                  <a:cubicBezTo>
                    <a:pt x="32" y="238"/>
                    <a:pt x="44" y="263"/>
                    <a:pt x="60" y="283"/>
                  </a:cubicBezTo>
                  <a:cubicBezTo>
                    <a:pt x="68" y="293"/>
                    <a:pt x="77" y="301"/>
                    <a:pt x="88" y="308"/>
                  </a:cubicBezTo>
                  <a:cubicBezTo>
                    <a:pt x="99" y="314"/>
                    <a:pt x="112" y="318"/>
                    <a:pt x="126" y="318"/>
                  </a:cubicBezTo>
                  <a:cubicBezTo>
                    <a:pt x="126" y="318"/>
                    <a:pt x="126" y="318"/>
                    <a:pt x="126" y="318"/>
                  </a:cubicBezTo>
                  <a:cubicBezTo>
                    <a:pt x="835" y="318"/>
                    <a:pt x="835" y="318"/>
                    <a:pt x="835" y="318"/>
                  </a:cubicBezTo>
                  <a:cubicBezTo>
                    <a:pt x="846" y="318"/>
                    <a:pt x="856" y="317"/>
                    <a:pt x="865" y="314"/>
                  </a:cubicBezTo>
                  <a:cubicBezTo>
                    <a:pt x="871" y="312"/>
                    <a:pt x="877" y="310"/>
                    <a:pt x="882" y="306"/>
                  </a:cubicBezTo>
                  <a:cubicBezTo>
                    <a:pt x="889" y="301"/>
                    <a:pt x="895" y="294"/>
                    <a:pt x="898" y="287"/>
                  </a:cubicBezTo>
                  <a:cubicBezTo>
                    <a:pt x="901" y="279"/>
                    <a:pt x="902" y="271"/>
                    <a:pt x="902" y="263"/>
                  </a:cubicBezTo>
                  <a:cubicBezTo>
                    <a:pt x="902" y="253"/>
                    <a:pt x="900" y="242"/>
                    <a:pt x="897" y="232"/>
                  </a:cubicBezTo>
                  <a:cubicBezTo>
                    <a:pt x="893" y="216"/>
                    <a:pt x="885" y="200"/>
                    <a:pt x="878" y="186"/>
                  </a:cubicBezTo>
                  <a:cubicBezTo>
                    <a:pt x="870" y="172"/>
                    <a:pt x="862" y="160"/>
                    <a:pt x="855" y="151"/>
                  </a:cubicBezTo>
                  <a:cubicBezTo>
                    <a:pt x="824" y="109"/>
                    <a:pt x="784" y="75"/>
                    <a:pt x="739" y="50"/>
                  </a:cubicBezTo>
                  <a:cubicBezTo>
                    <a:pt x="652" y="0"/>
                    <a:pt x="565" y="1"/>
                    <a:pt x="509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454" y="0"/>
                    <a:pt x="409" y="8"/>
                    <a:pt x="350" y="22"/>
                  </a:cubicBezTo>
                  <a:cubicBezTo>
                    <a:pt x="270" y="41"/>
                    <a:pt x="157" y="73"/>
                    <a:pt x="22" y="130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15" y="132"/>
                    <a:pt x="10" y="137"/>
                    <a:pt x="6" y="143"/>
                  </a:cubicBezTo>
                  <a:cubicBezTo>
                    <a:pt x="2" y="148"/>
                    <a:pt x="0" y="155"/>
                    <a:pt x="0" y="161"/>
                  </a:cubicBezTo>
                  <a:cubicBezTo>
                    <a:pt x="0" y="167"/>
                    <a:pt x="1" y="172"/>
                    <a:pt x="4" y="177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15" y="171"/>
                    <a:pt x="15" y="171"/>
                    <a:pt x="15" y="171"/>
                  </a:cubicBezTo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$ḷïḍe">
              <a:extLst>
                <a:ext uri="{FF2B5EF4-FFF2-40B4-BE49-F238E27FC236}">
                  <a16:creationId xmlns:a16="http://schemas.microsoft.com/office/drawing/2014/main" id="{3C52563C-17DC-13CF-3792-86A99984279C}"/>
                </a:ext>
              </a:extLst>
            </p:cNvPr>
            <p:cNvSpPr/>
            <p:nvPr/>
          </p:nvSpPr>
          <p:spPr bwMode="auto">
            <a:xfrm>
              <a:off x="6213796" y="4875884"/>
              <a:ext cx="2386654" cy="623550"/>
            </a:xfrm>
            <a:custGeom>
              <a:avLst/>
              <a:gdLst>
                <a:gd name="T0" fmla="*/ 484 w 564"/>
                <a:gd name="T1" fmla="*/ 0 h 147"/>
                <a:gd name="T2" fmla="*/ 332 w 564"/>
                <a:gd name="T3" fmla="*/ 21 h 147"/>
                <a:gd name="T4" fmla="*/ 295 w 564"/>
                <a:gd name="T5" fmla="*/ 30 h 147"/>
                <a:gd name="T6" fmla="*/ 245 w 564"/>
                <a:gd name="T7" fmla="*/ 43 h 147"/>
                <a:gd name="T8" fmla="*/ 179 w 564"/>
                <a:gd name="T9" fmla="*/ 66 h 147"/>
                <a:gd name="T10" fmla="*/ 145 w 564"/>
                <a:gd name="T11" fmla="*/ 75 h 147"/>
                <a:gd name="T12" fmla="*/ 29 w 564"/>
                <a:gd name="T13" fmla="*/ 118 h 147"/>
                <a:gd name="T14" fmla="*/ 7 w 564"/>
                <a:gd name="T15" fmla="*/ 127 h 147"/>
                <a:gd name="T16" fmla="*/ 7 w 564"/>
                <a:gd name="T17" fmla="*/ 127 h 147"/>
                <a:gd name="T18" fmla="*/ 2 w 564"/>
                <a:gd name="T19" fmla="*/ 131 h 147"/>
                <a:gd name="T20" fmla="*/ 0 w 564"/>
                <a:gd name="T21" fmla="*/ 136 h 147"/>
                <a:gd name="T22" fmla="*/ 20 w 564"/>
                <a:gd name="T23" fmla="*/ 141 h 147"/>
                <a:gd name="T24" fmla="*/ 87 w 564"/>
                <a:gd name="T25" fmla="*/ 147 h 147"/>
                <a:gd name="T26" fmla="*/ 87 w 564"/>
                <a:gd name="T27" fmla="*/ 147 h 147"/>
                <a:gd name="T28" fmla="*/ 165 w 564"/>
                <a:gd name="T29" fmla="*/ 137 h 147"/>
                <a:gd name="T30" fmla="*/ 215 w 564"/>
                <a:gd name="T31" fmla="*/ 120 h 147"/>
                <a:gd name="T32" fmla="*/ 287 w 564"/>
                <a:gd name="T33" fmla="*/ 90 h 147"/>
                <a:gd name="T34" fmla="*/ 351 w 564"/>
                <a:gd name="T35" fmla="*/ 61 h 147"/>
                <a:gd name="T36" fmla="*/ 355 w 564"/>
                <a:gd name="T37" fmla="*/ 48 h 147"/>
                <a:gd name="T38" fmla="*/ 417 w 564"/>
                <a:gd name="T39" fmla="*/ 6 h 147"/>
                <a:gd name="T40" fmla="*/ 436 w 564"/>
                <a:gd name="T41" fmla="*/ 8 h 147"/>
                <a:gd name="T42" fmla="*/ 564 w 564"/>
                <a:gd name="T43" fmla="*/ 16 h 147"/>
                <a:gd name="T44" fmla="*/ 530 w 564"/>
                <a:gd name="T45" fmla="*/ 0 h 147"/>
                <a:gd name="T46" fmla="*/ 498 w 564"/>
                <a:gd name="T47" fmla="*/ 0 h 147"/>
                <a:gd name="T48" fmla="*/ 485 w 564"/>
                <a:gd name="T49" fmla="*/ 0 h 147"/>
                <a:gd name="T50" fmla="*/ 485 w 564"/>
                <a:gd name="T51" fmla="*/ 0 h 147"/>
                <a:gd name="T52" fmla="*/ 484 w 564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4" h="147">
                  <a:moveTo>
                    <a:pt x="484" y="0"/>
                  </a:moveTo>
                  <a:cubicBezTo>
                    <a:pt x="432" y="0"/>
                    <a:pt x="390" y="7"/>
                    <a:pt x="332" y="21"/>
                  </a:cubicBezTo>
                  <a:cubicBezTo>
                    <a:pt x="320" y="23"/>
                    <a:pt x="308" y="26"/>
                    <a:pt x="295" y="30"/>
                  </a:cubicBezTo>
                  <a:cubicBezTo>
                    <a:pt x="278" y="34"/>
                    <a:pt x="262" y="38"/>
                    <a:pt x="245" y="43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68" y="70"/>
                    <a:pt x="156" y="73"/>
                    <a:pt x="145" y="75"/>
                  </a:cubicBezTo>
                  <a:cubicBezTo>
                    <a:pt x="106" y="88"/>
                    <a:pt x="68" y="102"/>
                    <a:pt x="29" y="118"/>
                  </a:cubicBezTo>
                  <a:cubicBezTo>
                    <a:pt x="22" y="121"/>
                    <a:pt x="14" y="124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5" y="128"/>
                    <a:pt x="3" y="129"/>
                    <a:pt x="2" y="131"/>
                  </a:cubicBezTo>
                  <a:cubicBezTo>
                    <a:pt x="1" y="132"/>
                    <a:pt x="0" y="134"/>
                    <a:pt x="0" y="136"/>
                  </a:cubicBezTo>
                  <a:cubicBezTo>
                    <a:pt x="5" y="137"/>
                    <a:pt x="11" y="139"/>
                    <a:pt x="20" y="141"/>
                  </a:cubicBezTo>
                  <a:cubicBezTo>
                    <a:pt x="36" y="144"/>
                    <a:pt x="60" y="147"/>
                    <a:pt x="87" y="147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111" y="147"/>
                    <a:pt x="137" y="144"/>
                    <a:pt x="165" y="137"/>
                  </a:cubicBezTo>
                  <a:cubicBezTo>
                    <a:pt x="176" y="134"/>
                    <a:pt x="194" y="128"/>
                    <a:pt x="215" y="120"/>
                  </a:cubicBezTo>
                  <a:cubicBezTo>
                    <a:pt x="236" y="112"/>
                    <a:pt x="260" y="101"/>
                    <a:pt x="287" y="90"/>
                  </a:cubicBezTo>
                  <a:cubicBezTo>
                    <a:pt x="308" y="81"/>
                    <a:pt x="330" y="71"/>
                    <a:pt x="351" y="61"/>
                  </a:cubicBezTo>
                  <a:cubicBezTo>
                    <a:pt x="352" y="57"/>
                    <a:pt x="353" y="52"/>
                    <a:pt x="355" y="48"/>
                  </a:cubicBezTo>
                  <a:cubicBezTo>
                    <a:pt x="365" y="23"/>
                    <a:pt x="390" y="6"/>
                    <a:pt x="417" y="6"/>
                  </a:cubicBezTo>
                  <a:cubicBezTo>
                    <a:pt x="423" y="6"/>
                    <a:pt x="430" y="6"/>
                    <a:pt x="436" y="8"/>
                  </a:cubicBezTo>
                  <a:cubicBezTo>
                    <a:pt x="564" y="16"/>
                    <a:pt x="564" y="16"/>
                    <a:pt x="564" y="16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519" y="0"/>
                    <a:pt x="508" y="0"/>
                    <a:pt x="498" y="0"/>
                  </a:cubicBezTo>
                  <a:cubicBezTo>
                    <a:pt x="493" y="0"/>
                    <a:pt x="489" y="0"/>
                    <a:pt x="485" y="0"/>
                  </a:cubicBezTo>
                  <a:cubicBezTo>
                    <a:pt x="485" y="0"/>
                    <a:pt x="485" y="0"/>
                    <a:pt x="485" y="0"/>
                  </a:cubicBezTo>
                  <a:cubicBezTo>
                    <a:pt x="484" y="0"/>
                    <a:pt x="484" y="0"/>
                    <a:pt x="484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ṥḻiďé">
              <a:extLst>
                <a:ext uri="{FF2B5EF4-FFF2-40B4-BE49-F238E27FC236}">
                  <a16:creationId xmlns:a16="http://schemas.microsoft.com/office/drawing/2014/main" id="{B85AABEA-B33C-2985-F121-131F53276F33}"/>
                </a:ext>
              </a:extLst>
            </p:cNvPr>
            <p:cNvSpPr/>
            <p:nvPr/>
          </p:nvSpPr>
          <p:spPr bwMode="auto">
            <a:xfrm>
              <a:off x="6213796" y="4875884"/>
              <a:ext cx="2107468" cy="576838"/>
            </a:xfrm>
            <a:custGeom>
              <a:avLst/>
              <a:gdLst>
                <a:gd name="T0" fmla="*/ 29 w 498"/>
                <a:gd name="T1" fmla="*/ 118 h 136"/>
                <a:gd name="T2" fmla="*/ 7 w 498"/>
                <a:gd name="T3" fmla="*/ 127 h 136"/>
                <a:gd name="T4" fmla="*/ 1 w 498"/>
                <a:gd name="T5" fmla="*/ 133 h 136"/>
                <a:gd name="T6" fmla="*/ 0 w 498"/>
                <a:gd name="T7" fmla="*/ 136 h 136"/>
                <a:gd name="T8" fmla="*/ 0 w 498"/>
                <a:gd name="T9" fmla="*/ 136 h 136"/>
                <a:gd name="T10" fmla="*/ 2 w 498"/>
                <a:gd name="T11" fmla="*/ 131 h 136"/>
                <a:gd name="T12" fmla="*/ 7 w 498"/>
                <a:gd name="T13" fmla="*/ 127 h 136"/>
                <a:gd name="T14" fmla="*/ 7 w 498"/>
                <a:gd name="T15" fmla="*/ 127 h 136"/>
                <a:gd name="T16" fmla="*/ 29 w 498"/>
                <a:gd name="T17" fmla="*/ 118 h 136"/>
                <a:gd name="T18" fmla="*/ 485 w 498"/>
                <a:gd name="T19" fmla="*/ 0 h 136"/>
                <a:gd name="T20" fmla="*/ 484 w 498"/>
                <a:gd name="T21" fmla="*/ 0 h 136"/>
                <a:gd name="T22" fmla="*/ 332 w 498"/>
                <a:gd name="T23" fmla="*/ 21 h 136"/>
                <a:gd name="T24" fmla="*/ 295 w 498"/>
                <a:gd name="T25" fmla="*/ 30 h 136"/>
                <a:gd name="T26" fmla="*/ 332 w 498"/>
                <a:gd name="T27" fmla="*/ 21 h 136"/>
                <a:gd name="T28" fmla="*/ 484 w 498"/>
                <a:gd name="T29" fmla="*/ 0 h 136"/>
                <a:gd name="T30" fmla="*/ 485 w 498"/>
                <a:gd name="T31" fmla="*/ 0 h 136"/>
                <a:gd name="T32" fmla="*/ 485 w 498"/>
                <a:gd name="T33" fmla="*/ 0 h 136"/>
                <a:gd name="T34" fmla="*/ 498 w 498"/>
                <a:gd name="T35" fmla="*/ 0 h 136"/>
                <a:gd name="T36" fmla="*/ 485 w 498"/>
                <a:gd name="T3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136">
                  <a:moveTo>
                    <a:pt x="29" y="118"/>
                  </a:moveTo>
                  <a:cubicBezTo>
                    <a:pt x="22" y="121"/>
                    <a:pt x="14" y="124"/>
                    <a:pt x="7" y="127"/>
                  </a:cubicBezTo>
                  <a:cubicBezTo>
                    <a:pt x="4" y="128"/>
                    <a:pt x="2" y="130"/>
                    <a:pt x="1" y="133"/>
                  </a:cubicBezTo>
                  <a:cubicBezTo>
                    <a:pt x="1" y="134"/>
                    <a:pt x="0" y="135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4"/>
                    <a:pt x="1" y="132"/>
                    <a:pt x="2" y="131"/>
                  </a:cubicBezTo>
                  <a:cubicBezTo>
                    <a:pt x="3" y="129"/>
                    <a:pt x="5" y="128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4" y="124"/>
                    <a:pt x="22" y="121"/>
                    <a:pt x="29" y="118"/>
                  </a:cubicBezTo>
                  <a:moveTo>
                    <a:pt x="485" y="0"/>
                  </a:moveTo>
                  <a:cubicBezTo>
                    <a:pt x="484" y="0"/>
                    <a:pt x="484" y="0"/>
                    <a:pt x="484" y="0"/>
                  </a:cubicBezTo>
                  <a:cubicBezTo>
                    <a:pt x="431" y="0"/>
                    <a:pt x="388" y="7"/>
                    <a:pt x="332" y="21"/>
                  </a:cubicBezTo>
                  <a:cubicBezTo>
                    <a:pt x="319" y="23"/>
                    <a:pt x="307" y="26"/>
                    <a:pt x="295" y="30"/>
                  </a:cubicBezTo>
                  <a:cubicBezTo>
                    <a:pt x="308" y="26"/>
                    <a:pt x="320" y="23"/>
                    <a:pt x="332" y="21"/>
                  </a:cubicBezTo>
                  <a:cubicBezTo>
                    <a:pt x="390" y="7"/>
                    <a:pt x="432" y="0"/>
                    <a:pt x="484" y="0"/>
                  </a:cubicBezTo>
                  <a:cubicBezTo>
                    <a:pt x="485" y="0"/>
                    <a:pt x="485" y="0"/>
                    <a:pt x="485" y="0"/>
                  </a:cubicBezTo>
                  <a:cubicBezTo>
                    <a:pt x="485" y="0"/>
                    <a:pt x="485" y="0"/>
                    <a:pt x="485" y="0"/>
                  </a:cubicBezTo>
                  <a:cubicBezTo>
                    <a:pt x="489" y="0"/>
                    <a:pt x="493" y="0"/>
                    <a:pt x="498" y="0"/>
                  </a:cubicBezTo>
                  <a:cubicBezTo>
                    <a:pt x="493" y="0"/>
                    <a:pt x="489" y="0"/>
                    <a:pt x="485" y="0"/>
                  </a:cubicBezTo>
                </a:path>
              </a:pathLst>
            </a:custGeom>
            <a:solidFill>
              <a:srgbClr val="56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şḻíḓé">
              <a:extLst>
                <a:ext uri="{FF2B5EF4-FFF2-40B4-BE49-F238E27FC236}">
                  <a16:creationId xmlns:a16="http://schemas.microsoft.com/office/drawing/2014/main" id="{3C68EE0A-B5D2-A862-FB52-E4A867DDA2BE}"/>
                </a:ext>
              </a:extLst>
            </p:cNvPr>
            <p:cNvSpPr/>
            <p:nvPr/>
          </p:nvSpPr>
          <p:spPr bwMode="auto">
            <a:xfrm>
              <a:off x="6276803" y="5219162"/>
              <a:ext cx="3207915" cy="708283"/>
            </a:xfrm>
            <a:custGeom>
              <a:avLst/>
              <a:gdLst>
                <a:gd name="T0" fmla="*/ 336 w 758"/>
                <a:gd name="T1" fmla="*/ 0 h 167"/>
                <a:gd name="T2" fmla="*/ 206 w 758"/>
                <a:gd name="T3" fmla="*/ 56 h 167"/>
                <a:gd name="T4" fmla="*/ 154 w 758"/>
                <a:gd name="T5" fmla="*/ 74 h 167"/>
                <a:gd name="T6" fmla="*/ 154 w 758"/>
                <a:gd name="T7" fmla="*/ 74 h 167"/>
                <a:gd name="T8" fmla="*/ 154 w 758"/>
                <a:gd name="T9" fmla="*/ 74 h 167"/>
                <a:gd name="T10" fmla="*/ 72 w 758"/>
                <a:gd name="T11" fmla="*/ 84 h 167"/>
                <a:gd name="T12" fmla="*/ 0 w 758"/>
                <a:gd name="T13" fmla="*/ 77 h 167"/>
                <a:gd name="T14" fmla="*/ 40 w 758"/>
                <a:gd name="T15" fmla="*/ 114 h 167"/>
                <a:gd name="T16" fmla="*/ 241 w 758"/>
                <a:gd name="T17" fmla="*/ 138 h 167"/>
                <a:gd name="T18" fmla="*/ 452 w 758"/>
                <a:gd name="T19" fmla="*/ 142 h 167"/>
                <a:gd name="T20" fmla="*/ 500 w 758"/>
                <a:gd name="T21" fmla="*/ 142 h 167"/>
                <a:gd name="T22" fmla="*/ 548 w 758"/>
                <a:gd name="T23" fmla="*/ 142 h 167"/>
                <a:gd name="T24" fmla="*/ 589 w 758"/>
                <a:gd name="T25" fmla="*/ 142 h 167"/>
                <a:gd name="T26" fmla="*/ 758 w 758"/>
                <a:gd name="T27" fmla="*/ 167 h 167"/>
                <a:gd name="T28" fmla="*/ 543 w 758"/>
                <a:gd name="T29" fmla="*/ 93 h 167"/>
                <a:gd name="T30" fmla="*/ 516 w 758"/>
                <a:gd name="T31" fmla="*/ 85 h 167"/>
                <a:gd name="T32" fmla="*/ 382 w 758"/>
                <a:gd name="T33" fmla="*/ 55 h 167"/>
                <a:gd name="T34" fmla="*/ 380 w 758"/>
                <a:gd name="T35" fmla="*/ 54 h 167"/>
                <a:gd name="T36" fmla="*/ 378 w 758"/>
                <a:gd name="T37" fmla="*/ 53 h 167"/>
                <a:gd name="T38" fmla="*/ 341 w 758"/>
                <a:gd name="T39" fmla="*/ 18 h 167"/>
                <a:gd name="T40" fmla="*/ 336 w 758"/>
                <a:gd name="T4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8" h="167">
                  <a:moveTo>
                    <a:pt x="336" y="0"/>
                  </a:moveTo>
                  <a:cubicBezTo>
                    <a:pt x="290" y="21"/>
                    <a:pt x="243" y="42"/>
                    <a:pt x="206" y="56"/>
                  </a:cubicBezTo>
                  <a:cubicBezTo>
                    <a:pt x="185" y="64"/>
                    <a:pt x="167" y="71"/>
                    <a:pt x="154" y="74"/>
                  </a:cubicBezTo>
                  <a:cubicBezTo>
                    <a:pt x="154" y="74"/>
                    <a:pt x="154" y="74"/>
                    <a:pt x="154" y="74"/>
                  </a:cubicBezTo>
                  <a:cubicBezTo>
                    <a:pt x="154" y="74"/>
                    <a:pt x="154" y="74"/>
                    <a:pt x="154" y="74"/>
                  </a:cubicBezTo>
                  <a:cubicBezTo>
                    <a:pt x="125" y="81"/>
                    <a:pt x="97" y="84"/>
                    <a:pt x="72" y="84"/>
                  </a:cubicBezTo>
                  <a:cubicBezTo>
                    <a:pt x="42" y="84"/>
                    <a:pt x="17" y="80"/>
                    <a:pt x="0" y="77"/>
                  </a:cubicBezTo>
                  <a:cubicBezTo>
                    <a:pt x="13" y="89"/>
                    <a:pt x="28" y="103"/>
                    <a:pt x="40" y="114"/>
                  </a:cubicBezTo>
                  <a:cubicBezTo>
                    <a:pt x="104" y="135"/>
                    <a:pt x="179" y="136"/>
                    <a:pt x="241" y="138"/>
                  </a:cubicBezTo>
                  <a:cubicBezTo>
                    <a:pt x="311" y="142"/>
                    <a:pt x="381" y="142"/>
                    <a:pt x="452" y="142"/>
                  </a:cubicBezTo>
                  <a:cubicBezTo>
                    <a:pt x="468" y="142"/>
                    <a:pt x="484" y="142"/>
                    <a:pt x="500" y="142"/>
                  </a:cubicBezTo>
                  <a:cubicBezTo>
                    <a:pt x="516" y="142"/>
                    <a:pt x="532" y="142"/>
                    <a:pt x="548" y="142"/>
                  </a:cubicBezTo>
                  <a:cubicBezTo>
                    <a:pt x="562" y="142"/>
                    <a:pt x="575" y="142"/>
                    <a:pt x="589" y="142"/>
                  </a:cubicBezTo>
                  <a:cubicBezTo>
                    <a:pt x="637" y="142"/>
                    <a:pt x="705" y="161"/>
                    <a:pt x="758" y="167"/>
                  </a:cubicBezTo>
                  <a:cubicBezTo>
                    <a:pt x="543" y="93"/>
                    <a:pt x="543" y="93"/>
                    <a:pt x="543" y="93"/>
                  </a:cubicBezTo>
                  <a:cubicBezTo>
                    <a:pt x="534" y="90"/>
                    <a:pt x="525" y="87"/>
                    <a:pt x="516" y="85"/>
                  </a:cubicBezTo>
                  <a:cubicBezTo>
                    <a:pt x="382" y="55"/>
                    <a:pt x="382" y="55"/>
                    <a:pt x="382" y="55"/>
                  </a:cubicBezTo>
                  <a:cubicBezTo>
                    <a:pt x="380" y="54"/>
                    <a:pt x="380" y="54"/>
                    <a:pt x="380" y="54"/>
                  </a:cubicBezTo>
                  <a:cubicBezTo>
                    <a:pt x="378" y="53"/>
                    <a:pt x="378" y="53"/>
                    <a:pt x="378" y="53"/>
                  </a:cubicBezTo>
                  <a:cubicBezTo>
                    <a:pt x="361" y="47"/>
                    <a:pt x="348" y="34"/>
                    <a:pt x="341" y="18"/>
                  </a:cubicBezTo>
                  <a:cubicBezTo>
                    <a:pt x="339" y="12"/>
                    <a:pt x="337" y="6"/>
                    <a:pt x="336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ṥľîďe">
              <a:extLst>
                <a:ext uri="{FF2B5EF4-FFF2-40B4-BE49-F238E27FC236}">
                  <a16:creationId xmlns:a16="http://schemas.microsoft.com/office/drawing/2014/main" id="{013A254F-652F-5FB9-6F70-ABB7F9807C2B}"/>
                </a:ext>
              </a:extLst>
            </p:cNvPr>
            <p:cNvSpPr/>
            <p:nvPr/>
          </p:nvSpPr>
          <p:spPr bwMode="auto">
            <a:xfrm>
              <a:off x="6213796" y="4875884"/>
              <a:ext cx="2081397" cy="652881"/>
            </a:xfrm>
            <a:custGeom>
              <a:avLst/>
              <a:gdLst>
                <a:gd name="T0" fmla="*/ 169 w 492"/>
                <a:gd name="T1" fmla="*/ 139 h 154"/>
                <a:gd name="T2" fmla="*/ 449 w 492"/>
                <a:gd name="T3" fmla="*/ 20 h 154"/>
                <a:gd name="T4" fmla="*/ 492 w 492"/>
                <a:gd name="T5" fmla="*/ 0 h 154"/>
                <a:gd name="T6" fmla="*/ 485 w 492"/>
                <a:gd name="T7" fmla="*/ 0 h 154"/>
                <a:gd name="T8" fmla="*/ 484 w 492"/>
                <a:gd name="T9" fmla="*/ 0 h 154"/>
                <a:gd name="T10" fmla="*/ 332 w 492"/>
                <a:gd name="T11" fmla="*/ 21 h 154"/>
                <a:gd name="T12" fmla="*/ 7 w 492"/>
                <a:gd name="T13" fmla="*/ 127 h 154"/>
                <a:gd name="T14" fmla="*/ 1 w 492"/>
                <a:gd name="T15" fmla="*/ 133 h 154"/>
                <a:gd name="T16" fmla="*/ 0 w 492"/>
                <a:gd name="T17" fmla="*/ 137 h 154"/>
                <a:gd name="T18" fmla="*/ 169 w 492"/>
                <a:gd name="T19" fmla="*/ 13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2" h="154">
                  <a:moveTo>
                    <a:pt x="169" y="139"/>
                  </a:moveTo>
                  <a:cubicBezTo>
                    <a:pt x="217" y="126"/>
                    <a:pt x="356" y="64"/>
                    <a:pt x="449" y="20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490" y="0"/>
                    <a:pt x="487" y="0"/>
                    <a:pt x="485" y="0"/>
                  </a:cubicBezTo>
                  <a:cubicBezTo>
                    <a:pt x="484" y="0"/>
                    <a:pt x="484" y="0"/>
                    <a:pt x="484" y="0"/>
                  </a:cubicBezTo>
                  <a:cubicBezTo>
                    <a:pt x="431" y="0"/>
                    <a:pt x="388" y="7"/>
                    <a:pt x="332" y="21"/>
                  </a:cubicBezTo>
                  <a:cubicBezTo>
                    <a:pt x="225" y="46"/>
                    <a:pt x="115" y="82"/>
                    <a:pt x="7" y="127"/>
                  </a:cubicBezTo>
                  <a:cubicBezTo>
                    <a:pt x="4" y="128"/>
                    <a:pt x="2" y="130"/>
                    <a:pt x="1" y="133"/>
                  </a:cubicBezTo>
                  <a:cubicBezTo>
                    <a:pt x="1" y="134"/>
                    <a:pt x="0" y="136"/>
                    <a:pt x="0" y="137"/>
                  </a:cubicBezTo>
                  <a:cubicBezTo>
                    <a:pt x="43" y="145"/>
                    <a:pt x="111" y="154"/>
                    <a:pt x="169" y="139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$ḻïďe">
              <a:extLst>
                <a:ext uri="{FF2B5EF4-FFF2-40B4-BE49-F238E27FC236}">
                  <a16:creationId xmlns:a16="http://schemas.microsoft.com/office/drawing/2014/main" id="{FD1C6DEC-1FEA-E660-7C9F-36CAE224AB00}"/>
                </a:ext>
              </a:extLst>
            </p:cNvPr>
            <p:cNvSpPr/>
            <p:nvPr/>
          </p:nvSpPr>
          <p:spPr bwMode="auto">
            <a:xfrm>
              <a:off x="6298530" y="5647174"/>
              <a:ext cx="3409971" cy="365005"/>
            </a:xfrm>
            <a:custGeom>
              <a:avLst/>
              <a:gdLst>
                <a:gd name="T0" fmla="*/ 82 w 806"/>
                <a:gd name="T1" fmla="*/ 71 h 86"/>
                <a:gd name="T2" fmla="*/ 0 w 806"/>
                <a:gd name="T3" fmla="*/ 0 h 86"/>
                <a:gd name="T4" fmla="*/ 62 w 806"/>
                <a:gd name="T5" fmla="*/ 82 h 86"/>
                <a:gd name="T6" fmla="*/ 82 w 806"/>
                <a:gd name="T7" fmla="*/ 86 h 86"/>
                <a:gd name="T8" fmla="*/ 791 w 806"/>
                <a:gd name="T9" fmla="*/ 86 h 86"/>
                <a:gd name="T10" fmla="*/ 806 w 806"/>
                <a:gd name="T11" fmla="*/ 85 h 86"/>
                <a:gd name="T12" fmla="*/ 765 w 806"/>
                <a:gd name="T13" fmla="*/ 71 h 86"/>
                <a:gd name="T14" fmla="*/ 82 w 806"/>
                <a:gd name="T15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6" h="86">
                  <a:moveTo>
                    <a:pt x="82" y="71"/>
                  </a:moveTo>
                  <a:cubicBezTo>
                    <a:pt x="43" y="71"/>
                    <a:pt x="19" y="36"/>
                    <a:pt x="0" y="0"/>
                  </a:cubicBezTo>
                  <a:cubicBezTo>
                    <a:pt x="15" y="34"/>
                    <a:pt x="34" y="70"/>
                    <a:pt x="62" y="82"/>
                  </a:cubicBezTo>
                  <a:cubicBezTo>
                    <a:pt x="68" y="85"/>
                    <a:pt x="75" y="86"/>
                    <a:pt x="82" y="86"/>
                  </a:cubicBezTo>
                  <a:cubicBezTo>
                    <a:pt x="791" y="86"/>
                    <a:pt x="791" y="86"/>
                    <a:pt x="791" y="86"/>
                  </a:cubicBezTo>
                  <a:cubicBezTo>
                    <a:pt x="797" y="86"/>
                    <a:pt x="801" y="85"/>
                    <a:pt x="806" y="85"/>
                  </a:cubicBezTo>
                  <a:cubicBezTo>
                    <a:pt x="765" y="71"/>
                    <a:pt x="765" y="71"/>
                    <a:pt x="765" y="71"/>
                  </a:cubicBezTo>
                  <a:lnTo>
                    <a:pt x="82" y="7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ṣ1íḍé">
              <a:extLst>
                <a:ext uri="{FF2B5EF4-FFF2-40B4-BE49-F238E27FC236}">
                  <a16:creationId xmlns:a16="http://schemas.microsoft.com/office/drawing/2014/main" id="{2D60C122-F13D-7CA3-C331-88FA675D80BC}"/>
                </a:ext>
              </a:extLst>
            </p:cNvPr>
            <p:cNvSpPr/>
            <p:nvPr/>
          </p:nvSpPr>
          <p:spPr bwMode="auto">
            <a:xfrm>
              <a:off x="6162739" y="4956272"/>
              <a:ext cx="1959728" cy="619205"/>
            </a:xfrm>
            <a:custGeom>
              <a:avLst/>
              <a:gdLst>
                <a:gd name="T0" fmla="*/ 0 w 463"/>
                <a:gd name="T1" fmla="*/ 133 h 146"/>
                <a:gd name="T2" fmla="*/ 99 w 463"/>
                <a:gd name="T3" fmla="*/ 146 h 146"/>
                <a:gd name="T4" fmla="*/ 181 w 463"/>
                <a:gd name="T5" fmla="*/ 136 h 146"/>
                <a:gd name="T6" fmla="*/ 181 w 463"/>
                <a:gd name="T7" fmla="*/ 136 h 146"/>
                <a:gd name="T8" fmla="*/ 181 w 463"/>
                <a:gd name="T9" fmla="*/ 136 h 146"/>
                <a:gd name="T10" fmla="*/ 233 w 463"/>
                <a:gd name="T11" fmla="*/ 118 h 146"/>
                <a:gd name="T12" fmla="*/ 463 w 463"/>
                <a:gd name="T13" fmla="*/ 17 h 146"/>
                <a:gd name="T14" fmla="*/ 455 w 463"/>
                <a:gd name="T15" fmla="*/ 0 h 146"/>
                <a:gd name="T16" fmla="*/ 299 w 463"/>
                <a:gd name="T17" fmla="*/ 71 h 146"/>
                <a:gd name="T18" fmla="*/ 227 w 463"/>
                <a:gd name="T19" fmla="*/ 101 h 146"/>
                <a:gd name="T20" fmla="*/ 177 w 463"/>
                <a:gd name="T21" fmla="*/ 118 h 146"/>
                <a:gd name="T22" fmla="*/ 179 w 463"/>
                <a:gd name="T23" fmla="*/ 127 h 146"/>
                <a:gd name="T24" fmla="*/ 177 w 463"/>
                <a:gd name="T25" fmla="*/ 118 h 146"/>
                <a:gd name="T26" fmla="*/ 99 w 463"/>
                <a:gd name="T27" fmla="*/ 128 h 146"/>
                <a:gd name="T28" fmla="*/ 32 w 463"/>
                <a:gd name="T29" fmla="*/ 122 h 146"/>
                <a:gd name="T30" fmla="*/ 12 w 463"/>
                <a:gd name="T31" fmla="*/ 117 h 146"/>
                <a:gd name="T32" fmla="*/ 7 w 463"/>
                <a:gd name="T33" fmla="*/ 116 h 146"/>
                <a:gd name="T34" fmla="*/ 6 w 463"/>
                <a:gd name="T35" fmla="*/ 116 h 146"/>
                <a:gd name="T36" fmla="*/ 6 w 463"/>
                <a:gd name="T37" fmla="*/ 115 h 146"/>
                <a:gd name="T38" fmla="*/ 6 w 463"/>
                <a:gd name="T39" fmla="*/ 115 h 146"/>
                <a:gd name="T40" fmla="*/ 0 w 463"/>
                <a:gd name="T41" fmla="*/ 13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3" h="146">
                  <a:moveTo>
                    <a:pt x="0" y="133"/>
                  </a:moveTo>
                  <a:cubicBezTo>
                    <a:pt x="1" y="133"/>
                    <a:pt x="42" y="146"/>
                    <a:pt x="99" y="146"/>
                  </a:cubicBezTo>
                  <a:cubicBezTo>
                    <a:pt x="124" y="146"/>
                    <a:pt x="152" y="143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94" y="133"/>
                    <a:pt x="212" y="126"/>
                    <a:pt x="233" y="118"/>
                  </a:cubicBezTo>
                  <a:cubicBezTo>
                    <a:pt x="297" y="93"/>
                    <a:pt x="393" y="49"/>
                    <a:pt x="463" y="17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409" y="22"/>
                    <a:pt x="351" y="48"/>
                    <a:pt x="299" y="71"/>
                  </a:cubicBezTo>
                  <a:cubicBezTo>
                    <a:pt x="272" y="82"/>
                    <a:pt x="248" y="93"/>
                    <a:pt x="227" y="101"/>
                  </a:cubicBezTo>
                  <a:cubicBezTo>
                    <a:pt x="206" y="109"/>
                    <a:pt x="188" y="116"/>
                    <a:pt x="177" y="118"/>
                  </a:cubicBezTo>
                  <a:cubicBezTo>
                    <a:pt x="179" y="127"/>
                    <a:pt x="179" y="127"/>
                    <a:pt x="179" y="127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50" y="125"/>
                    <a:pt x="123" y="128"/>
                    <a:pt x="99" y="128"/>
                  </a:cubicBezTo>
                  <a:cubicBezTo>
                    <a:pt x="72" y="128"/>
                    <a:pt x="48" y="125"/>
                    <a:pt x="32" y="122"/>
                  </a:cubicBezTo>
                  <a:cubicBezTo>
                    <a:pt x="23" y="120"/>
                    <a:pt x="17" y="118"/>
                    <a:pt x="12" y="117"/>
                  </a:cubicBezTo>
                  <a:cubicBezTo>
                    <a:pt x="10" y="117"/>
                    <a:pt x="8" y="116"/>
                    <a:pt x="7" y="116"/>
                  </a:cubicBezTo>
                  <a:cubicBezTo>
                    <a:pt x="7" y="116"/>
                    <a:pt x="6" y="116"/>
                    <a:pt x="6" y="116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0" y="133"/>
                    <a:pt x="0" y="133"/>
                    <a:pt x="0" y="133"/>
                  </a:cubicBezTo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ŝḷíḑê">
              <a:extLst>
                <a:ext uri="{FF2B5EF4-FFF2-40B4-BE49-F238E27FC236}">
                  <a16:creationId xmlns:a16="http://schemas.microsoft.com/office/drawing/2014/main" id="{9CB11775-4110-93A8-8336-A42382D48C2A}"/>
                </a:ext>
              </a:extLst>
            </p:cNvPr>
            <p:cNvSpPr/>
            <p:nvPr/>
          </p:nvSpPr>
          <p:spPr bwMode="auto">
            <a:xfrm>
              <a:off x="6361536" y="4031810"/>
              <a:ext cx="4092182" cy="1938002"/>
            </a:xfrm>
            <a:custGeom>
              <a:avLst/>
              <a:gdLst>
                <a:gd name="T0" fmla="*/ 528 w 967"/>
                <a:gd name="T1" fmla="*/ 357 h 457"/>
                <a:gd name="T2" fmla="*/ 499 w 967"/>
                <a:gd name="T3" fmla="*/ 349 h 457"/>
                <a:gd name="T4" fmla="*/ 366 w 967"/>
                <a:gd name="T5" fmla="*/ 319 h 457"/>
                <a:gd name="T6" fmla="*/ 335 w 967"/>
                <a:gd name="T7" fmla="*/ 253 h 457"/>
                <a:gd name="T8" fmla="*/ 382 w 967"/>
                <a:gd name="T9" fmla="*/ 221 h 457"/>
                <a:gd name="T10" fmla="*/ 398 w 967"/>
                <a:gd name="T11" fmla="*/ 224 h 457"/>
                <a:gd name="T12" fmla="*/ 613 w 967"/>
                <a:gd name="T13" fmla="*/ 237 h 457"/>
                <a:gd name="T14" fmla="*/ 501 w 967"/>
                <a:gd name="T15" fmla="*/ 184 h 457"/>
                <a:gd name="T16" fmla="*/ 483 w 967"/>
                <a:gd name="T17" fmla="*/ 175 h 457"/>
                <a:gd name="T18" fmla="*/ 419 w 967"/>
                <a:gd name="T19" fmla="*/ 160 h 457"/>
                <a:gd name="T20" fmla="*/ 368 w 967"/>
                <a:gd name="T21" fmla="*/ 170 h 457"/>
                <a:gd name="T22" fmla="*/ 137 w 967"/>
                <a:gd name="T23" fmla="*/ 250 h 457"/>
                <a:gd name="T24" fmla="*/ 95 w 967"/>
                <a:gd name="T25" fmla="*/ 258 h 457"/>
                <a:gd name="T26" fmla="*/ 17 w 967"/>
                <a:gd name="T27" fmla="*/ 227 h 457"/>
                <a:gd name="T28" fmla="*/ 6 w 967"/>
                <a:gd name="T29" fmla="*/ 195 h 457"/>
                <a:gd name="T30" fmla="*/ 8 w 967"/>
                <a:gd name="T31" fmla="*/ 189 h 457"/>
                <a:gd name="T32" fmla="*/ 450 w 967"/>
                <a:gd name="T33" fmla="*/ 0 h 457"/>
                <a:gd name="T34" fmla="*/ 769 w 967"/>
                <a:gd name="T35" fmla="*/ 142 h 457"/>
                <a:gd name="T36" fmla="*/ 963 w 967"/>
                <a:gd name="T37" fmla="*/ 143 h 457"/>
                <a:gd name="T38" fmla="*/ 967 w 967"/>
                <a:gd name="T39" fmla="*/ 429 h 457"/>
                <a:gd name="T40" fmla="*/ 817 w 967"/>
                <a:gd name="T41" fmla="*/ 457 h 457"/>
                <a:gd name="T42" fmla="*/ 528 w 967"/>
                <a:gd name="T43" fmla="*/ 3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7" h="457">
                  <a:moveTo>
                    <a:pt x="528" y="357"/>
                  </a:moveTo>
                  <a:cubicBezTo>
                    <a:pt x="519" y="354"/>
                    <a:pt x="509" y="351"/>
                    <a:pt x="499" y="349"/>
                  </a:cubicBezTo>
                  <a:cubicBezTo>
                    <a:pt x="366" y="319"/>
                    <a:pt x="366" y="319"/>
                    <a:pt x="366" y="319"/>
                  </a:cubicBezTo>
                  <a:cubicBezTo>
                    <a:pt x="338" y="308"/>
                    <a:pt x="325" y="279"/>
                    <a:pt x="335" y="253"/>
                  </a:cubicBezTo>
                  <a:cubicBezTo>
                    <a:pt x="343" y="234"/>
                    <a:pt x="362" y="221"/>
                    <a:pt x="382" y="221"/>
                  </a:cubicBezTo>
                  <a:cubicBezTo>
                    <a:pt x="387" y="221"/>
                    <a:pt x="393" y="222"/>
                    <a:pt x="398" y="224"/>
                  </a:cubicBezTo>
                  <a:cubicBezTo>
                    <a:pt x="613" y="237"/>
                    <a:pt x="613" y="237"/>
                    <a:pt x="613" y="237"/>
                  </a:cubicBezTo>
                  <a:cubicBezTo>
                    <a:pt x="501" y="184"/>
                    <a:pt x="501" y="184"/>
                    <a:pt x="501" y="184"/>
                  </a:cubicBezTo>
                  <a:cubicBezTo>
                    <a:pt x="483" y="175"/>
                    <a:pt x="483" y="175"/>
                    <a:pt x="483" y="175"/>
                  </a:cubicBezTo>
                  <a:cubicBezTo>
                    <a:pt x="464" y="166"/>
                    <a:pt x="441" y="160"/>
                    <a:pt x="419" y="160"/>
                  </a:cubicBezTo>
                  <a:cubicBezTo>
                    <a:pt x="402" y="160"/>
                    <a:pt x="384" y="164"/>
                    <a:pt x="368" y="170"/>
                  </a:cubicBezTo>
                  <a:cubicBezTo>
                    <a:pt x="137" y="250"/>
                    <a:pt x="137" y="250"/>
                    <a:pt x="137" y="250"/>
                  </a:cubicBezTo>
                  <a:cubicBezTo>
                    <a:pt x="124" y="255"/>
                    <a:pt x="110" y="258"/>
                    <a:pt x="95" y="258"/>
                  </a:cubicBezTo>
                  <a:cubicBezTo>
                    <a:pt x="65" y="258"/>
                    <a:pt x="38" y="247"/>
                    <a:pt x="17" y="227"/>
                  </a:cubicBezTo>
                  <a:cubicBezTo>
                    <a:pt x="13" y="222"/>
                    <a:pt x="0" y="210"/>
                    <a:pt x="6" y="195"/>
                  </a:cubicBezTo>
                  <a:cubicBezTo>
                    <a:pt x="8" y="189"/>
                    <a:pt x="8" y="189"/>
                    <a:pt x="8" y="189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769" y="142"/>
                    <a:pt x="769" y="142"/>
                    <a:pt x="769" y="142"/>
                  </a:cubicBezTo>
                  <a:cubicBezTo>
                    <a:pt x="963" y="143"/>
                    <a:pt x="963" y="143"/>
                    <a:pt x="963" y="143"/>
                  </a:cubicBezTo>
                  <a:cubicBezTo>
                    <a:pt x="967" y="429"/>
                    <a:pt x="967" y="429"/>
                    <a:pt x="967" y="429"/>
                  </a:cubicBezTo>
                  <a:cubicBezTo>
                    <a:pt x="817" y="457"/>
                    <a:pt x="817" y="457"/>
                    <a:pt x="817" y="457"/>
                  </a:cubicBezTo>
                  <a:cubicBezTo>
                    <a:pt x="528" y="357"/>
                    <a:pt x="528" y="357"/>
                    <a:pt x="528" y="357"/>
                  </a:cubicBezTo>
                </a:path>
              </a:pathLst>
            </a:custGeom>
            <a:solidFill>
              <a:srgbClr val="FED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ṡ1iḓé">
              <a:extLst>
                <a:ext uri="{FF2B5EF4-FFF2-40B4-BE49-F238E27FC236}">
                  <a16:creationId xmlns:a16="http://schemas.microsoft.com/office/drawing/2014/main" id="{8E7E6705-1524-7901-6F50-B6C00F81BF44}"/>
                </a:ext>
              </a:extLst>
            </p:cNvPr>
            <p:cNvSpPr/>
            <p:nvPr/>
          </p:nvSpPr>
          <p:spPr bwMode="auto">
            <a:xfrm>
              <a:off x="6298530" y="3954681"/>
              <a:ext cx="4226886" cy="2091174"/>
            </a:xfrm>
            <a:custGeom>
              <a:avLst/>
              <a:gdLst>
                <a:gd name="T0" fmla="*/ 465 w 999"/>
                <a:gd name="T1" fmla="*/ 36 h 493"/>
                <a:gd name="T2" fmla="*/ 781 w 999"/>
                <a:gd name="T3" fmla="*/ 176 h 493"/>
                <a:gd name="T4" fmla="*/ 961 w 999"/>
                <a:gd name="T5" fmla="*/ 178 h 493"/>
                <a:gd name="T6" fmla="*/ 965 w 999"/>
                <a:gd name="T7" fmla="*/ 433 h 493"/>
                <a:gd name="T8" fmla="*/ 833 w 999"/>
                <a:gd name="T9" fmla="*/ 458 h 493"/>
                <a:gd name="T10" fmla="*/ 549 w 999"/>
                <a:gd name="T11" fmla="*/ 360 h 493"/>
                <a:gd name="T12" fmla="*/ 518 w 999"/>
                <a:gd name="T13" fmla="*/ 351 h 493"/>
                <a:gd name="T14" fmla="*/ 385 w 999"/>
                <a:gd name="T15" fmla="*/ 320 h 493"/>
                <a:gd name="T16" fmla="*/ 366 w 999"/>
                <a:gd name="T17" fmla="*/ 277 h 493"/>
                <a:gd name="T18" fmla="*/ 397 w 999"/>
                <a:gd name="T19" fmla="*/ 256 h 493"/>
                <a:gd name="T20" fmla="*/ 409 w 999"/>
                <a:gd name="T21" fmla="*/ 258 h 493"/>
                <a:gd name="T22" fmla="*/ 713 w 999"/>
                <a:gd name="T23" fmla="*/ 277 h 493"/>
                <a:gd name="T24" fmla="*/ 523 w 999"/>
                <a:gd name="T25" fmla="*/ 187 h 493"/>
                <a:gd name="T26" fmla="*/ 506 w 999"/>
                <a:gd name="T27" fmla="*/ 178 h 493"/>
                <a:gd name="T28" fmla="*/ 434 w 999"/>
                <a:gd name="T29" fmla="*/ 162 h 493"/>
                <a:gd name="T30" fmla="*/ 377 w 999"/>
                <a:gd name="T31" fmla="*/ 172 h 493"/>
                <a:gd name="T32" fmla="*/ 147 w 999"/>
                <a:gd name="T33" fmla="*/ 252 h 493"/>
                <a:gd name="T34" fmla="*/ 110 w 999"/>
                <a:gd name="T35" fmla="*/ 259 h 493"/>
                <a:gd name="T36" fmla="*/ 44 w 999"/>
                <a:gd name="T37" fmla="*/ 233 h 493"/>
                <a:gd name="T38" fmla="*/ 36 w 999"/>
                <a:gd name="T39" fmla="*/ 219 h 493"/>
                <a:gd name="T40" fmla="*/ 465 w 999"/>
                <a:gd name="T41" fmla="*/ 36 h 493"/>
                <a:gd name="T42" fmla="*/ 465 w 999"/>
                <a:gd name="T43" fmla="*/ 0 h 493"/>
                <a:gd name="T44" fmla="*/ 452 w 999"/>
                <a:gd name="T45" fmla="*/ 5 h 493"/>
                <a:gd name="T46" fmla="*/ 23 w 999"/>
                <a:gd name="T47" fmla="*/ 189 h 493"/>
                <a:gd name="T48" fmla="*/ 10 w 999"/>
                <a:gd name="T49" fmla="*/ 194 h 493"/>
                <a:gd name="T50" fmla="*/ 5 w 999"/>
                <a:gd name="T51" fmla="*/ 207 h 493"/>
                <a:gd name="T52" fmla="*/ 20 w 999"/>
                <a:gd name="T53" fmla="*/ 256 h 493"/>
                <a:gd name="T54" fmla="*/ 110 w 999"/>
                <a:gd name="T55" fmla="*/ 292 h 493"/>
                <a:gd name="T56" fmla="*/ 159 w 999"/>
                <a:gd name="T57" fmla="*/ 283 h 493"/>
                <a:gd name="T58" fmla="*/ 388 w 999"/>
                <a:gd name="T59" fmla="*/ 203 h 493"/>
                <a:gd name="T60" fmla="*/ 434 w 999"/>
                <a:gd name="T61" fmla="*/ 195 h 493"/>
                <a:gd name="T62" fmla="*/ 491 w 999"/>
                <a:gd name="T63" fmla="*/ 208 h 493"/>
                <a:gd name="T64" fmla="*/ 509 w 999"/>
                <a:gd name="T65" fmla="*/ 217 h 493"/>
                <a:gd name="T66" fmla="*/ 544 w 999"/>
                <a:gd name="T67" fmla="*/ 233 h 493"/>
                <a:gd name="T68" fmla="*/ 416 w 999"/>
                <a:gd name="T69" fmla="*/ 225 h 493"/>
                <a:gd name="T70" fmla="*/ 397 w 999"/>
                <a:gd name="T71" fmla="*/ 223 h 493"/>
                <a:gd name="T72" fmla="*/ 335 w 999"/>
                <a:gd name="T73" fmla="*/ 265 h 493"/>
                <a:gd name="T74" fmla="*/ 336 w 999"/>
                <a:gd name="T75" fmla="*/ 316 h 493"/>
                <a:gd name="T76" fmla="*/ 373 w 999"/>
                <a:gd name="T77" fmla="*/ 351 h 493"/>
                <a:gd name="T78" fmla="*/ 375 w 999"/>
                <a:gd name="T79" fmla="*/ 352 h 493"/>
                <a:gd name="T80" fmla="*/ 377 w 999"/>
                <a:gd name="T81" fmla="*/ 353 h 493"/>
                <a:gd name="T82" fmla="*/ 511 w 999"/>
                <a:gd name="T83" fmla="*/ 383 h 493"/>
                <a:gd name="T84" fmla="*/ 538 w 999"/>
                <a:gd name="T85" fmla="*/ 391 h 493"/>
                <a:gd name="T86" fmla="*/ 823 w 999"/>
                <a:gd name="T87" fmla="*/ 490 h 493"/>
                <a:gd name="T88" fmla="*/ 831 w 999"/>
                <a:gd name="T89" fmla="*/ 493 h 493"/>
                <a:gd name="T90" fmla="*/ 840 w 999"/>
                <a:gd name="T91" fmla="*/ 491 h 493"/>
                <a:gd name="T92" fmla="*/ 971 w 999"/>
                <a:gd name="T93" fmla="*/ 466 h 493"/>
                <a:gd name="T94" fmla="*/ 999 w 999"/>
                <a:gd name="T95" fmla="*/ 461 h 493"/>
                <a:gd name="T96" fmla="*/ 998 w 999"/>
                <a:gd name="T97" fmla="*/ 433 h 493"/>
                <a:gd name="T98" fmla="*/ 995 w 999"/>
                <a:gd name="T99" fmla="*/ 177 h 493"/>
                <a:gd name="T100" fmla="*/ 994 w 999"/>
                <a:gd name="T101" fmla="*/ 145 h 493"/>
                <a:gd name="T102" fmla="*/ 962 w 999"/>
                <a:gd name="T103" fmla="*/ 145 h 493"/>
                <a:gd name="T104" fmla="*/ 788 w 999"/>
                <a:gd name="T105" fmla="*/ 143 h 493"/>
                <a:gd name="T106" fmla="*/ 479 w 999"/>
                <a:gd name="T107" fmla="*/ 6 h 493"/>
                <a:gd name="T108" fmla="*/ 465 w 999"/>
                <a:gd name="T109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9" h="493">
                  <a:moveTo>
                    <a:pt x="465" y="36"/>
                  </a:moveTo>
                  <a:cubicBezTo>
                    <a:pt x="781" y="176"/>
                    <a:pt x="781" y="176"/>
                    <a:pt x="781" y="176"/>
                  </a:cubicBezTo>
                  <a:cubicBezTo>
                    <a:pt x="961" y="178"/>
                    <a:pt x="961" y="178"/>
                    <a:pt x="961" y="178"/>
                  </a:cubicBezTo>
                  <a:cubicBezTo>
                    <a:pt x="965" y="433"/>
                    <a:pt x="965" y="433"/>
                    <a:pt x="965" y="433"/>
                  </a:cubicBezTo>
                  <a:cubicBezTo>
                    <a:pt x="833" y="458"/>
                    <a:pt x="833" y="458"/>
                    <a:pt x="833" y="458"/>
                  </a:cubicBezTo>
                  <a:cubicBezTo>
                    <a:pt x="549" y="360"/>
                    <a:pt x="549" y="360"/>
                    <a:pt x="549" y="360"/>
                  </a:cubicBezTo>
                  <a:cubicBezTo>
                    <a:pt x="539" y="356"/>
                    <a:pt x="528" y="353"/>
                    <a:pt x="518" y="351"/>
                  </a:cubicBezTo>
                  <a:cubicBezTo>
                    <a:pt x="385" y="320"/>
                    <a:pt x="385" y="320"/>
                    <a:pt x="385" y="320"/>
                  </a:cubicBezTo>
                  <a:cubicBezTo>
                    <a:pt x="368" y="314"/>
                    <a:pt x="359" y="294"/>
                    <a:pt x="366" y="277"/>
                  </a:cubicBezTo>
                  <a:cubicBezTo>
                    <a:pt x="371" y="264"/>
                    <a:pt x="384" y="256"/>
                    <a:pt x="397" y="256"/>
                  </a:cubicBezTo>
                  <a:cubicBezTo>
                    <a:pt x="401" y="256"/>
                    <a:pt x="405" y="256"/>
                    <a:pt x="409" y="258"/>
                  </a:cubicBezTo>
                  <a:cubicBezTo>
                    <a:pt x="713" y="277"/>
                    <a:pt x="713" y="277"/>
                    <a:pt x="713" y="277"/>
                  </a:cubicBezTo>
                  <a:cubicBezTo>
                    <a:pt x="523" y="187"/>
                    <a:pt x="523" y="187"/>
                    <a:pt x="523" y="187"/>
                  </a:cubicBezTo>
                  <a:cubicBezTo>
                    <a:pt x="506" y="178"/>
                    <a:pt x="506" y="178"/>
                    <a:pt x="506" y="178"/>
                  </a:cubicBezTo>
                  <a:cubicBezTo>
                    <a:pt x="483" y="167"/>
                    <a:pt x="459" y="162"/>
                    <a:pt x="434" y="162"/>
                  </a:cubicBezTo>
                  <a:cubicBezTo>
                    <a:pt x="415" y="162"/>
                    <a:pt x="396" y="165"/>
                    <a:pt x="377" y="172"/>
                  </a:cubicBezTo>
                  <a:cubicBezTo>
                    <a:pt x="147" y="252"/>
                    <a:pt x="147" y="252"/>
                    <a:pt x="147" y="252"/>
                  </a:cubicBezTo>
                  <a:cubicBezTo>
                    <a:pt x="135" y="257"/>
                    <a:pt x="122" y="259"/>
                    <a:pt x="110" y="259"/>
                  </a:cubicBezTo>
                  <a:cubicBezTo>
                    <a:pt x="85" y="259"/>
                    <a:pt x="62" y="250"/>
                    <a:pt x="44" y="233"/>
                  </a:cubicBezTo>
                  <a:cubicBezTo>
                    <a:pt x="38" y="227"/>
                    <a:pt x="35" y="222"/>
                    <a:pt x="36" y="219"/>
                  </a:cubicBezTo>
                  <a:cubicBezTo>
                    <a:pt x="465" y="36"/>
                    <a:pt x="465" y="36"/>
                    <a:pt x="465" y="36"/>
                  </a:cubicBezTo>
                  <a:moveTo>
                    <a:pt x="465" y="0"/>
                  </a:moveTo>
                  <a:cubicBezTo>
                    <a:pt x="452" y="5"/>
                    <a:pt x="452" y="5"/>
                    <a:pt x="452" y="5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10" y="194"/>
                    <a:pt x="10" y="194"/>
                    <a:pt x="10" y="194"/>
                  </a:cubicBezTo>
                  <a:cubicBezTo>
                    <a:pt x="5" y="207"/>
                    <a:pt x="5" y="207"/>
                    <a:pt x="5" y="207"/>
                  </a:cubicBezTo>
                  <a:cubicBezTo>
                    <a:pt x="1" y="218"/>
                    <a:pt x="0" y="236"/>
                    <a:pt x="20" y="256"/>
                  </a:cubicBezTo>
                  <a:cubicBezTo>
                    <a:pt x="44" y="280"/>
                    <a:pt x="76" y="292"/>
                    <a:pt x="110" y="292"/>
                  </a:cubicBezTo>
                  <a:cubicBezTo>
                    <a:pt x="127" y="292"/>
                    <a:pt x="143" y="289"/>
                    <a:pt x="159" y="283"/>
                  </a:cubicBezTo>
                  <a:cubicBezTo>
                    <a:pt x="388" y="203"/>
                    <a:pt x="388" y="203"/>
                    <a:pt x="388" y="203"/>
                  </a:cubicBezTo>
                  <a:cubicBezTo>
                    <a:pt x="403" y="198"/>
                    <a:pt x="419" y="195"/>
                    <a:pt x="434" y="195"/>
                  </a:cubicBezTo>
                  <a:cubicBezTo>
                    <a:pt x="454" y="195"/>
                    <a:pt x="474" y="200"/>
                    <a:pt x="491" y="208"/>
                  </a:cubicBezTo>
                  <a:cubicBezTo>
                    <a:pt x="509" y="217"/>
                    <a:pt x="509" y="217"/>
                    <a:pt x="509" y="217"/>
                  </a:cubicBezTo>
                  <a:cubicBezTo>
                    <a:pt x="544" y="233"/>
                    <a:pt x="544" y="233"/>
                    <a:pt x="544" y="233"/>
                  </a:cubicBezTo>
                  <a:cubicBezTo>
                    <a:pt x="416" y="225"/>
                    <a:pt x="416" y="225"/>
                    <a:pt x="416" y="225"/>
                  </a:cubicBezTo>
                  <a:cubicBezTo>
                    <a:pt x="410" y="223"/>
                    <a:pt x="403" y="223"/>
                    <a:pt x="397" y="223"/>
                  </a:cubicBezTo>
                  <a:cubicBezTo>
                    <a:pt x="370" y="223"/>
                    <a:pt x="345" y="240"/>
                    <a:pt x="335" y="265"/>
                  </a:cubicBezTo>
                  <a:cubicBezTo>
                    <a:pt x="329" y="281"/>
                    <a:pt x="329" y="300"/>
                    <a:pt x="336" y="316"/>
                  </a:cubicBezTo>
                  <a:cubicBezTo>
                    <a:pt x="343" y="332"/>
                    <a:pt x="356" y="345"/>
                    <a:pt x="373" y="351"/>
                  </a:cubicBezTo>
                  <a:cubicBezTo>
                    <a:pt x="375" y="352"/>
                    <a:pt x="375" y="352"/>
                    <a:pt x="375" y="352"/>
                  </a:cubicBezTo>
                  <a:cubicBezTo>
                    <a:pt x="377" y="353"/>
                    <a:pt x="377" y="353"/>
                    <a:pt x="377" y="353"/>
                  </a:cubicBezTo>
                  <a:cubicBezTo>
                    <a:pt x="511" y="383"/>
                    <a:pt x="511" y="383"/>
                    <a:pt x="511" y="383"/>
                  </a:cubicBezTo>
                  <a:cubicBezTo>
                    <a:pt x="520" y="385"/>
                    <a:pt x="529" y="388"/>
                    <a:pt x="538" y="391"/>
                  </a:cubicBezTo>
                  <a:cubicBezTo>
                    <a:pt x="823" y="490"/>
                    <a:pt x="823" y="490"/>
                    <a:pt x="823" y="490"/>
                  </a:cubicBezTo>
                  <a:cubicBezTo>
                    <a:pt x="831" y="493"/>
                    <a:pt x="831" y="493"/>
                    <a:pt x="831" y="493"/>
                  </a:cubicBezTo>
                  <a:cubicBezTo>
                    <a:pt x="840" y="491"/>
                    <a:pt x="840" y="491"/>
                    <a:pt x="840" y="491"/>
                  </a:cubicBezTo>
                  <a:cubicBezTo>
                    <a:pt x="971" y="466"/>
                    <a:pt x="971" y="466"/>
                    <a:pt x="971" y="466"/>
                  </a:cubicBezTo>
                  <a:cubicBezTo>
                    <a:pt x="999" y="461"/>
                    <a:pt x="999" y="461"/>
                    <a:pt x="999" y="461"/>
                  </a:cubicBezTo>
                  <a:cubicBezTo>
                    <a:pt x="998" y="433"/>
                    <a:pt x="998" y="433"/>
                    <a:pt x="998" y="433"/>
                  </a:cubicBezTo>
                  <a:cubicBezTo>
                    <a:pt x="995" y="177"/>
                    <a:pt x="995" y="177"/>
                    <a:pt x="995" y="177"/>
                  </a:cubicBezTo>
                  <a:cubicBezTo>
                    <a:pt x="994" y="145"/>
                    <a:pt x="994" y="145"/>
                    <a:pt x="994" y="145"/>
                  </a:cubicBezTo>
                  <a:cubicBezTo>
                    <a:pt x="962" y="145"/>
                    <a:pt x="962" y="145"/>
                    <a:pt x="962" y="145"/>
                  </a:cubicBezTo>
                  <a:cubicBezTo>
                    <a:pt x="788" y="143"/>
                    <a:pt x="788" y="143"/>
                    <a:pt x="788" y="143"/>
                  </a:cubicBezTo>
                  <a:cubicBezTo>
                    <a:pt x="479" y="6"/>
                    <a:pt x="479" y="6"/>
                    <a:pt x="479" y="6"/>
                  </a:cubicBezTo>
                  <a:cubicBezTo>
                    <a:pt x="465" y="0"/>
                    <a:pt x="465" y="0"/>
                    <a:pt x="465" y="0"/>
                  </a:cubicBezTo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śľídê">
              <a:extLst>
                <a:ext uri="{FF2B5EF4-FFF2-40B4-BE49-F238E27FC236}">
                  <a16:creationId xmlns:a16="http://schemas.microsoft.com/office/drawing/2014/main" id="{E3CE1ADC-7451-E263-8684-951C25958DD7}"/>
                </a:ext>
              </a:extLst>
            </p:cNvPr>
            <p:cNvSpPr/>
            <p:nvPr/>
          </p:nvSpPr>
          <p:spPr bwMode="auto">
            <a:xfrm>
              <a:off x="7838937" y="3556000"/>
              <a:ext cx="1332920" cy="513832"/>
            </a:xfrm>
            <a:custGeom>
              <a:avLst/>
              <a:gdLst>
                <a:gd name="T0" fmla="*/ 23 w 315"/>
                <a:gd name="T1" fmla="*/ 66 h 121"/>
                <a:gd name="T2" fmla="*/ 101 w 315"/>
                <a:gd name="T3" fmla="*/ 32 h 121"/>
                <a:gd name="T4" fmla="*/ 184 w 315"/>
                <a:gd name="T5" fmla="*/ 69 h 121"/>
                <a:gd name="T6" fmla="*/ 293 w 315"/>
                <a:gd name="T7" fmla="*/ 117 h 121"/>
                <a:gd name="T8" fmla="*/ 312 w 315"/>
                <a:gd name="T9" fmla="*/ 110 h 121"/>
                <a:gd name="T10" fmla="*/ 305 w 315"/>
                <a:gd name="T11" fmla="*/ 91 h 121"/>
                <a:gd name="T12" fmla="*/ 195 w 315"/>
                <a:gd name="T13" fmla="*/ 42 h 121"/>
                <a:gd name="T14" fmla="*/ 101 w 315"/>
                <a:gd name="T15" fmla="*/ 0 h 121"/>
                <a:gd name="T16" fmla="*/ 11 w 315"/>
                <a:gd name="T17" fmla="*/ 39 h 121"/>
                <a:gd name="T18" fmla="*/ 3 w 315"/>
                <a:gd name="T19" fmla="*/ 58 h 121"/>
                <a:gd name="T20" fmla="*/ 23 w 315"/>
                <a:gd name="T21" fmla="*/ 6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5" h="121">
                  <a:moveTo>
                    <a:pt x="23" y="66"/>
                  </a:moveTo>
                  <a:cubicBezTo>
                    <a:pt x="101" y="32"/>
                    <a:pt x="101" y="32"/>
                    <a:pt x="101" y="32"/>
                  </a:cubicBezTo>
                  <a:cubicBezTo>
                    <a:pt x="184" y="69"/>
                    <a:pt x="184" y="69"/>
                    <a:pt x="184" y="69"/>
                  </a:cubicBezTo>
                  <a:cubicBezTo>
                    <a:pt x="293" y="117"/>
                    <a:pt x="293" y="117"/>
                    <a:pt x="293" y="117"/>
                  </a:cubicBezTo>
                  <a:cubicBezTo>
                    <a:pt x="300" y="121"/>
                    <a:pt x="309" y="117"/>
                    <a:pt x="312" y="110"/>
                  </a:cubicBezTo>
                  <a:cubicBezTo>
                    <a:pt x="315" y="103"/>
                    <a:pt x="312" y="94"/>
                    <a:pt x="305" y="91"/>
                  </a:cubicBezTo>
                  <a:cubicBezTo>
                    <a:pt x="195" y="42"/>
                    <a:pt x="195" y="42"/>
                    <a:pt x="195" y="42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4" y="42"/>
                    <a:pt x="0" y="51"/>
                    <a:pt x="3" y="58"/>
                  </a:cubicBezTo>
                  <a:cubicBezTo>
                    <a:pt x="7" y="65"/>
                    <a:pt x="15" y="69"/>
                    <a:pt x="23" y="66"/>
                  </a:cubicBezTo>
                  <a:close/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slîḓe">
              <a:extLst>
                <a:ext uri="{FF2B5EF4-FFF2-40B4-BE49-F238E27FC236}">
                  <a16:creationId xmlns:a16="http://schemas.microsoft.com/office/drawing/2014/main" id="{94F162CB-F58C-D6B1-D7D1-50200F700E83}"/>
                </a:ext>
              </a:extLst>
            </p:cNvPr>
            <p:cNvSpPr/>
            <p:nvPr/>
          </p:nvSpPr>
          <p:spPr bwMode="auto">
            <a:xfrm>
              <a:off x="6450615" y="4515224"/>
              <a:ext cx="2898312" cy="627895"/>
            </a:xfrm>
            <a:custGeom>
              <a:avLst/>
              <a:gdLst>
                <a:gd name="T0" fmla="*/ 398 w 685"/>
                <a:gd name="T1" fmla="*/ 0 h 148"/>
                <a:gd name="T2" fmla="*/ 341 w 685"/>
                <a:gd name="T3" fmla="*/ 11 h 148"/>
                <a:gd name="T4" fmla="*/ 111 w 685"/>
                <a:gd name="T5" fmla="*/ 91 h 148"/>
                <a:gd name="T6" fmla="*/ 74 w 685"/>
                <a:gd name="T7" fmla="*/ 98 h 148"/>
                <a:gd name="T8" fmla="*/ 18 w 685"/>
                <a:gd name="T9" fmla="*/ 80 h 148"/>
                <a:gd name="T10" fmla="*/ 0 w 685"/>
                <a:gd name="T11" fmla="*/ 87 h 148"/>
                <a:gd name="T12" fmla="*/ 0 w 685"/>
                <a:gd name="T13" fmla="*/ 88 h 148"/>
                <a:gd name="T14" fmla="*/ 8 w 685"/>
                <a:gd name="T15" fmla="*/ 99 h 148"/>
                <a:gd name="T16" fmla="*/ 74 w 685"/>
                <a:gd name="T17" fmla="*/ 126 h 148"/>
                <a:gd name="T18" fmla="*/ 111 w 685"/>
                <a:gd name="T19" fmla="*/ 119 h 148"/>
                <a:gd name="T20" fmla="*/ 341 w 685"/>
                <a:gd name="T21" fmla="*/ 39 h 148"/>
                <a:gd name="T22" fmla="*/ 398 w 685"/>
                <a:gd name="T23" fmla="*/ 28 h 148"/>
                <a:gd name="T24" fmla="*/ 470 w 685"/>
                <a:gd name="T25" fmla="*/ 45 h 148"/>
                <a:gd name="T26" fmla="*/ 487 w 685"/>
                <a:gd name="T27" fmla="*/ 53 h 148"/>
                <a:gd name="T28" fmla="*/ 685 w 685"/>
                <a:gd name="T29" fmla="*/ 148 h 148"/>
                <a:gd name="T30" fmla="*/ 677 w 685"/>
                <a:gd name="T31" fmla="*/ 116 h 148"/>
                <a:gd name="T32" fmla="*/ 487 w 685"/>
                <a:gd name="T33" fmla="*/ 26 h 148"/>
                <a:gd name="T34" fmla="*/ 470 w 685"/>
                <a:gd name="T35" fmla="*/ 17 h 148"/>
                <a:gd name="T36" fmla="*/ 398 w 685"/>
                <a:gd name="T3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5" h="148">
                  <a:moveTo>
                    <a:pt x="398" y="0"/>
                  </a:moveTo>
                  <a:cubicBezTo>
                    <a:pt x="379" y="0"/>
                    <a:pt x="360" y="4"/>
                    <a:pt x="341" y="11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99" y="95"/>
                    <a:pt x="86" y="98"/>
                    <a:pt x="74" y="98"/>
                  </a:cubicBezTo>
                  <a:cubicBezTo>
                    <a:pt x="54" y="98"/>
                    <a:pt x="34" y="92"/>
                    <a:pt x="18" y="8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1"/>
                    <a:pt x="3" y="95"/>
                    <a:pt x="8" y="99"/>
                  </a:cubicBezTo>
                  <a:cubicBezTo>
                    <a:pt x="26" y="117"/>
                    <a:pt x="49" y="126"/>
                    <a:pt x="74" y="126"/>
                  </a:cubicBezTo>
                  <a:cubicBezTo>
                    <a:pt x="86" y="126"/>
                    <a:pt x="99" y="123"/>
                    <a:pt x="111" y="119"/>
                  </a:cubicBezTo>
                  <a:cubicBezTo>
                    <a:pt x="341" y="39"/>
                    <a:pt x="341" y="39"/>
                    <a:pt x="341" y="39"/>
                  </a:cubicBezTo>
                  <a:cubicBezTo>
                    <a:pt x="360" y="32"/>
                    <a:pt x="379" y="28"/>
                    <a:pt x="398" y="28"/>
                  </a:cubicBezTo>
                  <a:cubicBezTo>
                    <a:pt x="423" y="28"/>
                    <a:pt x="447" y="34"/>
                    <a:pt x="470" y="45"/>
                  </a:cubicBezTo>
                  <a:cubicBezTo>
                    <a:pt x="487" y="53"/>
                    <a:pt x="487" y="53"/>
                    <a:pt x="487" y="53"/>
                  </a:cubicBezTo>
                  <a:cubicBezTo>
                    <a:pt x="685" y="148"/>
                    <a:pt x="685" y="148"/>
                    <a:pt x="685" y="148"/>
                  </a:cubicBezTo>
                  <a:cubicBezTo>
                    <a:pt x="677" y="116"/>
                    <a:pt x="677" y="116"/>
                    <a:pt x="677" y="116"/>
                  </a:cubicBezTo>
                  <a:cubicBezTo>
                    <a:pt x="487" y="26"/>
                    <a:pt x="487" y="26"/>
                    <a:pt x="487" y="26"/>
                  </a:cubicBezTo>
                  <a:cubicBezTo>
                    <a:pt x="470" y="17"/>
                    <a:pt x="470" y="17"/>
                    <a:pt x="470" y="17"/>
                  </a:cubicBezTo>
                  <a:cubicBezTo>
                    <a:pt x="447" y="6"/>
                    <a:pt x="423" y="0"/>
                    <a:pt x="398" y="0"/>
                  </a:cubicBezTo>
                </a:path>
              </a:pathLst>
            </a:custGeom>
            <a:solidFill>
              <a:srgbClr val="EFB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sļïḍe">
              <a:extLst>
                <a:ext uri="{FF2B5EF4-FFF2-40B4-BE49-F238E27FC236}">
                  <a16:creationId xmlns:a16="http://schemas.microsoft.com/office/drawing/2014/main" id="{0E354A51-977A-A4AF-4D70-13F6C1925334}"/>
                </a:ext>
              </a:extLst>
            </p:cNvPr>
            <p:cNvSpPr/>
            <p:nvPr/>
          </p:nvSpPr>
          <p:spPr bwMode="auto">
            <a:xfrm>
              <a:off x="6450615" y="4849812"/>
              <a:ext cx="76043" cy="38022"/>
            </a:xfrm>
            <a:custGeom>
              <a:avLst/>
              <a:gdLst>
                <a:gd name="T0" fmla="*/ 16 w 18"/>
                <a:gd name="T1" fmla="*/ 0 h 9"/>
                <a:gd name="T2" fmla="*/ 0 w 18"/>
                <a:gd name="T3" fmla="*/ 6 h 9"/>
                <a:gd name="T4" fmla="*/ 0 w 18"/>
                <a:gd name="T5" fmla="*/ 9 h 9"/>
                <a:gd name="T6" fmla="*/ 0 w 18"/>
                <a:gd name="T7" fmla="*/ 8 h 9"/>
                <a:gd name="T8" fmla="*/ 18 w 18"/>
                <a:gd name="T9" fmla="*/ 1 h 9"/>
                <a:gd name="T10" fmla="*/ 16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16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ṣļíḍe">
              <a:extLst>
                <a:ext uri="{FF2B5EF4-FFF2-40B4-BE49-F238E27FC236}">
                  <a16:creationId xmlns:a16="http://schemas.microsoft.com/office/drawing/2014/main" id="{B31F53D2-FDE9-B439-44ED-3A10C7F96387}"/>
                </a:ext>
              </a:extLst>
            </p:cNvPr>
            <p:cNvSpPr/>
            <p:nvPr/>
          </p:nvSpPr>
          <p:spPr bwMode="auto">
            <a:xfrm>
              <a:off x="7838937" y="5117048"/>
              <a:ext cx="2543084" cy="776722"/>
            </a:xfrm>
            <a:custGeom>
              <a:avLst/>
              <a:gdLst>
                <a:gd name="T0" fmla="*/ 3 w 601"/>
                <a:gd name="T1" fmla="*/ 0 h 183"/>
                <a:gd name="T2" fmla="*/ 2 w 601"/>
                <a:gd name="T3" fmla="*/ 3 h 183"/>
                <a:gd name="T4" fmla="*/ 0 w 601"/>
                <a:gd name="T5" fmla="*/ 14 h 183"/>
                <a:gd name="T6" fmla="*/ 21 w 601"/>
                <a:gd name="T7" fmla="*/ 45 h 183"/>
                <a:gd name="T8" fmla="*/ 154 w 601"/>
                <a:gd name="T9" fmla="*/ 75 h 183"/>
                <a:gd name="T10" fmla="*/ 185 w 601"/>
                <a:gd name="T11" fmla="*/ 84 h 183"/>
                <a:gd name="T12" fmla="*/ 469 w 601"/>
                <a:gd name="T13" fmla="*/ 183 h 183"/>
                <a:gd name="T14" fmla="*/ 601 w 601"/>
                <a:gd name="T15" fmla="*/ 158 h 183"/>
                <a:gd name="T16" fmla="*/ 601 w 601"/>
                <a:gd name="T17" fmla="*/ 130 h 183"/>
                <a:gd name="T18" fmla="*/ 469 w 601"/>
                <a:gd name="T19" fmla="*/ 155 h 183"/>
                <a:gd name="T20" fmla="*/ 185 w 601"/>
                <a:gd name="T21" fmla="*/ 56 h 183"/>
                <a:gd name="T22" fmla="*/ 154 w 601"/>
                <a:gd name="T23" fmla="*/ 47 h 183"/>
                <a:gd name="T24" fmla="*/ 21 w 601"/>
                <a:gd name="T25" fmla="*/ 17 h 183"/>
                <a:gd name="T26" fmla="*/ 3 w 601"/>
                <a:gd name="T2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1" h="183">
                  <a:moveTo>
                    <a:pt x="3" y="0"/>
                  </a:moveTo>
                  <a:cubicBezTo>
                    <a:pt x="3" y="1"/>
                    <a:pt x="2" y="2"/>
                    <a:pt x="2" y="3"/>
                  </a:cubicBezTo>
                  <a:cubicBezTo>
                    <a:pt x="0" y="7"/>
                    <a:pt x="0" y="11"/>
                    <a:pt x="0" y="14"/>
                  </a:cubicBezTo>
                  <a:cubicBezTo>
                    <a:pt x="0" y="27"/>
                    <a:pt x="8" y="40"/>
                    <a:pt x="21" y="4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64" y="78"/>
                    <a:pt x="175" y="81"/>
                    <a:pt x="185" y="84"/>
                  </a:cubicBezTo>
                  <a:cubicBezTo>
                    <a:pt x="469" y="183"/>
                    <a:pt x="469" y="183"/>
                    <a:pt x="469" y="183"/>
                  </a:cubicBezTo>
                  <a:cubicBezTo>
                    <a:pt x="601" y="158"/>
                    <a:pt x="601" y="158"/>
                    <a:pt x="601" y="158"/>
                  </a:cubicBezTo>
                  <a:cubicBezTo>
                    <a:pt x="601" y="130"/>
                    <a:pt x="601" y="130"/>
                    <a:pt x="601" y="130"/>
                  </a:cubicBezTo>
                  <a:cubicBezTo>
                    <a:pt x="469" y="155"/>
                    <a:pt x="469" y="155"/>
                    <a:pt x="469" y="155"/>
                  </a:cubicBezTo>
                  <a:cubicBezTo>
                    <a:pt x="185" y="56"/>
                    <a:pt x="185" y="56"/>
                    <a:pt x="185" y="56"/>
                  </a:cubicBezTo>
                  <a:cubicBezTo>
                    <a:pt x="175" y="53"/>
                    <a:pt x="164" y="50"/>
                    <a:pt x="154" y="4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3" y="14"/>
                    <a:pt x="7" y="8"/>
                    <a:pt x="3" y="0"/>
                  </a:cubicBezTo>
                </a:path>
              </a:pathLst>
            </a:custGeom>
            <a:solidFill>
              <a:srgbClr val="EFB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Sḻîḑé">
              <a:extLst>
                <a:ext uri="{FF2B5EF4-FFF2-40B4-BE49-F238E27FC236}">
                  <a16:creationId xmlns:a16="http://schemas.microsoft.com/office/drawing/2014/main" id="{C91D6945-A2E6-7D48-90B7-C2627A28AD9D}"/>
                </a:ext>
              </a:extLst>
            </p:cNvPr>
            <p:cNvSpPr/>
            <p:nvPr/>
          </p:nvSpPr>
          <p:spPr bwMode="auto">
            <a:xfrm>
              <a:off x="7834591" y="5117048"/>
              <a:ext cx="2547430" cy="670262"/>
            </a:xfrm>
            <a:custGeom>
              <a:avLst/>
              <a:gdLst>
                <a:gd name="T0" fmla="*/ 602 w 602"/>
                <a:gd name="T1" fmla="*/ 130 h 158"/>
                <a:gd name="T2" fmla="*/ 602 w 602"/>
                <a:gd name="T3" fmla="*/ 130 h 158"/>
                <a:gd name="T4" fmla="*/ 602 w 602"/>
                <a:gd name="T5" fmla="*/ 158 h 158"/>
                <a:gd name="T6" fmla="*/ 602 w 602"/>
                <a:gd name="T7" fmla="*/ 158 h 158"/>
                <a:gd name="T8" fmla="*/ 602 w 602"/>
                <a:gd name="T9" fmla="*/ 130 h 158"/>
                <a:gd name="T10" fmla="*/ 4 w 602"/>
                <a:gd name="T11" fmla="*/ 0 h 158"/>
                <a:gd name="T12" fmla="*/ 3 w 602"/>
                <a:gd name="T13" fmla="*/ 1 h 158"/>
                <a:gd name="T14" fmla="*/ 1 w 602"/>
                <a:gd name="T15" fmla="*/ 14 h 158"/>
                <a:gd name="T16" fmla="*/ 3 w 602"/>
                <a:gd name="T17" fmla="*/ 3 h 158"/>
                <a:gd name="T18" fmla="*/ 4 w 602"/>
                <a:gd name="T19" fmla="*/ 0 h 158"/>
                <a:gd name="T20" fmla="*/ 4 w 602"/>
                <a:gd name="T2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2" h="158">
                  <a:moveTo>
                    <a:pt x="602" y="130"/>
                  </a:moveTo>
                  <a:cubicBezTo>
                    <a:pt x="602" y="130"/>
                    <a:pt x="602" y="130"/>
                    <a:pt x="602" y="130"/>
                  </a:cubicBezTo>
                  <a:cubicBezTo>
                    <a:pt x="602" y="158"/>
                    <a:pt x="602" y="158"/>
                    <a:pt x="602" y="158"/>
                  </a:cubicBezTo>
                  <a:cubicBezTo>
                    <a:pt x="602" y="158"/>
                    <a:pt x="602" y="158"/>
                    <a:pt x="602" y="158"/>
                  </a:cubicBezTo>
                  <a:cubicBezTo>
                    <a:pt x="602" y="130"/>
                    <a:pt x="602" y="130"/>
                    <a:pt x="602" y="130"/>
                  </a:cubicBezTo>
                  <a:moveTo>
                    <a:pt x="4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1" y="6"/>
                    <a:pt x="0" y="10"/>
                    <a:pt x="1" y="14"/>
                  </a:cubicBezTo>
                  <a:cubicBezTo>
                    <a:pt x="1" y="11"/>
                    <a:pt x="1" y="7"/>
                    <a:pt x="3" y="3"/>
                  </a:cubicBezTo>
                  <a:cubicBezTo>
                    <a:pt x="3" y="2"/>
                    <a:pt x="4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sľíḍé">
              <a:extLst>
                <a:ext uri="{FF2B5EF4-FFF2-40B4-BE49-F238E27FC236}">
                  <a16:creationId xmlns:a16="http://schemas.microsoft.com/office/drawing/2014/main" id="{D2582AB5-32A2-C22A-4DFA-1D2B548EDBEF}"/>
                </a:ext>
              </a:extLst>
            </p:cNvPr>
            <p:cNvSpPr/>
            <p:nvPr/>
          </p:nvSpPr>
          <p:spPr bwMode="auto">
            <a:xfrm>
              <a:off x="9624853" y="4651014"/>
              <a:ext cx="312861" cy="305257"/>
            </a:xfrm>
            <a:custGeom>
              <a:avLst/>
              <a:gdLst>
                <a:gd name="T0" fmla="*/ 23 w 288"/>
                <a:gd name="T1" fmla="*/ 0 h 281"/>
                <a:gd name="T2" fmla="*/ 288 w 288"/>
                <a:gd name="T3" fmla="*/ 281 h 281"/>
                <a:gd name="T4" fmla="*/ 0 w 288"/>
                <a:gd name="T5" fmla="*/ 27 h 281"/>
                <a:gd name="T6" fmla="*/ 23 w 288"/>
                <a:gd name="T7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281">
                  <a:moveTo>
                    <a:pt x="23" y="0"/>
                  </a:moveTo>
                  <a:lnTo>
                    <a:pt x="288" y="281"/>
                  </a:lnTo>
                  <a:lnTo>
                    <a:pt x="0" y="27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śļiďè">
              <a:extLst>
                <a:ext uri="{FF2B5EF4-FFF2-40B4-BE49-F238E27FC236}">
                  <a16:creationId xmlns:a16="http://schemas.microsoft.com/office/drawing/2014/main" id="{ED4589A0-C6CF-D8F9-479B-DF8BC53F9E93}"/>
                </a:ext>
              </a:extLst>
            </p:cNvPr>
            <p:cNvSpPr/>
            <p:nvPr/>
          </p:nvSpPr>
          <p:spPr bwMode="auto">
            <a:xfrm>
              <a:off x="9598781" y="4604303"/>
              <a:ext cx="363919" cy="381300"/>
            </a:xfrm>
            <a:custGeom>
              <a:avLst/>
              <a:gdLst>
                <a:gd name="T0" fmla="*/ 94 w 335"/>
                <a:gd name="T1" fmla="*/ 0 h 351"/>
                <a:gd name="T2" fmla="*/ 94 w 335"/>
                <a:gd name="T3" fmla="*/ 0 h 351"/>
                <a:gd name="T4" fmla="*/ 335 w 335"/>
                <a:gd name="T5" fmla="*/ 300 h 351"/>
                <a:gd name="T6" fmla="*/ 288 w 335"/>
                <a:gd name="T7" fmla="*/ 351 h 351"/>
                <a:gd name="T8" fmla="*/ 20 w 335"/>
                <a:gd name="T9" fmla="*/ 74 h 351"/>
                <a:gd name="T10" fmla="*/ 20 w 335"/>
                <a:gd name="T11" fmla="*/ 70 h 351"/>
                <a:gd name="T12" fmla="*/ 20 w 335"/>
                <a:gd name="T13" fmla="*/ 70 h 351"/>
                <a:gd name="T14" fmla="*/ 47 w 335"/>
                <a:gd name="T15" fmla="*/ 43 h 351"/>
                <a:gd name="T16" fmla="*/ 94 w 335"/>
                <a:gd name="T17" fmla="*/ 0 h 351"/>
                <a:gd name="T18" fmla="*/ 47 w 335"/>
                <a:gd name="T19" fmla="*/ 43 h 351"/>
                <a:gd name="T20" fmla="*/ 24 w 335"/>
                <a:gd name="T21" fmla="*/ 74 h 351"/>
                <a:gd name="T22" fmla="*/ 24 w 335"/>
                <a:gd name="T23" fmla="*/ 70 h 351"/>
                <a:gd name="T24" fmla="*/ 331 w 335"/>
                <a:gd name="T25" fmla="*/ 300 h 351"/>
                <a:gd name="T26" fmla="*/ 285 w 335"/>
                <a:gd name="T27" fmla="*/ 347 h 351"/>
                <a:gd name="T28" fmla="*/ 0 w 335"/>
                <a:gd name="T29" fmla="*/ 90 h 351"/>
                <a:gd name="T30" fmla="*/ 47 w 335"/>
                <a:gd name="T31" fmla="*/ 43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5" h="351">
                  <a:moveTo>
                    <a:pt x="94" y="0"/>
                  </a:moveTo>
                  <a:lnTo>
                    <a:pt x="94" y="0"/>
                  </a:lnTo>
                  <a:lnTo>
                    <a:pt x="335" y="300"/>
                  </a:lnTo>
                  <a:lnTo>
                    <a:pt x="288" y="351"/>
                  </a:lnTo>
                  <a:lnTo>
                    <a:pt x="20" y="74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47" y="43"/>
                  </a:lnTo>
                  <a:lnTo>
                    <a:pt x="94" y="0"/>
                  </a:lnTo>
                  <a:close/>
                  <a:moveTo>
                    <a:pt x="47" y="43"/>
                  </a:moveTo>
                  <a:lnTo>
                    <a:pt x="24" y="74"/>
                  </a:lnTo>
                  <a:lnTo>
                    <a:pt x="24" y="70"/>
                  </a:lnTo>
                  <a:lnTo>
                    <a:pt x="331" y="300"/>
                  </a:lnTo>
                  <a:lnTo>
                    <a:pt x="285" y="347"/>
                  </a:lnTo>
                  <a:lnTo>
                    <a:pt x="0" y="90"/>
                  </a:lnTo>
                  <a:lnTo>
                    <a:pt x="47" y="43"/>
                  </a:lnTo>
                  <a:close/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ṡḻíďè">
              <a:extLst>
                <a:ext uri="{FF2B5EF4-FFF2-40B4-BE49-F238E27FC236}">
                  <a16:creationId xmlns:a16="http://schemas.microsoft.com/office/drawing/2014/main" id="{519C3BF5-7E02-6F5C-0BD2-090A35EA11B5}"/>
                </a:ext>
              </a:extLst>
            </p:cNvPr>
            <p:cNvSpPr/>
            <p:nvPr/>
          </p:nvSpPr>
          <p:spPr bwMode="auto">
            <a:xfrm>
              <a:off x="11337986" y="6067581"/>
              <a:ext cx="42367" cy="0"/>
            </a:xfrm>
            <a:custGeom>
              <a:avLst/>
              <a:gdLst>
                <a:gd name="T0" fmla="*/ 0 w 39"/>
                <a:gd name="T1" fmla="*/ 39 w 39"/>
                <a:gd name="T2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$ḻïḑe">
              <a:extLst>
                <a:ext uri="{FF2B5EF4-FFF2-40B4-BE49-F238E27FC236}">
                  <a16:creationId xmlns:a16="http://schemas.microsoft.com/office/drawing/2014/main" id="{A6B9ECF4-09DF-D7FD-97E9-24F8E9D6928A}"/>
                </a:ext>
              </a:extLst>
            </p:cNvPr>
            <p:cNvSpPr/>
            <p:nvPr/>
          </p:nvSpPr>
          <p:spPr bwMode="auto">
            <a:xfrm>
              <a:off x="11337986" y="6067581"/>
              <a:ext cx="4236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Sḻíḑe">
              <a:extLst>
                <a:ext uri="{FF2B5EF4-FFF2-40B4-BE49-F238E27FC236}">
                  <a16:creationId xmlns:a16="http://schemas.microsoft.com/office/drawing/2014/main" id="{27D3E302-0DAF-D3E7-D368-F68169D418D1}"/>
                </a:ext>
              </a:extLst>
            </p:cNvPr>
            <p:cNvSpPr/>
            <p:nvPr/>
          </p:nvSpPr>
          <p:spPr bwMode="auto">
            <a:xfrm>
              <a:off x="11274979" y="5999143"/>
              <a:ext cx="169467" cy="131446"/>
            </a:xfrm>
            <a:custGeom>
              <a:avLst/>
              <a:gdLst>
                <a:gd name="T0" fmla="*/ 15 w 40"/>
                <a:gd name="T1" fmla="*/ 31 h 31"/>
                <a:gd name="T2" fmla="*/ 25 w 40"/>
                <a:gd name="T3" fmla="*/ 31 h 31"/>
                <a:gd name="T4" fmla="*/ 40 w 40"/>
                <a:gd name="T5" fmla="*/ 15 h 31"/>
                <a:gd name="T6" fmla="*/ 25 w 40"/>
                <a:gd name="T7" fmla="*/ 0 h 31"/>
                <a:gd name="T8" fmla="*/ 15 w 40"/>
                <a:gd name="T9" fmla="*/ 0 h 31"/>
                <a:gd name="T10" fmla="*/ 0 w 40"/>
                <a:gd name="T11" fmla="*/ 16 h 31"/>
                <a:gd name="T12" fmla="*/ 15 w 40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1">
                  <a:moveTo>
                    <a:pt x="15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34" y="31"/>
                    <a:pt x="40" y="24"/>
                    <a:pt x="40" y="15"/>
                  </a:cubicBezTo>
                  <a:cubicBezTo>
                    <a:pt x="40" y="7"/>
                    <a:pt x="34" y="0"/>
                    <a:pt x="2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  <a:close/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šļîḍé">
              <a:extLst>
                <a:ext uri="{FF2B5EF4-FFF2-40B4-BE49-F238E27FC236}">
                  <a16:creationId xmlns:a16="http://schemas.microsoft.com/office/drawing/2014/main" id="{48C9C222-263C-8FD1-D9CC-54C0D4CAD5EB}"/>
                </a:ext>
              </a:extLst>
            </p:cNvPr>
            <p:cNvSpPr/>
            <p:nvPr/>
          </p:nvSpPr>
          <p:spPr bwMode="auto">
            <a:xfrm>
              <a:off x="10504776" y="6067581"/>
              <a:ext cx="571406" cy="0"/>
            </a:xfrm>
            <a:custGeom>
              <a:avLst/>
              <a:gdLst>
                <a:gd name="T0" fmla="*/ 0 w 526"/>
                <a:gd name="T1" fmla="*/ 526 w 526"/>
                <a:gd name="T2" fmla="*/ 0 w 5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6">
                  <a:moveTo>
                    <a:pt x="0" y="0"/>
                  </a:moveTo>
                  <a:lnTo>
                    <a:pt x="5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šḷïḋe">
              <a:extLst>
                <a:ext uri="{FF2B5EF4-FFF2-40B4-BE49-F238E27FC236}">
                  <a16:creationId xmlns:a16="http://schemas.microsoft.com/office/drawing/2014/main" id="{759C58CE-9BD8-CC1F-F857-387617C04501}"/>
                </a:ext>
              </a:extLst>
            </p:cNvPr>
            <p:cNvSpPr/>
            <p:nvPr/>
          </p:nvSpPr>
          <p:spPr bwMode="auto">
            <a:xfrm>
              <a:off x="10504776" y="6067581"/>
              <a:ext cx="57140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śḷíḋê">
              <a:extLst>
                <a:ext uri="{FF2B5EF4-FFF2-40B4-BE49-F238E27FC236}">
                  <a16:creationId xmlns:a16="http://schemas.microsoft.com/office/drawing/2014/main" id="{9BEA1701-D7DB-B0AC-FAF1-56550888E67A}"/>
                </a:ext>
              </a:extLst>
            </p:cNvPr>
            <p:cNvSpPr/>
            <p:nvPr/>
          </p:nvSpPr>
          <p:spPr bwMode="auto">
            <a:xfrm>
              <a:off x="10440682" y="6003488"/>
              <a:ext cx="698507" cy="131446"/>
            </a:xfrm>
            <a:custGeom>
              <a:avLst/>
              <a:gdLst>
                <a:gd name="T0" fmla="*/ 15 w 165"/>
                <a:gd name="T1" fmla="*/ 31 h 31"/>
                <a:gd name="T2" fmla="*/ 150 w 165"/>
                <a:gd name="T3" fmla="*/ 30 h 31"/>
                <a:gd name="T4" fmla="*/ 165 w 165"/>
                <a:gd name="T5" fmla="*/ 15 h 31"/>
                <a:gd name="T6" fmla="*/ 150 w 165"/>
                <a:gd name="T7" fmla="*/ 0 h 31"/>
                <a:gd name="T8" fmla="*/ 15 w 165"/>
                <a:gd name="T9" fmla="*/ 0 h 31"/>
                <a:gd name="T10" fmla="*/ 0 w 165"/>
                <a:gd name="T11" fmla="*/ 16 h 31"/>
                <a:gd name="T12" fmla="*/ 15 w 165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31">
                  <a:moveTo>
                    <a:pt x="15" y="31"/>
                  </a:moveTo>
                  <a:cubicBezTo>
                    <a:pt x="150" y="30"/>
                    <a:pt x="150" y="30"/>
                    <a:pt x="150" y="30"/>
                  </a:cubicBezTo>
                  <a:cubicBezTo>
                    <a:pt x="158" y="30"/>
                    <a:pt x="165" y="23"/>
                    <a:pt x="165" y="15"/>
                  </a:cubicBezTo>
                  <a:cubicBezTo>
                    <a:pt x="165" y="6"/>
                    <a:pt x="158" y="0"/>
                    <a:pt x="15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ṡ1îḍè">
              <a:extLst>
                <a:ext uri="{FF2B5EF4-FFF2-40B4-BE49-F238E27FC236}">
                  <a16:creationId xmlns:a16="http://schemas.microsoft.com/office/drawing/2014/main" id="{68903081-9622-A8CC-297E-7A4DE10B16A8}"/>
                </a:ext>
              </a:extLst>
            </p:cNvPr>
            <p:cNvSpPr/>
            <p:nvPr/>
          </p:nvSpPr>
          <p:spPr bwMode="auto">
            <a:xfrm>
              <a:off x="11409683" y="4392469"/>
              <a:ext cx="42367" cy="0"/>
            </a:xfrm>
            <a:custGeom>
              <a:avLst/>
              <a:gdLst>
                <a:gd name="T0" fmla="*/ 0 w 39"/>
                <a:gd name="T1" fmla="*/ 39 w 39"/>
                <a:gd name="T2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ṩļíḑè">
              <a:extLst>
                <a:ext uri="{FF2B5EF4-FFF2-40B4-BE49-F238E27FC236}">
                  <a16:creationId xmlns:a16="http://schemas.microsoft.com/office/drawing/2014/main" id="{9CE5ABBD-585D-168D-0EB8-692320AE9464}"/>
                </a:ext>
              </a:extLst>
            </p:cNvPr>
            <p:cNvSpPr/>
            <p:nvPr/>
          </p:nvSpPr>
          <p:spPr bwMode="auto">
            <a:xfrm>
              <a:off x="11409683" y="4392469"/>
              <a:ext cx="4236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ṡļîḍê">
              <a:extLst>
                <a:ext uri="{FF2B5EF4-FFF2-40B4-BE49-F238E27FC236}">
                  <a16:creationId xmlns:a16="http://schemas.microsoft.com/office/drawing/2014/main" id="{B822682D-297F-C685-AF21-93A548A6776E}"/>
                </a:ext>
              </a:extLst>
            </p:cNvPr>
            <p:cNvSpPr/>
            <p:nvPr/>
          </p:nvSpPr>
          <p:spPr bwMode="auto">
            <a:xfrm>
              <a:off x="11346676" y="4328377"/>
              <a:ext cx="173812" cy="127100"/>
            </a:xfrm>
            <a:custGeom>
              <a:avLst/>
              <a:gdLst>
                <a:gd name="T0" fmla="*/ 15 w 41"/>
                <a:gd name="T1" fmla="*/ 30 h 30"/>
                <a:gd name="T2" fmla="*/ 25 w 41"/>
                <a:gd name="T3" fmla="*/ 30 h 30"/>
                <a:gd name="T4" fmla="*/ 40 w 41"/>
                <a:gd name="T5" fmla="*/ 15 h 30"/>
                <a:gd name="T6" fmla="*/ 25 w 41"/>
                <a:gd name="T7" fmla="*/ 0 h 30"/>
                <a:gd name="T8" fmla="*/ 15 w 41"/>
                <a:gd name="T9" fmla="*/ 0 h 30"/>
                <a:gd name="T10" fmla="*/ 0 w 41"/>
                <a:gd name="T11" fmla="*/ 15 h 30"/>
                <a:gd name="T12" fmla="*/ 15 w 41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0">
                  <a:moveTo>
                    <a:pt x="15" y="30"/>
                  </a:moveTo>
                  <a:cubicBezTo>
                    <a:pt x="25" y="30"/>
                    <a:pt x="25" y="30"/>
                    <a:pt x="25" y="30"/>
                  </a:cubicBezTo>
                  <a:cubicBezTo>
                    <a:pt x="34" y="30"/>
                    <a:pt x="41" y="23"/>
                    <a:pt x="40" y="15"/>
                  </a:cubicBezTo>
                  <a:cubicBezTo>
                    <a:pt x="40" y="7"/>
                    <a:pt x="34" y="0"/>
                    <a:pt x="2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ṥ1íḑe">
              <a:extLst>
                <a:ext uri="{FF2B5EF4-FFF2-40B4-BE49-F238E27FC236}">
                  <a16:creationId xmlns:a16="http://schemas.microsoft.com/office/drawing/2014/main" id="{7A01F69B-8568-9B73-54C5-098C4B9E82EC}"/>
                </a:ext>
              </a:extLst>
            </p:cNvPr>
            <p:cNvSpPr/>
            <p:nvPr/>
          </p:nvSpPr>
          <p:spPr bwMode="auto">
            <a:xfrm>
              <a:off x="10301633" y="4392469"/>
              <a:ext cx="846247" cy="3259"/>
            </a:xfrm>
            <a:custGeom>
              <a:avLst/>
              <a:gdLst>
                <a:gd name="T0" fmla="*/ 0 w 779"/>
                <a:gd name="T1" fmla="*/ 3 h 3"/>
                <a:gd name="T2" fmla="*/ 779 w 779"/>
                <a:gd name="T3" fmla="*/ 0 h 3"/>
                <a:gd name="T4" fmla="*/ 0 w 77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9" h="3">
                  <a:moveTo>
                    <a:pt x="0" y="3"/>
                  </a:moveTo>
                  <a:lnTo>
                    <a:pt x="77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ś1ïdè">
              <a:extLst>
                <a:ext uri="{FF2B5EF4-FFF2-40B4-BE49-F238E27FC236}">
                  <a16:creationId xmlns:a16="http://schemas.microsoft.com/office/drawing/2014/main" id="{277F5572-548E-DF78-9749-968663B38234}"/>
                </a:ext>
              </a:extLst>
            </p:cNvPr>
            <p:cNvSpPr/>
            <p:nvPr/>
          </p:nvSpPr>
          <p:spPr bwMode="auto">
            <a:xfrm flipV="1">
              <a:off x="10301633" y="4392469"/>
              <a:ext cx="846247" cy="325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ṣḻïḋe">
              <a:extLst>
                <a:ext uri="{FF2B5EF4-FFF2-40B4-BE49-F238E27FC236}">
                  <a16:creationId xmlns:a16="http://schemas.microsoft.com/office/drawing/2014/main" id="{59D1AE09-37AA-6783-FF5D-DC3E9081911A}"/>
                </a:ext>
              </a:extLst>
            </p:cNvPr>
            <p:cNvSpPr/>
            <p:nvPr/>
          </p:nvSpPr>
          <p:spPr bwMode="auto">
            <a:xfrm>
              <a:off x="10237540" y="4328377"/>
              <a:ext cx="973346" cy="131446"/>
            </a:xfrm>
            <a:custGeom>
              <a:avLst/>
              <a:gdLst>
                <a:gd name="T0" fmla="*/ 15 w 230"/>
                <a:gd name="T1" fmla="*/ 31 h 31"/>
                <a:gd name="T2" fmla="*/ 215 w 230"/>
                <a:gd name="T3" fmla="*/ 30 h 31"/>
                <a:gd name="T4" fmla="*/ 230 w 230"/>
                <a:gd name="T5" fmla="*/ 15 h 31"/>
                <a:gd name="T6" fmla="*/ 215 w 230"/>
                <a:gd name="T7" fmla="*/ 0 h 31"/>
                <a:gd name="T8" fmla="*/ 15 w 230"/>
                <a:gd name="T9" fmla="*/ 1 h 31"/>
                <a:gd name="T10" fmla="*/ 0 w 230"/>
                <a:gd name="T11" fmla="*/ 16 h 31"/>
                <a:gd name="T12" fmla="*/ 15 w 230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31">
                  <a:moveTo>
                    <a:pt x="15" y="31"/>
                  </a:moveTo>
                  <a:cubicBezTo>
                    <a:pt x="215" y="30"/>
                    <a:pt x="215" y="30"/>
                    <a:pt x="215" y="30"/>
                  </a:cubicBezTo>
                  <a:cubicBezTo>
                    <a:pt x="223" y="30"/>
                    <a:pt x="230" y="24"/>
                    <a:pt x="230" y="15"/>
                  </a:cubicBezTo>
                  <a:cubicBezTo>
                    <a:pt x="230" y="7"/>
                    <a:pt x="223" y="0"/>
                    <a:pt x="215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7" y="1"/>
                    <a:pt x="0" y="8"/>
                    <a:pt x="0" y="16"/>
                  </a:cubicBezTo>
                  <a:cubicBezTo>
                    <a:pt x="0" y="25"/>
                    <a:pt x="7" y="31"/>
                    <a:pt x="15" y="31"/>
                  </a:cubicBezTo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śľidê">
              <a:extLst>
                <a:ext uri="{FF2B5EF4-FFF2-40B4-BE49-F238E27FC236}">
                  <a16:creationId xmlns:a16="http://schemas.microsoft.com/office/drawing/2014/main" id="{7DB7EC2C-6645-3695-CD9C-AC13853E11F6}"/>
                </a:ext>
              </a:extLst>
            </p:cNvPr>
            <p:cNvSpPr/>
            <p:nvPr/>
          </p:nvSpPr>
          <p:spPr bwMode="auto">
            <a:xfrm>
              <a:off x="10927355" y="4506534"/>
              <a:ext cx="381300" cy="76043"/>
            </a:xfrm>
            <a:custGeom>
              <a:avLst/>
              <a:gdLst>
                <a:gd name="T0" fmla="*/ 9 w 90"/>
                <a:gd name="T1" fmla="*/ 18 h 18"/>
                <a:gd name="T2" fmla="*/ 81 w 90"/>
                <a:gd name="T3" fmla="*/ 18 h 18"/>
                <a:gd name="T4" fmla="*/ 90 w 90"/>
                <a:gd name="T5" fmla="*/ 9 h 18"/>
                <a:gd name="T6" fmla="*/ 81 w 90"/>
                <a:gd name="T7" fmla="*/ 0 h 18"/>
                <a:gd name="T8" fmla="*/ 9 w 90"/>
                <a:gd name="T9" fmla="*/ 0 h 18"/>
                <a:gd name="T10" fmla="*/ 0 w 90"/>
                <a:gd name="T11" fmla="*/ 9 h 18"/>
                <a:gd name="T12" fmla="*/ 9 w 90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8">
                  <a:moveTo>
                    <a:pt x="9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86" y="18"/>
                    <a:pt x="90" y="14"/>
                    <a:pt x="90" y="9"/>
                  </a:cubicBezTo>
                  <a:cubicBezTo>
                    <a:pt x="90" y="4"/>
                    <a:pt x="86" y="0"/>
                    <a:pt x="8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ṡľídê">
              <a:extLst>
                <a:ext uri="{FF2B5EF4-FFF2-40B4-BE49-F238E27FC236}">
                  <a16:creationId xmlns:a16="http://schemas.microsoft.com/office/drawing/2014/main" id="{2B6BCEBC-3EBE-93C0-7B0B-9F6F6D2DC2E5}"/>
                </a:ext>
              </a:extLst>
            </p:cNvPr>
            <p:cNvSpPr/>
            <p:nvPr/>
          </p:nvSpPr>
          <p:spPr bwMode="auto">
            <a:xfrm>
              <a:off x="10648170" y="4506534"/>
              <a:ext cx="178157" cy="76043"/>
            </a:xfrm>
            <a:custGeom>
              <a:avLst/>
              <a:gdLst>
                <a:gd name="T0" fmla="*/ 10 w 42"/>
                <a:gd name="T1" fmla="*/ 18 h 18"/>
                <a:gd name="T2" fmla="*/ 33 w 42"/>
                <a:gd name="T3" fmla="*/ 18 h 18"/>
                <a:gd name="T4" fmla="*/ 42 w 42"/>
                <a:gd name="T5" fmla="*/ 9 h 18"/>
                <a:gd name="T6" fmla="*/ 33 w 42"/>
                <a:gd name="T7" fmla="*/ 0 h 18"/>
                <a:gd name="T8" fmla="*/ 10 w 42"/>
                <a:gd name="T9" fmla="*/ 0 h 18"/>
                <a:gd name="T10" fmla="*/ 0 w 42"/>
                <a:gd name="T11" fmla="*/ 9 h 18"/>
                <a:gd name="T12" fmla="*/ 10 w 42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8">
                  <a:moveTo>
                    <a:pt x="10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38" y="18"/>
                    <a:pt x="42" y="14"/>
                    <a:pt x="42" y="9"/>
                  </a:cubicBezTo>
                  <a:cubicBezTo>
                    <a:pt x="42" y="4"/>
                    <a:pt x="38" y="0"/>
                    <a:pt x="3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4"/>
                    <a:pt x="5" y="18"/>
                    <a:pt x="10" y="18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sḻïḑé">
              <a:extLst>
                <a:ext uri="{FF2B5EF4-FFF2-40B4-BE49-F238E27FC236}">
                  <a16:creationId xmlns:a16="http://schemas.microsoft.com/office/drawing/2014/main" id="{56B57120-BF0C-EECD-55F2-4B22EEBF46EC}"/>
                </a:ext>
              </a:extLst>
            </p:cNvPr>
            <p:cNvSpPr/>
            <p:nvPr/>
          </p:nvSpPr>
          <p:spPr bwMode="auto">
            <a:xfrm>
              <a:off x="10436337" y="5898114"/>
              <a:ext cx="102114" cy="173812"/>
            </a:xfrm>
            <a:custGeom>
              <a:avLst/>
              <a:gdLst>
                <a:gd name="T0" fmla="*/ 94 w 94"/>
                <a:gd name="T1" fmla="*/ 156 h 160"/>
                <a:gd name="T2" fmla="*/ 94 w 94"/>
                <a:gd name="T3" fmla="*/ 0 h 160"/>
                <a:gd name="T4" fmla="*/ 0 w 94"/>
                <a:gd name="T5" fmla="*/ 0 h 160"/>
                <a:gd name="T6" fmla="*/ 0 w 94"/>
                <a:gd name="T7" fmla="*/ 160 h 160"/>
                <a:gd name="T8" fmla="*/ 94 w 94"/>
                <a:gd name="T9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60">
                  <a:moveTo>
                    <a:pt x="94" y="156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160"/>
                  </a:lnTo>
                  <a:lnTo>
                    <a:pt x="94" y="156"/>
                  </a:lnTo>
                  <a:close/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ŝḷïḓe">
              <a:extLst>
                <a:ext uri="{FF2B5EF4-FFF2-40B4-BE49-F238E27FC236}">
                  <a16:creationId xmlns:a16="http://schemas.microsoft.com/office/drawing/2014/main" id="{14E44737-2AD6-6809-EF03-49E63B3EE96C}"/>
                </a:ext>
              </a:extLst>
            </p:cNvPr>
            <p:cNvSpPr/>
            <p:nvPr/>
          </p:nvSpPr>
          <p:spPr bwMode="auto">
            <a:xfrm>
              <a:off x="10436337" y="5898114"/>
              <a:ext cx="102114" cy="173812"/>
            </a:xfrm>
            <a:custGeom>
              <a:avLst/>
              <a:gdLst>
                <a:gd name="T0" fmla="*/ 94 w 94"/>
                <a:gd name="T1" fmla="*/ 156 h 160"/>
                <a:gd name="T2" fmla="*/ 94 w 94"/>
                <a:gd name="T3" fmla="*/ 0 h 160"/>
                <a:gd name="T4" fmla="*/ 0 w 94"/>
                <a:gd name="T5" fmla="*/ 0 h 160"/>
                <a:gd name="T6" fmla="*/ 0 w 94"/>
                <a:gd name="T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60">
                  <a:moveTo>
                    <a:pt x="94" y="156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1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ŝľídê">
              <a:extLst>
                <a:ext uri="{FF2B5EF4-FFF2-40B4-BE49-F238E27FC236}">
                  <a16:creationId xmlns:a16="http://schemas.microsoft.com/office/drawing/2014/main" id="{18BA121A-71B0-8E5C-8D4D-45D821B149DB}"/>
                </a:ext>
              </a:extLst>
            </p:cNvPr>
            <p:cNvSpPr/>
            <p:nvPr/>
          </p:nvSpPr>
          <p:spPr bwMode="auto">
            <a:xfrm>
              <a:off x="10694882" y="5711266"/>
              <a:ext cx="224869" cy="224869"/>
            </a:xfrm>
            <a:custGeom>
              <a:avLst/>
              <a:gdLst>
                <a:gd name="T0" fmla="*/ 53 w 53"/>
                <a:gd name="T1" fmla="*/ 27 h 53"/>
                <a:gd name="T2" fmla="*/ 27 w 53"/>
                <a:gd name="T3" fmla="*/ 53 h 53"/>
                <a:gd name="T4" fmla="*/ 0 w 53"/>
                <a:gd name="T5" fmla="*/ 27 h 53"/>
                <a:gd name="T6" fmla="*/ 26 w 53"/>
                <a:gd name="T7" fmla="*/ 0 h 53"/>
                <a:gd name="T8" fmla="*/ 53 w 53"/>
                <a:gd name="T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lose/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ṧ1íḑe">
              <a:extLst>
                <a:ext uri="{FF2B5EF4-FFF2-40B4-BE49-F238E27FC236}">
                  <a16:creationId xmlns:a16="http://schemas.microsoft.com/office/drawing/2014/main" id="{BE3B6605-6C97-8603-E573-668688F561CC}"/>
                </a:ext>
              </a:extLst>
            </p:cNvPr>
            <p:cNvSpPr/>
            <p:nvPr/>
          </p:nvSpPr>
          <p:spPr bwMode="auto">
            <a:xfrm>
              <a:off x="10284251" y="4395729"/>
              <a:ext cx="203143" cy="1498041"/>
            </a:xfrm>
            <a:custGeom>
              <a:avLst/>
              <a:gdLst>
                <a:gd name="T0" fmla="*/ 0 w 187"/>
                <a:gd name="T1" fmla="*/ 0 h 1379"/>
                <a:gd name="T2" fmla="*/ 4 w 187"/>
                <a:gd name="T3" fmla="*/ 1379 h 1379"/>
                <a:gd name="T4" fmla="*/ 187 w 187"/>
                <a:gd name="T5" fmla="*/ 1379 h 1379"/>
                <a:gd name="T6" fmla="*/ 183 w 187"/>
                <a:gd name="T7" fmla="*/ 0 h 1379"/>
                <a:gd name="T8" fmla="*/ 0 w 187"/>
                <a:gd name="T9" fmla="*/ 0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79">
                  <a:moveTo>
                    <a:pt x="0" y="0"/>
                  </a:moveTo>
                  <a:lnTo>
                    <a:pt x="4" y="1379"/>
                  </a:lnTo>
                  <a:lnTo>
                    <a:pt x="187" y="1379"/>
                  </a:lnTo>
                  <a:lnTo>
                    <a:pt x="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ṩľiḋe">
              <a:extLst>
                <a:ext uri="{FF2B5EF4-FFF2-40B4-BE49-F238E27FC236}">
                  <a16:creationId xmlns:a16="http://schemas.microsoft.com/office/drawing/2014/main" id="{CA206145-2038-1488-600E-30286A25B251}"/>
                </a:ext>
              </a:extLst>
            </p:cNvPr>
            <p:cNvSpPr/>
            <p:nvPr/>
          </p:nvSpPr>
          <p:spPr bwMode="auto">
            <a:xfrm>
              <a:off x="10229935" y="4345758"/>
              <a:ext cx="308516" cy="1603414"/>
            </a:xfrm>
            <a:custGeom>
              <a:avLst/>
              <a:gdLst>
                <a:gd name="T0" fmla="*/ 13 w 73"/>
                <a:gd name="T1" fmla="*/ 12 h 378"/>
                <a:gd name="T2" fmla="*/ 0 w 73"/>
                <a:gd name="T3" fmla="*/ 12 h 378"/>
                <a:gd name="T4" fmla="*/ 2 w 73"/>
                <a:gd name="T5" fmla="*/ 365 h 378"/>
                <a:gd name="T6" fmla="*/ 6 w 73"/>
                <a:gd name="T7" fmla="*/ 374 h 378"/>
                <a:gd name="T8" fmla="*/ 14 w 73"/>
                <a:gd name="T9" fmla="*/ 378 h 378"/>
                <a:gd name="T10" fmla="*/ 61 w 73"/>
                <a:gd name="T11" fmla="*/ 377 h 378"/>
                <a:gd name="T12" fmla="*/ 73 w 73"/>
                <a:gd name="T13" fmla="*/ 365 h 378"/>
                <a:gd name="T14" fmla="*/ 72 w 73"/>
                <a:gd name="T15" fmla="*/ 12 h 378"/>
                <a:gd name="T16" fmla="*/ 60 w 73"/>
                <a:gd name="T17" fmla="*/ 0 h 378"/>
                <a:gd name="T18" fmla="*/ 12 w 73"/>
                <a:gd name="T19" fmla="*/ 0 h 378"/>
                <a:gd name="T20" fmla="*/ 0 w 73"/>
                <a:gd name="T21" fmla="*/ 12 h 378"/>
                <a:gd name="T22" fmla="*/ 13 w 73"/>
                <a:gd name="T23" fmla="*/ 12 h 378"/>
                <a:gd name="T24" fmla="*/ 13 w 73"/>
                <a:gd name="T25" fmla="*/ 24 h 378"/>
                <a:gd name="T26" fmla="*/ 48 w 73"/>
                <a:gd name="T27" fmla="*/ 24 h 378"/>
                <a:gd name="T28" fmla="*/ 49 w 73"/>
                <a:gd name="T29" fmla="*/ 353 h 378"/>
                <a:gd name="T30" fmla="*/ 26 w 73"/>
                <a:gd name="T31" fmla="*/ 353 h 378"/>
                <a:gd name="T32" fmla="*/ 25 w 73"/>
                <a:gd name="T33" fmla="*/ 12 h 378"/>
                <a:gd name="T34" fmla="*/ 13 w 73"/>
                <a:gd name="T35" fmla="*/ 12 h 378"/>
                <a:gd name="T36" fmla="*/ 13 w 73"/>
                <a:gd name="T37" fmla="*/ 24 h 378"/>
                <a:gd name="T38" fmla="*/ 13 w 73"/>
                <a:gd name="T39" fmla="*/ 1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378">
                  <a:moveTo>
                    <a:pt x="13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" y="365"/>
                    <a:pt x="2" y="365"/>
                    <a:pt x="2" y="365"/>
                  </a:cubicBezTo>
                  <a:cubicBezTo>
                    <a:pt x="2" y="369"/>
                    <a:pt x="3" y="372"/>
                    <a:pt x="6" y="374"/>
                  </a:cubicBezTo>
                  <a:cubicBezTo>
                    <a:pt x="8" y="376"/>
                    <a:pt x="11" y="378"/>
                    <a:pt x="14" y="378"/>
                  </a:cubicBezTo>
                  <a:cubicBezTo>
                    <a:pt x="61" y="377"/>
                    <a:pt x="61" y="377"/>
                    <a:pt x="61" y="377"/>
                  </a:cubicBezTo>
                  <a:cubicBezTo>
                    <a:pt x="68" y="377"/>
                    <a:pt x="73" y="372"/>
                    <a:pt x="73" y="365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5"/>
                    <a:pt x="66" y="0"/>
                    <a:pt x="6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9" y="353"/>
                    <a:pt x="49" y="353"/>
                    <a:pt x="49" y="353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24"/>
                    <a:pt x="13" y="24"/>
                    <a:pt x="13" y="24"/>
                  </a:cubicBezTo>
                  <a:lnTo>
                    <a:pt x="13" y="12"/>
                  </a:lnTo>
                  <a:close/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ṡliḍê">
              <a:extLst>
                <a:ext uri="{FF2B5EF4-FFF2-40B4-BE49-F238E27FC236}">
                  <a16:creationId xmlns:a16="http://schemas.microsoft.com/office/drawing/2014/main" id="{BC87E8B3-AFB5-F844-4E29-E16E82AB0623}"/>
                </a:ext>
              </a:extLst>
            </p:cNvPr>
            <p:cNvSpPr/>
            <p:nvPr/>
          </p:nvSpPr>
          <p:spPr bwMode="auto">
            <a:xfrm>
              <a:off x="4872186" y="5829676"/>
              <a:ext cx="1502386" cy="280272"/>
            </a:xfrm>
            <a:custGeom>
              <a:avLst/>
              <a:gdLst>
                <a:gd name="T0" fmla="*/ 338 w 355"/>
                <a:gd name="T1" fmla="*/ 0 h 66"/>
                <a:gd name="T2" fmla="*/ 177 w 355"/>
                <a:gd name="T3" fmla="*/ 14 h 66"/>
                <a:gd name="T4" fmla="*/ 176 w 355"/>
                <a:gd name="T5" fmla="*/ 15 h 66"/>
                <a:gd name="T6" fmla="*/ 14 w 355"/>
                <a:gd name="T7" fmla="*/ 37 h 66"/>
                <a:gd name="T8" fmla="*/ 0 w 355"/>
                <a:gd name="T9" fmla="*/ 52 h 66"/>
                <a:gd name="T10" fmla="*/ 14 w 355"/>
                <a:gd name="T11" fmla="*/ 66 h 66"/>
                <a:gd name="T12" fmla="*/ 184 w 355"/>
                <a:gd name="T13" fmla="*/ 43 h 66"/>
                <a:gd name="T14" fmla="*/ 180 w 355"/>
                <a:gd name="T15" fmla="*/ 29 h 66"/>
                <a:gd name="T16" fmla="*/ 181 w 355"/>
                <a:gd name="T17" fmla="*/ 43 h 66"/>
                <a:gd name="T18" fmla="*/ 341 w 355"/>
                <a:gd name="T19" fmla="*/ 29 h 66"/>
                <a:gd name="T20" fmla="*/ 354 w 355"/>
                <a:gd name="T21" fmla="*/ 14 h 66"/>
                <a:gd name="T22" fmla="*/ 338 w 355"/>
                <a:gd name="T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5" h="66">
                  <a:moveTo>
                    <a:pt x="338" y="0"/>
                  </a:moveTo>
                  <a:cubicBezTo>
                    <a:pt x="177" y="14"/>
                    <a:pt x="177" y="14"/>
                    <a:pt x="177" y="14"/>
                  </a:cubicBezTo>
                  <a:cubicBezTo>
                    <a:pt x="176" y="15"/>
                    <a:pt x="176" y="15"/>
                    <a:pt x="176" y="15"/>
                  </a:cubicBezTo>
                  <a:cubicBezTo>
                    <a:pt x="123" y="30"/>
                    <a:pt x="69" y="37"/>
                    <a:pt x="14" y="37"/>
                  </a:cubicBezTo>
                  <a:cubicBezTo>
                    <a:pt x="6" y="37"/>
                    <a:pt x="0" y="44"/>
                    <a:pt x="0" y="52"/>
                  </a:cubicBezTo>
                  <a:cubicBezTo>
                    <a:pt x="0" y="60"/>
                    <a:pt x="6" y="66"/>
                    <a:pt x="14" y="66"/>
                  </a:cubicBezTo>
                  <a:cubicBezTo>
                    <a:pt x="72" y="66"/>
                    <a:pt x="129" y="58"/>
                    <a:pt x="184" y="43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1" y="43"/>
                    <a:pt x="181" y="43"/>
                    <a:pt x="181" y="43"/>
                  </a:cubicBezTo>
                  <a:cubicBezTo>
                    <a:pt x="341" y="29"/>
                    <a:pt x="341" y="29"/>
                    <a:pt x="341" y="29"/>
                  </a:cubicBezTo>
                  <a:cubicBezTo>
                    <a:pt x="349" y="29"/>
                    <a:pt x="355" y="22"/>
                    <a:pt x="354" y="14"/>
                  </a:cubicBezTo>
                  <a:cubicBezTo>
                    <a:pt x="353" y="6"/>
                    <a:pt x="346" y="0"/>
                    <a:pt x="338" y="0"/>
                  </a:cubicBezTo>
                  <a:close/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158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BA8B5-7EBA-1DAB-741C-6FA15A6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日程安排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0E9048-71EF-B10F-16B4-0D9FC846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E2E44B-13DF-926A-57E9-6AD39B8D83E5}"/>
              </a:ext>
            </a:extLst>
          </p:cNvPr>
          <p:cNvSpPr txBox="1"/>
          <p:nvPr/>
        </p:nvSpPr>
        <p:spPr>
          <a:xfrm>
            <a:off x="1735494" y="2084832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思考项目方向与使用工具，讨论分工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7CE4AC-D72E-A0F8-976A-B2C3E972ED93}"/>
              </a:ext>
            </a:extLst>
          </p:cNvPr>
          <p:cNvSpPr txBox="1"/>
          <p:nvPr/>
        </p:nvSpPr>
        <p:spPr>
          <a:xfrm>
            <a:off x="1735493" y="5225143"/>
            <a:ext cx="278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上传</a:t>
            </a:r>
            <a:r>
              <a:rPr lang="en-US" altLang="zh-CN" dirty="0" err="1"/>
              <a:t>Github</a:t>
            </a:r>
            <a:r>
              <a:rPr lang="en-US" altLang="zh-CN" dirty="0"/>
              <a:t>,</a:t>
            </a:r>
            <a:r>
              <a:rPr lang="zh-CN" altLang="en-US" dirty="0"/>
              <a:t>整合资料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A07788-2D76-D40F-2E7C-8A408995169A}"/>
              </a:ext>
            </a:extLst>
          </p:cNvPr>
          <p:cNvSpPr txBox="1"/>
          <p:nvPr/>
        </p:nvSpPr>
        <p:spPr>
          <a:xfrm>
            <a:off x="1735493" y="4336076"/>
            <a:ext cx="473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完善代码，项目建设，发布报告，制作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77D68C-17B7-2701-272B-EDB9FF2B0126}"/>
              </a:ext>
            </a:extLst>
          </p:cNvPr>
          <p:cNvSpPr txBox="1"/>
          <p:nvPr/>
        </p:nvSpPr>
        <p:spPr>
          <a:xfrm>
            <a:off x="1735493" y="3565740"/>
            <a:ext cx="348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开展项目，编写代码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A6A22D-49FA-3B11-0481-A983059DE8D4}"/>
              </a:ext>
            </a:extLst>
          </p:cNvPr>
          <p:cNvSpPr txBox="1"/>
          <p:nvPr/>
        </p:nvSpPr>
        <p:spPr>
          <a:xfrm>
            <a:off x="1735493" y="2829667"/>
            <a:ext cx="327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整理资料，学习使用工具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FA4BA-E356-D9EF-4F12-F394625F9A19}"/>
              </a:ext>
            </a:extLst>
          </p:cNvPr>
          <p:cNvSpPr txBox="1"/>
          <p:nvPr/>
        </p:nvSpPr>
        <p:spPr>
          <a:xfrm>
            <a:off x="1063689" y="2088926"/>
            <a:ext cx="933060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DFF913-9D17-1055-3AB8-D7D88A88599B}"/>
              </a:ext>
            </a:extLst>
          </p:cNvPr>
          <p:cNvSpPr txBox="1"/>
          <p:nvPr/>
        </p:nvSpPr>
        <p:spPr>
          <a:xfrm>
            <a:off x="1024128" y="2852577"/>
            <a:ext cx="6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A0228D-0A8B-792A-F8DC-DABF306BA9F2}"/>
              </a:ext>
            </a:extLst>
          </p:cNvPr>
          <p:cNvSpPr txBox="1"/>
          <p:nvPr/>
        </p:nvSpPr>
        <p:spPr>
          <a:xfrm>
            <a:off x="1024128" y="3565740"/>
            <a:ext cx="5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7.3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E97ACB-5E25-5C8B-3F47-9161E7297189}"/>
              </a:ext>
            </a:extLst>
          </p:cNvPr>
          <p:cNvSpPr txBox="1"/>
          <p:nvPr/>
        </p:nvSpPr>
        <p:spPr>
          <a:xfrm>
            <a:off x="1063689" y="4336076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7.4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E9F2C59-449D-9305-244C-DDFCABF260A1}"/>
              </a:ext>
            </a:extLst>
          </p:cNvPr>
          <p:cNvSpPr txBox="1"/>
          <p:nvPr/>
        </p:nvSpPr>
        <p:spPr>
          <a:xfrm>
            <a:off x="1063689" y="5225143"/>
            <a:ext cx="85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7.5</a:t>
            </a:r>
            <a:endParaRPr lang="zh-CN" altLang="en-US" dirty="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7E681278-7521-AA53-F488-971409C9919B}"/>
              </a:ext>
            </a:extLst>
          </p:cNvPr>
          <p:cNvSpPr/>
          <p:nvPr/>
        </p:nvSpPr>
        <p:spPr>
          <a:xfrm>
            <a:off x="3858207" y="1021356"/>
            <a:ext cx="433875" cy="543741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20914" h="603082">
                <a:moveTo>
                  <a:pt x="137261" y="420388"/>
                </a:moveTo>
                <a:lnTo>
                  <a:pt x="383584" y="420388"/>
                </a:lnTo>
                <a:cubicBezTo>
                  <a:pt x="398824" y="420388"/>
                  <a:pt x="411044" y="432587"/>
                  <a:pt x="411044" y="447803"/>
                </a:cubicBezTo>
                <a:cubicBezTo>
                  <a:pt x="411044" y="462880"/>
                  <a:pt x="398824" y="475217"/>
                  <a:pt x="383584" y="475217"/>
                </a:cubicBezTo>
                <a:lnTo>
                  <a:pt x="137261" y="475217"/>
                </a:lnTo>
                <a:cubicBezTo>
                  <a:pt x="122158" y="475217"/>
                  <a:pt x="109800" y="462880"/>
                  <a:pt x="109800" y="447803"/>
                </a:cubicBezTo>
                <a:cubicBezTo>
                  <a:pt x="109800" y="432587"/>
                  <a:pt x="122158" y="420388"/>
                  <a:pt x="137261" y="420388"/>
                </a:cubicBezTo>
                <a:close/>
                <a:moveTo>
                  <a:pt x="137257" y="310729"/>
                </a:moveTo>
                <a:lnTo>
                  <a:pt x="273717" y="310729"/>
                </a:lnTo>
                <a:cubicBezTo>
                  <a:pt x="288955" y="310729"/>
                  <a:pt x="301173" y="322928"/>
                  <a:pt x="301173" y="338143"/>
                </a:cubicBezTo>
                <a:cubicBezTo>
                  <a:pt x="301173" y="353221"/>
                  <a:pt x="288955" y="365558"/>
                  <a:pt x="273717" y="365558"/>
                </a:cubicBezTo>
                <a:lnTo>
                  <a:pt x="137257" y="365558"/>
                </a:lnTo>
                <a:cubicBezTo>
                  <a:pt x="122156" y="365558"/>
                  <a:pt x="109800" y="353221"/>
                  <a:pt x="109800" y="338143"/>
                </a:cubicBezTo>
                <a:cubicBezTo>
                  <a:pt x="109800" y="322928"/>
                  <a:pt x="122156" y="310729"/>
                  <a:pt x="137257" y="310729"/>
                </a:cubicBezTo>
                <a:close/>
                <a:moveTo>
                  <a:pt x="137257" y="201071"/>
                </a:moveTo>
                <a:lnTo>
                  <a:pt x="273717" y="201071"/>
                </a:lnTo>
                <a:cubicBezTo>
                  <a:pt x="288955" y="201071"/>
                  <a:pt x="301173" y="213270"/>
                  <a:pt x="301173" y="228485"/>
                </a:cubicBezTo>
                <a:cubicBezTo>
                  <a:pt x="301173" y="243563"/>
                  <a:pt x="288955" y="255900"/>
                  <a:pt x="273717" y="255900"/>
                </a:cubicBezTo>
                <a:lnTo>
                  <a:pt x="137257" y="255900"/>
                </a:lnTo>
                <a:cubicBezTo>
                  <a:pt x="122156" y="255900"/>
                  <a:pt x="109800" y="243563"/>
                  <a:pt x="109800" y="228485"/>
                </a:cubicBezTo>
                <a:cubicBezTo>
                  <a:pt x="109800" y="213270"/>
                  <a:pt x="122156" y="201071"/>
                  <a:pt x="137257" y="201071"/>
                </a:cubicBezTo>
                <a:close/>
                <a:moveTo>
                  <a:pt x="182746" y="66233"/>
                </a:moveTo>
                <a:lnTo>
                  <a:pt x="124531" y="124345"/>
                </a:lnTo>
                <a:cubicBezTo>
                  <a:pt x="119451" y="129553"/>
                  <a:pt x="112448" y="132431"/>
                  <a:pt x="105171" y="132431"/>
                </a:cubicBezTo>
                <a:cubicBezTo>
                  <a:pt x="97894" y="132431"/>
                  <a:pt x="90892" y="129553"/>
                  <a:pt x="85675" y="124345"/>
                </a:cubicBezTo>
                <a:lnTo>
                  <a:pt x="54920" y="93644"/>
                </a:lnTo>
                <a:lnTo>
                  <a:pt x="54920" y="548260"/>
                </a:lnTo>
                <a:lnTo>
                  <a:pt x="465994" y="548260"/>
                </a:lnTo>
                <a:lnTo>
                  <a:pt x="465994" y="93644"/>
                </a:lnTo>
                <a:lnTo>
                  <a:pt x="435239" y="124345"/>
                </a:lnTo>
                <a:cubicBezTo>
                  <a:pt x="430022" y="129553"/>
                  <a:pt x="423020" y="132431"/>
                  <a:pt x="415743" y="132431"/>
                </a:cubicBezTo>
                <a:cubicBezTo>
                  <a:pt x="408466" y="132431"/>
                  <a:pt x="401464" y="129553"/>
                  <a:pt x="396384" y="124345"/>
                </a:cubicBezTo>
                <a:lnTo>
                  <a:pt x="338169" y="66233"/>
                </a:lnTo>
                <a:lnTo>
                  <a:pt x="279816" y="124345"/>
                </a:lnTo>
                <a:cubicBezTo>
                  <a:pt x="269107" y="135035"/>
                  <a:pt x="251807" y="135035"/>
                  <a:pt x="241098" y="124345"/>
                </a:cubicBezTo>
                <a:close/>
                <a:moveTo>
                  <a:pt x="182746" y="35"/>
                </a:moveTo>
                <a:cubicBezTo>
                  <a:pt x="190023" y="35"/>
                  <a:pt x="197025" y="2913"/>
                  <a:pt x="202242" y="8121"/>
                </a:cubicBezTo>
                <a:lnTo>
                  <a:pt x="260457" y="66233"/>
                </a:lnTo>
                <a:lnTo>
                  <a:pt x="318672" y="8121"/>
                </a:lnTo>
                <a:cubicBezTo>
                  <a:pt x="323890" y="2913"/>
                  <a:pt x="330892" y="35"/>
                  <a:pt x="338169" y="35"/>
                </a:cubicBezTo>
                <a:cubicBezTo>
                  <a:pt x="345446" y="35"/>
                  <a:pt x="352448" y="2913"/>
                  <a:pt x="357528" y="8121"/>
                </a:cubicBezTo>
                <a:lnTo>
                  <a:pt x="415743" y="66233"/>
                </a:lnTo>
                <a:lnTo>
                  <a:pt x="474095" y="8121"/>
                </a:lnTo>
                <a:cubicBezTo>
                  <a:pt x="481921" y="172"/>
                  <a:pt x="493729" y="-2158"/>
                  <a:pt x="504026" y="2091"/>
                </a:cubicBezTo>
                <a:cubicBezTo>
                  <a:pt x="514187" y="6339"/>
                  <a:pt x="520914" y="16345"/>
                  <a:pt x="520914" y="27446"/>
                </a:cubicBezTo>
                <a:lnTo>
                  <a:pt x="520914" y="575671"/>
                </a:lnTo>
                <a:cubicBezTo>
                  <a:pt x="520914" y="590747"/>
                  <a:pt x="508695" y="603082"/>
                  <a:pt x="493454" y="603082"/>
                </a:cubicBezTo>
                <a:lnTo>
                  <a:pt x="27460" y="603082"/>
                </a:lnTo>
                <a:cubicBezTo>
                  <a:pt x="12357" y="603082"/>
                  <a:pt x="0" y="590747"/>
                  <a:pt x="0" y="575671"/>
                </a:cubicBezTo>
                <a:lnTo>
                  <a:pt x="0" y="27446"/>
                </a:lnTo>
                <a:cubicBezTo>
                  <a:pt x="0" y="16345"/>
                  <a:pt x="6727" y="6339"/>
                  <a:pt x="16888" y="2091"/>
                </a:cubicBezTo>
                <a:cubicBezTo>
                  <a:pt x="27185" y="-2158"/>
                  <a:pt x="38993" y="172"/>
                  <a:pt x="46819" y="8121"/>
                </a:cubicBezTo>
                <a:lnTo>
                  <a:pt x="105171" y="66233"/>
                </a:lnTo>
                <a:lnTo>
                  <a:pt x="163387" y="8121"/>
                </a:lnTo>
                <a:cubicBezTo>
                  <a:pt x="168467" y="2913"/>
                  <a:pt x="175469" y="35"/>
                  <a:pt x="182746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700D82E-3786-CDA2-BB97-1C2DE8A5C2F1}"/>
              </a:ext>
            </a:extLst>
          </p:cNvPr>
          <p:cNvGrpSpPr/>
          <p:nvPr/>
        </p:nvGrpSpPr>
        <p:grpSpPr>
          <a:xfrm>
            <a:off x="7526708" y="3090239"/>
            <a:ext cx="4547103" cy="3365860"/>
            <a:chOff x="3536951" y="1363663"/>
            <a:chExt cx="5030788" cy="4159250"/>
          </a:xfrm>
        </p:grpSpPr>
        <p:sp>
          <p:nvSpPr>
            <p:cNvPr id="18" name="任意多边形 4">
              <a:extLst>
                <a:ext uri="{FF2B5EF4-FFF2-40B4-BE49-F238E27FC236}">
                  <a16:creationId xmlns:a16="http://schemas.microsoft.com/office/drawing/2014/main" id="{2DBC0FE0-9600-2AE9-F14F-381FDA832500}"/>
                </a:ext>
              </a:extLst>
            </p:cNvPr>
            <p:cNvSpPr/>
            <p:nvPr/>
          </p:nvSpPr>
          <p:spPr bwMode="auto">
            <a:xfrm>
              <a:off x="3536951" y="1363663"/>
              <a:ext cx="4886325" cy="4159250"/>
            </a:xfrm>
            <a:custGeom>
              <a:avLst/>
              <a:gdLst>
                <a:gd name="T0" fmla="*/ 400 w 507"/>
                <a:gd name="T1" fmla="*/ 68 h 431"/>
                <a:gd name="T2" fmla="*/ 450 w 507"/>
                <a:gd name="T3" fmla="*/ 146 h 431"/>
                <a:gd name="T4" fmla="*/ 500 w 507"/>
                <a:gd name="T5" fmla="*/ 270 h 431"/>
                <a:gd name="T6" fmla="*/ 443 w 507"/>
                <a:gd name="T7" fmla="*/ 381 h 431"/>
                <a:gd name="T8" fmla="*/ 306 w 507"/>
                <a:gd name="T9" fmla="*/ 425 h 431"/>
                <a:gd name="T10" fmla="*/ 90 w 507"/>
                <a:gd name="T11" fmla="*/ 406 h 431"/>
                <a:gd name="T12" fmla="*/ 43 w 507"/>
                <a:gd name="T13" fmla="*/ 386 h 431"/>
                <a:gd name="T14" fmla="*/ 14 w 507"/>
                <a:gd name="T15" fmla="*/ 285 h 431"/>
                <a:gd name="T16" fmla="*/ 64 w 507"/>
                <a:gd name="T17" fmla="*/ 189 h 431"/>
                <a:gd name="T18" fmla="*/ 63 w 507"/>
                <a:gd name="T19" fmla="*/ 121 h 431"/>
                <a:gd name="T20" fmla="*/ 274 w 507"/>
                <a:gd name="T21" fmla="*/ 2 h 431"/>
                <a:gd name="T22" fmla="*/ 400 w 507"/>
                <a:gd name="T23" fmla="*/ 68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7" h="431">
                  <a:moveTo>
                    <a:pt x="400" y="68"/>
                  </a:moveTo>
                  <a:cubicBezTo>
                    <a:pt x="416" y="94"/>
                    <a:pt x="429" y="123"/>
                    <a:pt x="450" y="146"/>
                  </a:cubicBezTo>
                  <a:cubicBezTo>
                    <a:pt x="483" y="183"/>
                    <a:pt x="507" y="220"/>
                    <a:pt x="500" y="270"/>
                  </a:cubicBezTo>
                  <a:cubicBezTo>
                    <a:pt x="494" y="311"/>
                    <a:pt x="474" y="352"/>
                    <a:pt x="443" y="381"/>
                  </a:cubicBezTo>
                  <a:cubicBezTo>
                    <a:pt x="410" y="411"/>
                    <a:pt x="350" y="421"/>
                    <a:pt x="306" y="425"/>
                  </a:cubicBezTo>
                  <a:cubicBezTo>
                    <a:pt x="234" y="431"/>
                    <a:pt x="159" y="426"/>
                    <a:pt x="90" y="406"/>
                  </a:cubicBezTo>
                  <a:cubicBezTo>
                    <a:pt x="73" y="402"/>
                    <a:pt x="57" y="396"/>
                    <a:pt x="43" y="386"/>
                  </a:cubicBezTo>
                  <a:cubicBezTo>
                    <a:pt x="11" y="364"/>
                    <a:pt x="0" y="319"/>
                    <a:pt x="14" y="285"/>
                  </a:cubicBezTo>
                  <a:cubicBezTo>
                    <a:pt x="28" y="250"/>
                    <a:pt x="59" y="229"/>
                    <a:pt x="64" y="189"/>
                  </a:cubicBezTo>
                  <a:cubicBezTo>
                    <a:pt x="66" y="166"/>
                    <a:pt x="62" y="144"/>
                    <a:pt x="63" y="121"/>
                  </a:cubicBezTo>
                  <a:cubicBezTo>
                    <a:pt x="67" y="25"/>
                    <a:pt x="194" y="0"/>
                    <a:pt x="274" y="2"/>
                  </a:cubicBezTo>
                  <a:cubicBezTo>
                    <a:pt x="328" y="3"/>
                    <a:pt x="371" y="23"/>
                    <a:pt x="400" y="68"/>
                  </a:cubicBezTo>
                  <a:close/>
                </a:path>
              </a:pathLst>
            </a:custGeom>
            <a:solidFill>
              <a:srgbClr val="847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任意多边形 5">
              <a:extLst>
                <a:ext uri="{FF2B5EF4-FFF2-40B4-BE49-F238E27FC236}">
                  <a16:creationId xmlns:a16="http://schemas.microsoft.com/office/drawing/2014/main" id="{FF379979-94BD-EA2F-A2B6-817AA4624149}"/>
                </a:ext>
              </a:extLst>
            </p:cNvPr>
            <p:cNvSpPr/>
            <p:nvPr/>
          </p:nvSpPr>
          <p:spPr bwMode="auto">
            <a:xfrm>
              <a:off x="7902576" y="2184401"/>
              <a:ext cx="423863" cy="471488"/>
            </a:xfrm>
            <a:custGeom>
              <a:avLst/>
              <a:gdLst>
                <a:gd name="T0" fmla="*/ 16 w 44"/>
                <a:gd name="T1" fmla="*/ 8 h 49"/>
                <a:gd name="T2" fmla="*/ 0 w 44"/>
                <a:gd name="T3" fmla="*/ 49 h 49"/>
                <a:gd name="T4" fmla="*/ 39 w 44"/>
                <a:gd name="T5" fmla="*/ 27 h 49"/>
                <a:gd name="T6" fmla="*/ 37 w 44"/>
                <a:gd name="T7" fmla="*/ 6 h 49"/>
                <a:gd name="T8" fmla="*/ 16 w 44"/>
                <a:gd name="T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16" y="8"/>
                  </a:moveTo>
                  <a:cubicBezTo>
                    <a:pt x="11" y="14"/>
                    <a:pt x="0" y="49"/>
                    <a:pt x="0" y="49"/>
                  </a:cubicBezTo>
                  <a:cubicBezTo>
                    <a:pt x="0" y="49"/>
                    <a:pt x="34" y="33"/>
                    <a:pt x="39" y="27"/>
                  </a:cubicBezTo>
                  <a:cubicBezTo>
                    <a:pt x="44" y="20"/>
                    <a:pt x="43" y="11"/>
                    <a:pt x="37" y="6"/>
                  </a:cubicBezTo>
                  <a:cubicBezTo>
                    <a:pt x="31" y="0"/>
                    <a:pt x="22" y="1"/>
                    <a:pt x="16" y="8"/>
                  </a:cubicBezTo>
                  <a:close/>
                </a:path>
              </a:pathLst>
            </a:custGeom>
            <a:solidFill>
              <a:srgbClr val="72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任意多边形 6">
              <a:extLst>
                <a:ext uri="{FF2B5EF4-FFF2-40B4-BE49-F238E27FC236}">
                  <a16:creationId xmlns:a16="http://schemas.microsoft.com/office/drawing/2014/main" id="{DE96204F-28AA-A1F0-EBA7-88074DED135D}"/>
                </a:ext>
              </a:extLst>
            </p:cNvPr>
            <p:cNvSpPr/>
            <p:nvPr/>
          </p:nvSpPr>
          <p:spPr bwMode="auto">
            <a:xfrm>
              <a:off x="7699376" y="2792413"/>
              <a:ext cx="549275" cy="307975"/>
            </a:xfrm>
            <a:custGeom>
              <a:avLst/>
              <a:gdLst>
                <a:gd name="T0" fmla="*/ 40 w 57"/>
                <a:gd name="T1" fmla="*/ 1 h 32"/>
                <a:gd name="T2" fmla="*/ 0 w 57"/>
                <a:gd name="T3" fmla="*/ 21 h 32"/>
                <a:gd name="T4" fmla="*/ 43 w 57"/>
                <a:gd name="T5" fmla="*/ 31 h 32"/>
                <a:gd name="T6" fmla="*/ 56 w 57"/>
                <a:gd name="T7" fmla="*/ 14 h 32"/>
                <a:gd name="T8" fmla="*/ 40 w 57"/>
                <a:gd name="T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2">
                  <a:moveTo>
                    <a:pt x="40" y="1"/>
                  </a:moveTo>
                  <a:cubicBezTo>
                    <a:pt x="32" y="2"/>
                    <a:pt x="0" y="21"/>
                    <a:pt x="0" y="21"/>
                  </a:cubicBezTo>
                  <a:cubicBezTo>
                    <a:pt x="0" y="21"/>
                    <a:pt x="35" y="32"/>
                    <a:pt x="43" y="31"/>
                  </a:cubicBezTo>
                  <a:cubicBezTo>
                    <a:pt x="52" y="30"/>
                    <a:pt x="57" y="22"/>
                    <a:pt x="56" y="14"/>
                  </a:cubicBezTo>
                  <a:cubicBezTo>
                    <a:pt x="55" y="6"/>
                    <a:pt x="48" y="0"/>
                    <a:pt x="40" y="1"/>
                  </a:cubicBezTo>
                  <a:close/>
                </a:path>
              </a:pathLst>
            </a:custGeom>
            <a:solidFill>
              <a:srgbClr val="72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任意多边形 7">
              <a:extLst>
                <a:ext uri="{FF2B5EF4-FFF2-40B4-BE49-F238E27FC236}">
                  <a16:creationId xmlns:a16="http://schemas.microsoft.com/office/drawing/2014/main" id="{A83FFDA9-885D-32CC-AF7C-15D71B4D827D}"/>
                </a:ext>
              </a:extLst>
            </p:cNvPr>
            <p:cNvSpPr/>
            <p:nvPr/>
          </p:nvSpPr>
          <p:spPr bwMode="auto">
            <a:xfrm>
              <a:off x="7400926" y="2444751"/>
              <a:ext cx="319088" cy="549275"/>
            </a:xfrm>
            <a:custGeom>
              <a:avLst/>
              <a:gdLst>
                <a:gd name="T0" fmla="*/ 3 w 33"/>
                <a:gd name="T1" fmla="*/ 22 h 57"/>
                <a:gd name="T2" fmla="*/ 31 w 33"/>
                <a:gd name="T3" fmla="*/ 57 h 57"/>
                <a:gd name="T4" fmla="*/ 30 w 33"/>
                <a:gd name="T5" fmla="*/ 12 h 57"/>
                <a:gd name="T6" fmla="*/ 11 w 33"/>
                <a:gd name="T7" fmla="*/ 3 h 57"/>
                <a:gd name="T8" fmla="*/ 3 w 33"/>
                <a:gd name="T9" fmla="*/ 2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57">
                  <a:moveTo>
                    <a:pt x="3" y="22"/>
                  </a:moveTo>
                  <a:cubicBezTo>
                    <a:pt x="5" y="30"/>
                    <a:pt x="31" y="57"/>
                    <a:pt x="31" y="57"/>
                  </a:cubicBezTo>
                  <a:cubicBezTo>
                    <a:pt x="31" y="57"/>
                    <a:pt x="33" y="20"/>
                    <a:pt x="30" y="12"/>
                  </a:cubicBezTo>
                  <a:cubicBezTo>
                    <a:pt x="28" y="4"/>
                    <a:pt x="19" y="0"/>
                    <a:pt x="11" y="3"/>
                  </a:cubicBezTo>
                  <a:cubicBezTo>
                    <a:pt x="4" y="6"/>
                    <a:pt x="0" y="15"/>
                    <a:pt x="3" y="22"/>
                  </a:cubicBezTo>
                  <a:close/>
                </a:path>
              </a:pathLst>
            </a:custGeom>
            <a:solidFill>
              <a:srgbClr val="72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任意多边形 8">
              <a:extLst>
                <a:ext uri="{FF2B5EF4-FFF2-40B4-BE49-F238E27FC236}">
                  <a16:creationId xmlns:a16="http://schemas.microsoft.com/office/drawing/2014/main" id="{914C8D51-9D52-466F-CF18-A59E41CB6B0A}"/>
                </a:ext>
              </a:extLst>
            </p:cNvPr>
            <p:cNvSpPr/>
            <p:nvPr/>
          </p:nvSpPr>
          <p:spPr bwMode="auto">
            <a:xfrm>
              <a:off x="7440613" y="3216276"/>
              <a:ext cx="558800" cy="290513"/>
            </a:xfrm>
            <a:custGeom>
              <a:avLst/>
              <a:gdLst>
                <a:gd name="T0" fmla="*/ 41 w 58"/>
                <a:gd name="T1" fmla="*/ 0 h 30"/>
                <a:gd name="T2" fmla="*/ 0 w 58"/>
                <a:gd name="T3" fmla="*/ 17 h 30"/>
                <a:gd name="T4" fmla="*/ 43 w 58"/>
                <a:gd name="T5" fmla="*/ 30 h 30"/>
                <a:gd name="T6" fmla="*/ 57 w 58"/>
                <a:gd name="T7" fmla="*/ 14 h 30"/>
                <a:gd name="T8" fmla="*/ 41 w 5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0">
                  <a:moveTo>
                    <a:pt x="41" y="0"/>
                  </a:moveTo>
                  <a:cubicBezTo>
                    <a:pt x="33" y="1"/>
                    <a:pt x="0" y="17"/>
                    <a:pt x="0" y="17"/>
                  </a:cubicBezTo>
                  <a:cubicBezTo>
                    <a:pt x="0" y="17"/>
                    <a:pt x="35" y="30"/>
                    <a:pt x="43" y="30"/>
                  </a:cubicBezTo>
                  <a:cubicBezTo>
                    <a:pt x="51" y="29"/>
                    <a:pt x="58" y="22"/>
                    <a:pt x="57" y="14"/>
                  </a:cubicBezTo>
                  <a:cubicBezTo>
                    <a:pt x="57" y="6"/>
                    <a:pt x="50" y="0"/>
                    <a:pt x="41" y="0"/>
                  </a:cubicBezTo>
                  <a:close/>
                </a:path>
              </a:pathLst>
            </a:custGeom>
            <a:solidFill>
              <a:srgbClr val="72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任意多边形 9">
              <a:extLst>
                <a:ext uri="{FF2B5EF4-FFF2-40B4-BE49-F238E27FC236}">
                  <a16:creationId xmlns:a16="http://schemas.microsoft.com/office/drawing/2014/main" id="{BD05AD91-394F-090F-D690-E5B06E839E63}"/>
                </a:ext>
              </a:extLst>
            </p:cNvPr>
            <p:cNvSpPr/>
            <p:nvPr/>
          </p:nvSpPr>
          <p:spPr bwMode="auto">
            <a:xfrm>
              <a:off x="7170738" y="2830513"/>
              <a:ext cx="317500" cy="549275"/>
            </a:xfrm>
            <a:custGeom>
              <a:avLst/>
              <a:gdLst>
                <a:gd name="T0" fmla="*/ 2 w 33"/>
                <a:gd name="T1" fmla="*/ 21 h 57"/>
                <a:gd name="T2" fmla="*/ 28 w 33"/>
                <a:gd name="T3" fmla="*/ 57 h 57"/>
                <a:gd name="T4" fmla="*/ 31 w 33"/>
                <a:gd name="T5" fmla="*/ 12 h 57"/>
                <a:gd name="T6" fmla="*/ 12 w 33"/>
                <a:gd name="T7" fmla="*/ 2 h 57"/>
                <a:gd name="T8" fmla="*/ 2 w 33"/>
                <a:gd name="T9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57">
                  <a:moveTo>
                    <a:pt x="2" y="21"/>
                  </a:moveTo>
                  <a:cubicBezTo>
                    <a:pt x="5" y="29"/>
                    <a:pt x="28" y="57"/>
                    <a:pt x="28" y="57"/>
                  </a:cubicBezTo>
                  <a:cubicBezTo>
                    <a:pt x="28" y="57"/>
                    <a:pt x="33" y="20"/>
                    <a:pt x="31" y="12"/>
                  </a:cubicBezTo>
                  <a:cubicBezTo>
                    <a:pt x="28" y="5"/>
                    <a:pt x="20" y="0"/>
                    <a:pt x="12" y="2"/>
                  </a:cubicBezTo>
                  <a:cubicBezTo>
                    <a:pt x="4" y="5"/>
                    <a:pt x="0" y="13"/>
                    <a:pt x="2" y="21"/>
                  </a:cubicBezTo>
                  <a:close/>
                </a:path>
              </a:pathLst>
            </a:custGeom>
            <a:solidFill>
              <a:srgbClr val="72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任意多边形 10">
              <a:extLst>
                <a:ext uri="{FF2B5EF4-FFF2-40B4-BE49-F238E27FC236}">
                  <a16:creationId xmlns:a16="http://schemas.microsoft.com/office/drawing/2014/main" id="{B61E32DC-E717-C921-1A68-2184B6BAD77E}"/>
                </a:ext>
              </a:extLst>
            </p:cNvPr>
            <p:cNvSpPr/>
            <p:nvPr/>
          </p:nvSpPr>
          <p:spPr bwMode="auto">
            <a:xfrm>
              <a:off x="7121526" y="2579688"/>
              <a:ext cx="847725" cy="1157288"/>
            </a:xfrm>
            <a:custGeom>
              <a:avLst/>
              <a:gdLst>
                <a:gd name="T0" fmla="*/ 0 w 88"/>
                <a:gd name="T1" fmla="*/ 120 h 120"/>
                <a:gd name="T2" fmla="*/ 60 w 88"/>
                <a:gd name="T3" fmla="*/ 47 h 120"/>
                <a:gd name="T4" fmla="*/ 61 w 88"/>
                <a:gd name="T5" fmla="*/ 44 h 120"/>
                <a:gd name="T6" fmla="*/ 88 w 88"/>
                <a:gd name="T7" fmla="*/ 1 h 120"/>
                <a:gd name="T8" fmla="*/ 85 w 88"/>
                <a:gd name="T9" fmla="*/ 0 h 120"/>
                <a:gd name="T10" fmla="*/ 58 w 88"/>
                <a:gd name="T11" fmla="*/ 42 h 120"/>
                <a:gd name="T12" fmla="*/ 57 w 88"/>
                <a:gd name="T13" fmla="*/ 45 h 120"/>
                <a:gd name="T14" fmla="*/ 0 w 88"/>
                <a:gd name="T15" fmla="*/ 117 h 120"/>
                <a:gd name="T16" fmla="*/ 0 w 88"/>
                <a:gd name="T1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20">
                  <a:moveTo>
                    <a:pt x="0" y="120"/>
                  </a:moveTo>
                  <a:cubicBezTo>
                    <a:pt x="16" y="118"/>
                    <a:pt x="45" y="70"/>
                    <a:pt x="60" y="47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8" y="33"/>
                    <a:pt x="87" y="2"/>
                    <a:pt x="88" y="1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65" y="31"/>
                    <a:pt x="58" y="42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4" y="66"/>
                    <a:pt x="14" y="115"/>
                    <a:pt x="0" y="117"/>
                  </a:cubicBezTo>
                  <a:lnTo>
                    <a:pt x="0" y="120"/>
                  </a:lnTo>
                  <a:close/>
                </a:path>
              </a:pathLst>
            </a:custGeom>
            <a:solidFill>
              <a:srgbClr val="72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任意多边形 11">
              <a:extLst>
                <a:ext uri="{FF2B5EF4-FFF2-40B4-BE49-F238E27FC236}">
                  <a16:creationId xmlns:a16="http://schemas.microsoft.com/office/drawing/2014/main" id="{551E5CB9-BF31-79CD-D8B2-CCD90D103E79}"/>
                </a:ext>
              </a:extLst>
            </p:cNvPr>
            <p:cNvSpPr/>
            <p:nvPr/>
          </p:nvSpPr>
          <p:spPr bwMode="auto">
            <a:xfrm>
              <a:off x="4375151" y="1912938"/>
              <a:ext cx="2949575" cy="3041650"/>
            </a:xfrm>
            <a:custGeom>
              <a:avLst/>
              <a:gdLst>
                <a:gd name="T0" fmla="*/ 1858 w 1858"/>
                <a:gd name="T1" fmla="*/ 304 h 1916"/>
                <a:gd name="T2" fmla="*/ 1858 w 1858"/>
                <a:gd name="T3" fmla="*/ 0 h 1916"/>
                <a:gd name="T4" fmla="*/ 0 w 1858"/>
                <a:gd name="T5" fmla="*/ 6 h 1916"/>
                <a:gd name="T6" fmla="*/ 0 w 1858"/>
                <a:gd name="T7" fmla="*/ 310 h 1916"/>
                <a:gd name="T8" fmla="*/ 55 w 1858"/>
                <a:gd name="T9" fmla="*/ 310 h 1916"/>
                <a:gd name="T10" fmla="*/ 55 w 1858"/>
                <a:gd name="T11" fmla="*/ 1916 h 1916"/>
                <a:gd name="T12" fmla="*/ 1791 w 1858"/>
                <a:gd name="T13" fmla="*/ 1916 h 1916"/>
                <a:gd name="T14" fmla="*/ 1791 w 1858"/>
                <a:gd name="T15" fmla="*/ 304 h 1916"/>
                <a:gd name="T16" fmla="*/ 1858 w 1858"/>
                <a:gd name="T17" fmla="*/ 304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8" h="1916">
                  <a:moveTo>
                    <a:pt x="1858" y="304"/>
                  </a:moveTo>
                  <a:lnTo>
                    <a:pt x="1858" y="0"/>
                  </a:lnTo>
                  <a:lnTo>
                    <a:pt x="0" y="6"/>
                  </a:lnTo>
                  <a:lnTo>
                    <a:pt x="0" y="310"/>
                  </a:lnTo>
                  <a:lnTo>
                    <a:pt x="55" y="310"/>
                  </a:lnTo>
                  <a:lnTo>
                    <a:pt x="55" y="1916"/>
                  </a:lnTo>
                  <a:lnTo>
                    <a:pt x="1791" y="1916"/>
                  </a:lnTo>
                  <a:lnTo>
                    <a:pt x="1791" y="304"/>
                  </a:lnTo>
                  <a:lnTo>
                    <a:pt x="1858" y="304"/>
                  </a:lnTo>
                  <a:close/>
                </a:path>
              </a:pathLst>
            </a:custGeom>
            <a:solidFill>
              <a:srgbClr val="24125C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任意多边形 12">
              <a:extLst>
                <a:ext uri="{FF2B5EF4-FFF2-40B4-BE49-F238E27FC236}">
                  <a16:creationId xmlns:a16="http://schemas.microsoft.com/office/drawing/2014/main" id="{B4FABE85-E9B3-0FAD-AABB-8F28EC64C3AB}"/>
                </a:ext>
              </a:extLst>
            </p:cNvPr>
            <p:cNvSpPr/>
            <p:nvPr/>
          </p:nvSpPr>
          <p:spPr bwMode="auto">
            <a:xfrm>
              <a:off x="4403726" y="2125663"/>
              <a:ext cx="2767013" cy="2770188"/>
            </a:xfrm>
            <a:custGeom>
              <a:avLst/>
              <a:gdLst>
                <a:gd name="T0" fmla="*/ 1743 w 1743"/>
                <a:gd name="T1" fmla="*/ 1745 h 1745"/>
                <a:gd name="T2" fmla="*/ 0 w 1743"/>
                <a:gd name="T3" fmla="*/ 1745 h 1745"/>
                <a:gd name="T4" fmla="*/ 0 w 1743"/>
                <a:gd name="T5" fmla="*/ 6 h 1745"/>
                <a:gd name="T6" fmla="*/ 1736 w 1743"/>
                <a:gd name="T7" fmla="*/ 0 h 1745"/>
                <a:gd name="T8" fmla="*/ 1743 w 1743"/>
                <a:gd name="T9" fmla="*/ 1745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3" h="1745">
                  <a:moveTo>
                    <a:pt x="1743" y="1745"/>
                  </a:moveTo>
                  <a:lnTo>
                    <a:pt x="0" y="1745"/>
                  </a:lnTo>
                  <a:lnTo>
                    <a:pt x="0" y="6"/>
                  </a:lnTo>
                  <a:lnTo>
                    <a:pt x="1736" y="0"/>
                  </a:lnTo>
                  <a:lnTo>
                    <a:pt x="1743" y="1745"/>
                  </a:lnTo>
                  <a:close/>
                </a:path>
              </a:pathLst>
            </a:custGeom>
            <a:solidFill>
              <a:srgbClr val="E0D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任意多边形 13">
              <a:extLst>
                <a:ext uri="{FF2B5EF4-FFF2-40B4-BE49-F238E27FC236}">
                  <a16:creationId xmlns:a16="http://schemas.microsoft.com/office/drawing/2014/main" id="{7F5492ED-C4CD-734B-96D1-8F67093C2895}"/>
                </a:ext>
              </a:extLst>
            </p:cNvPr>
            <p:cNvSpPr/>
            <p:nvPr/>
          </p:nvSpPr>
          <p:spPr bwMode="auto">
            <a:xfrm>
              <a:off x="4403726" y="2232026"/>
              <a:ext cx="2843213" cy="298450"/>
            </a:xfrm>
            <a:custGeom>
              <a:avLst/>
              <a:gdLst>
                <a:gd name="T0" fmla="*/ 1791 w 1791"/>
                <a:gd name="T1" fmla="*/ 182 h 188"/>
                <a:gd name="T2" fmla="*/ 0 w 1791"/>
                <a:gd name="T3" fmla="*/ 188 h 188"/>
                <a:gd name="T4" fmla="*/ 0 w 1791"/>
                <a:gd name="T5" fmla="*/ 0 h 188"/>
                <a:gd name="T6" fmla="*/ 1791 w 1791"/>
                <a:gd name="T7" fmla="*/ 0 h 188"/>
                <a:gd name="T8" fmla="*/ 1791 w 1791"/>
                <a:gd name="T9" fmla="*/ 18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1" h="188">
                  <a:moveTo>
                    <a:pt x="1791" y="182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1791" y="0"/>
                  </a:lnTo>
                  <a:lnTo>
                    <a:pt x="1791" y="182"/>
                  </a:lnTo>
                  <a:close/>
                </a:path>
              </a:pathLst>
            </a:custGeom>
            <a:solidFill>
              <a:srgbClr val="24125C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D72C055-65CE-D45B-A627-F9FF3D232775}"/>
                </a:ext>
              </a:extLst>
            </p:cNvPr>
            <p:cNvSpPr/>
            <p:nvPr/>
          </p:nvSpPr>
          <p:spPr bwMode="auto">
            <a:xfrm>
              <a:off x="4905376" y="3178176"/>
              <a:ext cx="298450" cy="298450"/>
            </a:xfrm>
            <a:prstGeom prst="rect">
              <a:avLst/>
            </a:prstGeom>
            <a:solidFill>
              <a:srgbClr val="F8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7A734E8-9224-E997-4DC8-58DA9D9B0347}"/>
                </a:ext>
              </a:extLst>
            </p:cNvPr>
            <p:cNvSpPr/>
            <p:nvPr/>
          </p:nvSpPr>
          <p:spPr bwMode="auto">
            <a:xfrm>
              <a:off x="5367338" y="3178176"/>
              <a:ext cx="300038" cy="298450"/>
            </a:xfrm>
            <a:prstGeom prst="rect">
              <a:avLst/>
            </a:prstGeom>
            <a:solidFill>
              <a:srgbClr val="F8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E740DEE-276F-F5F1-72EA-F57ECDC77F4F}"/>
                </a:ext>
              </a:extLst>
            </p:cNvPr>
            <p:cNvSpPr/>
            <p:nvPr/>
          </p:nvSpPr>
          <p:spPr bwMode="auto">
            <a:xfrm>
              <a:off x="5868988" y="3178176"/>
              <a:ext cx="298450" cy="298450"/>
            </a:xfrm>
            <a:prstGeom prst="rect">
              <a:avLst/>
            </a:prstGeom>
            <a:solidFill>
              <a:srgbClr val="F8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141A67B-DCD4-999E-5647-D2B410C14FE6}"/>
                </a:ext>
              </a:extLst>
            </p:cNvPr>
            <p:cNvSpPr/>
            <p:nvPr/>
          </p:nvSpPr>
          <p:spPr bwMode="auto">
            <a:xfrm>
              <a:off x="6361113" y="3178176"/>
              <a:ext cx="298450" cy="298450"/>
            </a:xfrm>
            <a:prstGeom prst="rect">
              <a:avLst/>
            </a:prstGeom>
            <a:solidFill>
              <a:srgbClr val="F8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33EEB99-7034-23C5-2441-4919A30756D6}"/>
                </a:ext>
              </a:extLst>
            </p:cNvPr>
            <p:cNvSpPr/>
            <p:nvPr/>
          </p:nvSpPr>
          <p:spPr bwMode="auto">
            <a:xfrm>
              <a:off x="4905376" y="3736976"/>
              <a:ext cx="298450" cy="300038"/>
            </a:xfrm>
            <a:prstGeom prst="rect">
              <a:avLst/>
            </a:prstGeom>
            <a:solidFill>
              <a:srgbClr val="F8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E0E63B3-2B8A-AF0F-0B1B-32A01A3589A6}"/>
                </a:ext>
              </a:extLst>
            </p:cNvPr>
            <p:cNvSpPr/>
            <p:nvPr/>
          </p:nvSpPr>
          <p:spPr bwMode="auto">
            <a:xfrm>
              <a:off x="5367338" y="3736976"/>
              <a:ext cx="300038" cy="300038"/>
            </a:xfrm>
            <a:prstGeom prst="rect">
              <a:avLst/>
            </a:prstGeom>
            <a:solidFill>
              <a:srgbClr val="FF4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F7C8471-CCFC-CA2B-A8F5-1E96E4AC8C66}"/>
                </a:ext>
              </a:extLst>
            </p:cNvPr>
            <p:cNvSpPr/>
            <p:nvPr/>
          </p:nvSpPr>
          <p:spPr bwMode="auto">
            <a:xfrm>
              <a:off x="5868988" y="3736976"/>
              <a:ext cx="298450" cy="300038"/>
            </a:xfrm>
            <a:prstGeom prst="rect">
              <a:avLst/>
            </a:prstGeom>
            <a:solidFill>
              <a:srgbClr val="F8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DE46D1-8099-733B-D6A1-501A495FBC90}"/>
                </a:ext>
              </a:extLst>
            </p:cNvPr>
            <p:cNvSpPr/>
            <p:nvPr/>
          </p:nvSpPr>
          <p:spPr bwMode="auto">
            <a:xfrm>
              <a:off x="6361113" y="3736976"/>
              <a:ext cx="298450" cy="300038"/>
            </a:xfrm>
            <a:prstGeom prst="rect">
              <a:avLst/>
            </a:prstGeom>
            <a:solidFill>
              <a:srgbClr val="F8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EDA8C29-4807-B283-7C52-57A8B9A67B81}"/>
                </a:ext>
              </a:extLst>
            </p:cNvPr>
            <p:cNvSpPr/>
            <p:nvPr/>
          </p:nvSpPr>
          <p:spPr bwMode="auto">
            <a:xfrm>
              <a:off x="4905376" y="4297363"/>
              <a:ext cx="298450" cy="290513"/>
            </a:xfrm>
            <a:prstGeom prst="rect">
              <a:avLst/>
            </a:prstGeom>
            <a:solidFill>
              <a:srgbClr val="F8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155ADF4-3410-CC07-3055-4ABEC4E8EBDA}"/>
                </a:ext>
              </a:extLst>
            </p:cNvPr>
            <p:cNvSpPr/>
            <p:nvPr/>
          </p:nvSpPr>
          <p:spPr bwMode="auto">
            <a:xfrm>
              <a:off x="5367338" y="4297363"/>
              <a:ext cx="300038" cy="290513"/>
            </a:xfrm>
            <a:prstGeom prst="rect">
              <a:avLst/>
            </a:prstGeom>
            <a:solidFill>
              <a:srgbClr val="F8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5247156-D124-BF13-0B86-F8C2F48F6B91}"/>
                </a:ext>
              </a:extLst>
            </p:cNvPr>
            <p:cNvSpPr/>
            <p:nvPr/>
          </p:nvSpPr>
          <p:spPr bwMode="auto">
            <a:xfrm>
              <a:off x="5868988" y="4297363"/>
              <a:ext cx="298450" cy="290513"/>
            </a:xfrm>
            <a:prstGeom prst="rect">
              <a:avLst/>
            </a:prstGeom>
            <a:solidFill>
              <a:srgbClr val="F8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9CAA29A-8A81-99D0-36A2-11A05E91AD7C}"/>
                </a:ext>
              </a:extLst>
            </p:cNvPr>
            <p:cNvSpPr/>
            <p:nvPr/>
          </p:nvSpPr>
          <p:spPr bwMode="auto">
            <a:xfrm>
              <a:off x="6361113" y="4297363"/>
              <a:ext cx="298450" cy="290513"/>
            </a:xfrm>
            <a:prstGeom prst="rect">
              <a:avLst/>
            </a:prstGeom>
            <a:solidFill>
              <a:srgbClr val="FF4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任意多边形 26">
              <a:extLst>
                <a:ext uri="{FF2B5EF4-FFF2-40B4-BE49-F238E27FC236}">
                  <a16:creationId xmlns:a16="http://schemas.microsoft.com/office/drawing/2014/main" id="{6D090F31-8410-6F7D-D04D-10DFF57C24E7}"/>
                </a:ext>
              </a:extLst>
            </p:cNvPr>
            <p:cNvSpPr/>
            <p:nvPr/>
          </p:nvSpPr>
          <p:spPr bwMode="auto">
            <a:xfrm>
              <a:off x="4318001" y="1855788"/>
              <a:ext cx="2957513" cy="492125"/>
            </a:xfrm>
            <a:custGeom>
              <a:avLst/>
              <a:gdLst>
                <a:gd name="T0" fmla="*/ 1863 w 1863"/>
                <a:gd name="T1" fmla="*/ 304 h 310"/>
                <a:gd name="T2" fmla="*/ 0 w 1863"/>
                <a:gd name="T3" fmla="*/ 310 h 310"/>
                <a:gd name="T4" fmla="*/ 0 w 1863"/>
                <a:gd name="T5" fmla="*/ 6 h 310"/>
                <a:gd name="T6" fmla="*/ 1863 w 1863"/>
                <a:gd name="T7" fmla="*/ 0 h 310"/>
                <a:gd name="T8" fmla="*/ 1863 w 1863"/>
                <a:gd name="T9" fmla="*/ 30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3" h="310">
                  <a:moveTo>
                    <a:pt x="1863" y="304"/>
                  </a:moveTo>
                  <a:lnTo>
                    <a:pt x="0" y="310"/>
                  </a:lnTo>
                  <a:lnTo>
                    <a:pt x="0" y="6"/>
                  </a:lnTo>
                  <a:lnTo>
                    <a:pt x="1863" y="0"/>
                  </a:lnTo>
                  <a:lnTo>
                    <a:pt x="1863" y="304"/>
                  </a:lnTo>
                  <a:close/>
                </a:path>
              </a:pathLst>
            </a:custGeom>
            <a:solidFill>
              <a:srgbClr val="402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AC16023-A16A-298E-4835-91976C21B12F}"/>
                </a:ext>
              </a:extLst>
            </p:cNvPr>
            <p:cNvSpPr/>
            <p:nvPr/>
          </p:nvSpPr>
          <p:spPr bwMode="auto">
            <a:xfrm>
              <a:off x="5253038" y="2589213"/>
              <a:ext cx="1040561" cy="583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300" b="0" i="0" u="none" strike="noStrike" cap="none" normalizeH="0" baseline="0" dirty="0">
                  <a:ln>
                    <a:noFill/>
                  </a:ln>
                  <a:solidFill>
                    <a:srgbClr val="FF4074"/>
                  </a:solidFill>
                  <a:effectLst/>
                </a:rPr>
                <a:t>202</a:t>
              </a:r>
              <a:r>
                <a:rPr kumimoji="0" lang="en-US" altLang="zh-CN" sz="3300" b="0" i="0" u="none" strike="noStrike" cap="none" normalizeH="0" baseline="0" dirty="0">
                  <a:ln>
                    <a:noFill/>
                  </a:ln>
                  <a:solidFill>
                    <a:srgbClr val="FF4074"/>
                  </a:solidFill>
                  <a:effectLst/>
                </a:rPr>
                <a:t>3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任意多边形 28">
              <a:extLst>
                <a:ext uri="{FF2B5EF4-FFF2-40B4-BE49-F238E27FC236}">
                  <a16:creationId xmlns:a16="http://schemas.microsoft.com/office/drawing/2014/main" id="{DE761BF7-5814-5E36-81A2-6D587B0FA060}"/>
                </a:ext>
              </a:extLst>
            </p:cNvPr>
            <p:cNvSpPr/>
            <p:nvPr/>
          </p:nvSpPr>
          <p:spPr bwMode="auto">
            <a:xfrm>
              <a:off x="3633788" y="3873501"/>
              <a:ext cx="385763" cy="366713"/>
            </a:xfrm>
            <a:custGeom>
              <a:avLst/>
              <a:gdLst>
                <a:gd name="T0" fmla="*/ 22 w 40"/>
                <a:gd name="T1" fmla="*/ 5 h 38"/>
                <a:gd name="T2" fmla="*/ 40 w 40"/>
                <a:gd name="T3" fmla="*/ 38 h 38"/>
                <a:gd name="T4" fmla="*/ 5 w 40"/>
                <a:gd name="T5" fmla="*/ 23 h 38"/>
                <a:gd name="T6" fmla="*/ 4 w 40"/>
                <a:gd name="T7" fmla="*/ 6 h 38"/>
                <a:gd name="T8" fmla="*/ 22 w 40"/>
                <a:gd name="T9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8">
                  <a:moveTo>
                    <a:pt x="22" y="5"/>
                  </a:moveTo>
                  <a:cubicBezTo>
                    <a:pt x="27" y="9"/>
                    <a:pt x="40" y="38"/>
                    <a:pt x="40" y="38"/>
                  </a:cubicBezTo>
                  <a:cubicBezTo>
                    <a:pt x="40" y="38"/>
                    <a:pt x="11" y="28"/>
                    <a:pt x="5" y="23"/>
                  </a:cubicBezTo>
                  <a:cubicBezTo>
                    <a:pt x="0" y="19"/>
                    <a:pt x="0" y="11"/>
                    <a:pt x="4" y="6"/>
                  </a:cubicBezTo>
                  <a:cubicBezTo>
                    <a:pt x="9" y="1"/>
                    <a:pt x="17" y="0"/>
                    <a:pt x="22" y="5"/>
                  </a:cubicBezTo>
                  <a:close/>
                </a:path>
              </a:pathLst>
            </a:custGeom>
            <a:solidFill>
              <a:srgbClr val="72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任意多边形 29">
              <a:extLst>
                <a:ext uri="{FF2B5EF4-FFF2-40B4-BE49-F238E27FC236}">
                  <a16:creationId xmlns:a16="http://schemas.microsoft.com/office/drawing/2014/main" id="{F20587C8-6133-81A8-0001-CB085C1C72F3}"/>
                </a:ext>
              </a:extLst>
            </p:cNvPr>
            <p:cNvSpPr/>
            <p:nvPr/>
          </p:nvSpPr>
          <p:spPr bwMode="auto">
            <a:xfrm>
              <a:off x="3768726" y="4384676"/>
              <a:ext cx="471488" cy="241300"/>
            </a:xfrm>
            <a:custGeom>
              <a:avLst/>
              <a:gdLst>
                <a:gd name="T0" fmla="*/ 13 w 49"/>
                <a:gd name="T1" fmla="*/ 0 h 25"/>
                <a:gd name="T2" fmla="*/ 49 w 49"/>
                <a:gd name="T3" fmla="*/ 11 h 25"/>
                <a:gd name="T4" fmla="*/ 13 w 49"/>
                <a:gd name="T5" fmla="*/ 25 h 25"/>
                <a:gd name="T6" fmla="*/ 0 w 49"/>
                <a:gd name="T7" fmla="*/ 13 h 25"/>
                <a:gd name="T8" fmla="*/ 13 w 49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5">
                  <a:moveTo>
                    <a:pt x="13" y="0"/>
                  </a:moveTo>
                  <a:cubicBezTo>
                    <a:pt x="20" y="0"/>
                    <a:pt x="49" y="11"/>
                    <a:pt x="49" y="11"/>
                  </a:cubicBezTo>
                  <a:cubicBezTo>
                    <a:pt x="49" y="11"/>
                    <a:pt x="20" y="25"/>
                    <a:pt x="13" y="25"/>
                  </a:cubicBezTo>
                  <a:cubicBezTo>
                    <a:pt x="6" y="25"/>
                    <a:pt x="1" y="19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72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任意多边形 30">
              <a:extLst>
                <a:ext uri="{FF2B5EF4-FFF2-40B4-BE49-F238E27FC236}">
                  <a16:creationId xmlns:a16="http://schemas.microsoft.com/office/drawing/2014/main" id="{5D32BD09-00EA-885B-CF27-4CAED96A0E41}"/>
                </a:ext>
              </a:extLst>
            </p:cNvPr>
            <p:cNvSpPr/>
            <p:nvPr/>
          </p:nvSpPr>
          <p:spPr bwMode="auto">
            <a:xfrm>
              <a:off x="4173538" y="4027488"/>
              <a:ext cx="269875" cy="463550"/>
            </a:xfrm>
            <a:custGeom>
              <a:avLst/>
              <a:gdLst>
                <a:gd name="T0" fmla="*/ 26 w 28"/>
                <a:gd name="T1" fmla="*/ 16 h 48"/>
                <a:gd name="T2" fmla="*/ 7 w 28"/>
                <a:gd name="T3" fmla="*/ 48 h 48"/>
                <a:gd name="T4" fmla="*/ 2 w 28"/>
                <a:gd name="T5" fmla="*/ 11 h 48"/>
                <a:gd name="T6" fmla="*/ 17 w 28"/>
                <a:gd name="T7" fmla="*/ 1 h 48"/>
                <a:gd name="T8" fmla="*/ 26 w 28"/>
                <a:gd name="T9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8">
                  <a:moveTo>
                    <a:pt x="26" y="16"/>
                  </a:moveTo>
                  <a:cubicBezTo>
                    <a:pt x="25" y="23"/>
                    <a:pt x="7" y="48"/>
                    <a:pt x="7" y="48"/>
                  </a:cubicBezTo>
                  <a:cubicBezTo>
                    <a:pt x="7" y="48"/>
                    <a:pt x="0" y="18"/>
                    <a:pt x="2" y="11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3" y="2"/>
                    <a:pt x="28" y="9"/>
                    <a:pt x="26" y="16"/>
                  </a:cubicBezTo>
                  <a:close/>
                </a:path>
              </a:pathLst>
            </a:custGeom>
            <a:solidFill>
              <a:srgbClr val="72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任意多边形 31">
              <a:extLst>
                <a:ext uri="{FF2B5EF4-FFF2-40B4-BE49-F238E27FC236}">
                  <a16:creationId xmlns:a16="http://schemas.microsoft.com/office/drawing/2014/main" id="{44902D42-E4BC-4F07-04FF-636CBA995739}"/>
                </a:ext>
              </a:extLst>
            </p:cNvPr>
            <p:cNvSpPr/>
            <p:nvPr/>
          </p:nvSpPr>
          <p:spPr bwMode="auto">
            <a:xfrm>
              <a:off x="4029076" y="4692651"/>
              <a:ext cx="471488" cy="252413"/>
            </a:xfrm>
            <a:custGeom>
              <a:avLst/>
              <a:gdLst>
                <a:gd name="T0" fmla="*/ 12 w 49"/>
                <a:gd name="T1" fmla="*/ 1 h 26"/>
                <a:gd name="T2" fmla="*/ 49 w 49"/>
                <a:gd name="T3" fmla="*/ 10 h 26"/>
                <a:gd name="T4" fmla="*/ 14 w 49"/>
                <a:gd name="T5" fmla="*/ 26 h 26"/>
                <a:gd name="T6" fmla="*/ 1 w 49"/>
                <a:gd name="T7" fmla="*/ 14 h 26"/>
                <a:gd name="T8" fmla="*/ 12 w 49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6">
                  <a:moveTo>
                    <a:pt x="12" y="1"/>
                  </a:moveTo>
                  <a:cubicBezTo>
                    <a:pt x="19" y="0"/>
                    <a:pt x="49" y="10"/>
                    <a:pt x="49" y="10"/>
                  </a:cubicBezTo>
                  <a:cubicBezTo>
                    <a:pt x="49" y="10"/>
                    <a:pt x="21" y="25"/>
                    <a:pt x="14" y="26"/>
                  </a:cubicBezTo>
                  <a:cubicBezTo>
                    <a:pt x="7" y="26"/>
                    <a:pt x="1" y="21"/>
                    <a:pt x="1" y="14"/>
                  </a:cubicBezTo>
                  <a:cubicBezTo>
                    <a:pt x="0" y="7"/>
                    <a:pt x="5" y="1"/>
                    <a:pt x="12" y="1"/>
                  </a:cubicBezTo>
                  <a:close/>
                </a:path>
              </a:pathLst>
            </a:custGeom>
            <a:solidFill>
              <a:srgbClr val="72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任意多边形 32">
              <a:extLst>
                <a:ext uri="{FF2B5EF4-FFF2-40B4-BE49-F238E27FC236}">
                  <a16:creationId xmlns:a16="http://schemas.microsoft.com/office/drawing/2014/main" id="{2EDD0192-3889-E0A7-B0E6-A85A035ADA0F}"/>
                </a:ext>
              </a:extLst>
            </p:cNvPr>
            <p:cNvSpPr/>
            <p:nvPr/>
          </p:nvSpPr>
          <p:spPr bwMode="auto">
            <a:xfrm>
              <a:off x="4414838" y="4316413"/>
              <a:ext cx="258763" cy="473075"/>
            </a:xfrm>
            <a:custGeom>
              <a:avLst/>
              <a:gdLst>
                <a:gd name="T0" fmla="*/ 26 w 27"/>
                <a:gd name="T1" fmla="*/ 15 h 49"/>
                <a:gd name="T2" fmla="*/ 9 w 27"/>
                <a:gd name="T3" fmla="*/ 49 h 49"/>
                <a:gd name="T4" fmla="*/ 1 w 27"/>
                <a:gd name="T5" fmla="*/ 12 h 49"/>
                <a:gd name="T6" fmla="*/ 16 w 27"/>
                <a:gd name="T7" fmla="*/ 1 h 49"/>
                <a:gd name="T8" fmla="*/ 26 w 27"/>
                <a:gd name="T9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9">
                  <a:moveTo>
                    <a:pt x="26" y="15"/>
                  </a:moveTo>
                  <a:cubicBezTo>
                    <a:pt x="25" y="22"/>
                    <a:pt x="9" y="49"/>
                    <a:pt x="9" y="49"/>
                  </a:cubicBezTo>
                  <a:cubicBezTo>
                    <a:pt x="9" y="49"/>
                    <a:pt x="0" y="19"/>
                    <a:pt x="1" y="12"/>
                  </a:cubicBezTo>
                  <a:cubicBezTo>
                    <a:pt x="2" y="5"/>
                    <a:pt x="9" y="0"/>
                    <a:pt x="16" y="1"/>
                  </a:cubicBezTo>
                  <a:cubicBezTo>
                    <a:pt x="22" y="2"/>
                    <a:pt x="27" y="8"/>
                    <a:pt x="26" y="15"/>
                  </a:cubicBezTo>
                  <a:close/>
                </a:path>
              </a:pathLst>
            </a:custGeom>
            <a:solidFill>
              <a:srgbClr val="72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任意多边形 33">
              <a:extLst>
                <a:ext uri="{FF2B5EF4-FFF2-40B4-BE49-F238E27FC236}">
                  <a16:creationId xmlns:a16="http://schemas.microsoft.com/office/drawing/2014/main" id="{2E959E67-44EE-D924-39B6-794CE9DB9BDD}"/>
                </a:ext>
              </a:extLst>
            </p:cNvPr>
            <p:cNvSpPr/>
            <p:nvPr/>
          </p:nvSpPr>
          <p:spPr bwMode="auto">
            <a:xfrm>
              <a:off x="3960813" y="4171951"/>
              <a:ext cx="847725" cy="877888"/>
            </a:xfrm>
            <a:custGeom>
              <a:avLst/>
              <a:gdLst>
                <a:gd name="T0" fmla="*/ 88 w 88"/>
                <a:gd name="T1" fmla="*/ 91 h 91"/>
                <a:gd name="T2" fmla="*/ 29 w 88"/>
                <a:gd name="T3" fmla="*/ 36 h 91"/>
                <a:gd name="T4" fmla="*/ 28 w 88"/>
                <a:gd name="T5" fmla="*/ 34 h 91"/>
                <a:gd name="T6" fmla="*/ 0 w 88"/>
                <a:gd name="T7" fmla="*/ 2 h 91"/>
                <a:gd name="T8" fmla="*/ 3 w 88"/>
                <a:gd name="T9" fmla="*/ 0 h 91"/>
                <a:gd name="T10" fmla="*/ 30 w 88"/>
                <a:gd name="T11" fmla="*/ 32 h 91"/>
                <a:gd name="T12" fmla="*/ 32 w 88"/>
                <a:gd name="T13" fmla="*/ 35 h 91"/>
                <a:gd name="T14" fmla="*/ 88 w 88"/>
                <a:gd name="T15" fmla="*/ 88 h 91"/>
                <a:gd name="T16" fmla="*/ 88 w 88"/>
                <a:gd name="T1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91">
                  <a:moveTo>
                    <a:pt x="88" y="91"/>
                  </a:moveTo>
                  <a:cubicBezTo>
                    <a:pt x="74" y="91"/>
                    <a:pt x="44" y="54"/>
                    <a:pt x="29" y="36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1" y="26"/>
                    <a:pt x="1" y="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3" y="24"/>
                    <a:pt x="30" y="3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45" y="51"/>
                    <a:pt x="76" y="88"/>
                    <a:pt x="88" y="88"/>
                  </a:cubicBezTo>
                  <a:lnTo>
                    <a:pt x="88" y="91"/>
                  </a:lnTo>
                  <a:close/>
                </a:path>
              </a:pathLst>
            </a:custGeom>
            <a:solidFill>
              <a:srgbClr val="724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任意多边形 34">
              <a:extLst>
                <a:ext uri="{FF2B5EF4-FFF2-40B4-BE49-F238E27FC236}">
                  <a16:creationId xmlns:a16="http://schemas.microsoft.com/office/drawing/2014/main" id="{C150CFC4-0456-835B-8004-A1427227ED19}"/>
                </a:ext>
              </a:extLst>
            </p:cNvPr>
            <p:cNvSpPr/>
            <p:nvPr/>
          </p:nvSpPr>
          <p:spPr bwMode="auto">
            <a:xfrm>
              <a:off x="6813551" y="3940176"/>
              <a:ext cx="1754188" cy="1225550"/>
            </a:xfrm>
            <a:custGeom>
              <a:avLst/>
              <a:gdLst>
                <a:gd name="T0" fmla="*/ 169 w 182"/>
                <a:gd name="T1" fmla="*/ 119 h 127"/>
                <a:gd name="T2" fmla="*/ 154 w 182"/>
                <a:gd name="T3" fmla="*/ 126 h 127"/>
                <a:gd name="T4" fmla="*/ 14 w 182"/>
                <a:gd name="T5" fmla="*/ 107 h 127"/>
                <a:gd name="T6" fmla="*/ 1 w 182"/>
                <a:gd name="T7" fmla="*/ 96 h 127"/>
                <a:gd name="T8" fmla="*/ 13 w 182"/>
                <a:gd name="T9" fmla="*/ 8 h 127"/>
                <a:gd name="T10" fmla="*/ 29 w 182"/>
                <a:gd name="T11" fmla="*/ 1 h 127"/>
                <a:gd name="T12" fmla="*/ 169 w 182"/>
                <a:gd name="T13" fmla="*/ 20 h 127"/>
                <a:gd name="T14" fmla="*/ 182 w 182"/>
                <a:gd name="T15" fmla="*/ 31 h 127"/>
                <a:gd name="T16" fmla="*/ 169 w 182"/>
                <a:gd name="T17" fmla="*/ 11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27">
                  <a:moveTo>
                    <a:pt x="169" y="119"/>
                  </a:moveTo>
                  <a:cubicBezTo>
                    <a:pt x="168" y="124"/>
                    <a:pt x="162" y="127"/>
                    <a:pt x="154" y="126"/>
                  </a:cubicBezTo>
                  <a:cubicBezTo>
                    <a:pt x="14" y="107"/>
                    <a:pt x="14" y="107"/>
                    <a:pt x="14" y="107"/>
                  </a:cubicBezTo>
                  <a:cubicBezTo>
                    <a:pt x="6" y="105"/>
                    <a:pt x="0" y="101"/>
                    <a:pt x="1" y="96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3"/>
                    <a:pt x="21" y="0"/>
                    <a:pt x="29" y="1"/>
                  </a:cubicBezTo>
                  <a:cubicBezTo>
                    <a:pt x="169" y="20"/>
                    <a:pt x="169" y="20"/>
                    <a:pt x="169" y="20"/>
                  </a:cubicBezTo>
                  <a:cubicBezTo>
                    <a:pt x="176" y="22"/>
                    <a:pt x="182" y="26"/>
                    <a:pt x="182" y="31"/>
                  </a:cubicBezTo>
                  <a:lnTo>
                    <a:pt x="169" y="119"/>
                  </a:lnTo>
                  <a:close/>
                </a:path>
              </a:pathLst>
            </a:custGeom>
            <a:solidFill>
              <a:srgbClr val="24125C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任意多边形 35">
              <a:extLst>
                <a:ext uri="{FF2B5EF4-FFF2-40B4-BE49-F238E27FC236}">
                  <a16:creationId xmlns:a16="http://schemas.microsoft.com/office/drawing/2014/main" id="{DA60F9D8-DF73-5D0D-0D9C-E46A49542B87}"/>
                </a:ext>
              </a:extLst>
            </p:cNvPr>
            <p:cNvSpPr/>
            <p:nvPr/>
          </p:nvSpPr>
          <p:spPr bwMode="auto">
            <a:xfrm>
              <a:off x="7083426" y="3814763"/>
              <a:ext cx="336550" cy="184150"/>
            </a:xfrm>
            <a:custGeom>
              <a:avLst/>
              <a:gdLst>
                <a:gd name="T0" fmla="*/ 34 w 35"/>
                <a:gd name="T1" fmla="*/ 12 h 19"/>
                <a:gd name="T2" fmla="*/ 25 w 35"/>
                <a:gd name="T3" fmla="*/ 19 h 19"/>
                <a:gd name="T4" fmla="*/ 7 w 35"/>
                <a:gd name="T5" fmla="*/ 16 h 19"/>
                <a:gd name="T6" fmla="*/ 0 w 35"/>
                <a:gd name="T7" fmla="*/ 7 h 19"/>
                <a:gd name="T8" fmla="*/ 0 w 35"/>
                <a:gd name="T9" fmla="*/ 7 h 19"/>
                <a:gd name="T10" fmla="*/ 9 w 35"/>
                <a:gd name="T11" fmla="*/ 0 h 19"/>
                <a:gd name="T12" fmla="*/ 28 w 35"/>
                <a:gd name="T13" fmla="*/ 3 h 19"/>
                <a:gd name="T14" fmla="*/ 34 w 35"/>
                <a:gd name="T15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9">
                  <a:moveTo>
                    <a:pt x="34" y="12"/>
                  </a:moveTo>
                  <a:cubicBezTo>
                    <a:pt x="34" y="16"/>
                    <a:pt x="30" y="19"/>
                    <a:pt x="25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2" y="3"/>
                    <a:pt x="35" y="7"/>
                    <a:pt x="34" y="12"/>
                  </a:cubicBezTo>
                  <a:close/>
                </a:path>
              </a:pathLst>
            </a:custGeom>
            <a:solidFill>
              <a:srgbClr val="402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任意多边形 36">
              <a:extLst>
                <a:ext uri="{FF2B5EF4-FFF2-40B4-BE49-F238E27FC236}">
                  <a16:creationId xmlns:a16="http://schemas.microsoft.com/office/drawing/2014/main" id="{5A12DA9C-65EF-9E34-2B83-A7DC3A688B98}"/>
                </a:ext>
              </a:extLst>
            </p:cNvPr>
            <p:cNvSpPr/>
            <p:nvPr/>
          </p:nvSpPr>
          <p:spPr bwMode="auto">
            <a:xfrm>
              <a:off x="6765926" y="3873501"/>
              <a:ext cx="1752600" cy="1235075"/>
            </a:xfrm>
            <a:custGeom>
              <a:avLst/>
              <a:gdLst>
                <a:gd name="T0" fmla="*/ 169 w 182"/>
                <a:gd name="T1" fmla="*/ 120 h 128"/>
                <a:gd name="T2" fmla="*/ 154 w 182"/>
                <a:gd name="T3" fmla="*/ 127 h 128"/>
                <a:gd name="T4" fmla="*/ 14 w 182"/>
                <a:gd name="T5" fmla="*/ 107 h 128"/>
                <a:gd name="T6" fmla="*/ 1 w 182"/>
                <a:gd name="T7" fmla="*/ 96 h 128"/>
                <a:gd name="T8" fmla="*/ 13 w 182"/>
                <a:gd name="T9" fmla="*/ 8 h 128"/>
                <a:gd name="T10" fmla="*/ 29 w 182"/>
                <a:gd name="T11" fmla="*/ 1 h 128"/>
                <a:gd name="T12" fmla="*/ 169 w 182"/>
                <a:gd name="T13" fmla="*/ 21 h 128"/>
                <a:gd name="T14" fmla="*/ 181 w 182"/>
                <a:gd name="T15" fmla="*/ 32 h 128"/>
                <a:gd name="T16" fmla="*/ 169 w 182"/>
                <a:gd name="T1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28">
                  <a:moveTo>
                    <a:pt x="169" y="120"/>
                  </a:moveTo>
                  <a:cubicBezTo>
                    <a:pt x="168" y="125"/>
                    <a:pt x="161" y="128"/>
                    <a:pt x="154" y="127"/>
                  </a:cubicBezTo>
                  <a:cubicBezTo>
                    <a:pt x="14" y="107"/>
                    <a:pt x="14" y="107"/>
                    <a:pt x="14" y="107"/>
                  </a:cubicBezTo>
                  <a:cubicBezTo>
                    <a:pt x="6" y="106"/>
                    <a:pt x="0" y="101"/>
                    <a:pt x="1" y="96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3"/>
                    <a:pt x="21" y="0"/>
                    <a:pt x="29" y="1"/>
                  </a:cubicBezTo>
                  <a:cubicBezTo>
                    <a:pt x="169" y="21"/>
                    <a:pt x="169" y="21"/>
                    <a:pt x="169" y="21"/>
                  </a:cubicBezTo>
                  <a:cubicBezTo>
                    <a:pt x="176" y="22"/>
                    <a:pt x="182" y="27"/>
                    <a:pt x="181" y="32"/>
                  </a:cubicBezTo>
                  <a:lnTo>
                    <a:pt x="169" y="120"/>
                  </a:lnTo>
                  <a:close/>
                </a:path>
              </a:pathLst>
            </a:custGeom>
            <a:solidFill>
              <a:srgbClr val="B2B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任意多边形 37">
              <a:extLst>
                <a:ext uri="{FF2B5EF4-FFF2-40B4-BE49-F238E27FC236}">
                  <a16:creationId xmlns:a16="http://schemas.microsoft.com/office/drawing/2014/main" id="{A843F41A-7CF6-26AF-1A3C-5D4568ACD4EE}"/>
                </a:ext>
              </a:extLst>
            </p:cNvPr>
            <p:cNvSpPr/>
            <p:nvPr/>
          </p:nvSpPr>
          <p:spPr bwMode="auto">
            <a:xfrm>
              <a:off x="6861176" y="3873501"/>
              <a:ext cx="1657350" cy="549275"/>
            </a:xfrm>
            <a:custGeom>
              <a:avLst/>
              <a:gdLst>
                <a:gd name="T0" fmla="*/ 159 w 172"/>
                <a:gd name="T1" fmla="*/ 21 h 57"/>
                <a:gd name="T2" fmla="*/ 19 w 172"/>
                <a:gd name="T3" fmla="*/ 1 h 57"/>
                <a:gd name="T4" fmla="*/ 4 w 172"/>
                <a:gd name="T5" fmla="*/ 5 h 57"/>
                <a:gd name="T6" fmla="*/ 0 w 172"/>
                <a:gd name="T7" fmla="*/ 34 h 57"/>
                <a:gd name="T8" fmla="*/ 168 w 172"/>
                <a:gd name="T9" fmla="*/ 57 h 57"/>
                <a:gd name="T10" fmla="*/ 172 w 172"/>
                <a:gd name="T11" fmla="*/ 29 h 57"/>
                <a:gd name="T12" fmla="*/ 159 w 172"/>
                <a:gd name="T13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57">
                  <a:moveTo>
                    <a:pt x="159" y="2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11" y="0"/>
                    <a:pt x="4" y="2"/>
                    <a:pt x="4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72" y="29"/>
                    <a:pt x="172" y="29"/>
                    <a:pt x="172" y="29"/>
                  </a:cubicBezTo>
                  <a:cubicBezTo>
                    <a:pt x="172" y="26"/>
                    <a:pt x="166" y="22"/>
                    <a:pt x="159" y="21"/>
                  </a:cubicBezTo>
                  <a:close/>
                </a:path>
              </a:pathLst>
            </a:custGeom>
            <a:solidFill>
              <a:srgbClr val="543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任意多边形 38">
              <a:extLst>
                <a:ext uri="{FF2B5EF4-FFF2-40B4-BE49-F238E27FC236}">
                  <a16:creationId xmlns:a16="http://schemas.microsoft.com/office/drawing/2014/main" id="{E68E1C46-AB71-3D72-A43B-FA3C8B079617}"/>
                </a:ext>
              </a:extLst>
            </p:cNvPr>
            <p:cNvSpPr/>
            <p:nvPr/>
          </p:nvSpPr>
          <p:spPr bwMode="auto">
            <a:xfrm>
              <a:off x="7275513" y="3968751"/>
              <a:ext cx="1079500" cy="1081088"/>
            </a:xfrm>
            <a:custGeom>
              <a:avLst/>
              <a:gdLst>
                <a:gd name="T0" fmla="*/ 108 w 112"/>
                <a:gd name="T1" fmla="*/ 63 h 112"/>
                <a:gd name="T2" fmla="*/ 63 w 112"/>
                <a:gd name="T3" fmla="*/ 4 h 112"/>
                <a:gd name="T4" fmla="*/ 4 w 112"/>
                <a:gd name="T5" fmla="*/ 49 h 112"/>
                <a:gd name="T6" fmla="*/ 49 w 112"/>
                <a:gd name="T7" fmla="*/ 108 h 112"/>
                <a:gd name="T8" fmla="*/ 108 w 112"/>
                <a:gd name="T9" fmla="*/ 6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108" y="63"/>
                  </a:moveTo>
                  <a:cubicBezTo>
                    <a:pt x="112" y="35"/>
                    <a:pt x="92" y="8"/>
                    <a:pt x="63" y="4"/>
                  </a:cubicBezTo>
                  <a:cubicBezTo>
                    <a:pt x="35" y="0"/>
                    <a:pt x="8" y="20"/>
                    <a:pt x="4" y="49"/>
                  </a:cubicBezTo>
                  <a:cubicBezTo>
                    <a:pt x="0" y="77"/>
                    <a:pt x="20" y="104"/>
                    <a:pt x="49" y="108"/>
                  </a:cubicBezTo>
                  <a:cubicBezTo>
                    <a:pt x="77" y="112"/>
                    <a:pt x="104" y="92"/>
                    <a:pt x="108" y="63"/>
                  </a:cubicBezTo>
                  <a:close/>
                </a:path>
              </a:pathLst>
            </a:custGeom>
            <a:solidFill>
              <a:srgbClr val="9A8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任意多边形 39">
              <a:extLst>
                <a:ext uri="{FF2B5EF4-FFF2-40B4-BE49-F238E27FC236}">
                  <a16:creationId xmlns:a16="http://schemas.microsoft.com/office/drawing/2014/main" id="{0D423668-67B2-EACC-8DF8-3005A11EFCE5}"/>
                </a:ext>
              </a:extLst>
            </p:cNvPr>
            <p:cNvSpPr/>
            <p:nvPr/>
          </p:nvSpPr>
          <p:spPr bwMode="auto">
            <a:xfrm>
              <a:off x="7343776" y="4037013"/>
              <a:ext cx="944563" cy="946150"/>
            </a:xfrm>
            <a:custGeom>
              <a:avLst/>
              <a:gdLst>
                <a:gd name="T0" fmla="*/ 95 w 98"/>
                <a:gd name="T1" fmla="*/ 56 h 98"/>
                <a:gd name="T2" fmla="*/ 56 w 98"/>
                <a:gd name="T3" fmla="*/ 3 h 98"/>
                <a:gd name="T4" fmla="*/ 3 w 98"/>
                <a:gd name="T5" fmla="*/ 43 h 98"/>
                <a:gd name="T6" fmla="*/ 43 w 98"/>
                <a:gd name="T7" fmla="*/ 95 h 98"/>
                <a:gd name="T8" fmla="*/ 95 w 98"/>
                <a:gd name="T9" fmla="*/ 5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8">
                  <a:moveTo>
                    <a:pt x="95" y="56"/>
                  </a:moveTo>
                  <a:cubicBezTo>
                    <a:pt x="98" y="30"/>
                    <a:pt x="81" y="7"/>
                    <a:pt x="56" y="3"/>
                  </a:cubicBezTo>
                  <a:cubicBezTo>
                    <a:pt x="30" y="0"/>
                    <a:pt x="7" y="17"/>
                    <a:pt x="3" y="43"/>
                  </a:cubicBezTo>
                  <a:cubicBezTo>
                    <a:pt x="0" y="68"/>
                    <a:pt x="17" y="91"/>
                    <a:pt x="43" y="95"/>
                  </a:cubicBezTo>
                  <a:cubicBezTo>
                    <a:pt x="68" y="98"/>
                    <a:pt x="91" y="81"/>
                    <a:pt x="95" y="56"/>
                  </a:cubicBezTo>
                  <a:close/>
                </a:path>
              </a:pathLst>
            </a:custGeom>
            <a:solidFill>
              <a:srgbClr val="402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任意多边形 40">
              <a:extLst>
                <a:ext uri="{FF2B5EF4-FFF2-40B4-BE49-F238E27FC236}">
                  <a16:creationId xmlns:a16="http://schemas.microsoft.com/office/drawing/2014/main" id="{57F691E0-C8A1-2294-37F1-CFEE776BD5F9}"/>
                </a:ext>
              </a:extLst>
            </p:cNvPr>
            <p:cNvSpPr/>
            <p:nvPr/>
          </p:nvSpPr>
          <p:spPr bwMode="auto">
            <a:xfrm>
              <a:off x="7661276" y="4356101"/>
              <a:ext cx="317500" cy="317500"/>
            </a:xfrm>
            <a:custGeom>
              <a:avLst/>
              <a:gdLst>
                <a:gd name="T0" fmla="*/ 31 w 33"/>
                <a:gd name="T1" fmla="*/ 18 h 33"/>
                <a:gd name="T2" fmla="*/ 18 w 33"/>
                <a:gd name="T3" fmla="*/ 1 h 33"/>
                <a:gd name="T4" fmla="*/ 1 w 33"/>
                <a:gd name="T5" fmla="*/ 14 h 33"/>
                <a:gd name="T6" fmla="*/ 14 w 33"/>
                <a:gd name="T7" fmla="*/ 31 h 33"/>
                <a:gd name="T8" fmla="*/ 31 w 33"/>
                <a:gd name="T9" fmla="*/ 1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1" y="18"/>
                  </a:moveTo>
                  <a:cubicBezTo>
                    <a:pt x="33" y="10"/>
                    <a:pt x="27" y="2"/>
                    <a:pt x="18" y="1"/>
                  </a:cubicBezTo>
                  <a:cubicBezTo>
                    <a:pt x="10" y="0"/>
                    <a:pt x="2" y="6"/>
                    <a:pt x="1" y="14"/>
                  </a:cubicBezTo>
                  <a:cubicBezTo>
                    <a:pt x="0" y="22"/>
                    <a:pt x="6" y="30"/>
                    <a:pt x="14" y="31"/>
                  </a:cubicBezTo>
                  <a:cubicBezTo>
                    <a:pt x="22" y="33"/>
                    <a:pt x="30" y="27"/>
                    <a:pt x="31" y="18"/>
                  </a:cubicBezTo>
                  <a:close/>
                </a:path>
              </a:pathLst>
            </a:custGeom>
            <a:solidFill>
              <a:srgbClr val="F8F7F9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任意多边形 41">
              <a:extLst>
                <a:ext uri="{FF2B5EF4-FFF2-40B4-BE49-F238E27FC236}">
                  <a16:creationId xmlns:a16="http://schemas.microsoft.com/office/drawing/2014/main" id="{752F8C0E-50A0-792C-9BBD-1BE5CE310644}"/>
                </a:ext>
              </a:extLst>
            </p:cNvPr>
            <p:cNvSpPr/>
            <p:nvPr/>
          </p:nvSpPr>
          <p:spPr bwMode="auto">
            <a:xfrm>
              <a:off x="7005638" y="3998913"/>
              <a:ext cx="222250" cy="85725"/>
            </a:xfrm>
            <a:custGeom>
              <a:avLst/>
              <a:gdLst>
                <a:gd name="T0" fmla="*/ 134 w 140"/>
                <a:gd name="T1" fmla="*/ 54 h 54"/>
                <a:gd name="T2" fmla="*/ 0 w 140"/>
                <a:gd name="T3" fmla="*/ 36 h 54"/>
                <a:gd name="T4" fmla="*/ 6 w 140"/>
                <a:gd name="T5" fmla="*/ 0 h 54"/>
                <a:gd name="T6" fmla="*/ 140 w 140"/>
                <a:gd name="T7" fmla="*/ 18 h 54"/>
                <a:gd name="T8" fmla="*/ 134 w 140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54">
                  <a:moveTo>
                    <a:pt x="134" y="54"/>
                  </a:moveTo>
                  <a:lnTo>
                    <a:pt x="0" y="36"/>
                  </a:lnTo>
                  <a:lnTo>
                    <a:pt x="6" y="0"/>
                  </a:lnTo>
                  <a:lnTo>
                    <a:pt x="140" y="18"/>
                  </a:lnTo>
                  <a:lnTo>
                    <a:pt x="134" y="54"/>
                  </a:lnTo>
                  <a:close/>
                </a:path>
              </a:pathLst>
            </a:custGeom>
            <a:solidFill>
              <a:srgbClr val="F8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任意多边形 42">
              <a:extLst>
                <a:ext uri="{FF2B5EF4-FFF2-40B4-BE49-F238E27FC236}">
                  <a16:creationId xmlns:a16="http://schemas.microsoft.com/office/drawing/2014/main" id="{86019202-7AC2-5EE7-9279-4E476AC5AAC7}"/>
                </a:ext>
              </a:extLst>
            </p:cNvPr>
            <p:cNvSpPr/>
            <p:nvPr/>
          </p:nvSpPr>
          <p:spPr bwMode="auto">
            <a:xfrm>
              <a:off x="6900863" y="4713288"/>
              <a:ext cx="279400" cy="115888"/>
            </a:xfrm>
            <a:custGeom>
              <a:avLst/>
              <a:gdLst>
                <a:gd name="T0" fmla="*/ 170 w 176"/>
                <a:gd name="T1" fmla="*/ 73 h 73"/>
                <a:gd name="T2" fmla="*/ 0 w 176"/>
                <a:gd name="T3" fmla="*/ 48 h 73"/>
                <a:gd name="T4" fmla="*/ 6 w 176"/>
                <a:gd name="T5" fmla="*/ 0 h 73"/>
                <a:gd name="T6" fmla="*/ 176 w 176"/>
                <a:gd name="T7" fmla="*/ 24 h 73"/>
                <a:gd name="T8" fmla="*/ 170 w 176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73">
                  <a:moveTo>
                    <a:pt x="170" y="73"/>
                  </a:moveTo>
                  <a:lnTo>
                    <a:pt x="0" y="48"/>
                  </a:lnTo>
                  <a:lnTo>
                    <a:pt x="6" y="0"/>
                  </a:lnTo>
                  <a:lnTo>
                    <a:pt x="176" y="24"/>
                  </a:lnTo>
                  <a:lnTo>
                    <a:pt x="170" y="73"/>
                  </a:lnTo>
                  <a:close/>
                </a:path>
              </a:pathLst>
            </a:custGeom>
            <a:solidFill>
              <a:srgbClr val="FF4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任意多边形 43">
              <a:extLst>
                <a:ext uri="{FF2B5EF4-FFF2-40B4-BE49-F238E27FC236}">
                  <a16:creationId xmlns:a16="http://schemas.microsoft.com/office/drawing/2014/main" id="{762F5702-B85B-730B-F220-7CFD82EC6B83}"/>
                </a:ext>
              </a:extLst>
            </p:cNvPr>
            <p:cNvSpPr/>
            <p:nvPr/>
          </p:nvSpPr>
          <p:spPr bwMode="auto">
            <a:xfrm>
              <a:off x="7265988" y="4027488"/>
              <a:ext cx="77788" cy="77788"/>
            </a:xfrm>
            <a:custGeom>
              <a:avLst/>
              <a:gdLst>
                <a:gd name="T0" fmla="*/ 8 w 8"/>
                <a:gd name="T1" fmla="*/ 5 h 8"/>
                <a:gd name="T2" fmla="*/ 4 w 8"/>
                <a:gd name="T3" fmla="*/ 8 h 8"/>
                <a:gd name="T4" fmla="*/ 0 w 8"/>
                <a:gd name="T5" fmla="*/ 4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6" y="8"/>
                    <a:pt x="4" y="8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1" y="2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F8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任意多边形 46">
              <a:extLst>
                <a:ext uri="{FF2B5EF4-FFF2-40B4-BE49-F238E27FC236}">
                  <a16:creationId xmlns:a16="http://schemas.microsoft.com/office/drawing/2014/main" id="{29BE375A-A9CB-5575-B177-A2EEF2061E0C}"/>
                </a:ext>
              </a:extLst>
            </p:cNvPr>
            <p:cNvSpPr/>
            <p:nvPr/>
          </p:nvSpPr>
          <p:spPr bwMode="auto">
            <a:xfrm>
              <a:off x="7446713" y="4154309"/>
              <a:ext cx="686185" cy="455625"/>
            </a:xfrm>
            <a:custGeom>
              <a:avLst/>
              <a:gdLst>
                <a:gd name="connsiteX0" fmla="*/ 468627 w 686185"/>
                <a:gd name="connsiteY0" fmla="*/ 0 h 455625"/>
                <a:gd name="connsiteX1" fmla="*/ 496676 w 686185"/>
                <a:gd name="connsiteY1" fmla="*/ 7384 h 455625"/>
                <a:gd name="connsiteX2" fmla="*/ 664231 w 686185"/>
                <a:gd name="connsiteY2" fmla="*/ 134244 h 455625"/>
                <a:gd name="connsiteX3" fmla="*/ 686185 w 686185"/>
                <a:gd name="connsiteY3" fmla="*/ 170858 h 455625"/>
                <a:gd name="connsiteX4" fmla="*/ 14521 w 686185"/>
                <a:gd name="connsiteY4" fmla="*/ 455625 h 455625"/>
                <a:gd name="connsiteX5" fmla="*/ 13314 w 686185"/>
                <a:gd name="connsiteY5" fmla="*/ 452453 h 455625"/>
                <a:gd name="connsiteX6" fmla="*/ 2729 w 686185"/>
                <a:gd name="connsiteY6" fmla="*/ 307881 h 455625"/>
                <a:gd name="connsiteX7" fmla="*/ 21533 w 686185"/>
                <a:gd name="connsiteY7" fmla="*/ 233583 h 455625"/>
                <a:gd name="connsiteX8" fmla="*/ 47430 w 686185"/>
                <a:gd name="connsiteY8" fmla="*/ 178896 h 45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185" h="455625">
                  <a:moveTo>
                    <a:pt x="468627" y="0"/>
                  </a:moveTo>
                  <a:lnTo>
                    <a:pt x="496676" y="7384"/>
                  </a:lnTo>
                  <a:cubicBezTo>
                    <a:pt x="564856" y="32831"/>
                    <a:pt x="622389" y="77363"/>
                    <a:pt x="664231" y="134244"/>
                  </a:cubicBezTo>
                  <a:lnTo>
                    <a:pt x="686185" y="170858"/>
                  </a:lnTo>
                  <a:lnTo>
                    <a:pt x="14521" y="455625"/>
                  </a:lnTo>
                  <a:lnTo>
                    <a:pt x="13314" y="452453"/>
                  </a:lnTo>
                  <a:cubicBezTo>
                    <a:pt x="736" y="406674"/>
                    <a:pt x="-3249" y="357776"/>
                    <a:pt x="2729" y="307881"/>
                  </a:cubicBezTo>
                  <a:cubicBezTo>
                    <a:pt x="6714" y="281935"/>
                    <a:pt x="13065" y="257112"/>
                    <a:pt x="21533" y="233583"/>
                  </a:cubicBezTo>
                  <a:lnTo>
                    <a:pt x="47430" y="178896"/>
                  </a:lnTo>
                  <a:close/>
                </a:path>
              </a:pathLst>
            </a:custGeom>
            <a:solidFill>
              <a:srgbClr val="E7DEFC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474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CCB00-0306-9BD7-B5FB-C0BDC375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27" y="1922107"/>
            <a:ext cx="10858500" cy="5200006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800" kern="100" dirty="0">
                <a:effectLst/>
                <a:highlight>
                  <a:srgbClr val="03FDED"/>
                </a:highligh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页面设计和布局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：负责整体页面的设计、布局和样式。这位成员需要熟悉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，并能够将设计师提供的设计稿转化为可用的网页。</a:t>
            </a:r>
            <a:b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800" kern="100" dirty="0"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表单设计和上传功能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：负责设计并实现上传认领信息的表单和相关功能。这包括验证用户输入、处理表单提交以及与后端交互。这位成员需要熟悉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，并了解如何发送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AJAX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请求或使用表单进行提交。</a:t>
            </a:r>
            <a:b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1800" kern="100" dirty="0"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搜索功能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：负责设计并实现搜索功能，使用户能够搜索并获取相关的失物认领信息。这位成员需要熟悉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，并了解如何处理用户输入、执行搜索操作并更新页面上的结果。</a:t>
            </a:r>
            <a:b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1800" kern="100" dirty="0"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静态数据展示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：负责展示初次加载时的静态数据，例如一些默认的失物认领信息。这位成员需要熟悉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，并能够通过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将数据渲染到页面上。</a:t>
            </a:r>
            <a:b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sz="1800" kern="100" dirty="0"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代码整合和测试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：负责整合各个部分的代码，确保它们协同工作并且没有冲突。此外，还负责进行代码测试，确保各种功能在不同浏览器和设备上都能正常运行。</a:t>
            </a:r>
            <a:b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4F9FD9D-BEB0-55A7-9BAB-E6EB4CFA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4F5752-D033-0E99-83DE-D5EF346E9EAA}"/>
              </a:ext>
            </a:extLst>
          </p:cNvPr>
          <p:cNvSpPr txBox="1"/>
          <p:nvPr/>
        </p:nvSpPr>
        <p:spPr>
          <a:xfrm>
            <a:off x="921659" y="997953"/>
            <a:ext cx="2512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项目分工</a:t>
            </a:r>
          </a:p>
        </p:txBody>
      </p:sp>
    </p:spTree>
    <p:extLst>
      <p:ext uri="{BB962C8B-B14F-4D97-AF65-F5344CB8AC3E}">
        <p14:creationId xmlns:p14="http://schemas.microsoft.com/office/powerpoint/2010/main" val="5294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项目展示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B62B1F9-BD38-47CA-BCDF-5ABB0477F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cs typeface="+mn-ea"/>
                <a:sym typeface="+mn-lt"/>
              </a:rPr>
              <a:t>02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529C22D-8F06-4437-8C33-D769710D0AD6}"/>
              </a:ext>
            </a:extLst>
          </p:cNvPr>
          <p:cNvGrpSpPr/>
          <p:nvPr/>
        </p:nvGrpSpPr>
        <p:grpSpPr>
          <a:xfrm>
            <a:off x="2657991" y="3123544"/>
            <a:ext cx="305456" cy="305456"/>
            <a:chOff x="1442252" y="4480560"/>
            <a:chExt cx="530225" cy="53022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D90AE0D-62A9-4A0D-8348-79A7120D7106}"/>
                </a:ext>
              </a:extLst>
            </p:cNvPr>
            <p:cNvSpPr/>
            <p:nvPr/>
          </p:nvSpPr>
          <p:spPr>
            <a:xfrm>
              <a:off x="1442252" y="4480560"/>
              <a:ext cx="530225" cy="5302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20380F28-B1FC-416E-922E-0FB938131B20}"/>
                </a:ext>
              </a:extLst>
            </p:cNvPr>
            <p:cNvSpPr/>
            <p:nvPr/>
          </p:nvSpPr>
          <p:spPr>
            <a:xfrm rot="5400000">
              <a:off x="1635012" y="4682941"/>
              <a:ext cx="173282" cy="125462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41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7A89E-A41B-7953-CD80-5585D2A4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6409"/>
            <a:ext cx="10858500" cy="59715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页面展示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41436C1-A64E-A772-B995-5293E618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160969-0CD7-E437-0930-1C520A8BE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3" y="1567542"/>
            <a:ext cx="10032480" cy="490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01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EMPLATE" val="33484c43-8c1c-41a1-8206-6578dd9b95f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537668;#350004;"/>
  <p:tag name="ISLIDE.PICTURE" val="#VCG41170535316;#VCG41139725497;#VCG41N883622612;#VCG211245528148;#VCG41157434064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283</TotalTime>
  <Words>657</Words>
  <Application>Microsoft Office PowerPoint</Application>
  <PresentationFormat>宽屏</PresentationFormat>
  <Paragraphs>77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宋体</vt:lpstr>
      <vt:lpstr>Calibri</vt:lpstr>
      <vt:lpstr>Tw Cen MT</vt:lpstr>
      <vt:lpstr>Tw Cen MT Condensed</vt:lpstr>
      <vt:lpstr>Wingdings 3</vt:lpstr>
      <vt:lpstr>积分</vt:lpstr>
      <vt:lpstr>开源项目演示答辩</vt:lpstr>
      <vt:lpstr>PowerPoint 演示文稿</vt:lpstr>
      <vt:lpstr>项目介绍</vt:lpstr>
      <vt:lpstr>品牌介绍</vt:lpstr>
      <vt:lpstr>项目的起源</vt:lpstr>
      <vt:lpstr>日程安排</vt:lpstr>
      <vt:lpstr>1.页面设计和布局：负责整体页面的设计、布局和样式。这位成员需要熟悉HTML和CSS，并能够将设计师提供的设计稿转化为可用的网页。    2.表单设计和上传功能：负责设计并实现上传认领信息的表单和相关功能。这包括验证用户输入、处理表单提交以及与后端交互。这位成员需要熟悉HTML和JavaScript，并了解如何发送AJAX请求或使用表单进行提交。    3.搜索功能：负责设计并实现搜索功能，使用户能够搜索并获取相关的失物认领信息。这位成员需要熟悉HTML和JavaScript，并了解如何处理用户输入、执行搜索操作并更新页面上的结果。    4.静态数据展示：负责展示初次加载时的静态数据，例如一些默认的失物认领信息。这位成员需要熟悉HTML和JavaScript，并能够通过JavaScript将数据渲染到页面上。    5.代码整合和测试：负责整合各个部分的代码，确保它们协同工作并且没有冲突。此外，还负责进行代码测试，确保各种功能在不同浏览器和设备上都能正常运行。 </vt:lpstr>
      <vt:lpstr>项目展示</vt:lpstr>
      <vt:lpstr>页面展示</vt:lpstr>
      <vt:lpstr>数据展示</vt:lpstr>
      <vt:lpstr>项目开源</vt:lpstr>
      <vt:lpstr>开源许可</vt:lpstr>
      <vt:lpstr>项目发展方向</vt:lpstr>
      <vt:lpstr>项目未来发展方向 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iSlide</dc:creator>
  <cp:lastModifiedBy>文庆 丁</cp:lastModifiedBy>
  <cp:revision>3</cp:revision>
  <cp:lastPrinted>2021-08-26T16:00:00Z</cp:lastPrinted>
  <dcterms:created xsi:type="dcterms:W3CDTF">2021-08-26T16:00:00Z</dcterms:created>
  <dcterms:modified xsi:type="dcterms:W3CDTF">2023-07-05T03:58:46Z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33484c43-8c1c-41a1-8206-6578dd9b95ff</vt:lpwstr>
  </property>
</Properties>
</file>