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4" r:id="rId5"/>
    <p:sldId id="261" r:id="rId6"/>
    <p:sldId id="266" r:id="rId7"/>
    <p:sldId id="262" r:id="rId8"/>
    <p:sldId id="265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96329" autoAdjust="0"/>
  </p:normalViewPr>
  <p:slideViewPr>
    <p:cSldViewPr snapToGrid="0">
      <p:cViewPr varScale="1">
        <p:scale>
          <a:sx n="107" d="100"/>
          <a:sy n="107" d="100"/>
        </p:scale>
        <p:origin x="84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薛 静雯" userId="ac43a3749629201e" providerId="LiveId" clId="{0A9D1C05-72BF-4F13-8C9A-E4559933E634}"/>
    <pc:docChg chg="undo custSel addSld delSld modSld sldOrd">
      <pc:chgData name="薛 静雯" userId="ac43a3749629201e" providerId="LiveId" clId="{0A9D1C05-72BF-4F13-8C9A-E4559933E634}" dt="2023-07-05T03:22:15.509" v="466"/>
      <pc:docMkLst>
        <pc:docMk/>
      </pc:docMkLst>
      <pc:sldChg chg="modSp mod">
        <pc:chgData name="薛 静雯" userId="ac43a3749629201e" providerId="LiveId" clId="{0A9D1C05-72BF-4F13-8C9A-E4559933E634}" dt="2023-07-05T02:01:19.552" v="21" actId="2711"/>
        <pc:sldMkLst>
          <pc:docMk/>
          <pc:sldMk cId="2656794169" sldId="256"/>
        </pc:sldMkLst>
        <pc:spChg chg="mod">
          <ac:chgData name="薛 静雯" userId="ac43a3749629201e" providerId="LiveId" clId="{0A9D1C05-72BF-4F13-8C9A-E4559933E634}" dt="2023-07-05T02:01:19.552" v="21" actId="2711"/>
          <ac:spMkLst>
            <pc:docMk/>
            <pc:sldMk cId="2656794169" sldId="256"/>
            <ac:spMk id="2" creationId="{2DFBC993-58A0-DA6F-2B89-B1E379A83959}"/>
          </ac:spMkLst>
        </pc:spChg>
      </pc:sldChg>
      <pc:sldChg chg="modSp del mod">
        <pc:chgData name="薛 静雯" userId="ac43a3749629201e" providerId="LiveId" clId="{0A9D1C05-72BF-4F13-8C9A-E4559933E634}" dt="2023-07-05T02:34:20.535" v="184" actId="2696"/>
        <pc:sldMkLst>
          <pc:docMk/>
          <pc:sldMk cId="979810952" sldId="257"/>
        </pc:sldMkLst>
        <pc:spChg chg="mod">
          <ac:chgData name="薛 静雯" userId="ac43a3749629201e" providerId="LiveId" clId="{0A9D1C05-72BF-4F13-8C9A-E4559933E634}" dt="2023-07-05T02:01:02.987" v="20" actId="2711"/>
          <ac:spMkLst>
            <pc:docMk/>
            <pc:sldMk cId="979810952" sldId="257"/>
            <ac:spMk id="2" creationId="{5CCCE3CB-5088-7868-4890-98BC3A109829}"/>
          </ac:spMkLst>
        </pc:spChg>
      </pc:sldChg>
      <pc:sldChg chg="modSp mod">
        <pc:chgData name="薛 静雯" userId="ac43a3749629201e" providerId="LiveId" clId="{0A9D1C05-72BF-4F13-8C9A-E4559933E634}" dt="2023-07-05T02:02:44.238" v="30" actId="20577"/>
        <pc:sldMkLst>
          <pc:docMk/>
          <pc:sldMk cId="2305552168" sldId="258"/>
        </pc:sldMkLst>
        <pc:spChg chg="mod">
          <ac:chgData name="薛 静雯" userId="ac43a3749629201e" providerId="LiveId" clId="{0A9D1C05-72BF-4F13-8C9A-E4559933E634}" dt="2023-07-05T02:00:42.173" v="19" actId="2711"/>
          <ac:spMkLst>
            <pc:docMk/>
            <pc:sldMk cId="2305552168" sldId="258"/>
            <ac:spMk id="2" creationId="{82E2CAA2-991F-7E51-5757-A738631D5A18}"/>
          </ac:spMkLst>
        </pc:spChg>
        <pc:spChg chg="mod">
          <ac:chgData name="薛 静雯" userId="ac43a3749629201e" providerId="LiveId" clId="{0A9D1C05-72BF-4F13-8C9A-E4559933E634}" dt="2023-07-05T02:02:44.238" v="30" actId="20577"/>
          <ac:spMkLst>
            <pc:docMk/>
            <pc:sldMk cId="2305552168" sldId="258"/>
            <ac:spMk id="3" creationId="{F1D9AE81-9981-75E5-62DC-F5460BAF2EB7}"/>
          </ac:spMkLst>
        </pc:spChg>
      </pc:sldChg>
      <pc:sldChg chg="modSp new del mod">
        <pc:chgData name="薛 静雯" userId="ac43a3749629201e" providerId="LiveId" clId="{0A9D1C05-72BF-4F13-8C9A-E4559933E634}" dt="2023-07-05T02:21:44.115" v="130" actId="2696"/>
        <pc:sldMkLst>
          <pc:docMk/>
          <pc:sldMk cId="3779011750" sldId="260"/>
        </pc:sldMkLst>
        <pc:spChg chg="mod">
          <ac:chgData name="薛 静雯" userId="ac43a3749629201e" providerId="LiveId" clId="{0A9D1C05-72BF-4F13-8C9A-E4559933E634}" dt="2023-07-05T02:03:47.072" v="47" actId="2711"/>
          <ac:spMkLst>
            <pc:docMk/>
            <pc:sldMk cId="3779011750" sldId="260"/>
            <ac:spMk id="2" creationId="{CFCCD542-B0CD-3CE7-12D9-066A8B1C7C0D}"/>
          </ac:spMkLst>
        </pc:spChg>
        <pc:spChg chg="mod">
          <ac:chgData name="薛 静雯" userId="ac43a3749629201e" providerId="LiveId" clId="{0A9D1C05-72BF-4F13-8C9A-E4559933E634}" dt="2023-07-05T02:07:58.929" v="70" actId="20577"/>
          <ac:spMkLst>
            <pc:docMk/>
            <pc:sldMk cId="3779011750" sldId="260"/>
            <ac:spMk id="3" creationId="{B6A91640-8B39-3EF4-47AB-C3C85D5AC86F}"/>
          </ac:spMkLst>
        </pc:spChg>
      </pc:sldChg>
      <pc:sldChg chg="modSp new mod">
        <pc:chgData name="薛 静雯" userId="ac43a3749629201e" providerId="LiveId" clId="{0A9D1C05-72BF-4F13-8C9A-E4559933E634}" dt="2023-07-05T03:10:46.804" v="274" actId="20577"/>
        <pc:sldMkLst>
          <pc:docMk/>
          <pc:sldMk cId="3887712127" sldId="261"/>
        </pc:sldMkLst>
        <pc:spChg chg="mod">
          <ac:chgData name="薛 静雯" userId="ac43a3749629201e" providerId="LiveId" clId="{0A9D1C05-72BF-4F13-8C9A-E4559933E634}" dt="2023-07-05T02:23:38.849" v="146" actId="2711"/>
          <ac:spMkLst>
            <pc:docMk/>
            <pc:sldMk cId="3887712127" sldId="261"/>
            <ac:spMk id="2" creationId="{F7A2E204-5BD6-A332-9B2F-27D9A0C77F7A}"/>
          </ac:spMkLst>
        </pc:spChg>
        <pc:spChg chg="mod">
          <ac:chgData name="薛 静雯" userId="ac43a3749629201e" providerId="LiveId" clId="{0A9D1C05-72BF-4F13-8C9A-E4559933E634}" dt="2023-07-05T03:10:46.804" v="274" actId="20577"/>
          <ac:spMkLst>
            <pc:docMk/>
            <pc:sldMk cId="3887712127" sldId="261"/>
            <ac:spMk id="3" creationId="{6CB3D067-865A-132D-2EFD-D5DF54F33F58}"/>
          </ac:spMkLst>
        </pc:spChg>
      </pc:sldChg>
      <pc:sldChg chg="addSp delSp modSp new mod ord">
        <pc:chgData name="薛 静雯" userId="ac43a3749629201e" providerId="LiveId" clId="{0A9D1C05-72BF-4F13-8C9A-E4559933E634}" dt="2023-07-05T03:22:15.509" v="466"/>
        <pc:sldMkLst>
          <pc:docMk/>
          <pc:sldMk cId="2134320216" sldId="262"/>
        </pc:sldMkLst>
        <pc:spChg chg="mod">
          <ac:chgData name="薛 静雯" userId="ac43a3749629201e" providerId="LiveId" clId="{0A9D1C05-72BF-4F13-8C9A-E4559933E634}" dt="2023-07-05T02:12:09.143" v="110" actId="2711"/>
          <ac:spMkLst>
            <pc:docMk/>
            <pc:sldMk cId="2134320216" sldId="262"/>
            <ac:spMk id="2" creationId="{F07CE515-73E9-8F95-9130-DFDED9C2BB5B}"/>
          </ac:spMkLst>
        </pc:spChg>
        <pc:spChg chg="del">
          <ac:chgData name="薛 静雯" userId="ac43a3749629201e" providerId="LiveId" clId="{0A9D1C05-72BF-4F13-8C9A-E4559933E634}" dt="2023-07-05T02:12:34.031" v="111"/>
          <ac:spMkLst>
            <pc:docMk/>
            <pc:sldMk cId="2134320216" sldId="262"/>
            <ac:spMk id="3" creationId="{0756B277-0D79-FC25-C27C-0A8A403B83A0}"/>
          </ac:spMkLst>
        </pc:spChg>
        <pc:picChg chg="add mod">
          <ac:chgData name="薛 静雯" userId="ac43a3749629201e" providerId="LiveId" clId="{0A9D1C05-72BF-4F13-8C9A-E4559933E634}" dt="2023-07-05T02:14:39.858" v="124" actId="1076"/>
          <ac:picMkLst>
            <pc:docMk/>
            <pc:sldMk cId="2134320216" sldId="262"/>
            <ac:picMk id="4" creationId="{1B5B94C7-2971-0F16-4946-2A42B539C7D7}"/>
          </ac:picMkLst>
        </pc:picChg>
        <pc:picChg chg="add mod">
          <ac:chgData name="薛 静雯" userId="ac43a3749629201e" providerId="LiveId" clId="{0A9D1C05-72BF-4F13-8C9A-E4559933E634}" dt="2023-07-05T02:14:45.383" v="125" actId="1076"/>
          <ac:picMkLst>
            <pc:docMk/>
            <pc:sldMk cId="2134320216" sldId="262"/>
            <ac:picMk id="5" creationId="{E23EB38A-295B-A298-D0F4-E9B82080E5B3}"/>
          </ac:picMkLst>
        </pc:picChg>
        <pc:picChg chg="add mod">
          <ac:chgData name="薛 静雯" userId="ac43a3749629201e" providerId="LiveId" clId="{0A9D1C05-72BF-4F13-8C9A-E4559933E634}" dt="2023-07-05T02:14:49.309" v="126" actId="1076"/>
          <ac:picMkLst>
            <pc:docMk/>
            <pc:sldMk cId="2134320216" sldId="262"/>
            <ac:picMk id="6" creationId="{F6B22A01-FA8E-57EE-4218-B214D77F1BA7}"/>
          </ac:picMkLst>
        </pc:picChg>
        <pc:picChg chg="add mod">
          <ac:chgData name="薛 静雯" userId="ac43a3749629201e" providerId="LiveId" clId="{0A9D1C05-72BF-4F13-8C9A-E4559933E634}" dt="2023-07-05T02:14:53.049" v="127" actId="1076"/>
          <ac:picMkLst>
            <pc:docMk/>
            <pc:sldMk cId="2134320216" sldId="262"/>
            <ac:picMk id="7" creationId="{B7155F60-6C05-FDF2-B923-42FD63564D91}"/>
          </ac:picMkLst>
        </pc:picChg>
        <pc:picChg chg="add mod">
          <ac:chgData name="薛 静雯" userId="ac43a3749629201e" providerId="LiveId" clId="{0A9D1C05-72BF-4F13-8C9A-E4559933E634}" dt="2023-07-05T02:14:59.253" v="129" actId="1076"/>
          <ac:picMkLst>
            <pc:docMk/>
            <pc:sldMk cId="2134320216" sldId="262"/>
            <ac:picMk id="8" creationId="{56FFAD06-F0D6-D5E6-05B1-FC35D7872850}"/>
          </ac:picMkLst>
        </pc:picChg>
      </pc:sldChg>
      <pc:sldChg chg="modSp new mod">
        <pc:chgData name="薛 静雯" userId="ac43a3749629201e" providerId="LiveId" clId="{0A9D1C05-72BF-4F13-8C9A-E4559933E634}" dt="2023-07-05T02:38:34.773" v="219" actId="20577"/>
        <pc:sldMkLst>
          <pc:docMk/>
          <pc:sldMk cId="3618196811" sldId="263"/>
        </pc:sldMkLst>
        <pc:spChg chg="mod">
          <ac:chgData name="薛 静雯" userId="ac43a3749629201e" providerId="LiveId" clId="{0A9D1C05-72BF-4F13-8C9A-E4559933E634}" dt="2023-07-05T02:27:35.771" v="160" actId="2711"/>
          <ac:spMkLst>
            <pc:docMk/>
            <pc:sldMk cId="3618196811" sldId="263"/>
            <ac:spMk id="2" creationId="{AB97B932-12AB-8FC2-CB0F-F789F9D1E7AE}"/>
          </ac:spMkLst>
        </pc:spChg>
        <pc:spChg chg="mod">
          <ac:chgData name="薛 静雯" userId="ac43a3749629201e" providerId="LiveId" clId="{0A9D1C05-72BF-4F13-8C9A-E4559933E634}" dt="2023-07-05T02:38:34.773" v="219" actId="20577"/>
          <ac:spMkLst>
            <pc:docMk/>
            <pc:sldMk cId="3618196811" sldId="263"/>
            <ac:spMk id="3" creationId="{27BF3305-1EFC-952E-9D38-904205E0E3B6}"/>
          </ac:spMkLst>
        </pc:spChg>
      </pc:sldChg>
      <pc:sldChg chg="modSp new mod">
        <pc:chgData name="薛 静雯" userId="ac43a3749629201e" providerId="LiveId" clId="{0A9D1C05-72BF-4F13-8C9A-E4559933E634}" dt="2023-07-05T03:21:16.758" v="464" actId="20577"/>
        <pc:sldMkLst>
          <pc:docMk/>
          <pc:sldMk cId="3960846473" sldId="264"/>
        </pc:sldMkLst>
        <pc:spChg chg="mod">
          <ac:chgData name="薛 静雯" userId="ac43a3749629201e" providerId="LiveId" clId="{0A9D1C05-72BF-4F13-8C9A-E4559933E634}" dt="2023-07-05T03:07:27.583" v="237" actId="2711"/>
          <ac:spMkLst>
            <pc:docMk/>
            <pc:sldMk cId="3960846473" sldId="264"/>
            <ac:spMk id="2" creationId="{BE51E7DD-8A1F-88C6-3726-C5257723E357}"/>
          </ac:spMkLst>
        </pc:spChg>
        <pc:spChg chg="mod">
          <ac:chgData name="薛 静雯" userId="ac43a3749629201e" providerId="LiveId" clId="{0A9D1C05-72BF-4F13-8C9A-E4559933E634}" dt="2023-07-05T03:21:16.758" v="464" actId="20577"/>
          <ac:spMkLst>
            <pc:docMk/>
            <pc:sldMk cId="3960846473" sldId="264"/>
            <ac:spMk id="3" creationId="{89904FB8-F441-350A-0B1A-90540C34F877}"/>
          </ac:spMkLst>
        </pc:spChg>
      </pc:sldChg>
      <pc:sldChg chg="modSp new mod">
        <pc:chgData name="薛 静雯" userId="ac43a3749629201e" providerId="LiveId" clId="{0A9D1C05-72BF-4F13-8C9A-E4559933E634}" dt="2023-07-05T03:12:18.223" v="302" actId="20577"/>
        <pc:sldMkLst>
          <pc:docMk/>
          <pc:sldMk cId="4048193422" sldId="265"/>
        </pc:sldMkLst>
        <pc:spChg chg="mod">
          <ac:chgData name="薛 静雯" userId="ac43a3749629201e" providerId="LiveId" clId="{0A9D1C05-72BF-4F13-8C9A-E4559933E634}" dt="2023-07-05T03:12:00.695" v="298" actId="2711"/>
          <ac:spMkLst>
            <pc:docMk/>
            <pc:sldMk cId="4048193422" sldId="265"/>
            <ac:spMk id="2" creationId="{B7FEF97F-E51F-E4A0-4044-CB6709F2FAB5}"/>
          </ac:spMkLst>
        </pc:spChg>
        <pc:spChg chg="mod">
          <ac:chgData name="薛 静雯" userId="ac43a3749629201e" providerId="LiveId" clId="{0A9D1C05-72BF-4F13-8C9A-E4559933E634}" dt="2023-07-05T03:12:18.223" v="302" actId="20577"/>
          <ac:spMkLst>
            <pc:docMk/>
            <pc:sldMk cId="4048193422" sldId="265"/>
            <ac:spMk id="3" creationId="{4B26D7F9-AF02-DAB9-8924-975B8D98BEE4}"/>
          </ac:spMkLst>
        </pc:spChg>
      </pc:sldChg>
      <pc:sldChg chg="modSp new mod">
        <pc:chgData name="薛 静雯" userId="ac43a3749629201e" providerId="LiveId" clId="{0A9D1C05-72BF-4F13-8C9A-E4559933E634}" dt="2023-07-05T03:18:08.443" v="331" actId="20577"/>
        <pc:sldMkLst>
          <pc:docMk/>
          <pc:sldMk cId="838842871" sldId="266"/>
        </pc:sldMkLst>
        <pc:spChg chg="mod">
          <ac:chgData name="薛 静雯" userId="ac43a3749629201e" providerId="LiveId" clId="{0A9D1C05-72BF-4F13-8C9A-E4559933E634}" dt="2023-07-05T03:16:38.001" v="317" actId="2711"/>
          <ac:spMkLst>
            <pc:docMk/>
            <pc:sldMk cId="838842871" sldId="266"/>
            <ac:spMk id="2" creationId="{E1A7CCD8-4A0C-C9E5-D653-48F458439C49}"/>
          </ac:spMkLst>
        </pc:spChg>
        <pc:spChg chg="mod">
          <ac:chgData name="薛 静雯" userId="ac43a3749629201e" providerId="LiveId" clId="{0A9D1C05-72BF-4F13-8C9A-E4559933E634}" dt="2023-07-05T03:18:08.443" v="331" actId="20577"/>
          <ac:spMkLst>
            <pc:docMk/>
            <pc:sldMk cId="838842871" sldId="266"/>
            <ac:spMk id="3" creationId="{CFF1FD87-78F8-A07A-098D-9A5761BFE0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36DBE-FB00-E38D-36F7-4DAB3E62F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079D03-717F-8C1B-2BA8-111395D56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A91C0-BF8F-189B-8B62-3E06D342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45BE8-573A-398E-5CA0-1F890880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D67EE-ECDC-6F9E-7443-7C492386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2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DAD89-C4E6-1F0B-AEB7-A23022E0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B5927-FF7B-1ECB-C07A-A3116B44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A9845-E823-5E6F-10E6-E7D32332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C6FF2-9BDD-370A-9CF5-3283B204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6894-BF4F-B2C8-16B6-ABC5FD72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5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B6C57B-15C3-80E7-C70C-02ED0F706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C94AA-23F7-C44C-1FC4-E5038625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8B31F-5B55-1AAD-4BFC-45C6C992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60145-EDE9-71C6-B19B-E028C09C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7BB84-5B47-6F68-025C-086BC774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8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BBB07-405F-5FE8-41D5-FF61938E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5EF94-625C-DD78-9AC5-18C31141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099D6-A81C-B25F-EC1D-A6A395F9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13433-8B90-3739-26BE-5801334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2DB01-6A82-0F44-F8AE-BAC23BB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1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7823E-2A46-BFE6-E68E-260C2418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97B16-B66E-2536-4466-31BF9DFF4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9504C-58B2-5D77-7FBD-075CD40E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498F-95A9-BA70-2F48-3D6527B6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521C6-FCAB-58CA-96B4-7D2AC6FF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7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81C4-876E-1EE4-EF91-C5F5E5E1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BDD03-2234-FA25-BFFE-BBBE7CE93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4A7739-D45C-FC93-4C54-2C3F0D92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8C58E-76CA-554A-19B2-36BBBBE7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C2882-6E4A-FAB5-C823-D0199046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351B55-9976-D402-547D-21B4E70C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0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66937-F8E9-045A-38CA-E94730F1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5565A-4ED1-6F02-9F71-9D2A22EA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54026C-C434-47CF-B1D4-CB03FE9F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A00F35-BABD-518C-795A-B0ACC8DDD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FB1537-73E2-CAB8-AE43-0A7B0581F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05CD97-82A0-59DA-D241-16A89C6E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2BA01-8419-7FF6-5528-87B2F75E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256A2C-5D96-E8AE-5F79-FA48D312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7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ED0F-A833-05B4-4354-F0D134C5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A5F52-0452-A5CB-BA05-28156677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27B2B-965E-1DA6-9338-FC82F84B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C67A1-6F40-FB2C-AC3D-5698990B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0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6D1084-9ABB-2345-377E-3F540FA6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0CAF39-49B5-BC63-E24E-9C662C6C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324A9-F274-2262-E701-09D05B4C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0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A622-794D-B7B6-CBCF-67E43766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402B6-00F9-6B99-B614-691B0B2DF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FC426E-C52B-C57C-E261-268823C8F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AF998-53EC-92E9-5DB0-593B3535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D872E-90B6-FAEA-0FF4-29C99767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E990E-B049-B9E3-4886-B59EB4DD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1D668-AA1C-1997-8B74-97133D4D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5FD679-982B-B9B1-DFE4-070B1CA5F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7EC6DB-4368-6812-D0B1-4C9A45CB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23D6B-091D-B0B4-C2E7-7C7D0952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4C1BF-4BAD-E4EE-20BD-6D9B8401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5CF12-E711-0627-8FD1-17205689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91FDDD-FE2A-56B3-EE20-519F81F3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3DD3B-25C1-CBD3-3748-BB7053B1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849DE-8F1E-3B96-AFA9-7C165AFE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C780-0678-412A-BB5E-CBA8FC7F4FA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D1FA6-715E-EA75-41AA-AAF8039F9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48F07-AD04-3699-506C-A6024C5CC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8DD5-78BB-4D54-8B4E-C68533ACB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3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BC993-58A0-DA6F-2B89-B1E379A83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>
                <a:latin typeface="Arial Rounded MT Bold" panose="020F0704030504030204" pitchFamily="34" charset="0"/>
              </a:rPr>
              <a:t>ToDoList</a:t>
            </a:r>
            <a:endParaRPr lang="zh-CN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4D6AE1-C317-B2C5-CC53-0BB0D7D87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添砖</a:t>
            </a:r>
            <a:r>
              <a:rPr lang="en-US" altLang="zh-CN" dirty="0"/>
              <a:t>Java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指导老师：覃召杨</a:t>
            </a:r>
            <a:endParaRPr lang="en-US" altLang="zh-CN" dirty="0"/>
          </a:p>
          <a:p>
            <a:r>
              <a:rPr lang="zh-CN" altLang="en-US" dirty="0"/>
              <a:t>小组成员：张政婷（组长） 薛静雯 母书凡 许鑫莉 姜岸岑</a:t>
            </a:r>
          </a:p>
        </p:txBody>
      </p:sp>
    </p:spTree>
    <p:extLst>
      <p:ext uri="{BB962C8B-B14F-4D97-AF65-F5344CB8AC3E}">
        <p14:creationId xmlns:p14="http://schemas.microsoft.com/office/powerpoint/2010/main" val="265679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7B932-12AB-8FC2-CB0F-F789F9D1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设计理念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F3305-1EFC-952E-9D38-904205E0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帮助我们避免遗忘、厘清头绪；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增强紧迫感、提高办事效率；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持续解锁和自驱，带来成就感；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帮助我们养成习惯。</a:t>
            </a:r>
          </a:p>
        </p:txBody>
      </p:sp>
    </p:spTree>
    <p:extLst>
      <p:ext uri="{BB962C8B-B14F-4D97-AF65-F5344CB8AC3E}">
        <p14:creationId xmlns:p14="http://schemas.microsoft.com/office/powerpoint/2010/main" val="361819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2CAA2-991F-7E51-5757-A738631D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项目描述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9AE81-9981-75E5-62DC-F5460BAF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ToDoList 是一个简单的任务管理应用，帮助用户组织和</a:t>
            </a:r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处理</a:t>
            </a:r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他们的待办事项。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主要功能：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添加任务：用户可以添加新的任务，并为每个任务指定一个标题和描述。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查看任务列表：用户可以查看当前的任务列表</a:t>
            </a:r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进度。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完成任务：用户可以标记任务为已完成。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删除任务：用户可以删除不再需要的任务。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5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1E7DD-8A1F-88C6-3726-C5257723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项目许可证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04FB8-F441-350A-0B1A-90540C34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200" dirty="0"/>
              <a:t>MIT License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不需要署名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简短易懂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兼容性强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允许拥有闭源专有产品的公司使用该软件</a:t>
            </a:r>
          </a:p>
        </p:txBody>
      </p:sp>
    </p:spTree>
    <p:extLst>
      <p:ext uri="{BB962C8B-B14F-4D97-AF65-F5344CB8AC3E}">
        <p14:creationId xmlns:p14="http://schemas.microsoft.com/office/powerpoint/2010/main" val="396084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2E204-5BD6-A332-9B2F-27D9A0C7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项目开发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3D067-865A-132D-2EFD-D5DF54F3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1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 Unicode MS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项目构思：线下共同商讨，投票得出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环境部署：编译语言</a:t>
            </a:r>
            <a:r>
              <a:rPr lang="en-US" altLang="zh-CN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--</a:t>
            </a:r>
            <a:r>
              <a:rPr lang="en-US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JAVA</a:t>
            </a:r>
            <a:r>
              <a:rPr lang="en-US" altLang="zh-CN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</a:rPr>
              <a:t>    </a:t>
            </a:r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编译器</a:t>
            </a:r>
            <a:r>
              <a:rPr lang="en-US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--Eclipse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代码编写：在全组人员的共同努力下，经老师指导还有参考了</a:t>
            </a:r>
            <a:r>
              <a:rPr lang="en-US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CSDN</a:t>
            </a:r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中的代码编写出完整代码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代码测试：用eclipse测试代码</a:t>
            </a:r>
            <a:endParaRPr lang="en-US" altLang="zh-TW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文档撰写：由多个小组成员在讨论下共同撰写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项目发布：由组长将文档发布至github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71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7CCD8-4A0C-C9E5-D653-48F45843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项目信息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1FD87-78F8-A07A-098D-9A5761BF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 Unicode MS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代码库：</a:t>
            </a:r>
            <a:r>
              <a:rPr lang="en-US" altLang="zh-CN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宋体" panose="02010600030101010101" pitchFamily="2" charset="-122"/>
                <a:cs typeface="Calibri" panose="020F0502020204030204" pitchFamily="34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endParaRPr lang="en-US" altLang="zh-TW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网站：https://github.com/Bistu-OSSDT-2023/28-ToDoList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endParaRPr lang="en-US" altLang="zh-TW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Wiki：https://github.com/Bistu-OSSDT-2023/28-ToDoList/wiki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endParaRPr lang="en-US" altLang="zh-TW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TW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文档</a:t>
            </a:r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：项目文档</a:t>
            </a:r>
            <a:r>
              <a:rPr lang="en-US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.docx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84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CE515-73E9-8F95-9130-DFDED9C2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实际效果演示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5B94C7-2971-0F16-4946-2A42B539C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0" y="1947037"/>
            <a:ext cx="2635385" cy="122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3EB38A-295B-A298-D0F4-E9B82080E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49" y="3428999"/>
            <a:ext cx="3295650" cy="2919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B22A01-FA8E-57EE-4218-B214D77F1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88" y="1942543"/>
            <a:ext cx="29908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155F60-6C05-FDF2-B923-42FD63564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88" y="3581399"/>
            <a:ext cx="3386455" cy="261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FFAD06-F0D6-D5E6-05B1-FC35D7872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203" y="1942543"/>
            <a:ext cx="3619500" cy="2491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32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F97F-E51F-E4A0-4044-CB6709F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6D7F9-AF02-DAB9-8924-975B8D98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现发布第一版本，在后续学习中，本小组将会继续发布后续版本，届时面向希望规划自己生活的用户，将界面美化升级。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推广第一步先介绍给周围朋友，并发布在</a:t>
            </a:r>
            <a:r>
              <a:rPr lang="en-US" altLang="zh-CN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github</a:t>
            </a:r>
            <a:r>
              <a:rPr lang="zh-CN" altLang="zh-CN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Unicode MS"/>
                <a:ea typeface="宋体" panose="02010600030101010101" pitchFamily="2" charset="-122"/>
                <a:cs typeface="Calibri" panose="020F0502020204030204" pitchFamily="34" charset="0"/>
              </a:rPr>
              <a:t>上。</a:t>
            </a:r>
            <a:endParaRPr lang="zh-CN" altLang="zh-C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19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12EF0-B3BE-8FB1-AD92-92BDA03E4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谢谢大家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633D8-772E-31EE-3E5E-FC9AB7604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61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337</Words>
  <Application>Microsoft Office PowerPoint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等线</vt:lpstr>
      <vt:lpstr>等线 Light</vt:lpstr>
      <vt:lpstr>华文琥珀</vt:lpstr>
      <vt:lpstr>宋体</vt:lpstr>
      <vt:lpstr>Arial</vt:lpstr>
      <vt:lpstr>Arial Rounded MT Bold</vt:lpstr>
      <vt:lpstr>Office 主题​​</vt:lpstr>
      <vt:lpstr>ToDoList</vt:lpstr>
      <vt:lpstr>设计理念</vt:lpstr>
      <vt:lpstr>项目描述</vt:lpstr>
      <vt:lpstr>项目许可证</vt:lpstr>
      <vt:lpstr>项目开发</vt:lpstr>
      <vt:lpstr>项目信息</vt:lpstr>
      <vt:lpstr>实际效果演示</vt:lpstr>
      <vt:lpstr>总结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</dc:title>
  <dc:creator>薛 静雯</dc:creator>
  <cp:lastModifiedBy>薛 静雯</cp:lastModifiedBy>
  <cp:revision>1</cp:revision>
  <dcterms:created xsi:type="dcterms:W3CDTF">2023-07-04T15:25:02Z</dcterms:created>
  <dcterms:modified xsi:type="dcterms:W3CDTF">2023-07-05T03:22:22Z</dcterms:modified>
</cp:coreProperties>
</file>