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304" r:id="rId4"/>
    <p:sldId id="305" r:id="rId5"/>
    <p:sldId id="259" r:id="rId6"/>
    <p:sldId id="306" r:id="rId7"/>
    <p:sldId id="307" r:id="rId8"/>
    <p:sldId id="309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C234-035D-4CA4-842C-580303409E30}" v="6" dt="2023-04-12T08:41:01.402"/>
    <p1510:client id="{98FA9A63-EBBB-429B-8BCB-BA0C06E235B8}" v="8" dt="2023-04-12T10:09:06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雪山山顶">
            <a:extLst>
              <a:ext uri="{FF2B5EF4-FFF2-40B4-BE49-F238E27FC236}">
                <a16:creationId xmlns:a16="http://schemas.microsoft.com/office/drawing/2014/main" id="{5BC09E42-81AD-CFC8-E2D3-1F3949B842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81C548B-FBAE-C4D0-DED3-C184F5E888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400" y="5450701"/>
            <a:ext cx="1760567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C037345-B283-BDF3-D022-0EDF4A0AD9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5857101"/>
            <a:ext cx="1760567" cy="276999"/>
          </a:xfrm>
          <a:prstGeom prst="rect">
            <a:avLst/>
          </a:prstGeom>
        </p:spPr>
        <p:txBody>
          <a:bodyPr wrap="none" lIns="90000">
            <a:sp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Speaker name and title</a:t>
            </a:r>
            <a:endParaRPr lang="en-US" dirty="0"/>
          </a:p>
        </p:txBody>
      </p:sp>
      <p:sp>
        <p:nvSpPr>
          <p:cNvPr id="21" name="副标题 20">
            <a:extLst>
              <a:ext uri="{FF2B5EF4-FFF2-40B4-BE49-F238E27FC236}">
                <a16:creationId xmlns:a16="http://schemas.microsoft.com/office/drawing/2014/main" id="{428D29D4-3826-2E5D-2CC3-6BB7782B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2986203"/>
            <a:ext cx="427355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dirty="0"/>
              <a:t>You can enter subtitle here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9360000" cy="15113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pPr lvl="0"/>
            <a:r>
              <a:rPr lang="en-US" altLang="zh-CN" dirty="0"/>
              <a:t>Click to edit title</a:t>
            </a:r>
            <a:endParaRPr 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AF2D530-E17D-53D9-D069-F79D63B81D69}"/>
              </a:ext>
            </a:extLst>
          </p:cNvPr>
          <p:cNvCxnSpPr>
            <a:cxnSpLocks/>
          </p:cNvCxnSpPr>
          <p:nvPr userDrawn="1"/>
        </p:nvCxnSpPr>
        <p:spPr>
          <a:xfrm>
            <a:off x="761998" y="4009572"/>
            <a:ext cx="0" cy="1334862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5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E67F906-1CD8-6252-1B6A-762D0B1C0E8D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C2F639C-11B1-11F8-2B3D-8E1047C6F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49C8F4F-528B-9785-3901-240BE303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08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4C0795B-907B-4B2D-B078-46C9F865AC2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图片 3" descr="雪山山顶">
              <a:extLst>
                <a:ext uri="{FF2B5EF4-FFF2-40B4-BE49-F238E27FC236}">
                  <a16:creationId xmlns:a16="http://schemas.microsoft.com/office/drawing/2014/main" id="{735F79A3-0C83-F36E-DD42-BBBF66E84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0" b="398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8C6ECF5-FE6D-7D92-4878-5F884199369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81000">
                  <a:schemeClr val="accent1">
                    <a:alpha val="68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DA757B-64A1-4CBA-F44F-EFF3633C4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3480" y="1376905"/>
            <a:ext cx="5995420" cy="522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CBEEAB1-2C1B-C62D-038E-E636BA28DF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376904"/>
            <a:ext cx="3518912" cy="1015663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1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雪山山顶">
            <a:extLst>
              <a:ext uri="{FF2B5EF4-FFF2-40B4-BE49-F238E27FC236}">
                <a16:creationId xmlns:a16="http://schemas.microsoft.com/office/drawing/2014/main" id="{71F6DC00-E034-EB44-635F-118F536FCC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0A7E0969-798D-D80E-741A-8C49221B33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57950" y="2238964"/>
            <a:ext cx="5060950" cy="11900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30000"/>
              </a:lnSpc>
              <a:buFont typeface="+mj-lt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altLang="zh-CN" dirty="0"/>
              <a:t>text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8AE176F-4BAD-6C2F-185B-A1ECD0DC6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57950" y="1130300"/>
            <a:ext cx="5060950" cy="10983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3600"/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2C9DFF9-E3F3-F5EB-4186-0F25AA12268C}"/>
              </a:ext>
            </a:extLst>
          </p:cNvPr>
          <p:cNvCxnSpPr>
            <a:cxnSpLocks/>
          </p:cNvCxnSpPr>
          <p:nvPr userDrawn="1"/>
        </p:nvCxnSpPr>
        <p:spPr>
          <a:xfrm>
            <a:off x="11430000" y="3615872"/>
            <a:ext cx="0" cy="2518228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5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C2F639C-11B1-11F8-2B3D-8E1047C6F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3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90BD6-3702-6365-FA0F-35487D6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F0B37-FD18-CF01-9ECF-C09B052B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44FD5-1E94-10E0-DB16-50B0045D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15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雪山山顶">
            <a:extLst>
              <a:ext uri="{FF2B5EF4-FFF2-40B4-BE49-F238E27FC236}">
                <a16:creationId xmlns:a16="http://schemas.microsoft.com/office/drawing/2014/main" id="{5BC09E42-81AD-CFC8-E2D3-1F3949B842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" b="3980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81C548B-FBAE-C4D0-DED3-C184F5E888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9143" y="5857101"/>
            <a:ext cx="1401346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dirty="0"/>
              <a:t>www.officeplus.cn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C037345-B283-BDF3-D022-0EDF4A0AD9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58333" y="5857101"/>
            <a:ext cx="1760567" cy="276999"/>
          </a:xfrm>
          <a:prstGeom prst="rect">
            <a:avLst/>
          </a:prstGeom>
        </p:spPr>
        <p:txBody>
          <a:bodyPr wrap="none" lIns="90000">
            <a:sp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 altLang="zh-CN"/>
              <a:t>Speaker name and title</a:t>
            </a:r>
            <a:endParaRPr 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1500" y="2662704"/>
            <a:ext cx="4597400" cy="1938992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6000"/>
            </a:lvl1pPr>
          </a:lstStyle>
          <a:p>
            <a:pPr lvl="0"/>
            <a:r>
              <a:rPr lang="en-US" altLang="zh-CN" dirty="0"/>
              <a:t>THANK YOU</a:t>
            </a:r>
            <a:endParaRPr lang="en-US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A2FC43B-A0C8-D994-EAC2-ADCEF430700E}"/>
              </a:ext>
            </a:extLst>
          </p:cNvPr>
          <p:cNvCxnSpPr>
            <a:cxnSpLocks/>
          </p:cNvCxnSpPr>
          <p:nvPr userDrawn="1"/>
        </p:nvCxnSpPr>
        <p:spPr>
          <a:xfrm>
            <a:off x="11353798" y="1130300"/>
            <a:ext cx="0" cy="1334862"/>
          </a:xfrm>
          <a:prstGeom prst="line">
            <a:avLst/>
          </a:prstGeom>
          <a:ln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58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山山顶">
            <a:extLst>
              <a:ext uri="{FF2B5EF4-FFF2-40B4-BE49-F238E27FC236}">
                <a16:creationId xmlns:a16="http://schemas.microsoft.com/office/drawing/2014/main" id="{21C14213-7FD9-CA4D-8BCE-BE21240A6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3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932E4DD-8932-D834-B929-5120583A74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副标题 20">
            <a:extLst>
              <a:ext uri="{FF2B5EF4-FFF2-40B4-BE49-F238E27FC236}">
                <a16:creationId xmlns:a16="http://schemas.microsoft.com/office/drawing/2014/main" id="{428D29D4-3826-2E5D-2CC3-6BB7782B7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2986203"/>
            <a:ext cx="4273550" cy="836126"/>
          </a:xfrm>
        </p:spPr>
        <p:txBody>
          <a:bodyPr/>
          <a:lstStyle/>
          <a:p>
            <a:pPr lvl="0"/>
            <a:r>
              <a:rPr lang="en-US" altLang="zh-CN" dirty="0"/>
              <a:t>
</a:t>
            </a:r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A3427-088D-E276-3926-7029EFF4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921815"/>
            <a:ext cx="9359900" cy="1719785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CN" dirty="0" err="1"/>
              <a:t>MiaMiaMiaMia</a:t>
            </a:r>
            <a:br>
              <a:rPr lang="en-US" altLang="zh-CN" dirty="0"/>
            </a:br>
            <a:r>
              <a:rPr lang="zh-CN" altLang="en-US" dirty="0"/>
              <a:t>第四组</a:t>
            </a:r>
            <a:r>
              <a:rPr lang="en-US" altLang="zh-CN" dirty="0"/>
              <a:t>-</a:t>
            </a:r>
            <a:r>
              <a:rPr lang="zh-CN" altLang="en-US" dirty="0"/>
              <a:t>项目汇报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36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CBEEAB1-2C1B-C62D-038E-E636BA28DF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0400" y="1370046"/>
            <a:ext cx="10858500" cy="1016000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6600" dirty="0"/>
              <a:t>组内人员分工</a:t>
            </a:r>
            <a:endParaRPr lang="en-US" altLang="zh-CN" sz="66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CD7FB02-0766-B7FF-0D94-C9CBC17DD831}"/>
              </a:ext>
            </a:extLst>
          </p:cNvPr>
          <p:cNvGrpSpPr/>
          <p:nvPr/>
        </p:nvGrpSpPr>
        <p:grpSpPr>
          <a:xfrm>
            <a:off x="660400" y="2871134"/>
            <a:ext cx="10858500" cy="2907520"/>
            <a:chOff x="660400" y="2871134"/>
            <a:chExt cx="10858500" cy="290752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4BD33D2-4273-0492-D507-3D77B1806531}"/>
                </a:ext>
              </a:extLst>
            </p:cNvPr>
            <p:cNvGrpSpPr/>
            <p:nvPr/>
          </p:nvGrpSpPr>
          <p:grpSpPr>
            <a:xfrm>
              <a:off x="660400" y="2871134"/>
              <a:ext cx="2973426" cy="1308980"/>
              <a:chOff x="1087013" y="2871134"/>
              <a:chExt cx="2973426" cy="1308980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ED847608-2D62-33D4-91F0-9CF72CE9FD72}"/>
                  </a:ext>
                </a:extLst>
              </p:cNvPr>
              <p:cNvSpPr/>
              <p:nvPr/>
            </p:nvSpPr>
            <p:spPr>
              <a:xfrm>
                <a:off x="1087013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梅迪：组长，负责项目编程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716D46-2297-9630-EE6C-AFB38F1D2AC4}"/>
                  </a:ext>
                </a:extLst>
              </p:cNvPr>
              <p:cNvSpPr/>
              <p:nvPr/>
            </p:nvSpPr>
            <p:spPr>
              <a:xfrm>
                <a:off x="1439106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1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7D7C927-F01D-67A9-D5CE-72249DA3CE45}"/>
                </a:ext>
              </a:extLst>
            </p:cNvPr>
            <p:cNvGrpSpPr/>
            <p:nvPr/>
          </p:nvGrpSpPr>
          <p:grpSpPr>
            <a:xfrm>
              <a:off x="2631669" y="4469674"/>
              <a:ext cx="2973426" cy="1308980"/>
              <a:chOff x="3030084" y="2871134"/>
              <a:chExt cx="2973426" cy="130898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37E764A-F229-26D4-DA71-614B21039C67}"/>
                  </a:ext>
                </a:extLst>
              </p:cNvPr>
              <p:cNvSpPr/>
              <p:nvPr/>
            </p:nvSpPr>
            <p:spPr>
              <a:xfrm>
                <a:off x="3030084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蔡一杰：框架搭建以及编程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UI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设计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3D5ADC0D-AB4A-24EA-F404-8BAEC559D433}"/>
                  </a:ext>
                </a:extLst>
              </p:cNvPr>
              <p:cNvSpPr/>
              <p:nvPr/>
            </p:nvSpPr>
            <p:spPr>
              <a:xfrm>
                <a:off x="3382177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2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C37D6BF-59F7-B307-FCC1-5A66539E22EA}"/>
                </a:ext>
              </a:extLst>
            </p:cNvPr>
            <p:cNvGrpSpPr/>
            <p:nvPr/>
          </p:nvGrpSpPr>
          <p:grpSpPr>
            <a:xfrm>
              <a:off x="4602938" y="2871134"/>
              <a:ext cx="2973426" cy="1308980"/>
              <a:chOff x="4973155" y="2871134"/>
              <a:chExt cx="2973426" cy="1308980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AF24402A-8E21-EBA6-241A-FA644FF3037F}"/>
                  </a:ext>
                </a:extLst>
              </p:cNvPr>
              <p:cNvSpPr/>
              <p:nvPr/>
            </p:nvSpPr>
            <p:spPr>
              <a:xfrm>
                <a:off x="4973155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张敬轩：材质制作，文档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9B180CF-A79F-3D4D-C15A-6B16080F5A4E}"/>
                  </a:ext>
                </a:extLst>
              </p:cNvPr>
              <p:cNvSpPr/>
              <p:nvPr/>
            </p:nvSpPr>
            <p:spPr>
              <a:xfrm>
                <a:off x="5325248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3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DD10F0F-04C9-78F2-7D19-91BA3B087B5B}"/>
                </a:ext>
              </a:extLst>
            </p:cNvPr>
            <p:cNvGrpSpPr/>
            <p:nvPr/>
          </p:nvGrpSpPr>
          <p:grpSpPr>
            <a:xfrm>
              <a:off x="6574207" y="4469674"/>
              <a:ext cx="2973426" cy="1308980"/>
              <a:chOff x="6916226" y="2871134"/>
              <a:chExt cx="2973426" cy="1308980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19B0C1E-BD56-95E4-E87F-8B194923194E}"/>
                  </a:ext>
                </a:extLst>
              </p:cNvPr>
              <p:cNvSpPr/>
              <p:nvPr/>
            </p:nvSpPr>
            <p:spPr>
              <a:xfrm>
                <a:off x="6916226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李佳松：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ppt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，资料收集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03A96AA-3F26-29C4-06DD-7DAE667F6221}"/>
                  </a:ext>
                </a:extLst>
              </p:cNvPr>
              <p:cNvSpPr/>
              <p:nvPr/>
            </p:nvSpPr>
            <p:spPr>
              <a:xfrm>
                <a:off x="7268319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4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FFCAF84-9757-7BC6-FD54-9B9A84FFD335}"/>
                </a:ext>
              </a:extLst>
            </p:cNvPr>
            <p:cNvGrpSpPr/>
            <p:nvPr/>
          </p:nvGrpSpPr>
          <p:grpSpPr>
            <a:xfrm>
              <a:off x="8545474" y="2871134"/>
              <a:ext cx="2973426" cy="1308980"/>
              <a:chOff x="8859298" y="2871134"/>
              <a:chExt cx="2973426" cy="130898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ED8561BB-3072-E100-94F0-6B298149780B}"/>
                  </a:ext>
                </a:extLst>
              </p:cNvPr>
              <p:cNvSpPr/>
              <p:nvPr/>
            </p:nvSpPr>
            <p:spPr>
              <a:xfrm>
                <a:off x="8859298" y="3160694"/>
                <a:ext cx="2973426" cy="101942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蔡秉恒：项目文档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C80BEDD-752F-28CA-81C3-22E111837987}"/>
                  </a:ext>
                </a:extLst>
              </p:cNvPr>
              <p:cNvSpPr/>
              <p:nvPr/>
            </p:nvSpPr>
            <p:spPr>
              <a:xfrm>
                <a:off x="9211391" y="2871134"/>
                <a:ext cx="579120" cy="57912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lt1">
                        <a:lumMod val="100000"/>
                      </a:schemeClr>
                    </a:solidFill>
                  </a:rPr>
                  <a:t>5</a:t>
                </a:r>
                <a:endParaRPr lang="zh-CN" altLang="en-US" b="1" dirty="0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68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C4DB4B-D893-7880-373F-A29C715B7956}"/>
              </a:ext>
            </a:extLst>
          </p:cNvPr>
          <p:cNvSpPr/>
          <p:nvPr/>
        </p:nvSpPr>
        <p:spPr>
          <a:xfrm>
            <a:off x="4245049" y="42078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项目介绍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A5B701-7C40-9E6D-68D1-79615C852A27}"/>
              </a:ext>
            </a:extLst>
          </p:cNvPr>
          <p:cNvSpPr txBox="1"/>
          <p:nvPr/>
        </p:nvSpPr>
        <p:spPr>
          <a:xfrm>
            <a:off x="609599" y="1435510"/>
            <a:ext cx="495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项目名：</a:t>
            </a:r>
            <a:r>
              <a:rPr lang="en-US" altLang="zh-CN" sz="3200" b="1" dirty="0" err="1"/>
              <a:t>MiaMiaMiaMia</a:t>
            </a:r>
            <a:endParaRPr lang="zh-CN" altLang="en-US" sz="32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196CA-C584-1EE9-B6C7-9187566AC579}"/>
              </a:ext>
            </a:extLst>
          </p:cNvPr>
          <p:cNvSpPr txBox="1"/>
          <p:nvPr/>
        </p:nvSpPr>
        <p:spPr>
          <a:xfrm>
            <a:off x="609599" y="2313948"/>
            <a:ext cx="106974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项目描述</a:t>
            </a:r>
            <a:r>
              <a:rPr lang="en-US" altLang="zh-CN" sz="2800" b="1" dirty="0"/>
              <a:t>:</a:t>
            </a:r>
            <a:r>
              <a:rPr lang="zh-TW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本项目是对github上开源项目</a:t>
            </a:r>
            <a:r>
              <a:rPr lang="zh-CN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“</a:t>
            </a:r>
            <a:r>
              <a:rPr lang="zh-TW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贪吃蛇</a:t>
            </a:r>
            <a:r>
              <a:rPr lang="zh-CN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”</a:t>
            </a:r>
            <a:r>
              <a:rPr lang="zh-TW" altLang="zh-CN" sz="28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游戏的进一步拓展。游戏屏幕上会随机出现一个“食物”，通过上下左右控制“蛇”的移动，玩家可以移动蛇去吃食物。每吃到一个食物，蛇的长度就会增加，并得到相应的分数。但如果蛇撞到边界或蛇头与蛇身相撞，游戏就会结束。</a:t>
            </a:r>
            <a:endParaRPr lang="zh-CN" altLang="zh-CN" sz="28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35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0A08A8-892C-AE61-64DB-40CAF3F15065}"/>
              </a:ext>
            </a:extLst>
          </p:cNvPr>
          <p:cNvSpPr/>
          <p:nvPr/>
        </p:nvSpPr>
        <p:spPr>
          <a:xfrm>
            <a:off x="4205719" y="15530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拓展功能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0764C0-6262-060E-B7B1-38BFE081C30F}"/>
              </a:ext>
            </a:extLst>
          </p:cNvPr>
          <p:cNvSpPr txBox="1"/>
          <p:nvPr/>
        </p:nvSpPr>
        <p:spPr>
          <a:xfrm>
            <a:off x="648929" y="1445342"/>
            <a:ext cx="106286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我们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在原有代码的基础上，对该游戏进行了如下改动：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新增主界面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：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将原先的控制台程序改为图形化界面；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增加了游戏的机制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）</a:t>
            </a:r>
            <a:r>
              <a:rPr lang="zh-TW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难度选择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功能：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蛇的移动速度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将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会随着难度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的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提升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而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加快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lvl="0">
              <a:lnSpc>
                <a:spcPct val="150000"/>
              </a:lnSpc>
            </a:pPr>
            <a:r>
              <a:rPr lang="en-US" altLang="zh-TW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）</a:t>
            </a:r>
            <a:r>
              <a:rPr lang="zh-TW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加速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机制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：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每当蛇的长度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成长为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5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的倍数时，蛇的移动速度就会加快一次；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）</a:t>
            </a:r>
            <a:r>
              <a:rPr lang="zh-CN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奖励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机制：当蛇的长度到达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5的倍数</a:t>
            </a:r>
            <a:r>
              <a:rPr lang="zh-CN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时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会出现特殊食物，吃到后可以获得双倍积分；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>
              <a:lnSpc>
                <a:spcPct val="150000"/>
              </a:lnSpc>
            </a:pP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3.增加</a:t>
            </a:r>
            <a:r>
              <a:rPr lang="zh-TW" altLang="zh-CN" sz="20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背景音乐</a:t>
            </a:r>
            <a:r>
              <a:rPr lang="zh-TW" altLang="zh-CN" sz="20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；</a:t>
            </a:r>
            <a:endParaRPr lang="en-US" altLang="zh-TW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4.</a:t>
            </a:r>
            <a:r>
              <a:rPr lang="zh-CN" alt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Calibri" panose="020F0502020204030204" pitchFamily="34" charset="0"/>
              </a:rPr>
              <a:t>增加了蛇的皮肤，主界面可以切换蛇的皮肤；</a:t>
            </a:r>
            <a:endParaRPr lang="zh-CN" altLang="zh-CN" sz="20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35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E4AD34-DD39-C903-C198-2417AE6C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7986" y="-52029"/>
            <a:ext cx="12408310" cy="7005484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28AE176F-4BAD-6C2F-185B-A1ECD0DC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1" y="137242"/>
            <a:ext cx="5060950" cy="1098371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游戏主界面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8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15D191-CDFE-861E-1FBE-1301C61744B4}"/>
              </a:ext>
            </a:extLst>
          </p:cNvPr>
          <p:cNvSpPr/>
          <p:nvPr/>
        </p:nvSpPr>
        <p:spPr>
          <a:xfrm>
            <a:off x="4392532" y="214303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项目构思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736E15-F5BB-E8AA-1456-F5B84C1564FF}"/>
              </a:ext>
            </a:extLst>
          </p:cNvPr>
          <p:cNvSpPr txBox="1"/>
          <p:nvPr/>
        </p:nvSpPr>
        <p:spPr>
          <a:xfrm>
            <a:off x="973395" y="1957946"/>
            <a:ext cx="10373032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2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Arial Unicode MS"/>
              </a:rPr>
              <a:t>我们的小组一开始就打算做一个游戏。通过在各个平台和社区中寻找，加上学长的推荐，我们考虑了大鱼吃小鱼、星球大战和贪吃蛇。最终我们选择了贪吃蛇，因为相比其他游戏，贪吃蛇更为简单且代码逻辑性强，这对于初学者尤其有利。在讨论后，我们决定为这个项目增加背景音乐、选择难度等级、特殊食物选项和积分累计蛇自动加速的设定。同时，我们也对原有的程序界面进行了优化。</a:t>
            </a:r>
          </a:p>
        </p:txBody>
      </p:sp>
    </p:spTree>
    <p:extLst>
      <p:ext uri="{BB962C8B-B14F-4D97-AF65-F5344CB8AC3E}">
        <p14:creationId xmlns:p14="http://schemas.microsoft.com/office/powerpoint/2010/main" val="291504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63A713-8394-4425-2FF4-BEBA490C7165}"/>
              </a:ext>
            </a:extLst>
          </p:cNvPr>
          <p:cNvSpPr/>
          <p:nvPr/>
        </p:nvSpPr>
        <p:spPr>
          <a:xfrm>
            <a:off x="361096" y="434874"/>
            <a:ext cx="114698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项目计划（版本发布，面向用户，如何推广）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ADADC9-187D-9252-C732-C647D98F1897}"/>
              </a:ext>
            </a:extLst>
          </p:cNvPr>
          <p:cNvSpPr txBox="1"/>
          <p:nvPr/>
        </p:nvSpPr>
        <p:spPr>
          <a:xfrm>
            <a:off x="721360" y="1627277"/>
            <a:ext cx="10139680" cy="3141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宋体" panose="02010600030101010101" pitchFamily="2" charset="-122"/>
              </a:rPr>
              <a:t>目前，我们的计划是先向周边的同学推广本项目，让他们进行游戏并向我们反馈体验和他们认为可以加入的功能。通过这些反馈和交流，我们会进一步拓展项目，然后在各编程社区中发布，希望通过使用者的反馈来发展程序。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宋体" panose="02010600030101010101" pitchFamily="2" charset="-122"/>
              </a:rPr>
              <a:t>   </a:t>
            </a:r>
            <a:endParaRPr lang="zh-CN" altLang="zh-CN" sz="2000" b="1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  <a:p>
            <a:pPr indent="304800"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ea"/>
                <a:cs typeface="宋体" panose="02010600030101010101" pitchFamily="2" charset="-122"/>
              </a:rPr>
              <a:t>未来，我们的主要方向是整合使用者的反馈和拓展，并推出更多的功能。同时，我们小组也会继续努力进步，如果有好的想法，也会加入到代码中。我们认为，贪吃蛇游戏的代码逻辑性非常严谨，因此适合对游戏开发有兴趣的初学者练手。</a:t>
            </a:r>
            <a:endParaRPr lang="zh-CN" altLang="zh-CN" sz="2000" b="1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ea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431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423969-4301-5633-C368-FF81F616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46" y="-206888"/>
            <a:ext cx="6029017" cy="254696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355999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2e5cce39-7b27-6263-337d-4fbf6aa036d8-18_133311255416565821.pptx"/>
  <p:tag name="OFFICEPLUS.OUTLINE" val="23340"/>
</p:tagLst>
</file>

<file path=ppt/theme/theme1.xml><?xml version="1.0" encoding="utf-8"?>
<a:theme xmlns:a="http://schemas.openxmlformats.org/drawingml/2006/main" name="OfficePLUS">
  <a:themeElements>
    <a:clrScheme name="iSlide VI标准">
      <a:dk1>
        <a:srgbClr val="181361"/>
      </a:dk1>
      <a:lt1>
        <a:srgbClr val="FFFFFF"/>
      </a:lt1>
      <a:dk2>
        <a:srgbClr val="778495"/>
      </a:dk2>
      <a:lt2>
        <a:srgbClr val="F0F0F0"/>
      </a:lt2>
      <a:accent1>
        <a:srgbClr val="6374D7"/>
      </a:accent1>
      <a:accent2>
        <a:srgbClr val="57C9A8"/>
      </a:accent2>
      <a:accent3>
        <a:srgbClr val="3B5A97"/>
      </a:accent3>
      <a:accent4>
        <a:srgbClr val="A9AAEA"/>
      </a:accent4>
      <a:accent5>
        <a:srgbClr val="44A184"/>
      </a:accent5>
      <a:accent6>
        <a:srgbClr val="C1D9F3"/>
      </a:accent6>
      <a:hlink>
        <a:srgbClr val="4472C4"/>
      </a:hlink>
      <a:folHlink>
        <a:srgbClr val="BFBFBF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VI标准">
    <a:dk1>
      <a:srgbClr val="181361"/>
    </a:dk1>
    <a:lt1>
      <a:srgbClr val="FFFFFF"/>
    </a:lt1>
    <a:dk2>
      <a:srgbClr val="778495"/>
    </a:dk2>
    <a:lt2>
      <a:srgbClr val="F0F0F0"/>
    </a:lt2>
    <a:accent1>
      <a:srgbClr val="6374D7"/>
    </a:accent1>
    <a:accent2>
      <a:srgbClr val="57C9A8"/>
    </a:accent2>
    <a:accent3>
      <a:srgbClr val="3B5A97"/>
    </a:accent3>
    <a:accent4>
      <a:srgbClr val="A9AAEA"/>
    </a:accent4>
    <a:accent5>
      <a:srgbClr val="44A184"/>
    </a:accent5>
    <a:accent6>
      <a:srgbClr val="C1D9F3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VI标准">
    <a:dk1>
      <a:srgbClr val="181361"/>
    </a:dk1>
    <a:lt1>
      <a:srgbClr val="FFFFFF"/>
    </a:lt1>
    <a:dk2>
      <a:srgbClr val="778495"/>
    </a:dk2>
    <a:lt2>
      <a:srgbClr val="F0F0F0"/>
    </a:lt2>
    <a:accent1>
      <a:srgbClr val="6374D7"/>
    </a:accent1>
    <a:accent2>
      <a:srgbClr val="57C9A8"/>
    </a:accent2>
    <a:accent3>
      <a:srgbClr val="3B5A97"/>
    </a:accent3>
    <a:accent4>
      <a:srgbClr val="A9AAEA"/>
    </a:accent4>
    <a:accent5>
      <a:srgbClr val="44A184"/>
    </a:accent5>
    <a:accent6>
      <a:srgbClr val="C1D9F3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VI标准">
    <a:dk1>
      <a:srgbClr val="181361"/>
    </a:dk1>
    <a:lt1>
      <a:srgbClr val="FFFFFF"/>
    </a:lt1>
    <a:dk2>
      <a:srgbClr val="778495"/>
    </a:dk2>
    <a:lt2>
      <a:srgbClr val="F0F0F0"/>
    </a:lt2>
    <a:accent1>
      <a:srgbClr val="6374D7"/>
    </a:accent1>
    <a:accent2>
      <a:srgbClr val="57C9A8"/>
    </a:accent2>
    <a:accent3>
      <a:srgbClr val="3B5A97"/>
    </a:accent3>
    <a:accent4>
      <a:srgbClr val="A9AAEA"/>
    </a:accent4>
    <a:accent5>
      <a:srgbClr val="44A184"/>
    </a:accent5>
    <a:accent6>
      <a:srgbClr val="C1D9F3"/>
    </a:accent6>
    <a:hlink>
      <a:srgbClr val="4472C4"/>
    </a:hlink>
    <a:folHlink>
      <a:srgbClr val="BFBFBF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PresentationDefault</Template>
  <TotalTime>526</TotalTime>
  <Words>527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OfficePLUS</vt:lpstr>
      <vt:lpstr>MiaMiaMiaMia 第四组-项目汇报</vt:lpstr>
      <vt:lpstr>组内人员分工</vt:lpstr>
      <vt:lpstr>PowerPoint 演示文稿</vt:lpstr>
      <vt:lpstr>PowerPoint 演示文稿</vt:lpstr>
      <vt:lpstr>游戏主界面</vt:lpstr>
      <vt:lpstr>PowerPoint 演示文稿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 Standard Template</dc:title>
  <dc:creator>iSlide</dc:creator>
  <cp:lastModifiedBy>佳松 李</cp:lastModifiedBy>
  <cp:revision>21</cp:revision>
  <dcterms:created xsi:type="dcterms:W3CDTF">2021-10-26T10:37:55Z</dcterms:created>
  <dcterms:modified xsi:type="dcterms:W3CDTF">2023-07-06T05:18:11Z</dcterms:modified>
</cp:coreProperties>
</file>