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59" r:id="rId4"/>
    <p:sldId id="269" r:id="rId5"/>
    <p:sldId id="264" r:id="rId6"/>
    <p:sldId id="275" r:id="rId7"/>
    <p:sldId id="262" r:id="rId8"/>
    <p:sldId id="28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6483" autoAdjust="0"/>
  </p:normalViewPr>
  <p:slideViewPr>
    <p:cSldViewPr snapToGrid="0" showGuides="1">
      <p:cViewPr>
        <p:scale>
          <a:sx n="66" d="100"/>
          <a:sy n="66" d="100"/>
        </p:scale>
        <p:origin x="315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207AA3C-97EB-142E-A199-CC1BAA0E5984}"/>
              </a:ext>
            </a:extLst>
          </p:cNvPr>
          <p:cNvGrpSpPr/>
          <p:nvPr/>
        </p:nvGrpSpPr>
        <p:grpSpPr>
          <a:xfrm>
            <a:off x="3176" y="0"/>
            <a:ext cx="12188824" cy="6858000"/>
            <a:chOff x="3176" y="0"/>
            <a:chExt cx="12188824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B2956C-1266-47A0-0F09-96EC0CCBE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795292"/>
              <a:ext cx="2101850" cy="1630363"/>
            </a:xfrm>
            <a:custGeom>
              <a:avLst/>
              <a:gdLst>
                <a:gd name="T0" fmla="*/ 118 w 1324"/>
                <a:gd name="T1" fmla="*/ 578 h 1027"/>
                <a:gd name="T2" fmla="*/ 1121 w 1324"/>
                <a:gd name="T3" fmla="*/ 1011 h 1027"/>
                <a:gd name="T4" fmla="*/ 1226 w 1324"/>
                <a:gd name="T5" fmla="*/ 1015 h 1027"/>
                <a:gd name="T6" fmla="*/ 1316 w 1324"/>
                <a:gd name="T7" fmla="*/ 917 h 1027"/>
                <a:gd name="T8" fmla="*/ 1310 w 1324"/>
                <a:gd name="T9" fmla="*/ 826 h 1027"/>
                <a:gd name="T10" fmla="*/ 1022 w 1324"/>
                <a:gd name="T11" fmla="*/ 110 h 1027"/>
                <a:gd name="T12" fmla="*/ 835 w 1324"/>
                <a:gd name="T13" fmla="*/ 29 h 1027"/>
                <a:gd name="T14" fmla="*/ 120 w 1324"/>
                <a:gd name="T15" fmla="*/ 313 h 1027"/>
                <a:gd name="T16" fmla="*/ 118 w 1324"/>
                <a:gd name="T17" fmla="*/ 578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4" h="1027">
                  <a:moveTo>
                    <a:pt x="118" y="578"/>
                  </a:moveTo>
                  <a:cubicBezTo>
                    <a:pt x="1121" y="1011"/>
                    <a:pt x="1121" y="1011"/>
                    <a:pt x="1121" y="1011"/>
                  </a:cubicBezTo>
                  <a:cubicBezTo>
                    <a:pt x="1157" y="1027"/>
                    <a:pt x="1194" y="1026"/>
                    <a:pt x="1226" y="1015"/>
                  </a:cubicBezTo>
                  <a:cubicBezTo>
                    <a:pt x="1316" y="917"/>
                    <a:pt x="1316" y="917"/>
                    <a:pt x="1316" y="917"/>
                  </a:cubicBezTo>
                  <a:cubicBezTo>
                    <a:pt x="1324" y="889"/>
                    <a:pt x="1323" y="858"/>
                    <a:pt x="1310" y="826"/>
                  </a:cubicBezTo>
                  <a:cubicBezTo>
                    <a:pt x="1022" y="110"/>
                    <a:pt x="1022" y="110"/>
                    <a:pt x="1022" y="110"/>
                  </a:cubicBezTo>
                  <a:cubicBezTo>
                    <a:pt x="993" y="36"/>
                    <a:pt x="909" y="0"/>
                    <a:pt x="835" y="29"/>
                  </a:cubicBezTo>
                  <a:cubicBezTo>
                    <a:pt x="120" y="313"/>
                    <a:pt x="120" y="313"/>
                    <a:pt x="120" y="313"/>
                  </a:cubicBezTo>
                  <a:cubicBezTo>
                    <a:pt x="2" y="360"/>
                    <a:pt x="0" y="527"/>
                    <a:pt x="118" y="57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10DA975-B82D-8ECF-93F3-5B7F8DDB2B81}"/>
                </a:ext>
              </a:extLst>
            </p:cNvPr>
            <p:cNvSpPr/>
            <p:nvPr/>
          </p:nvSpPr>
          <p:spPr>
            <a:xfrm>
              <a:off x="7976564" y="29986"/>
              <a:ext cx="4215436" cy="6828014"/>
            </a:xfrm>
            <a:custGeom>
              <a:avLst/>
              <a:gdLst>
                <a:gd name="connsiteX0" fmla="*/ 4215436 w 4215436"/>
                <a:gd name="connsiteY0" fmla="*/ 0 h 6828014"/>
                <a:gd name="connsiteX1" fmla="*/ 4215436 w 4215436"/>
                <a:gd name="connsiteY1" fmla="*/ 6828014 h 6828014"/>
                <a:gd name="connsiteX2" fmla="*/ 3952132 w 4215436"/>
                <a:gd name="connsiteY2" fmla="*/ 6828014 h 6828014"/>
                <a:gd name="connsiteX3" fmla="*/ 3888652 w 4215436"/>
                <a:gd name="connsiteY3" fmla="*/ 6811117 h 6828014"/>
                <a:gd name="connsiteX4" fmla="*/ 979369 w 4215436"/>
                <a:gd name="connsiteY4" fmla="*/ 6036741 h 6828014"/>
                <a:gd name="connsiteX5" fmla="*/ 381863 w 4215436"/>
                <a:gd name="connsiteY5" fmla="*/ 3843567 h 6828014"/>
                <a:gd name="connsiteX6" fmla="*/ 4166143 w 4215436"/>
                <a:gd name="connsiteY6" fmla="*/ 49422 h 682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36" h="6828014">
                  <a:moveTo>
                    <a:pt x="4215436" y="0"/>
                  </a:moveTo>
                  <a:lnTo>
                    <a:pt x="4215436" y="6828014"/>
                  </a:lnTo>
                  <a:lnTo>
                    <a:pt x="3952132" y="6828014"/>
                  </a:lnTo>
                  <a:lnTo>
                    <a:pt x="3888652" y="6811117"/>
                  </a:lnTo>
                  <a:cubicBezTo>
                    <a:pt x="979369" y="6036741"/>
                    <a:pt x="979369" y="6036741"/>
                    <a:pt x="979369" y="6036741"/>
                  </a:cubicBezTo>
                  <a:cubicBezTo>
                    <a:pt x="-5558" y="5774578"/>
                    <a:pt x="-326050" y="4561540"/>
                    <a:pt x="381863" y="3843567"/>
                  </a:cubicBezTo>
                  <a:cubicBezTo>
                    <a:pt x="2018308" y="2202855"/>
                    <a:pt x="3245642" y="972322"/>
                    <a:pt x="4166143" y="49422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108070" r="-8097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120E5FF-BFDE-31DA-6F44-78316E05C796}"/>
                </a:ext>
              </a:extLst>
            </p:cNvPr>
            <p:cNvGrpSpPr/>
            <p:nvPr/>
          </p:nvGrpSpPr>
          <p:grpSpPr>
            <a:xfrm>
              <a:off x="3176" y="0"/>
              <a:ext cx="5591175" cy="5487988"/>
              <a:chOff x="3176" y="0"/>
              <a:chExt cx="5591175" cy="5487988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9B744902-1B44-799A-78E0-6EE3DD2A7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751" y="0"/>
                <a:ext cx="2260600" cy="1479550"/>
              </a:xfrm>
              <a:custGeom>
                <a:avLst/>
                <a:gdLst>
                  <a:gd name="T0" fmla="*/ 1025 w 1424"/>
                  <a:gd name="T1" fmla="*/ 804 h 932"/>
                  <a:gd name="T2" fmla="*/ 1400 w 1424"/>
                  <a:gd name="T3" fmla="*/ 596 h 932"/>
                  <a:gd name="T4" fmla="*/ 1330 w 1424"/>
                  <a:gd name="T5" fmla="*/ 0 h 932"/>
                  <a:gd name="T6" fmla="*/ 0 w 1424"/>
                  <a:gd name="T7" fmla="*/ 0 h 932"/>
                  <a:gd name="T8" fmla="*/ 1025 w 1424"/>
                  <a:gd name="T9" fmla="*/ 804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4" h="932">
                    <a:moveTo>
                      <a:pt x="1025" y="804"/>
                    </a:moveTo>
                    <a:cubicBezTo>
                      <a:pt x="1188" y="932"/>
                      <a:pt x="1424" y="801"/>
                      <a:pt x="1400" y="596"/>
                    </a:cubicBezTo>
                    <a:cubicBezTo>
                      <a:pt x="1330" y="0"/>
                      <a:pt x="1330" y="0"/>
                      <a:pt x="13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25" y="8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9B85FC-BE8D-B79D-F2D5-2F28A71B93EF}"/>
                  </a:ext>
                </a:extLst>
              </p:cNvPr>
              <p:cNvGrpSpPr/>
              <p:nvPr/>
            </p:nvGrpSpPr>
            <p:grpSpPr>
              <a:xfrm>
                <a:off x="3176" y="1092200"/>
                <a:ext cx="1570038" cy="4395788"/>
                <a:chOff x="3176" y="1092200"/>
                <a:chExt cx="1570038" cy="4395788"/>
              </a:xfrm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8E1B0EC1-E549-37D6-49F4-3D23DA544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2659063"/>
                  <a:ext cx="877888" cy="2828925"/>
                </a:xfrm>
                <a:custGeom>
                  <a:avLst/>
                  <a:gdLst>
                    <a:gd name="T0" fmla="*/ 384 w 553"/>
                    <a:gd name="T1" fmla="*/ 217 h 1782"/>
                    <a:gd name="T2" fmla="*/ 126 w 553"/>
                    <a:gd name="T3" fmla="*/ 15 h 1782"/>
                    <a:gd name="T4" fmla="*/ 0 w 553"/>
                    <a:gd name="T5" fmla="*/ 30 h 1782"/>
                    <a:gd name="T6" fmla="*/ 0 w 553"/>
                    <a:gd name="T7" fmla="*/ 1534 h 1782"/>
                    <a:gd name="T8" fmla="*/ 154 w 553"/>
                    <a:gd name="T9" fmla="*/ 1655 h 1782"/>
                    <a:gd name="T10" fmla="*/ 529 w 553"/>
                    <a:gd name="T11" fmla="*/ 1447 h 1782"/>
                    <a:gd name="T12" fmla="*/ 384 w 553"/>
                    <a:gd name="T13" fmla="*/ 217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1782">
                      <a:moveTo>
                        <a:pt x="384" y="217"/>
                      </a:moveTo>
                      <a:cubicBezTo>
                        <a:pt x="369" y="91"/>
                        <a:pt x="253" y="0"/>
                        <a:pt x="126" y="1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534"/>
                        <a:pt x="0" y="1534"/>
                        <a:pt x="0" y="1534"/>
                      </a:cubicBezTo>
                      <a:cubicBezTo>
                        <a:pt x="154" y="1655"/>
                        <a:pt x="154" y="1655"/>
                        <a:pt x="154" y="1655"/>
                      </a:cubicBezTo>
                      <a:cubicBezTo>
                        <a:pt x="317" y="1782"/>
                        <a:pt x="553" y="1651"/>
                        <a:pt x="529" y="1447"/>
                      </a:cubicBezTo>
                      <a:lnTo>
                        <a:pt x="384" y="217"/>
                      </a:lnTo>
                      <a:close/>
                    </a:path>
                  </a:pathLst>
                </a:cu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A41EE29A-B23B-B6B3-C474-246C600A9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1092200"/>
                  <a:ext cx="1358900" cy="1836738"/>
                </a:xfrm>
                <a:custGeom>
                  <a:avLst/>
                  <a:gdLst>
                    <a:gd name="T0" fmla="*/ 735 w 856"/>
                    <a:gd name="T1" fmla="*/ 577 h 1157"/>
                    <a:gd name="T2" fmla="*/ 0 w 856"/>
                    <a:gd name="T3" fmla="*/ 0 h 1157"/>
                    <a:gd name="T4" fmla="*/ 0 w 856"/>
                    <a:gd name="T5" fmla="*/ 51 h 1157"/>
                    <a:gd name="T6" fmla="*/ 710 w 856"/>
                    <a:gd name="T7" fmla="*/ 609 h 1157"/>
                    <a:gd name="T8" fmla="*/ 788 w 856"/>
                    <a:gd name="T9" fmla="*/ 850 h 1157"/>
                    <a:gd name="T10" fmla="*/ 581 w 856"/>
                    <a:gd name="T11" fmla="*/ 1035 h 1157"/>
                    <a:gd name="T12" fmla="*/ 0 w 856"/>
                    <a:gd name="T13" fmla="*/ 1116 h 1157"/>
                    <a:gd name="T14" fmla="*/ 0 w 856"/>
                    <a:gd name="T15" fmla="*/ 1157 h 1157"/>
                    <a:gd name="T16" fmla="*/ 586 w 856"/>
                    <a:gd name="T17" fmla="*/ 1075 h 1157"/>
                    <a:gd name="T18" fmla="*/ 743 w 856"/>
                    <a:gd name="T19" fmla="*/ 1000 h 1157"/>
                    <a:gd name="T20" fmla="*/ 826 w 856"/>
                    <a:gd name="T21" fmla="*/ 861 h 1157"/>
                    <a:gd name="T22" fmla="*/ 735 w 856"/>
                    <a:gd name="T23" fmla="*/ 577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6" h="1157">
                      <a:moveTo>
                        <a:pt x="735" y="577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710" y="609"/>
                        <a:pt x="710" y="609"/>
                        <a:pt x="710" y="609"/>
                      </a:cubicBezTo>
                      <a:cubicBezTo>
                        <a:pt x="783" y="665"/>
                        <a:pt x="813" y="758"/>
                        <a:pt x="788" y="850"/>
                      </a:cubicBezTo>
                      <a:cubicBezTo>
                        <a:pt x="761" y="950"/>
                        <a:pt x="682" y="1021"/>
                        <a:pt x="581" y="1035"/>
                      </a:cubicBezTo>
                      <a:cubicBezTo>
                        <a:pt x="0" y="1116"/>
                        <a:pt x="0" y="1116"/>
                        <a:pt x="0" y="1116"/>
                      </a:cubicBezTo>
                      <a:cubicBezTo>
                        <a:pt x="0" y="1157"/>
                        <a:pt x="0" y="1157"/>
                        <a:pt x="0" y="1157"/>
                      </a:cubicBezTo>
                      <a:cubicBezTo>
                        <a:pt x="586" y="1075"/>
                        <a:pt x="586" y="1075"/>
                        <a:pt x="586" y="1075"/>
                      </a:cubicBezTo>
                      <a:cubicBezTo>
                        <a:pt x="646" y="1066"/>
                        <a:pt x="700" y="1041"/>
                        <a:pt x="743" y="1000"/>
                      </a:cubicBezTo>
                      <a:cubicBezTo>
                        <a:pt x="783" y="963"/>
                        <a:pt x="812" y="915"/>
                        <a:pt x="826" y="861"/>
                      </a:cubicBezTo>
                      <a:cubicBezTo>
                        <a:pt x="856" y="753"/>
                        <a:pt x="821" y="644"/>
                        <a:pt x="735" y="5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B9E0698-003D-7752-EF37-2E4E01A64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3914775"/>
                  <a:ext cx="1570038" cy="1206500"/>
                </a:xfrm>
                <a:custGeom>
                  <a:avLst/>
                  <a:gdLst>
                    <a:gd name="T0" fmla="*/ 817 w 989"/>
                    <a:gd name="T1" fmla="*/ 31 h 760"/>
                    <a:gd name="T2" fmla="*/ 59 w 989"/>
                    <a:gd name="T3" fmla="*/ 295 h 760"/>
                    <a:gd name="T4" fmla="*/ 0 w 989"/>
                    <a:gd name="T5" fmla="*/ 346 h 760"/>
                    <a:gd name="T6" fmla="*/ 0 w 989"/>
                    <a:gd name="T7" fmla="*/ 444 h 760"/>
                    <a:gd name="T8" fmla="*/ 48 w 989"/>
                    <a:gd name="T9" fmla="*/ 490 h 760"/>
                    <a:gd name="T10" fmla="*/ 561 w 989"/>
                    <a:gd name="T11" fmla="*/ 734 h 760"/>
                    <a:gd name="T12" fmla="*/ 702 w 989"/>
                    <a:gd name="T13" fmla="*/ 685 h 760"/>
                    <a:gd name="T14" fmla="*/ 948 w 989"/>
                    <a:gd name="T15" fmla="*/ 176 h 760"/>
                    <a:gd name="T16" fmla="*/ 817 w 989"/>
                    <a:gd name="T17" fmla="*/ 31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9" h="760">
                      <a:moveTo>
                        <a:pt x="817" y="31"/>
                      </a:moveTo>
                      <a:cubicBezTo>
                        <a:pt x="59" y="295"/>
                        <a:pt x="59" y="295"/>
                        <a:pt x="59" y="295"/>
                      </a:cubicBezTo>
                      <a:cubicBezTo>
                        <a:pt x="31" y="305"/>
                        <a:pt x="11" y="324"/>
                        <a:pt x="0" y="346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10" y="463"/>
                        <a:pt x="26" y="479"/>
                        <a:pt x="48" y="490"/>
                      </a:cubicBezTo>
                      <a:cubicBezTo>
                        <a:pt x="561" y="734"/>
                        <a:pt x="561" y="734"/>
                        <a:pt x="561" y="734"/>
                      </a:cubicBezTo>
                      <a:cubicBezTo>
                        <a:pt x="613" y="760"/>
                        <a:pt x="677" y="737"/>
                        <a:pt x="702" y="685"/>
                      </a:cubicBezTo>
                      <a:cubicBezTo>
                        <a:pt x="948" y="176"/>
                        <a:pt x="948" y="176"/>
                        <a:pt x="948" y="176"/>
                      </a:cubicBezTo>
                      <a:cubicBezTo>
                        <a:pt x="989" y="91"/>
                        <a:pt x="907" y="0"/>
                        <a:pt x="817" y="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2201240" y="1233713"/>
            <a:ext cx="6988631" cy="233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2201241" y="3823867"/>
            <a:ext cx="3883112" cy="5963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39010" y="5776687"/>
            <a:ext cx="1701801" cy="342899"/>
          </a:xfrm>
          <a:prstGeom prst="rect">
            <a:avLst/>
          </a:prstGeom>
          <a:noFill/>
          <a:ln>
            <a:noFill/>
          </a:ln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389458" y="5791201"/>
            <a:ext cx="1701801" cy="342899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94554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8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2024/6/27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9" name="Group 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Freeform: Shape 11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32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96DF0B-497E-B1BA-4CBE-78078152234A}"/>
              </a:ext>
            </a:extLst>
          </p:cNvPr>
          <p:cNvGrpSpPr/>
          <p:nvPr/>
        </p:nvGrpSpPr>
        <p:grpSpPr>
          <a:xfrm>
            <a:off x="3176" y="0"/>
            <a:ext cx="12188824" cy="6858000"/>
            <a:chOff x="3176" y="0"/>
            <a:chExt cx="12188824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15134D-8080-B856-04B5-447B785E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795292"/>
              <a:ext cx="2101850" cy="1630363"/>
            </a:xfrm>
            <a:custGeom>
              <a:avLst/>
              <a:gdLst>
                <a:gd name="T0" fmla="*/ 118 w 1324"/>
                <a:gd name="T1" fmla="*/ 578 h 1027"/>
                <a:gd name="T2" fmla="*/ 1121 w 1324"/>
                <a:gd name="T3" fmla="*/ 1011 h 1027"/>
                <a:gd name="T4" fmla="*/ 1226 w 1324"/>
                <a:gd name="T5" fmla="*/ 1015 h 1027"/>
                <a:gd name="T6" fmla="*/ 1316 w 1324"/>
                <a:gd name="T7" fmla="*/ 917 h 1027"/>
                <a:gd name="T8" fmla="*/ 1310 w 1324"/>
                <a:gd name="T9" fmla="*/ 826 h 1027"/>
                <a:gd name="T10" fmla="*/ 1022 w 1324"/>
                <a:gd name="T11" fmla="*/ 110 h 1027"/>
                <a:gd name="T12" fmla="*/ 835 w 1324"/>
                <a:gd name="T13" fmla="*/ 29 h 1027"/>
                <a:gd name="T14" fmla="*/ 120 w 1324"/>
                <a:gd name="T15" fmla="*/ 313 h 1027"/>
                <a:gd name="T16" fmla="*/ 118 w 1324"/>
                <a:gd name="T17" fmla="*/ 578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4" h="1027">
                  <a:moveTo>
                    <a:pt x="118" y="578"/>
                  </a:moveTo>
                  <a:cubicBezTo>
                    <a:pt x="1121" y="1011"/>
                    <a:pt x="1121" y="1011"/>
                    <a:pt x="1121" y="1011"/>
                  </a:cubicBezTo>
                  <a:cubicBezTo>
                    <a:pt x="1157" y="1027"/>
                    <a:pt x="1194" y="1026"/>
                    <a:pt x="1226" y="1015"/>
                  </a:cubicBezTo>
                  <a:cubicBezTo>
                    <a:pt x="1316" y="917"/>
                    <a:pt x="1316" y="917"/>
                    <a:pt x="1316" y="917"/>
                  </a:cubicBezTo>
                  <a:cubicBezTo>
                    <a:pt x="1324" y="889"/>
                    <a:pt x="1323" y="858"/>
                    <a:pt x="1310" y="826"/>
                  </a:cubicBezTo>
                  <a:cubicBezTo>
                    <a:pt x="1022" y="110"/>
                    <a:pt x="1022" y="110"/>
                    <a:pt x="1022" y="110"/>
                  </a:cubicBezTo>
                  <a:cubicBezTo>
                    <a:pt x="993" y="36"/>
                    <a:pt x="909" y="0"/>
                    <a:pt x="835" y="29"/>
                  </a:cubicBezTo>
                  <a:cubicBezTo>
                    <a:pt x="120" y="313"/>
                    <a:pt x="120" y="313"/>
                    <a:pt x="120" y="313"/>
                  </a:cubicBezTo>
                  <a:cubicBezTo>
                    <a:pt x="2" y="360"/>
                    <a:pt x="0" y="527"/>
                    <a:pt x="118" y="57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0BA72F0-1DD0-7552-9FF8-4AA2EC7B277C}"/>
                </a:ext>
              </a:extLst>
            </p:cNvPr>
            <p:cNvSpPr/>
            <p:nvPr/>
          </p:nvSpPr>
          <p:spPr>
            <a:xfrm>
              <a:off x="7976564" y="29986"/>
              <a:ext cx="4215436" cy="6828014"/>
            </a:xfrm>
            <a:custGeom>
              <a:avLst/>
              <a:gdLst>
                <a:gd name="connsiteX0" fmla="*/ 4215436 w 4215436"/>
                <a:gd name="connsiteY0" fmla="*/ 0 h 6828014"/>
                <a:gd name="connsiteX1" fmla="*/ 4215436 w 4215436"/>
                <a:gd name="connsiteY1" fmla="*/ 6828014 h 6828014"/>
                <a:gd name="connsiteX2" fmla="*/ 3952132 w 4215436"/>
                <a:gd name="connsiteY2" fmla="*/ 6828014 h 6828014"/>
                <a:gd name="connsiteX3" fmla="*/ 3888652 w 4215436"/>
                <a:gd name="connsiteY3" fmla="*/ 6811117 h 6828014"/>
                <a:gd name="connsiteX4" fmla="*/ 979369 w 4215436"/>
                <a:gd name="connsiteY4" fmla="*/ 6036741 h 6828014"/>
                <a:gd name="connsiteX5" fmla="*/ 381863 w 4215436"/>
                <a:gd name="connsiteY5" fmla="*/ 3843567 h 6828014"/>
                <a:gd name="connsiteX6" fmla="*/ 4166143 w 4215436"/>
                <a:gd name="connsiteY6" fmla="*/ 49422 h 682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36" h="6828014">
                  <a:moveTo>
                    <a:pt x="4215436" y="0"/>
                  </a:moveTo>
                  <a:lnTo>
                    <a:pt x="4215436" y="6828014"/>
                  </a:lnTo>
                  <a:lnTo>
                    <a:pt x="3952132" y="6828014"/>
                  </a:lnTo>
                  <a:lnTo>
                    <a:pt x="3888652" y="6811117"/>
                  </a:lnTo>
                  <a:cubicBezTo>
                    <a:pt x="979369" y="6036741"/>
                    <a:pt x="979369" y="6036741"/>
                    <a:pt x="979369" y="6036741"/>
                  </a:cubicBezTo>
                  <a:cubicBezTo>
                    <a:pt x="-5558" y="5774578"/>
                    <a:pt x="-326050" y="4561540"/>
                    <a:pt x="381863" y="3843567"/>
                  </a:cubicBezTo>
                  <a:cubicBezTo>
                    <a:pt x="2018308" y="2202855"/>
                    <a:pt x="3245642" y="972322"/>
                    <a:pt x="4166143" y="49422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108070" r="-8097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311C53-DE90-13A9-E1B9-93ACF8948E6D}"/>
                </a:ext>
              </a:extLst>
            </p:cNvPr>
            <p:cNvGrpSpPr/>
            <p:nvPr/>
          </p:nvGrpSpPr>
          <p:grpSpPr>
            <a:xfrm>
              <a:off x="3176" y="0"/>
              <a:ext cx="5591175" cy="5487988"/>
              <a:chOff x="3176" y="0"/>
              <a:chExt cx="5591175" cy="54879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386953-678C-CA11-6297-51AB3872A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751" y="0"/>
                <a:ext cx="2260600" cy="1479550"/>
              </a:xfrm>
              <a:custGeom>
                <a:avLst/>
                <a:gdLst>
                  <a:gd name="T0" fmla="*/ 1025 w 1424"/>
                  <a:gd name="T1" fmla="*/ 804 h 932"/>
                  <a:gd name="T2" fmla="*/ 1400 w 1424"/>
                  <a:gd name="T3" fmla="*/ 596 h 932"/>
                  <a:gd name="T4" fmla="*/ 1330 w 1424"/>
                  <a:gd name="T5" fmla="*/ 0 h 932"/>
                  <a:gd name="T6" fmla="*/ 0 w 1424"/>
                  <a:gd name="T7" fmla="*/ 0 h 932"/>
                  <a:gd name="T8" fmla="*/ 1025 w 1424"/>
                  <a:gd name="T9" fmla="*/ 804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4" h="932">
                    <a:moveTo>
                      <a:pt x="1025" y="804"/>
                    </a:moveTo>
                    <a:cubicBezTo>
                      <a:pt x="1188" y="932"/>
                      <a:pt x="1424" y="801"/>
                      <a:pt x="1400" y="596"/>
                    </a:cubicBezTo>
                    <a:cubicBezTo>
                      <a:pt x="1330" y="0"/>
                      <a:pt x="1330" y="0"/>
                      <a:pt x="13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25" y="8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F060906-2105-F08C-ECCC-4532779AF562}"/>
                  </a:ext>
                </a:extLst>
              </p:cNvPr>
              <p:cNvGrpSpPr/>
              <p:nvPr/>
            </p:nvGrpSpPr>
            <p:grpSpPr>
              <a:xfrm>
                <a:off x="3176" y="1092200"/>
                <a:ext cx="1570038" cy="4395788"/>
                <a:chOff x="3176" y="1092200"/>
                <a:chExt cx="1570038" cy="439578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3C63E6F-BD35-2F80-1BC3-A0C9AA759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2659063"/>
                  <a:ext cx="877888" cy="2828925"/>
                </a:xfrm>
                <a:custGeom>
                  <a:avLst/>
                  <a:gdLst>
                    <a:gd name="T0" fmla="*/ 384 w 553"/>
                    <a:gd name="T1" fmla="*/ 217 h 1782"/>
                    <a:gd name="T2" fmla="*/ 126 w 553"/>
                    <a:gd name="T3" fmla="*/ 15 h 1782"/>
                    <a:gd name="T4" fmla="*/ 0 w 553"/>
                    <a:gd name="T5" fmla="*/ 30 h 1782"/>
                    <a:gd name="T6" fmla="*/ 0 w 553"/>
                    <a:gd name="T7" fmla="*/ 1534 h 1782"/>
                    <a:gd name="T8" fmla="*/ 154 w 553"/>
                    <a:gd name="T9" fmla="*/ 1655 h 1782"/>
                    <a:gd name="T10" fmla="*/ 529 w 553"/>
                    <a:gd name="T11" fmla="*/ 1447 h 1782"/>
                    <a:gd name="T12" fmla="*/ 384 w 553"/>
                    <a:gd name="T13" fmla="*/ 217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1782">
                      <a:moveTo>
                        <a:pt x="384" y="217"/>
                      </a:moveTo>
                      <a:cubicBezTo>
                        <a:pt x="369" y="91"/>
                        <a:pt x="253" y="0"/>
                        <a:pt x="126" y="1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534"/>
                        <a:pt x="0" y="1534"/>
                        <a:pt x="0" y="1534"/>
                      </a:cubicBezTo>
                      <a:cubicBezTo>
                        <a:pt x="154" y="1655"/>
                        <a:pt x="154" y="1655"/>
                        <a:pt x="154" y="1655"/>
                      </a:cubicBezTo>
                      <a:cubicBezTo>
                        <a:pt x="317" y="1782"/>
                        <a:pt x="553" y="1651"/>
                        <a:pt x="529" y="1447"/>
                      </a:cubicBezTo>
                      <a:lnTo>
                        <a:pt x="384" y="217"/>
                      </a:lnTo>
                      <a:close/>
                    </a:path>
                  </a:pathLst>
                </a:cu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39F18714-F508-3FA0-FBE4-E528624F3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1092200"/>
                  <a:ext cx="1358900" cy="1836738"/>
                </a:xfrm>
                <a:custGeom>
                  <a:avLst/>
                  <a:gdLst>
                    <a:gd name="T0" fmla="*/ 735 w 856"/>
                    <a:gd name="T1" fmla="*/ 577 h 1157"/>
                    <a:gd name="T2" fmla="*/ 0 w 856"/>
                    <a:gd name="T3" fmla="*/ 0 h 1157"/>
                    <a:gd name="T4" fmla="*/ 0 w 856"/>
                    <a:gd name="T5" fmla="*/ 51 h 1157"/>
                    <a:gd name="T6" fmla="*/ 710 w 856"/>
                    <a:gd name="T7" fmla="*/ 609 h 1157"/>
                    <a:gd name="T8" fmla="*/ 788 w 856"/>
                    <a:gd name="T9" fmla="*/ 850 h 1157"/>
                    <a:gd name="T10" fmla="*/ 581 w 856"/>
                    <a:gd name="T11" fmla="*/ 1035 h 1157"/>
                    <a:gd name="T12" fmla="*/ 0 w 856"/>
                    <a:gd name="T13" fmla="*/ 1116 h 1157"/>
                    <a:gd name="T14" fmla="*/ 0 w 856"/>
                    <a:gd name="T15" fmla="*/ 1157 h 1157"/>
                    <a:gd name="T16" fmla="*/ 586 w 856"/>
                    <a:gd name="T17" fmla="*/ 1075 h 1157"/>
                    <a:gd name="T18" fmla="*/ 743 w 856"/>
                    <a:gd name="T19" fmla="*/ 1000 h 1157"/>
                    <a:gd name="T20" fmla="*/ 826 w 856"/>
                    <a:gd name="T21" fmla="*/ 861 h 1157"/>
                    <a:gd name="T22" fmla="*/ 735 w 856"/>
                    <a:gd name="T23" fmla="*/ 577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6" h="1157">
                      <a:moveTo>
                        <a:pt x="735" y="577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710" y="609"/>
                        <a:pt x="710" y="609"/>
                        <a:pt x="710" y="609"/>
                      </a:cubicBezTo>
                      <a:cubicBezTo>
                        <a:pt x="783" y="665"/>
                        <a:pt x="813" y="758"/>
                        <a:pt x="788" y="850"/>
                      </a:cubicBezTo>
                      <a:cubicBezTo>
                        <a:pt x="761" y="950"/>
                        <a:pt x="682" y="1021"/>
                        <a:pt x="581" y="1035"/>
                      </a:cubicBezTo>
                      <a:cubicBezTo>
                        <a:pt x="0" y="1116"/>
                        <a:pt x="0" y="1116"/>
                        <a:pt x="0" y="1116"/>
                      </a:cubicBezTo>
                      <a:cubicBezTo>
                        <a:pt x="0" y="1157"/>
                        <a:pt x="0" y="1157"/>
                        <a:pt x="0" y="1157"/>
                      </a:cubicBezTo>
                      <a:cubicBezTo>
                        <a:pt x="586" y="1075"/>
                        <a:pt x="586" y="1075"/>
                        <a:pt x="586" y="1075"/>
                      </a:cubicBezTo>
                      <a:cubicBezTo>
                        <a:pt x="646" y="1066"/>
                        <a:pt x="700" y="1041"/>
                        <a:pt x="743" y="1000"/>
                      </a:cubicBezTo>
                      <a:cubicBezTo>
                        <a:pt x="783" y="963"/>
                        <a:pt x="812" y="915"/>
                        <a:pt x="826" y="861"/>
                      </a:cubicBezTo>
                      <a:cubicBezTo>
                        <a:pt x="856" y="753"/>
                        <a:pt x="821" y="644"/>
                        <a:pt x="735" y="5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5F2B0A1-E5C5-D85C-B8DD-6940193B5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3914775"/>
                  <a:ext cx="1570038" cy="1206500"/>
                </a:xfrm>
                <a:custGeom>
                  <a:avLst/>
                  <a:gdLst>
                    <a:gd name="T0" fmla="*/ 817 w 989"/>
                    <a:gd name="T1" fmla="*/ 31 h 760"/>
                    <a:gd name="T2" fmla="*/ 59 w 989"/>
                    <a:gd name="T3" fmla="*/ 295 h 760"/>
                    <a:gd name="T4" fmla="*/ 0 w 989"/>
                    <a:gd name="T5" fmla="*/ 346 h 760"/>
                    <a:gd name="T6" fmla="*/ 0 w 989"/>
                    <a:gd name="T7" fmla="*/ 444 h 760"/>
                    <a:gd name="T8" fmla="*/ 48 w 989"/>
                    <a:gd name="T9" fmla="*/ 490 h 760"/>
                    <a:gd name="T10" fmla="*/ 561 w 989"/>
                    <a:gd name="T11" fmla="*/ 734 h 760"/>
                    <a:gd name="T12" fmla="*/ 702 w 989"/>
                    <a:gd name="T13" fmla="*/ 685 h 760"/>
                    <a:gd name="T14" fmla="*/ 948 w 989"/>
                    <a:gd name="T15" fmla="*/ 176 h 760"/>
                    <a:gd name="T16" fmla="*/ 817 w 989"/>
                    <a:gd name="T17" fmla="*/ 31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9" h="760">
                      <a:moveTo>
                        <a:pt x="817" y="31"/>
                      </a:moveTo>
                      <a:cubicBezTo>
                        <a:pt x="59" y="295"/>
                        <a:pt x="59" y="295"/>
                        <a:pt x="59" y="295"/>
                      </a:cubicBezTo>
                      <a:cubicBezTo>
                        <a:pt x="31" y="305"/>
                        <a:pt x="11" y="324"/>
                        <a:pt x="0" y="346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10" y="463"/>
                        <a:pt x="26" y="479"/>
                        <a:pt x="48" y="490"/>
                      </a:cubicBezTo>
                      <a:cubicBezTo>
                        <a:pt x="561" y="734"/>
                        <a:pt x="561" y="734"/>
                        <a:pt x="561" y="734"/>
                      </a:cubicBezTo>
                      <a:cubicBezTo>
                        <a:pt x="613" y="760"/>
                        <a:pt x="677" y="737"/>
                        <a:pt x="702" y="685"/>
                      </a:cubicBezTo>
                      <a:cubicBezTo>
                        <a:pt x="948" y="176"/>
                        <a:pt x="948" y="176"/>
                        <a:pt x="948" y="176"/>
                      </a:cubicBezTo>
                      <a:cubicBezTo>
                        <a:pt x="989" y="91"/>
                        <a:pt x="907" y="0"/>
                        <a:pt x="817" y="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18170" y="2770320"/>
            <a:ext cx="57023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1818170" y="3366949"/>
            <a:ext cx="57023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2024/6/27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89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2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2024/6/27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0DD7C-5D7F-3F09-23E4-850F55FFB1B5}"/>
              </a:ext>
            </a:extLst>
          </p:cNvPr>
          <p:cNvGrpSpPr/>
          <p:nvPr/>
        </p:nvGrpSpPr>
        <p:grpSpPr>
          <a:xfrm>
            <a:off x="3176" y="0"/>
            <a:ext cx="12188824" cy="6858000"/>
            <a:chOff x="3176" y="0"/>
            <a:chExt cx="12188824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8807FEE-55A9-3888-C89D-D4DB666F8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795292"/>
              <a:ext cx="2101850" cy="1630363"/>
            </a:xfrm>
            <a:custGeom>
              <a:avLst/>
              <a:gdLst>
                <a:gd name="T0" fmla="*/ 118 w 1324"/>
                <a:gd name="T1" fmla="*/ 578 h 1027"/>
                <a:gd name="T2" fmla="*/ 1121 w 1324"/>
                <a:gd name="T3" fmla="*/ 1011 h 1027"/>
                <a:gd name="T4" fmla="*/ 1226 w 1324"/>
                <a:gd name="T5" fmla="*/ 1015 h 1027"/>
                <a:gd name="T6" fmla="*/ 1316 w 1324"/>
                <a:gd name="T7" fmla="*/ 917 h 1027"/>
                <a:gd name="T8" fmla="*/ 1310 w 1324"/>
                <a:gd name="T9" fmla="*/ 826 h 1027"/>
                <a:gd name="T10" fmla="*/ 1022 w 1324"/>
                <a:gd name="T11" fmla="*/ 110 h 1027"/>
                <a:gd name="T12" fmla="*/ 835 w 1324"/>
                <a:gd name="T13" fmla="*/ 29 h 1027"/>
                <a:gd name="T14" fmla="*/ 120 w 1324"/>
                <a:gd name="T15" fmla="*/ 313 h 1027"/>
                <a:gd name="T16" fmla="*/ 118 w 1324"/>
                <a:gd name="T17" fmla="*/ 578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4" h="1027">
                  <a:moveTo>
                    <a:pt x="118" y="578"/>
                  </a:moveTo>
                  <a:cubicBezTo>
                    <a:pt x="1121" y="1011"/>
                    <a:pt x="1121" y="1011"/>
                    <a:pt x="1121" y="1011"/>
                  </a:cubicBezTo>
                  <a:cubicBezTo>
                    <a:pt x="1157" y="1027"/>
                    <a:pt x="1194" y="1026"/>
                    <a:pt x="1226" y="1015"/>
                  </a:cubicBezTo>
                  <a:cubicBezTo>
                    <a:pt x="1316" y="917"/>
                    <a:pt x="1316" y="917"/>
                    <a:pt x="1316" y="917"/>
                  </a:cubicBezTo>
                  <a:cubicBezTo>
                    <a:pt x="1324" y="889"/>
                    <a:pt x="1323" y="858"/>
                    <a:pt x="1310" y="826"/>
                  </a:cubicBezTo>
                  <a:cubicBezTo>
                    <a:pt x="1022" y="110"/>
                    <a:pt x="1022" y="110"/>
                    <a:pt x="1022" y="110"/>
                  </a:cubicBezTo>
                  <a:cubicBezTo>
                    <a:pt x="993" y="36"/>
                    <a:pt x="909" y="0"/>
                    <a:pt x="835" y="29"/>
                  </a:cubicBezTo>
                  <a:cubicBezTo>
                    <a:pt x="120" y="313"/>
                    <a:pt x="120" y="313"/>
                    <a:pt x="120" y="313"/>
                  </a:cubicBezTo>
                  <a:cubicBezTo>
                    <a:pt x="2" y="360"/>
                    <a:pt x="0" y="527"/>
                    <a:pt x="118" y="57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FF42D2-CDC3-6DC5-0FDC-28566B88B6B0}"/>
                </a:ext>
              </a:extLst>
            </p:cNvPr>
            <p:cNvSpPr/>
            <p:nvPr/>
          </p:nvSpPr>
          <p:spPr>
            <a:xfrm>
              <a:off x="7976564" y="29986"/>
              <a:ext cx="4215436" cy="6828014"/>
            </a:xfrm>
            <a:custGeom>
              <a:avLst/>
              <a:gdLst>
                <a:gd name="connsiteX0" fmla="*/ 4215436 w 4215436"/>
                <a:gd name="connsiteY0" fmla="*/ 0 h 6828014"/>
                <a:gd name="connsiteX1" fmla="*/ 4215436 w 4215436"/>
                <a:gd name="connsiteY1" fmla="*/ 6828014 h 6828014"/>
                <a:gd name="connsiteX2" fmla="*/ 3952132 w 4215436"/>
                <a:gd name="connsiteY2" fmla="*/ 6828014 h 6828014"/>
                <a:gd name="connsiteX3" fmla="*/ 3888652 w 4215436"/>
                <a:gd name="connsiteY3" fmla="*/ 6811117 h 6828014"/>
                <a:gd name="connsiteX4" fmla="*/ 979369 w 4215436"/>
                <a:gd name="connsiteY4" fmla="*/ 6036741 h 6828014"/>
                <a:gd name="connsiteX5" fmla="*/ 381863 w 4215436"/>
                <a:gd name="connsiteY5" fmla="*/ 3843567 h 6828014"/>
                <a:gd name="connsiteX6" fmla="*/ 4166143 w 4215436"/>
                <a:gd name="connsiteY6" fmla="*/ 49422 h 682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36" h="6828014">
                  <a:moveTo>
                    <a:pt x="4215436" y="0"/>
                  </a:moveTo>
                  <a:lnTo>
                    <a:pt x="4215436" y="6828014"/>
                  </a:lnTo>
                  <a:lnTo>
                    <a:pt x="3952132" y="6828014"/>
                  </a:lnTo>
                  <a:lnTo>
                    <a:pt x="3888652" y="6811117"/>
                  </a:lnTo>
                  <a:cubicBezTo>
                    <a:pt x="979369" y="6036741"/>
                    <a:pt x="979369" y="6036741"/>
                    <a:pt x="979369" y="6036741"/>
                  </a:cubicBezTo>
                  <a:cubicBezTo>
                    <a:pt x="-5558" y="5774578"/>
                    <a:pt x="-326050" y="4561540"/>
                    <a:pt x="381863" y="3843567"/>
                  </a:cubicBezTo>
                  <a:cubicBezTo>
                    <a:pt x="2018308" y="2202855"/>
                    <a:pt x="3245642" y="972322"/>
                    <a:pt x="4166143" y="49422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108070" r="-8097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F10CC2-0A5C-7145-649F-D5C37D42968E}"/>
                </a:ext>
              </a:extLst>
            </p:cNvPr>
            <p:cNvGrpSpPr/>
            <p:nvPr/>
          </p:nvGrpSpPr>
          <p:grpSpPr>
            <a:xfrm>
              <a:off x="3176" y="0"/>
              <a:ext cx="5591175" cy="5487988"/>
              <a:chOff x="3176" y="0"/>
              <a:chExt cx="5591175" cy="548798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87BFC34-C6E1-1924-660B-E0AF7A3DE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751" y="0"/>
                <a:ext cx="2260600" cy="1479550"/>
              </a:xfrm>
              <a:custGeom>
                <a:avLst/>
                <a:gdLst>
                  <a:gd name="T0" fmla="*/ 1025 w 1424"/>
                  <a:gd name="T1" fmla="*/ 804 h 932"/>
                  <a:gd name="T2" fmla="*/ 1400 w 1424"/>
                  <a:gd name="T3" fmla="*/ 596 h 932"/>
                  <a:gd name="T4" fmla="*/ 1330 w 1424"/>
                  <a:gd name="T5" fmla="*/ 0 h 932"/>
                  <a:gd name="T6" fmla="*/ 0 w 1424"/>
                  <a:gd name="T7" fmla="*/ 0 h 932"/>
                  <a:gd name="T8" fmla="*/ 1025 w 1424"/>
                  <a:gd name="T9" fmla="*/ 804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4" h="932">
                    <a:moveTo>
                      <a:pt x="1025" y="804"/>
                    </a:moveTo>
                    <a:cubicBezTo>
                      <a:pt x="1188" y="932"/>
                      <a:pt x="1424" y="801"/>
                      <a:pt x="1400" y="596"/>
                    </a:cubicBezTo>
                    <a:cubicBezTo>
                      <a:pt x="1330" y="0"/>
                      <a:pt x="1330" y="0"/>
                      <a:pt x="13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25" y="8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7AAFAE-B9F3-9A81-3712-C301EB91AEA7}"/>
                  </a:ext>
                </a:extLst>
              </p:cNvPr>
              <p:cNvGrpSpPr/>
              <p:nvPr/>
            </p:nvGrpSpPr>
            <p:grpSpPr>
              <a:xfrm>
                <a:off x="3176" y="1092200"/>
                <a:ext cx="1570038" cy="4395788"/>
                <a:chOff x="3176" y="1092200"/>
                <a:chExt cx="1570038" cy="4395788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BD03455-E932-6769-4F67-6A0672B0C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2659063"/>
                  <a:ext cx="877888" cy="2828925"/>
                </a:xfrm>
                <a:custGeom>
                  <a:avLst/>
                  <a:gdLst>
                    <a:gd name="T0" fmla="*/ 384 w 553"/>
                    <a:gd name="T1" fmla="*/ 217 h 1782"/>
                    <a:gd name="T2" fmla="*/ 126 w 553"/>
                    <a:gd name="T3" fmla="*/ 15 h 1782"/>
                    <a:gd name="T4" fmla="*/ 0 w 553"/>
                    <a:gd name="T5" fmla="*/ 30 h 1782"/>
                    <a:gd name="T6" fmla="*/ 0 w 553"/>
                    <a:gd name="T7" fmla="*/ 1534 h 1782"/>
                    <a:gd name="T8" fmla="*/ 154 w 553"/>
                    <a:gd name="T9" fmla="*/ 1655 h 1782"/>
                    <a:gd name="T10" fmla="*/ 529 w 553"/>
                    <a:gd name="T11" fmla="*/ 1447 h 1782"/>
                    <a:gd name="T12" fmla="*/ 384 w 553"/>
                    <a:gd name="T13" fmla="*/ 217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1782">
                      <a:moveTo>
                        <a:pt x="384" y="217"/>
                      </a:moveTo>
                      <a:cubicBezTo>
                        <a:pt x="369" y="91"/>
                        <a:pt x="253" y="0"/>
                        <a:pt x="126" y="1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534"/>
                        <a:pt x="0" y="1534"/>
                        <a:pt x="0" y="1534"/>
                      </a:cubicBezTo>
                      <a:cubicBezTo>
                        <a:pt x="154" y="1655"/>
                        <a:pt x="154" y="1655"/>
                        <a:pt x="154" y="1655"/>
                      </a:cubicBezTo>
                      <a:cubicBezTo>
                        <a:pt x="317" y="1782"/>
                        <a:pt x="553" y="1651"/>
                        <a:pt x="529" y="1447"/>
                      </a:cubicBezTo>
                      <a:lnTo>
                        <a:pt x="384" y="217"/>
                      </a:lnTo>
                      <a:close/>
                    </a:path>
                  </a:pathLst>
                </a:cu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ADE7EA1-8EED-EDE7-34CB-2EC718FFA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1092200"/>
                  <a:ext cx="1358900" cy="1836738"/>
                </a:xfrm>
                <a:custGeom>
                  <a:avLst/>
                  <a:gdLst>
                    <a:gd name="T0" fmla="*/ 735 w 856"/>
                    <a:gd name="T1" fmla="*/ 577 h 1157"/>
                    <a:gd name="T2" fmla="*/ 0 w 856"/>
                    <a:gd name="T3" fmla="*/ 0 h 1157"/>
                    <a:gd name="T4" fmla="*/ 0 w 856"/>
                    <a:gd name="T5" fmla="*/ 51 h 1157"/>
                    <a:gd name="T6" fmla="*/ 710 w 856"/>
                    <a:gd name="T7" fmla="*/ 609 h 1157"/>
                    <a:gd name="T8" fmla="*/ 788 w 856"/>
                    <a:gd name="T9" fmla="*/ 850 h 1157"/>
                    <a:gd name="T10" fmla="*/ 581 w 856"/>
                    <a:gd name="T11" fmla="*/ 1035 h 1157"/>
                    <a:gd name="T12" fmla="*/ 0 w 856"/>
                    <a:gd name="T13" fmla="*/ 1116 h 1157"/>
                    <a:gd name="T14" fmla="*/ 0 w 856"/>
                    <a:gd name="T15" fmla="*/ 1157 h 1157"/>
                    <a:gd name="T16" fmla="*/ 586 w 856"/>
                    <a:gd name="T17" fmla="*/ 1075 h 1157"/>
                    <a:gd name="T18" fmla="*/ 743 w 856"/>
                    <a:gd name="T19" fmla="*/ 1000 h 1157"/>
                    <a:gd name="T20" fmla="*/ 826 w 856"/>
                    <a:gd name="T21" fmla="*/ 861 h 1157"/>
                    <a:gd name="T22" fmla="*/ 735 w 856"/>
                    <a:gd name="T23" fmla="*/ 577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6" h="1157">
                      <a:moveTo>
                        <a:pt x="735" y="577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710" y="609"/>
                        <a:pt x="710" y="609"/>
                        <a:pt x="710" y="609"/>
                      </a:cubicBezTo>
                      <a:cubicBezTo>
                        <a:pt x="783" y="665"/>
                        <a:pt x="813" y="758"/>
                        <a:pt x="788" y="850"/>
                      </a:cubicBezTo>
                      <a:cubicBezTo>
                        <a:pt x="761" y="950"/>
                        <a:pt x="682" y="1021"/>
                        <a:pt x="581" y="1035"/>
                      </a:cubicBezTo>
                      <a:cubicBezTo>
                        <a:pt x="0" y="1116"/>
                        <a:pt x="0" y="1116"/>
                        <a:pt x="0" y="1116"/>
                      </a:cubicBezTo>
                      <a:cubicBezTo>
                        <a:pt x="0" y="1157"/>
                        <a:pt x="0" y="1157"/>
                        <a:pt x="0" y="1157"/>
                      </a:cubicBezTo>
                      <a:cubicBezTo>
                        <a:pt x="586" y="1075"/>
                        <a:pt x="586" y="1075"/>
                        <a:pt x="586" y="1075"/>
                      </a:cubicBezTo>
                      <a:cubicBezTo>
                        <a:pt x="646" y="1066"/>
                        <a:pt x="700" y="1041"/>
                        <a:pt x="743" y="1000"/>
                      </a:cubicBezTo>
                      <a:cubicBezTo>
                        <a:pt x="783" y="963"/>
                        <a:pt x="812" y="915"/>
                        <a:pt x="826" y="861"/>
                      </a:cubicBezTo>
                      <a:cubicBezTo>
                        <a:pt x="856" y="753"/>
                        <a:pt x="821" y="644"/>
                        <a:pt x="735" y="5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8D2A2CF-3B0B-758C-13BE-131A33DAA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6" y="3914775"/>
                  <a:ext cx="1570038" cy="1206500"/>
                </a:xfrm>
                <a:custGeom>
                  <a:avLst/>
                  <a:gdLst>
                    <a:gd name="T0" fmla="*/ 817 w 989"/>
                    <a:gd name="T1" fmla="*/ 31 h 760"/>
                    <a:gd name="T2" fmla="*/ 59 w 989"/>
                    <a:gd name="T3" fmla="*/ 295 h 760"/>
                    <a:gd name="T4" fmla="*/ 0 w 989"/>
                    <a:gd name="T5" fmla="*/ 346 h 760"/>
                    <a:gd name="T6" fmla="*/ 0 w 989"/>
                    <a:gd name="T7" fmla="*/ 444 h 760"/>
                    <a:gd name="T8" fmla="*/ 48 w 989"/>
                    <a:gd name="T9" fmla="*/ 490 h 760"/>
                    <a:gd name="T10" fmla="*/ 561 w 989"/>
                    <a:gd name="T11" fmla="*/ 734 h 760"/>
                    <a:gd name="T12" fmla="*/ 702 w 989"/>
                    <a:gd name="T13" fmla="*/ 685 h 760"/>
                    <a:gd name="T14" fmla="*/ 948 w 989"/>
                    <a:gd name="T15" fmla="*/ 176 h 760"/>
                    <a:gd name="T16" fmla="*/ 817 w 989"/>
                    <a:gd name="T17" fmla="*/ 31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9" h="760">
                      <a:moveTo>
                        <a:pt x="817" y="31"/>
                      </a:moveTo>
                      <a:cubicBezTo>
                        <a:pt x="59" y="295"/>
                        <a:pt x="59" y="295"/>
                        <a:pt x="59" y="295"/>
                      </a:cubicBezTo>
                      <a:cubicBezTo>
                        <a:pt x="31" y="305"/>
                        <a:pt x="11" y="324"/>
                        <a:pt x="0" y="346"/>
                      </a:cubicBez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10" y="463"/>
                        <a:pt x="26" y="479"/>
                        <a:pt x="48" y="490"/>
                      </a:cubicBezTo>
                      <a:cubicBezTo>
                        <a:pt x="561" y="734"/>
                        <a:pt x="561" y="734"/>
                        <a:pt x="561" y="734"/>
                      </a:cubicBezTo>
                      <a:cubicBezTo>
                        <a:pt x="613" y="760"/>
                        <a:pt x="677" y="737"/>
                        <a:pt x="702" y="685"/>
                      </a:cubicBezTo>
                      <a:cubicBezTo>
                        <a:pt x="948" y="176"/>
                        <a:pt x="948" y="176"/>
                        <a:pt x="948" y="176"/>
                      </a:cubicBezTo>
                      <a:cubicBezTo>
                        <a:pt x="989" y="91"/>
                        <a:pt x="907" y="0"/>
                        <a:pt x="817" y="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770743" y="1291605"/>
            <a:ext cx="6987495" cy="273491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767908" y="5857101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766781" y="5857102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34626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2024/6/27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58483" y="1331749"/>
            <a:ext cx="7772551" cy="2336800"/>
          </a:xfrm>
        </p:spPr>
        <p:txBody>
          <a:bodyPr wrap="square">
            <a:normAutofit/>
          </a:bodyPr>
          <a:lstStyle/>
          <a:p>
            <a:r>
              <a:rPr lang="zh-CN" altLang="en-US" sz="6400" b="1" dirty="0">
                <a:solidFill>
                  <a:schemeClr val="accent2">
                    <a:lumMod val="75000"/>
                  </a:schemeClr>
                </a:solidFill>
              </a:rPr>
              <a:t>开源项目建设报告</a:t>
            </a: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2226004" y="3918345"/>
            <a:ext cx="4357676" cy="596397"/>
          </a:xfrm>
        </p:spPr>
        <p:txBody>
          <a:bodyPr wrap="square">
            <a:normAutofit lnSpcReduction="10000"/>
          </a:bodyPr>
          <a:lstStyle/>
          <a:p>
            <a:pPr lvl="0"/>
            <a:r>
              <a:rPr lang="en-US" altLang="zh-CN" sz="2400" dirty="0"/>
              <a:t>5-BrickBreakerGame</a:t>
            </a:r>
            <a:endParaRPr lang="zh-CN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86538" y="6073171"/>
            <a:ext cx="6331632" cy="68271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2400" dirty="0"/>
              <a:t>组员：车圣琳、吴思妍、张宝清、王振艺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886538" y="5388990"/>
            <a:ext cx="1999662" cy="682716"/>
          </a:xfrm>
        </p:spPr>
        <p:txBody>
          <a:bodyPr wrap="none">
            <a:normAutofit/>
          </a:bodyPr>
          <a:lstStyle/>
          <a:p>
            <a:pPr lvl="0"/>
            <a:r>
              <a:rPr lang="zh-CN" altLang="en-US" sz="2400" dirty="0"/>
              <a:t>导师：牛志康</a:t>
            </a:r>
            <a:endParaRPr lang="en-US" sz="2400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48406E63-5B64-4CBE-F02F-7B49316BBB17}"/>
              </a:ext>
            </a:extLst>
          </p:cNvPr>
          <p:cNvSpPr txBox="1">
            <a:spLocks/>
          </p:cNvSpPr>
          <p:nvPr/>
        </p:nvSpPr>
        <p:spPr>
          <a:xfrm>
            <a:off x="1886538" y="4764539"/>
            <a:ext cx="1999662" cy="6827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组名：种香菜大队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4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18213" y="1130300"/>
            <a:ext cx="10800688" cy="4752560"/>
            <a:chOff x="718213" y="1130300"/>
            <a:chExt cx="10800688" cy="4752560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8BFFDAAA-483F-4642-B5CF-C2A743C4BE0E}"/>
                </a:ext>
              </a:extLst>
            </p:cNvPr>
            <p:cNvSpPr/>
            <p:nvPr/>
          </p:nvSpPr>
          <p:spPr>
            <a:xfrm>
              <a:off x="2943096" y="4979398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A6457CD-5B3A-4F93-A3D3-2241F118D841}"/>
                </a:ext>
              </a:extLst>
            </p:cNvPr>
            <p:cNvSpPr txBox="1"/>
            <p:nvPr/>
          </p:nvSpPr>
          <p:spPr>
            <a:xfrm>
              <a:off x="3171523" y="5083315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界面设计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0442C07-DBDE-43A9-90A4-6F2081E2C51E}"/>
                </a:ext>
              </a:extLst>
            </p:cNvPr>
            <p:cNvSpPr txBox="1"/>
            <p:nvPr/>
          </p:nvSpPr>
          <p:spPr>
            <a:xfrm>
              <a:off x="3171524" y="5452647"/>
              <a:ext cx="3631110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>
                  <a:solidFill>
                    <a:schemeClr val="accent2"/>
                  </a:solidFill>
                </a:rPr>
                <a:t>车圣琳、王振艺、张宝清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34779701-4243-4DD2-B3EB-D562E733C97C}"/>
                </a:ext>
              </a:extLst>
            </p:cNvPr>
            <p:cNvSpPr/>
            <p:nvPr/>
          </p:nvSpPr>
          <p:spPr>
            <a:xfrm>
              <a:off x="7477370" y="4979398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F1762B-4D70-4E37-A05F-AD936C96185E}"/>
                </a:ext>
              </a:extLst>
            </p:cNvPr>
            <p:cNvSpPr txBox="1"/>
            <p:nvPr/>
          </p:nvSpPr>
          <p:spPr>
            <a:xfrm>
              <a:off x="7705798" y="5452647"/>
              <a:ext cx="3631110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400" dirty="0">
                  <a:solidFill>
                    <a:schemeClr val="accent4"/>
                  </a:solidFill>
                </a:rPr>
                <a:t>车圣琳、张宝清、王振艺、吴思妍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84ADEDC-ED9F-4487-94C0-D7C1A8649B69}"/>
                </a:ext>
              </a:extLst>
            </p:cNvPr>
            <p:cNvSpPr/>
            <p:nvPr/>
          </p:nvSpPr>
          <p:spPr>
            <a:xfrm>
              <a:off x="2943096" y="3843665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9B47451-9E75-422C-83C7-EE8E536B6AA7}"/>
                </a:ext>
              </a:extLst>
            </p:cNvPr>
            <p:cNvSpPr txBox="1"/>
            <p:nvPr/>
          </p:nvSpPr>
          <p:spPr>
            <a:xfrm>
              <a:off x="3171523" y="3947582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编写报告、</a:t>
              </a:r>
              <a:r>
                <a:rPr lang="en-US" altLang="zh-CN" sz="1600" b="1" dirty="0">
                  <a:solidFill>
                    <a:schemeClr val="accent1"/>
                  </a:solidFill>
                </a:rPr>
                <a:t>ppt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9C78310-E17A-4EDD-AC31-09163E0FDF83}"/>
                </a:ext>
              </a:extLst>
            </p:cNvPr>
            <p:cNvSpPr txBox="1"/>
            <p:nvPr/>
          </p:nvSpPr>
          <p:spPr>
            <a:xfrm>
              <a:off x="3171524" y="4316914"/>
              <a:ext cx="3631110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>
                  <a:solidFill>
                    <a:schemeClr val="accent1"/>
                  </a:solidFill>
                </a:rPr>
                <a:t>车圣琳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E0AD232-6FEE-46F4-9372-B26FC6BFFD9E}"/>
                </a:ext>
              </a:extLst>
            </p:cNvPr>
            <p:cNvSpPr/>
            <p:nvPr/>
          </p:nvSpPr>
          <p:spPr>
            <a:xfrm>
              <a:off x="7477370" y="3843665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801F83-61FD-4BD6-9D96-50003B74EAF8}"/>
                </a:ext>
              </a:extLst>
            </p:cNvPr>
            <p:cNvSpPr txBox="1"/>
            <p:nvPr/>
          </p:nvSpPr>
          <p:spPr>
            <a:xfrm>
              <a:off x="7705797" y="3947582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6"/>
                  </a:solidFill>
                </a:rPr>
                <a:t>架构设计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B38ED9-3379-40CC-B9A3-E9523C4EA34F}"/>
                </a:ext>
              </a:extLst>
            </p:cNvPr>
            <p:cNvSpPr txBox="1"/>
            <p:nvPr/>
          </p:nvSpPr>
          <p:spPr>
            <a:xfrm>
              <a:off x="7705798" y="4316914"/>
              <a:ext cx="3631110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>
                  <a:solidFill>
                    <a:schemeClr val="accent6"/>
                  </a:solidFill>
                </a:rPr>
                <a:t>车圣琳、吴思妍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4AB19A-2F9F-4271-BD6E-0E4A19FE1869}"/>
                </a:ext>
              </a:extLst>
            </p:cNvPr>
            <p:cNvSpPr txBox="1"/>
            <p:nvPr/>
          </p:nvSpPr>
          <p:spPr>
            <a:xfrm>
              <a:off x="718213" y="1130300"/>
              <a:ext cx="51618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3E2F2D-F999-44DC-A157-1292C8FC3862}"/>
                </a:ext>
              </a:extLst>
            </p:cNvPr>
            <p:cNvSpPr txBox="1"/>
            <p:nvPr/>
          </p:nvSpPr>
          <p:spPr>
            <a:xfrm>
              <a:off x="784909" y="2570466"/>
              <a:ext cx="5495241" cy="39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800" dirty="0"/>
                <a:t>一个项目的完美完成需要一个团队的良好协作</a:t>
              </a:r>
            </a:p>
          </p:txBody>
        </p:sp>
        <p:sp>
          <p:nvSpPr>
            <p:cNvPr id="21" name="圆角矩形 1">
              <a:extLst>
                <a:ext uri="{FF2B5EF4-FFF2-40B4-BE49-F238E27FC236}">
                  <a16:creationId xmlns:a16="http://schemas.microsoft.com/office/drawing/2014/main" id="{238B6B66-5211-C427-E289-BDED8A75F979}"/>
                </a:ext>
              </a:extLst>
            </p:cNvPr>
            <p:cNvSpPr/>
            <p:nvPr/>
          </p:nvSpPr>
          <p:spPr>
            <a:xfrm>
              <a:off x="2943097" y="4979398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E3FE279-8A52-7469-2BBA-8B301F375BE0}"/>
                </a:ext>
              </a:extLst>
            </p:cNvPr>
            <p:cNvSpPr txBox="1"/>
            <p:nvPr/>
          </p:nvSpPr>
          <p:spPr>
            <a:xfrm>
              <a:off x="3171522" y="5061753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界面设计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3600A9-05C9-CD6A-FB5D-DA4C7C042BFF}"/>
                </a:ext>
              </a:extLst>
            </p:cNvPr>
            <p:cNvSpPr txBox="1"/>
            <p:nvPr/>
          </p:nvSpPr>
          <p:spPr>
            <a:xfrm>
              <a:off x="3171525" y="5452647"/>
              <a:ext cx="3631110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400" dirty="0">
                  <a:solidFill>
                    <a:schemeClr val="accent2"/>
                  </a:solidFill>
                </a:rPr>
                <a:t>车圣琳、王振艺、张宝清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C21F08-F5D2-0DC7-0BDC-586AE90C5874}"/>
                </a:ext>
              </a:extLst>
            </p:cNvPr>
            <p:cNvSpPr txBox="1"/>
            <p:nvPr/>
          </p:nvSpPr>
          <p:spPr>
            <a:xfrm>
              <a:off x="7705797" y="5083315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accent4"/>
                  </a:solidFill>
                </a:rPr>
                <a:t>算法</a:t>
              </a:r>
            </a:p>
          </p:txBody>
        </p:sp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7C639FB7-0A20-4D93-9503-8C1D0E4603F0}"/>
                </a:ext>
              </a:extLst>
            </p:cNvPr>
            <p:cNvSpPr/>
            <p:nvPr/>
          </p:nvSpPr>
          <p:spPr>
            <a:xfrm>
              <a:off x="2943097" y="3843665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5B966D-C3FC-A24F-EF60-438AB3AA7C4C}"/>
                </a:ext>
              </a:extLst>
            </p:cNvPr>
            <p:cNvSpPr txBox="1"/>
            <p:nvPr/>
          </p:nvSpPr>
          <p:spPr>
            <a:xfrm>
              <a:off x="3171524" y="3947582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accent1"/>
                  </a:solidFill>
                </a:rPr>
                <a:t>编写报告、</a:t>
              </a:r>
              <a:r>
                <a:rPr lang="en-US" altLang="zh-CN" b="1" dirty="0">
                  <a:solidFill>
                    <a:schemeClr val="accent1"/>
                  </a:solidFill>
                </a:rPr>
                <a:t>ppt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78F92D-475B-39EC-259B-2F4CF89631F6}"/>
                </a:ext>
              </a:extLst>
            </p:cNvPr>
            <p:cNvSpPr txBox="1"/>
            <p:nvPr/>
          </p:nvSpPr>
          <p:spPr>
            <a:xfrm>
              <a:off x="3171524" y="4369872"/>
              <a:ext cx="3631110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400" dirty="0">
                  <a:solidFill>
                    <a:schemeClr val="accent1"/>
                  </a:solidFill>
                </a:rPr>
                <a:t>车圣琳</a:t>
              </a:r>
            </a:p>
          </p:txBody>
        </p:sp>
        <p:sp>
          <p:nvSpPr>
            <p:cNvPr id="28" name="圆角矩形 10">
              <a:extLst>
                <a:ext uri="{FF2B5EF4-FFF2-40B4-BE49-F238E27FC236}">
                  <a16:creationId xmlns:a16="http://schemas.microsoft.com/office/drawing/2014/main" id="{7BC0941C-0859-BA48-1D72-479E45583954}"/>
                </a:ext>
              </a:extLst>
            </p:cNvPr>
            <p:cNvSpPr/>
            <p:nvPr/>
          </p:nvSpPr>
          <p:spPr>
            <a:xfrm>
              <a:off x="7477371" y="3843665"/>
              <a:ext cx="4041530" cy="903462"/>
            </a:xfrm>
            <a:prstGeom prst="roundRect">
              <a:avLst>
                <a:gd name="adj" fmla="val 74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EBCA0F8-B846-8069-9556-272DAD6E47D1}"/>
                </a:ext>
              </a:extLst>
            </p:cNvPr>
            <p:cNvSpPr txBox="1"/>
            <p:nvPr/>
          </p:nvSpPr>
          <p:spPr>
            <a:xfrm>
              <a:off x="7705798" y="3947582"/>
              <a:ext cx="2000863" cy="36933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accent6"/>
                  </a:solidFill>
                </a:rPr>
                <a:t>架构设计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B71092-F0F9-9482-0C15-8F042EB15C6F}"/>
                </a:ext>
              </a:extLst>
            </p:cNvPr>
            <p:cNvSpPr txBox="1"/>
            <p:nvPr/>
          </p:nvSpPr>
          <p:spPr>
            <a:xfrm>
              <a:off x="7705799" y="4316914"/>
              <a:ext cx="3631110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400" dirty="0">
                  <a:solidFill>
                    <a:schemeClr val="accent6"/>
                  </a:solidFill>
                </a:rPr>
                <a:t>车圣琳、吴思妍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18213" y="664701"/>
            <a:ext cx="10858500" cy="1028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分工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1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2400" y="221430"/>
            <a:ext cx="8228800" cy="17902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项目介绍</a:t>
            </a:r>
            <a:endParaRPr lang="en-US" sz="4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>
          <a:xfrm>
            <a:off x="1612430" y="2180498"/>
            <a:ext cx="6166320" cy="4074252"/>
          </a:xfrm>
        </p:spPr>
        <p:txBody>
          <a:bodyPr wrap="square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打砖块游戏是一款经典的游戏，玩家通过控制一个挡板来反弹一个球，目标是击中屏幕上的砖块并消除它们。本游戏将提供一个简单的打砖块游戏体验，极易上手，趣味性强，让玩家可以在游戏中享受消除砖块的乐趣。该游戏由</a:t>
            </a:r>
            <a:r>
              <a:rPr lang="en-US" altLang="zh-CN" dirty="0"/>
              <a:t>Java</a:t>
            </a:r>
            <a:r>
              <a:rPr lang="zh-CN" altLang="en-US" dirty="0"/>
              <a:t>编写，有可更换小球和挡板颜色，更换小球移动速度的功能。创立初衷是在熟悉参与开源软件开发的流程以及锻炼</a:t>
            </a:r>
            <a:r>
              <a:rPr lang="en-US" altLang="zh-CN" dirty="0"/>
              <a:t>Java</a:t>
            </a:r>
            <a:r>
              <a:rPr lang="zh-CN" altLang="en-US" dirty="0"/>
              <a:t>编写能力。</a:t>
            </a:r>
          </a:p>
          <a:p>
            <a:pPr lvl="0"/>
            <a:endParaRPr lang="zh-CN" altLang="en-US" sz="18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8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470" y="852620"/>
            <a:ext cx="6652730" cy="131908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开发思路</a:t>
            </a:r>
            <a:endParaRPr lang="en-US" sz="4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>
          <a:xfrm>
            <a:off x="1818170" y="2406650"/>
            <a:ext cx="6013450" cy="3898900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写出游戏所需要的游戏元素，如小球、砖块等。然后再增加打砖块游戏的功能，比如如何开始游戏、选择小球的颜色、选择小球移动速度、游戏的暂停和继续等功能。在想到这些功能之后就是如何实现这些功能，尤其是关于游戏成功和游戏失败的逻辑和球碰撞的逻辑，都是需要单独一个模块去编写。在挡板的移动编写中也是需要注意它与键盘的操作要相连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1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5270" y="-544380"/>
            <a:ext cx="7142950" cy="248748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许可证</a:t>
            </a:r>
            <a:endParaRPr lang="en-US" sz="4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>
          <a:xfrm>
            <a:off x="1594650" y="2363649"/>
            <a:ext cx="5168100" cy="3846651"/>
          </a:xfrm>
        </p:spPr>
        <p:txBody>
          <a:bodyPr wrap="square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本项目选择</a:t>
            </a:r>
            <a:r>
              <a:rPr lang="en-US" altLang="zh-CN" dirty="0"/>
              <a:t>Apache License 2.0。一种宽松的许可，其主要条件要求保留版权和许可声明。贡献者提供专利权的明确授予。许可作品、修改作品和更大的作品可能以不同的条款分发，并且没有源代码。更利用项目的传播与发展。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8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790" y="968190"/>
            <a:ext cx="6022810" cy="124161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目前功能实现</a:t>
            </a:r>
            <a:endParaRPr lang="en-US" sz="4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>
          <a:xfrm>
            <a:off x="2091220" y="2846249"/>
            <a:ext cx="5941530" cy="2690951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“开始游戏”按键</a:t>
            </a:r>
            <a:endParaRPr lang="en-US" altLang="zh-CN" dirty="0"/>
          </a:p>
          <a:p>
            <a:pPr lvl="0"/>
            <a:r>
              <a:rPr lang="zh-CN" altLang="en-US" dirty="0"/>
              <a:t>通过挡板反弹小球</a:t>
            </a:r>
            <a:endParaRPr lang="en-US" altLang="zh-CN" dirty="0"/>
          </a:p>
          <a:p>
            <a:pPr lvl="0"/>
            <a:r>
              <a:rPr lang="zh-CN" altLang="en-US" dirty="0"/>
              <a:t>选择小球的颜色</a:t>
            </a:r>
            <a:endParaRPr lang="en-US" altLang="zh-CN" dirty="0"/>
          </a:p>
          <a:p>
            <a:pPr lvl="0"/>
            <a:r>
              <a:rPr lang="zh-CN" altLang="en-US" dirty="0"/>
              <a:t>选择小球移动速度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C23527-FF2B-9285-B2EF-D0D49348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0" y="207755"/>
            <a:ext cx="5882277" cy="3733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F2DC4E-709E-EFE5-94B8-8E2F74A32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9" y="2926273"/>
            <a:ext cx="5381661" cy="38440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16FB90-63A2-0731-AA7A-E68827EB0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73" y="1349322"/>
            <a:ext cx="5679047" cy="40667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270382-9D65-81F1-CBC5-FB6127263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93" y="419027"/>
            <a:ext cx="5792955" cy="4158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5ECA76-559E-BDB4-AB5F-94C17E8DE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09" y="2293041"/>
            <a:ext cx="6121933" cy="4394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67B5D0-3FCF-51C2-5774-7A071F331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73" y="1317852"/>
            <a:ext cx="5792956" cy="4158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0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ṣliḓé"/>
          <p:cNvGrpSpPr/>
          <p:nvPr/>
        </p:nvGrpSpPr>
        <p:grpSpPr>
          <a:xfrm>
            <a:off x="820058" y="1130300"/>
            <a:ext cx="10698842" cy="5431546"/>
            <a:chOff x="820058" y="1130300"/>
            <a:chExt cx="10698842" cy="5431546"/>
          </a:xfrm>
        </p:grpSpPr>
        <p:cxnSp>
          <p:nvCxnSpPr>
            <p:cNvPr id="3" name="íSḷíďê"/>
            <p:cNvCxnSpPr/>
            <p:nvPr/>
          </p:nvCxnSpPr>
          <p:spPr>
            <a:xfrm>
              <a:off x="820058" y="3160768"/>
              <a:ext cx="0" cy="61867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bevel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îṡliďê"/>
            <p:cNvSpPr txBox="1"/>
            <p:nvPr/>
          </p:nvSpPr>
          <p:spPr>
            <a:xfrm>
              <a:off x="1020418" y="3103200"/>
              <a:ext cx="4955722" cy="55398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/>
                <a:t>关卡</a:t>
              </a:r>
            </a:p>
          </p:txBody>
        </p:sp>
        <p:sp>
          <p:nvSpPr>
            <p:cNvPr id="6" name="íşḷiďe"/>
            <p:cNvSpPr txBox="1"/>
            <p:nvPr/>
          </p:nvSpPr>
          <p:spPr>
            <a:xfrm>
              <a:off x="943428" y="3530100"/>
              <a:ext cx="4909343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200" dirty="0"/>
            </a:p>
          </p:txBody>
        </p:sp>
        <p:cxnSp>
          <p:nvCxnSpPr>
            <p:cNvPr id="9" name="îṩ1íḋe"/>
            <p:cNvCxnSpPr/>
            <p:nvPr/>
          </p:nvCxnSpPr>
          <p:spPr>
            <a:xfrm>
              <a:off x="820058" y="4290536"/>
              <a:ext cx="0" cy="61867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ïṡļîdé"/>
            <p:cNvSpPr txBox="1"/>
            <p:nvPr/>
          </p:nvSpPr>
          <p:spPr>
            <a:xfrm>
              <a:off x="1020418" y="4046400"/>
              <a:ext cx="5339446" cy="776764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/>
                <a:t>暂停和继续游戏菜单</a:t>
              </a:r>
            </a:p>
          </p:txBody>
        </p:sp>
        <p:cxnSp>
          <p:nvCxnSpPr>
            <p:cNvPr id="21" name="îṧḷíďê"/>
            <p:cNvCxnSpPr/>
            <p:nvPr/>
          </p:nvCxnSpPr>
          <p:spPr>
            <a:xfrm>
              <a:off x="820058" y="5420303"/>
              <a:ext cx="0" cy="61867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bevel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ïSľîḋe"/>
            <p:cNvSpPr txBox="1"/>
            <p:nvPr/>
          </p:nvSpPr>
          <p:spPr>
            <a:xfrm>
              <a:off x="1020418" y="5337217"/>
              <a:ext cx="5192488" cy="529647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/>
                <a:t>音效的嵌入</a:t>
              </a:r>
            </a:p>
          </p:txBody>
        </p:sp>
        <p:sp>
          <p:nvSpPr>
            <p:cNvPr id="23" name="ïşḻïďe"/>
            <p:cNvSpPr txBox="1"/>
            <p:nvPr/>
          </p:nvSpPr>
          <p:spPr>
            <a:xfrm>
              <a:off x="1013393" y="6134100"/>
              <a:ext cx="4909343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/>
                <a:t>……..</a:t>
              </a:r>
              <a:endParaRPr lang="zh-CN" altLang="en-US" sz="2000" b="1" dirty="0"/>
            </a:p>
          </p:txBody>
        </p:sp>
        <p:grpSp>
          <p:nvGrpSpPr>
            <p:cNvPr id="31" name="îśḷidê"/>
            <p:cNvGrpSpPr/>
            <p:nvPr/>
          </p:nvGrpSpPr>
          <p:grpSpPr>
            <a:xfrm>
              <a:off x="6179454" y="1130300"/>
              <a:ext cx="5339446" cy="5003800"/>
              <a:chOff x="6179454" y="1130300"/>
              <a:chExt cx="5339446" cy="5344636"/>
            </a:xfrm>
          </p:grpSpPr>
          <p:sp>
            <p:nvSpPr>
              <p:cNvPr id="28" name="ïṧľíḍê"/>
              <p:cNvSpPr/>
              <p:nvPr/>
            </p:nvSpPr>
            <p:spPr>
              <a:xfrm>
                <a:off x="6179454" y="1130300"/>
                <a:ext cx="5339446" cy="1714500"/>
              </a:xfrm>
              <a:prstGeom prst="rect">
                <a:avLst/>
              </a:prstGeom>
              <a:blipFill rotWithShape="0">
                <a:blip r:embed="rId3"/>
                <a:srcRect/>
                <a:stretch>
                  <a:fillRect t="-53700" b="-53700"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íslïďê"/>
              <p:cNvSpPr/>
              <p:nvPr/>
            </p:nvSpPr>
            <p:spPr>
              <a:xfrm>
                <a:off x="6179454" y="2945368"/>
                <a:ext cx="5339446" cy="1714500"/>
              </a:xfrm>
              <a:prstGeom prst="rect">
                <a:avLst/>
              </a:prstGeom>
              <a:blipFill rotWithShape="0">
                <a:blip r:embed="rId4"/>
                <a:srcRect/>
                <a:stretch>
                  <a:fillRect t="-53830" b="-53830"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íş1ïďè"/>
              <p:cNvSpPr/>
              <p:nvPr/>
            </p:nvSpPr>
            <p:spPr>
              <a:xfrm>
                <a:off x="6179454" y="4760436"/>
                <a:ext cx="5339446" cy="1714500"/>
              </a:xfrm>
              <a:prstGeom prst="rect">
                <a:avLst/>
              </a:prstGeom>
              <a:blipFill rotWithShape="0">
                <a:blip r:embed="rId5"/>
                <a:srcRect/>
                <a:stretch>
                  <a:fillRect t="-144440" b="-144440"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93486" y="475734"/>
            <a:ext cx="10858500" cy="1028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4800" dirty="0"/>
              <a:t>后续开发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25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7191" y="1050686"/>
            <a:ext cx="7570066" cy="2734915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请老师批评指正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43395" y="4351352"/>
            <a:ext cx="1833478" cy="686061"/>
          </a:xfrm>
        </p:spPr>
        <p:txBody>
          <a:bodyPr wrap="square">
            <a:normAutofit/>
          </a:bodyPr>
          <a:lstStyle/>
          <a:p>
            <a:pPr lvl="0"/>
            <a:r>
              <a:rPr lang="en-US" sz="1600" dirty="0"/>
              <a:t>2024.6.29.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084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0101_Outline/20240101/images_object_4001_5000/356665ec-f0cb-4e62-a1db-447d95c1f1c1-4.source.default.zh-Hans.jpg"/>
  <p:tag name="OFFICEPLUS.THEME" val="New_Batches_0101_Outline/20240101/images_object_4001_5000/356665ec-f0cb-4e62-a1db-447d95c1f1c1-4.source.default.zh-Hans-9.pptx"/>
  <p:tag name="OFFICEPLUS.OUTLINE" val="863523"/>
  <p:tag name="OFFICEPLUS.OUTLINEEXTERNAL" val="3e9c58a9-032b-4d65-e956-a560a3ca65b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73c87b40-6ab9-4633-bb2c-482e313ba9ff.pptx"/>
  <p:tag name="OFFICEPLUS.TAG" val="9e4641ec-8dc6-4050-900b-dadf5fdb9e4c"/>
  <p:tag name="OFFICEPLUS.OUTLINECONTENT" val="241824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69290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69290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69290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69290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01bb9b3-f01a-4ceb-9606-5a5905b776ef.pptx"/>
  <p:tag name="OFFICEPLUS.TAG" val="9e4641ec-8dc6-4050-900b-dadf5fdb9e4c"/>
  <p:tag name="OFFICEPLUS.OUTLINECONTENT" val="241824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217F"/>
      </a:accent1>
      <a:accent2>
        <a:srgbClr val="0019A3"/>
      </a:accent2>
      <a:accent3>
        <a:srgbClr val="900E69"/>
      </a:accent3>
      <a:accent4>
        <a:srgbClr val="750050"/>
      </a:accent4>
      <a:accent5>
        <a:srgbClr val="003EF4"/>
      </a:accent5>
      <a:accent6>
        <a:srgbClr val="2662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346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-apple-system</vt:lpstr>
      <vt:lpstr>等线</vt:lpstr>
      <vt:lpstr>Arial</vt:lpstr>
      <vt:lpstr>Designed by OfficePLUS</vt:lpstr>
      <vt:lpstr>开源项目建设报告</vt:lpstr>
      <vt:lpstr>分工</vt:lpstr>
      <vt:lpstr>项目介绍</vt:lpstr>
      <vt:lpstr>开发思路</vt:lpstr>
      <vt:lpstr>许可证</vt:lpstr>
      <vt:lpstr>目前功能实现</vt:lpstr>
      <vt:lpstr>后续开发</vt:lpstr>
      <vt:lpstr>请老师批评指正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圣琳 车</cp:lastModifiedBy>
  <cp:revision>5</cp:revision>
  <dcterms:created xsi:type="dcterms:W3CDTF">2023-07-20T03:04:31Z</dcterms:created>
  <dcterms:modified xsi:type="dcterms:W3CDTF">2024-06-27T17:53:05Z</dcterms:modified>
</cp:coreProperties>
</file>