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CO2 Emissions Prediction in Canada using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Supervised Machine Learning Project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supervised ML project uses Regression to predict CO2 emissions in Canada.</a:t>
            </a:r>
          </a:p>
          <a:p>
            <a:r>
              <a:t>• Performed data analysis and visualization.</a:t>
            </a:r>
          </a:p>
          <a:p>
            <a:r>
              <a:t>• Trained multiple regression models.</a:t>
            </a:r>
          </a:p>
          <a:p>
            <a:r>
              <a:t>• Selected best performing model for prediction.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Handling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Imported libraries: pandas, numpy, seaborn, matplotlib, missingno.</a:t>
            </a:r>
          </a:p>
          <a:p>
            <a:r>
              <a:t>• Checked for duplicates and missing values.</a:t>
            </a:r>
          </a:p>
          <a:p>
            <a:r>
              <a:t>• Used pairplots, boxplots, and heatmaps to explore data.</a:t>
            </a:r>
          </a:p>
          <a:p>
            <a:r>
              <a:t>• Dropped highly correlated features.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Encoded categorical features using pd.get_dummies().</a:t>
            </a:r>
          </a:p>
          <a:p>
            <a:r>
              <a:t>• Removed duplicates.</a:t>
            </a:r>
          </a:p>
          <a:p>
            <a:r>
              <a:t>• Final dataset was cleaned and ready for modeling.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Regression 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Linear Regression</a:t>
            </a:r>
          </a:p>
          <a:p>
            <a:r>
              <a:t>• Ridge Regression (L2 Regularization)</a:t>
            </a:r>
          </a:p>
          <a:p>
            <a:r>
              <a:t>• Lasso Regression (L1 Regularization)</a:t>
            </a:r>
          </a:p>
          <a:p>
            <a:r>
              <a:t>• ElasticNet Regression (L1 + L2 Regularization)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Models evaluated using Mean Squared Error and R-squared score.</a:t>
            </a:r>
          </a:p>
          <a:p>
            <a:r>
              <a:t>• GradientBoosting (gdabpipe) performed best:</a:t>
            </a:r>
          </a:p>
          <a:p>
            <a:r>
              <a:t>    - R² Score: 0.995</a:t>
            </a:r>
          </a:p>
          <a:p>
            <a:r>
              <a:t>    - MSE: 17.36</a:t>
            </a:r>
          </a:p>
          <a:p>
            <a:r>
              <a:t>• Cross-validation and further model tuning recommended.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 &amp;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3.8</a:t>
            </a:r>
          </a:p>
          <a:p>
            <a:r>
              <a:t>• Required libraries: pandas, numpy, seaborn, matplotlib, missingno</a:t>
            </a:r>
          </a:p>
          <a:p>
            <a:r>
              <a:t>• Steps:</a:t>
            </a:r>
          </a:p>
          <a:p>
            <a:r>
              <a:t>    1. Download the repository</a:t>
            </a:r>
          </a:p>
          <a:p>
            <a:r>
              <a:t>    2. Install libraries</a:t>
            </a:r>
          </a:p>
          <a:p>
            <a:r>
              <a:t>    3. Run the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Cleaned and visualized CO2 dataset.</a:t>
            </a:r>
          </a:p>
          <a:p>
            <a:r>
              <a:t>• Encoded features and trained multiple regression models.</a:t>
            </a:r>
          </a:p>
          <a:p>
            <a:r>
              <a:t>• GradientBoosting yielded best results.</a:t>
            </a:r>
          </a:p>
          <a:p>
            <a:r>
              <a:t>• Future work: more data, feature engineering, advanced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