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8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54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9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4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ANZ-VirtualExperiencePrograms-Forage-Task1/ANZTransactionDataAnalysi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93D8B070-7041-9A77-0B53-938EED058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89" r="1896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7BB457BD-1F18-4E2F-91E3-25660A6A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hlinkClick r:id="rId3"/>
              </a:rPr>
              <a:t>ANZ - Virtual Experience Programs - Forage - Task 1 Exploratory Data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D99B6CC-EAE9-48FF-9745-49C2E3A9F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AU" dirty="0"/>
              <a:t>- Biswabal Gurung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14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Rectangle 12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2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5" name="Rectangle 13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slide2" descr="ANZ Transaction Data Analysis">
            <a:extLst>
              <a:ext uri="{FF2B5EF4-FFF2-40B4-BE49-F238E27FC236}">
                <a16:creationId xmlns:a16="http://schemas.microsoft.com/office/drawing/2014/main" id="{56BC2B63-651E-4678-8CE5-F1A4CD9F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389229"/>
            <a:ext cx="9941259" cy="40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4463-DFA8-1522-E5AE-E2976283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8388"/>
            <a:ext cx="8596668" cy="1320800"/>
          </a:xfrm>
        </p:spPr>
        <p:txBody>
          <a:bodyPr/>
          <a:lstStyle/>
          <a:p>
            <a:r>
              <a:rPr lang="en-AU" dirty="0"/>
              <a:t>Summary of Findings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F7A384-E4AC-5C8A-CF2C-865C8C53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95753"/>
            <a:ext cx="8832427" cy="5387927"/>
          </a:xfrm>
        </p:spPr>
        <p:txBody>
          <a:bodyPr>
            <a:normAutofit/>
          </a:bodyPr>
          <a:lstStyle/>
          <a:p>
            <a:pPr algn="just"/>
            <a:r>
              <a:rPr lang="en-AU" sz="2000" dirty="0"/>
              <a:t>Most transaction happens to be on Friday and purchase is the most common type of transaction.</a:t>
            </a:r>
          </a:p>
          <a:p>
            <a:pPr algn="just"/>
            <a:r>
              <a:rPr lang="en-AU" sz="2000" dirty="0"/>
              <a:t>Customer prefers to purchase more on Saturdays and Fridays, especially female customers.</a:t>
            </a:r>
          </a:p>
          <a:p>
            <a:pPr algn="just"/>
            <a:r>
              <a:rPr lang="en-AU" sz="2000" dirty="0"/>
              <a:t>Transaction volumes are high between 9 am till noon.</a:t>
            </a:r>
          </a:p>
          <a:p>
            <a:pPr algn="just"/>
            <a:r>
              <a:rPr lang="en-AU" sz="2000" dirty="0"/>
              <a:t>Salaries are credited only during Weekdays and compared to other types of transaction the average transaction amount for salaries is highest.</a:t>
            </a:r>
          </a:p>
          <a:p>
            <a:pPr algn="just"/>
            <a:r>
              <a:rPr lang="en-AU" sz="2000" dirty="0"/>
              <a:t>Customer between 31-40 years of age tends to have higher income but they also spends more, whereas customer over 60 years has less income and spends less.</a:t>
            </a:r>
          </a:p>
          <a:p>
            <a:pPr algn="just"/>
            <a:r>
              <a:rPr lang="en-AU" sz="2000" dirty="0"/>
              <a:t>The average spending of customers is likely to fall as they grow over 40 years of age.</a:t>
            </a:r>
          </a:p>
          <a:p>
            <a:pPr algn="just"/>
            <a:r>
              <a:rPr lang="en-AU" sz="2000" dirty="0"/>
              <a:t>NSW, Queensland and Victoria hosts some of the top merchants with highest amount of sale.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999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ANZ - Virtual Experience Programs - Forage - Task 1 Exploratory Data Analysis</vt:lpstr>
      <vt:lpstr>PowerPoint Presentation</vt:lpstr>
      <vt:lpstr>Summary of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- Virtual Experience Programs - Forage - Task 1 Exploratory Data Analysis</dc:title>
  <dc:creator/>
  <cp:lastModifiedBy>Biswabal Gurung</cp:lastModifiedBy>
  <cp:revision>3</cp:revision>
  <dcterms:created xsi:type="dcterms:W3CDTF">2022-08-02T14:11:40Z</dcterms:created>
  <dcterms:modified xsi:type="dcterms:W3CDTF">2022-08-06T17:31:13Z</dcterms:modified>
</cp:coreProperties>
</file>