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4" r:id="rId8"/>
    <p:sldId id="260" r:id="rId9"/>
    <p:sldId id="265" r:id="rId10"/>
    <p:sldId id="263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9"/>
    <p:restoredTop sz="94670"/>
  </p:normalViewPr>
  <p:slideViewPr>
    <p:cSldViewPr snapToGrid="0">
      <p:cViewPr varScale="1">
        <p:scale>
          <a:sx n="85" d="100"/>
          <a:sy n="85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0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2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0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9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7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7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0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4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7" descr="Holographic neon on a shiny background">
            <a:extLst>
              <a:ext uri="{FF2B5EF4-FFF2-40B4-BE49-F238E27FC236}">
                <a16:creationId xmlns:a16="http://schemas.microsoft.com/office/drawing/2014/main" id="{BB618905-A3DC-11D3-5332-BF6707B7FD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26" r="-1" b="-1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DFF99-8F05-050D-95F5-43A10041C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1828800"/>
            <a:ext cx="4958128" cy="2209800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Inventory Management System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CADC-2D1D-3F5D-E6D6-BD60EF65C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191001"/>
            <a:ext cx="4958128" cy="1120477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Wongpiwat Sa Ngiam – 2883857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Uday Shankar Boddupalli - 2868122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Biswadeep Mazumder. - 2860920</a:t>
            </a:r>
          </a:p>
        </p:txBody>
      </p:sp>
    </p:spTree>
    <p:extLst>
      <p:ext uri="{BB962C8B-B14F-4D97-AF65-F5344CB8AC3E}">
        <p14:creationId xmlns:p14="http://schemas.microsoft.com/office/powerpoint/2010/main" val="356158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4D10-1B24-AA8F-8178-6DE16573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75" y="1225899"/>
            <a:ext cx="11063235" cy="4180114"/>
          </a:xfrm>
        </p:spPr>
        <p:txBody>
          <a:bodyPr>
            <a:norm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8792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B2FD5-FEAA-7C1B-2C8A-FD4D09F58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6134-5CAC-897D-F93C-790295A8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75" y="1225899"/>
            <a:ext cx="3758083" cy="1718268"/>
          </a:xfrm>
        </p:spPr>
        <p:txBody>
          <a:bodyPr>
            <a:normAutofit/>
          </a:bodyPr>
          <a:lstStyle/>
          <a:p>
            <a:r>
              <a:rPr lang="en-US" dirty="0"/>
              <a:t>Future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DB85A-7892-C091-6D5A-32526F50D6CC}"/>
              </a:ext>
            </a:extLst>
          </p:cNvPr>
          <p:cNvSpPr txBox="1"/>
          <p:nvPr/>
        </p:nvSpPr>
        <p:spPr>
          <a:xfrm>
            <a:off x="1153435" y="3125038"/>
            <a:ext cx="588041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Sales System Integration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AI-Driven Features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Enhanced Reporting and Analytics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FB0A-69F7-E6B7-C620-490E95D81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9752-0E59-C04B-D787-680BD314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75" y="1225899"/>
            <a:ext cx="11063235" cy="4180114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	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8406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EBB4-E9A9-5BB6-234B-EA294CCA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7669-BF71-DF32-1BD7-C311E49B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1"/>
            <a:ext cx="10515600" cy="39087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kern="100" dirty="0"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Inventory Management System</a:t>
            </a:r>
            <a:r>
              <a:rPr lang="en-US" sz="1800" kern="100" dirty="0"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is a </a:t>
            </a:r>
            <a:r>
              <a:rPr lang="en-US" sz="1800" b="1" kern="100" dirty="0"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cloud-based web application</a:t>
            </a:r>
            <a:r>
              <a:rPr lang="en-US" sz="1800" kern="100" dirty="0"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tailored for small to medium-sized businesses to efficiently manage their inventory. </a:t>
            </a:r>
          </a:p>
          <a:p>
            <a:pPr marL="0" indent="0" algn="ctr">
              <a:buNone/>
            </a:pPr>
            <a:endParaRPr lang="en-US" sz="1800" kern="100" dirty="0">
              <a:latin typeface="Andale Mono" panose="020B05090000000000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kern="100" dirty="0">
              <a:effectLst/>
              <a:latin typeface="Andale Mono" panose="020B05090000000000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kern="100" dirty="0"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It simplifies </a:t>
            </a:r>
            <a:r>
              <a:rPr lang="en-US" sz="1800" b="1" kern="100" dirty="0"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inventory tracking</a:t>
            </a:r>
            <a:r>
              <a:rPr lang="en-US" sz="1800" kern="100" dirty="0"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order processing</a:t>
            </a:r>
            <a:r>
              <a:rPr lang="en-US" sz="1800" kern="100" dirty="0"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b="1" kern="100" dirty="0"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supplier management</a:t>
            </a:r>
            <a:r>
              <a:rPr lang="en-US" sz="1800" kern="100" dirty="0"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while providing actionable insights through data visualization.</a:t>
            </a:r>
          </a:p>
          <a:p>
            <a:pPr marL="0" indent="0" algn="ctr">
              <a:buNone/>
            </a:pPr>
            <a:endParaRPr lang="en-US" sz="1800" kern="100" dirty="0">
              <a:latin typeface="Andale Mono" panose="020B05090000000000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kern="100" dirty="0">
              <a:effectLst/>
              <a:latin typeface="Andale Mono" panose="020B05090000000000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1" i="1" kern="100" dirty="0"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Project Link: </a:t>
            </a:r>
            <a:r>
              <a:rPr lang="en-US" sz="1800" kern="100" dirty="0"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800" kern="100" dirty="0" err="1"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github.com</a:t>
            </a:r>
            <a:r>
              <a:rPr lang="en-US" sz="1800" kern="100" dirty="0"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BiswadeepMazumder</a:t>
            </a:r>
            <a:r>
              <a:rPr lang="en-US" sz="1800" kern="100" dirty="0"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InventoryManagement.git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0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28F6-8238-4051-F14A-3BBB1BF5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915B-F372-AECB-08D5-6203D24C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Helps to Track the inventory items that are running low in stock.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Helps user to identify the correct items for re stocking.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Helps user to micromanage Suppliers and their supplies.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Gives user an overall view of the all the orders.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5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DA1F-CA4B-44F5-6B4F-2C79A107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ARCHITECHTURE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20D92-AB99-8738-202C-2D644CC07ED9}"/>
              </a:ext>
            </a:extLst>
          </p:cNvPr>
          <p:cNvSpPr txBox="1"/>
          <p:nvPr/>
        </p:nvSpPr>
        <p:spPr>
          <a:xfrm>
            <a:off x="908538" y="3103080"/>
            <a:ext cx="10741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The Inventory Management System adopts the</a:t>
            </a: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         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’</a:t>
            </a:r>
            <a:r>
              <a:rPr lang="en-US" sz="2800" b="1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Model-View-Controller’ (MVC) </a:t>
            </a:r>
          </a:p>
          <a:p>
            <a:r>
              <a:rPr lang="en-US" sz="1800" b="1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architectural style for the backend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and follows a </a:t>
            </a:r>
          </a:p>
          <a:p>
            <a:pPr lvl="3"/>
            <a:r>
              <a:rPr lang="en-US" sz="28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’</a:t>
            </a:r>
            <a:r>
              <a:rPr lang="en-US" sz="2800" b="1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component-based’ </a:t>
            </a:r>
          </a:p>
          <a:p>
            <a:r>
              <a:rPr lang="en-US" sz="1800" b="1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architecture for the frontend.</a:t>
            </a:r>
            <a:endParaRPr lang="en-US" sz="18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3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B916A-E918-7AF4-19A2-E24281FB0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ECFAA91-0E66-8418-1C49-29A95589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Tools for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F57C4-0763-2E52-8A8E-632B4E53BCF2}"/>
              </a:ext>
            </a:extLst>
          </p:cNvPr>
          <p:cNvSpPr txBox="1"/>
          <p:nvPr/>
        </p:nvSpPr>
        <p:spPr>
          <a:xfrm>
            <a:off x="211015" y="1877241"/>
            <a:ext cx="1205802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tabLst>
                <a:tab pos="457200" algn="l"/>
              </a:tabLst>
            </a:pPr>
            <a:r>
              <a:rPr lang="en-US" sz="2400" b="1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en-US" sz="24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.NET 8 Framework.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Entity Framework Core 7.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SQL Server Management Studio for database management.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24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tabLst>
                <a:tab pos="457200" algn="l"/>
              </a:tabLst>
            </a:pPr>
            <a:r>
              <a:rPr lang="en-US" sz="2400" b="1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en-US" sz="24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 err="1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Next.js</a:t>
            </a:r>
            <a:r>
              <a:rPr lang="en-US" sz="24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Node.js for running the frontend.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24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tabLst>
                <a:tab pos="457200" algn="l"/>
              </a:tabLst>
            </a:pPr>
            <a:r>
              <a:rPr lang="en-US" sz="2400" b="1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Tools</a:t>
            </a:r>
            <a:r>
              <a:rPr lang="en-US" sz="24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Visual Studio Code for coding.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Postman/Swagger/Insomnia for API testing.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Git for version control.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1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6660-0022-00B4-D7F4-6351C30A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 End</a:t>
            </a:r>
          </a:p>
        </p:txBody>
      </p:sp>
      <p:pic>
        <p:nvPicPr>
          <p:cNvPr id="5122" name="Picture 2" descr="Next JS vs React: Which Framework to Choose for Your Next Project?">
            <a:extLst>
              <a:ext uri="{FF2B5EF4-FFF2-40B4-BE49-F238E27FC236}">
                <a16:creationId xmlns:a16="http://schemas.microsoft.com/office/drawing/2014/main" id="{4774CC21-0A5A-2981-9D03-7EF38B00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6" y="1691323"/>
            <a:ext cx="5554869" cy="389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omponent-level data fetching in Next.js (with SSR) | by Alex Bennett |  Medium">
            <a:extLst>
              <a:ext uri="{FF2B5EF4-FFF2-40B4-BE49-F238E27FC236}">
                <a16:creationId xmlns:a16="http://schemas.microsoft.com/office/drawing/2014/main" id="{5DD91BE3-7973-1DB4-3C4F-80612DDA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1322"/>
            <a:ext cx="5554870" cy="389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1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3E20F-8F88-FD2E-6F5A-5F8D6BC6B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2" descr="Common web application architectures - .NET | Microsoft Learn">
            <a:extLst>
              <a:ext uri="{FF2B5EF4-FFF2-40B4-BE49-F238E27FC236}">
                <a16:creationId xmlns:a16="http://schemas.microsoft.com/office/drawing/2014/main" id="{1028AF8F-C717-EBE5-3152-E8405A440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" b="1"/>
          <a:stretch/>
        </p:blipFill>
        <p:spPr bwMode="auto">
          <a:xfrm>
            <a:off x="20" y="1376"/>
            <a:ext cx="12191980" cy="685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5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F646-9813-F271-72C1-9C56FA80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ENTITY RELATION MAPPING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D28A5-6149-D668-2E2D-887680E3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3" y="1961322"/>
            <a:ext cx="11097388" cy="41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C8737-2FA4-178E-BDC5-AA5A23C80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9DB2-7752-A83E-569A-BD16DD65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4098" name="Picture 2" descr="Exploring the Depths of Azure DevOps: A Comprehensive Guide">
            <a:extLst>
              <a:ext uri="{FF2B5EF4-FFF2-40B4-BE49-F238E27FC236}">
                <a16:creationId xmlns:a16="http://schemas.microsoft.com/office/drawing/2014/main" id="{9917AEC1-276D-7363-9A5F-1A1B74B0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1" y="1691323"/>
            <a:ext cx="9011478" cy="477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28924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243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Andale Mono</vt:lpstr>
      <vt:lpstr>Aptos</vt:lpstr>
      <vt:lpstr>Arial</vt:lpstr>
      <vt:lpstr>Avenir Next LT Pro</vt:lpstr>
      <vt:lpstr>AvenirNext LT Pro Medium</vt:lpstr>
      <vt:lpstr>Courier New</vt:lpstr>
      <vt:lpstr>BlockprintVTI</vt:lpstr>
      <vt:lpstr>Inventory Management System </vt:lpstr>
      <vt:lpstr>INTRODUCTION</vt:lpstr>
      <vt:lpstr>Functionality</vt:lpstr>
      <vt:lpstr>PROJECT ARCHITECHTURE</vt:lpstr>
      <vt:lpstr>Tools for Development</vt:lpstr>
      <vt:lpstr>Front End</vt:lpstr>
      <vt:lpstr>PowerPoint Presentation</vt:lpstr>
      <vt:lpstr>ENTITY RELATION MAPPING</vt:lpstr>
      <vt:lpstr>Deployment</vt:lpstr>
      <vt:lpstr>Demonstration</vt:lpstr>
      <vt:lpstr>Future Plans</vt:lpstr>
      <vt:lpstr>THANK YOU        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Biswadeep Mazumder</dc:creator>
  <cp:lastModifiedBy>Wongpiwat Sa-ngiam</cp:lastModifiedBy>
  <cp:revision>6</cp:revision>
  <cp:lastPrinted>2024-12-06T20:10:50Z</cp:lastPrinted>
  <dcterms:created xsi:type="dcterms:W3CDTF">2024-10-08T16:01:55Z</dcterms:created>
  <dcterms:modified xsi:type="dcterms:W3CDTF">2024-12-06T20:21:26Z</dcterms:modified>
</cp:coreProperties>
</file>