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3" r:id="rId4"/>
    <p:sldId id="259" r:id="rId5"/>
    <p:sldId id="257" r:id="rId6"/>
    <p:sldId id="258"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703"/>
  </p:normalViewPr>
  <p:slideViewPr>
    <p:cSldViewPr snapToGrid="0">
      <p:cViewPr varScale="1">
        <p:scale>
          <a:sx n="96" d="100"/>
          <a:sy n="96" d="100"/>
        </p:scale>
        <p:origin x="200"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16AF-042E-AF98-0821-A8EE5548B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114996-D1D7-A518-41EC-61588181E4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57CE68-B1C1-83D3-A9F2-10A235BF4AD0}"/>
              </a:ext>
            </a:extLst>
          </p:cNvPr>
          <p:cNvSpPr>
            <a:spLocks noGrp="1"/>
          </p:cNvSpPr>
          <p:nvPr>
            <p:ph type="dt" sz="half" idx="10"/>
          </p:nvPr>
        </p:nvSpPr>
        <p:spPr/>
        <p:txBody>
          <a:bodyPr/>
          <a:lstStyle/>
          <a:p>
            <a:fld id="{CFF14BF7-092C-5F46-B378-46B865229542}" type="datetimeFigureOut">
              <a:rPr lang="en-US" smtClean="0"/>
              <a:t>12/5/22</a:t>
            </a:fld>
            <a:endParaRPr lang="en-US"/>
          </a:p>
        </p:txBody>
      </p:sp>
      <p:sp>
        <p:nvSpPr>
          <p:cNvPr id="5" name="Footer Placeholder 4">
            <a:extLst>
              <a:ext uri="{FF2B5EF4-FFF2-40B4-BE49-F238E27FC236}">
                <a16:creationId xmlns:a16="http://schemas.microsoft.com/office/drawing/2014/main" id="{9B37EE3C-5764-B64E-065B-47858FBEE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7DF4C-9084-822A-4015-0B3AE8D878C5}"/>
              </a:ext>
            </a:extLst>
          </p:cNvPr>
          <p:cNvSpPr>
            <a:spLocks noGrp="1"/>
          </p:cNvSpPr>
          <p:nvPr>
            <p:ph type="sldNum" sz="quarter" idx="12"/>
          </p:nvPr>
        </p:nvSpPr>
        <p:spPr/>
        <p:txBody>
          <a:bodyPr/>
          <a:lstStyle/>
          <a:p>
            <a:fld id="{61523FE0-991D-0343-9A62-C43C9D51DC50}" type="slidenum">
              <a:rPr lang="en-US" smtClean="0"/>
              <a:t>‹#›</a:t>
            </a:fld>
            <a:endParaRPr lang="en-US"/>
          </a:p>
        </p:txBody>
      </p:sp>
    </p:spTree>
    <p:extLst>
      <p:ext uri="{BB962C8B-B14F-4D97-AF65-F5344CB8AC3E}">
        <p14:creationId xmlns:p14="http://schemas.microsoft.com/office/powerpoint/2010/main" val="70397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B909-9DD3-18BA-3E87-38FA3912E5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FDE338-347A-A059-8410-B3845563EA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33E30-E616-538D-67F3-7E71234BBAF5}"/>
              </a:ext>
            </a:extLst>
          </p:cNvPr>
          <p:cNvSpPr>
            <a:spLocks noGrp="1"/>
          </p:cNvSpPr>
          <p:nvPr>
            <p:ph type="dt" sz="half" idx="10"/>
          </p:nvPr>
        </p:nvSpPr>
        <p:spPr/>
        <p:txBody>
          <a:bodyPr/>
          <a:lstStyle/>
          <a:p>
            <a:fld id="{CFF14BF7-092C-5F46-B378-46B865229542}" type="datetimeFigureOut">
              <a:rPr lang="en-US" smtClean="0"/>
              <a:t>12/5/22</a:t>
            </a:fld>
            <a:endParaRPr lang="en-US"/>
          </a:p>
        </p:txBody>
      </p:sp>
      <p:sp>
        <p:nvSpPr>
          <p:cNvPr id="5" name="Footer Placeholder 4">
            <a:extLst>
              <a:ext uri="{FF2B5EF4-FFF2-40B4-BE49-F238E27FC236}">
                <a16:creationId xmlns:a16="http://schemas.microsoft.com/office/drawing/2014/main" id="{9F167463-CED5-E25C-9D46-FCD97F4B2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5E4BA-31DA-5E41-C56F-874A705BE39C}"/>
              </a:ext>
            </a:extLst>
          </p:cNvPr>
          <p:cNvSpPr>
            <a:spLocks noGrp="1"/>
          </p:cNvSpPr>
          <p:nvPr>
            <p:ph type="sldNum" sz="quarter" idx="12"/>
          </p:nvPr>
        </p:nvSpPr>
        <p:spPr/>
        <p:txBody>
          <a:bodyPr/>
          <a:lstStyle/>
          <a:p>
            <a:fld id="{61523FE0-991D-0343-9A62-C43C9D51DC50}" type="slidenum">
              <a:rPr lang="en-US" smtClean="0"/>
              <a:t>‹#›</a:t>
            </a:fld>
            <a:endParaRPr lang="en-US"/>
          </a:p>
        </p:txBody>
      </p:sp>
    </p:spTree>
    <p:extLst>
      <p:ext uri="{BB962C8B-B14F-4D97-AF65-F5344CB8AC3E}">
        <p14:creationId xmlns:p14="http://schemas.microsoft.com/office/powerpoint/2010/main" val="162001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9F951-74A5-0A26-B1BD-EE7A1115FF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0925C7-51E7-FD8B-6891-C67E570A5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C4832-044D-3C50-2F3C-E1BEB73A2CC3}"/>
              </a:ext>
            </a:extLst>
          </p:cNvPr>
          <p:cNvSpPr>
            <a:spLocks noGrp="1"/>
          </p:cNvSpPr>
          <p:nvPr>
            <p:ph type="dt" sz="half" idx="10"/>
          </p:nvPr>
        </p:nvSpPr>
        <p:spPr/>
        <p:txBody>
          <a:bodyPr/>
          <a:lstStyle/>
          <a:p>
            <a:fld id="{CFF14BF7-092C-5F46-B378-46B865229542}" type="datetimeFigureOut">
              <a:rPr lang="en-US" smtClean="0"/>
              <a:t>12/5/22</a:t>
            </a:fld>
            <a:endParaRPr lang="en-US"/>
          </a:p>
        </p:txBody>
      </p:sp>
      <p:sp>
        <p:nvSpPr>
          <p:cNvPr id="5" name="Footer Placeholder 4">
            <a:extLst>
              <a:ext uri="{FF2B5EF4-FFF2-40B4-BE49-F238E27FC236}">
                <a16:creationId xmlns:a16="http://schemas.microsoft.com/office/drawing/2014/main" id="{187E9FA3-44B5-6B2C-5327-E3E5F9371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E3F1A-425B-1C12-3B83-C6297121B7AA}"/>
              </a:ext>
            </a:extLst>
          </p:cNvPr>
          <p:cNvSpPr>
            <a:spLocks noGrp="1"/>
          </p:cNvSpPr>
          <p:nvPr>
            <p:ph type="sldNum" sz="quarter" idx="12"/>
          </p:nvPr>
        </p:nvSpPr>
        <p:spPr/>
        <p:txBody>
          <a:bodyPr/>
          <a:lstStyle/>
          <a:p>
            <a:fld id="{61523FE0-991D-0343-9A62-C43C9D51DC50}" type="slidenum">
              <a:rPr lang="en-US" smtClean="0"/>
              <a:t>‹#›</a:t>
            </a:fld>
            <a:endParaRPr lang="en-US"/>
          </a:p>
        </p:txBody>
      </p:sp>
    </p:spTree>
    <p:extLst>
      <p:ext uri="{BB962C8B-B14F-4D97-AF65-F5344CB8AC3E}">
        <p14:creationId xmlns:p14="http://schemas.microsoft.com/office/powerpoint/2010/main" val="325065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5F2E-0A66-0948-CFDD-222AB76409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AD8C9-F8DE-0AC6-F286-0163FB7D1F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85DA1-35B6-C136-151E-CE620849C695}"/>
              </a:ext>
            </a:extLst>
          </p:cNvPr>
          <p:cNvSpPr>
            <a:spLocks noGrp="1"/>
          </p:cNvSpPr>
          <p:nvPr>
            <p:ph type="dt" sz="half" idx="10"/>
          </p:nvPr>
        </p:nvSpPr>
        <p:spPr/>
        <p:txBody>
          <a:bodyPr/>
          <a:lstStyle/>
          <a:p>
            <a:fld id="{CFF14BF7-092C-5F46-B378-46B865229542}" type="datetimeFigureOut">
              <a:rPr lang="en-US" smtClean="0"/>
              <a:t>12/5/22</a:t>
            </a:fld>
            <a:endParaRPr lang="en-US"/>
          </a:p>
        </p:txBody>
      </p:sp>
      <p:sp>
        <p:nvSpPr>
          <p:cNvPr id="5" name="Footer Placeholder 4">
            <a:extLst>
              <a:ext uri="{FF2B5EF4-FFF2-40B4-BE49-F238E27FC236}">
                <a16:creationId xmlns:a16="http://schemas.microsoft.com/office/drawing/2014/main" id="{137AA0E6-3621-3FC9-41E1-E432FE276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A9B73-A96F-88FC-8867-5E1E068222E3}"/>
              </a:ext>
            </a:extLst>
          </p:cNvPr>
          <p:cNvSpPr>
            <a:spLocks noGrp="1"/>
          </p:cNvSpPr>
          <p:nvPr>
            <p:ph type="sldNum" sz="quarter" idx="12"/>
          </p:nvPr>
        </p:nvSpPr>
        <p:spPr/>
        <p:txBody>
          <a:bodyPr/>
          <a:lstStyle/>
          <a:p>
            <a:fld id="{61523FE0-991D-0343-9A62-C43C9D51DC50}" type="slidenum">
              <a:rPr lang="en-US" smtClean="0"/>
              <a:t>‹#›</a:t>
            </a:fld>
            <a:endParaRPr lang="en-US"/>
          </a:p>
        </p:txBody>
      </p:sp>
    </p:spTree>
    <p:extLst>
      <p:ext uri="{BB962C8B-B14F-4D97-AF65-F5344CB8AC3E}">
        <p14:creationId xmlns:p14="http://schemas.microsoft.com/office/powerpoint/2010/main" val="122853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3FF9-E361-2404-81B0-60F2F88EFB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343B90-6399-2513-8CC2-25B33953B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E4ED9F-B805-28FD-0159-4C20F42BC610}"/>
              </a:ext>
            </a:extLst>
          </p:cNvPr>
          <p:cNvSpPr>
            <a:spLocks noGrp="1"/>
          </p:cNvSpPr>
          <p:nvPr>
            <p:ph type="dt" sz="half" idx="10"/>
          </p:nvPr>
        </p:nvSpPr>
        <p:spPr/>
        <p:txBody>
          <a:bodyPr/>
          <a:lstStyle/>
          <a:p>
            <a:fld id="{CFF14BF7-092C-5F46-B378-46B865229542}" type="datetimeFigureOut">
              <a:rPr lang="en-US" smtClean="0"/>
              <a:t>12/5/22</a:t>
            </a:fld>
            <a:endParaRPr lang="en-US"/>
          </a:p>
        </p:txBody>
      </p:sp>
      <p:sp>
        <p:nvSpPr>
          <p:cNvPr id="5" name="Footer Placeholder 4">
            <a:extLst>
              <a:ext uri="{FF2B5EF4-FFF2-40B4-BE49-F238E27FC236}">
                <a16:creationId xmlns:a16="http://schemas.microsoft.com/office/drawing/2014/main" id="{3F1E8D0B-E35C-4FB1-BC9F-FE287BEBD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0A5D5-A8B7-9E52-28F0-52143E605EF6}"/>
              </a:ext>
            </a:extLst>
          </p:cNvPr>
          <p:cNvSpPr>
            <a:spLocks noGrp="1"/>
          </p:cNvSpPr>
          <p:nvPr>
            <p:ph type="sldNum" sz="quarter" idx="12"/>
          </p:nvPr>
        </p:nvSpPr>
        <p:spPr/>
        <p:txBody>
          <a:bodyPr/>
          <a:lstStyle/>
          <a:p>
            <a:fld id="{61523FE0-991D-0343-9A62-C43C9D51DC50}" type="slidenum">
              <a:rPr lang="en-US" smtClean="0"/>
              <a:t>‹#›</a:t>
            </a:fld>
            <a:endParaRPr lang="en-US"/>
          </a:p>
        </p:txBody>
      </p:sp>
    </p:spTree>
    <p:extLst>
      <p:ext uri="{BB962C8B-B14F-4D97-AF65-F5344CB8AC3E}">
        <p14:creationId xmlns:p14="http://schemas.microsoft.com/office/powerpoint/2010/main" val="182104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4FF-77E1-B3E5-8B24-717FA33091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385043-2EC8-B810-62D3-37C412AE83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135BCB-18BE-81E8-55C1-004AF340C6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35ECF8-AE72-D0A1-BF27-FBBF356CD341}"/>
              </a:ext>
            </a:extLst>
          </p:cNvPr>
          <p:cNvSpPr>
            <a:spLocks noGrp="1"/>
          </p:cNvSpPr>
          <p:nvPr>
            <p:ph type="dt" sz="half" idx="10"/>
          </p:nvPr>
        </p:nvSpPr>
        <p:spPr/>
        <p:txBody>
          <a:bodyPr/>
          <a:lstStyle/>
          <a:p>
            <a:fld id="{CFF14BF7-092C-5F46-B378-46B865229542}" type="datetimeFigureOut">
              <a:rPr lang="en-US" smtClean="0"/>
              <a:t>12/5/22</a:t>
            </a:fld>
            <a:endParaRPr lang="en-US"/>
          </a:p>
        </p:txBody>
      </p:sp>
      <p:sp>
        <p:nvSpPr>
          <p:cNvPr id="6" name="Footer Placeholder 5">
            <a:extLst>
              <a:ext uri="{FF2B5EF4-FFF2-40B4-BE49-F238E27FC236}">
                <a16:creationId xmlns:a16="http://schemas.microsoft.com/office/drawing/2014/main" id="{F3575054-BBD7-1E78-4C3E-196C73E41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0D594-92ED-DFFE-3656-940F5D367D2C}"/>
              </a:ext>
            </a:extLst>
          </p:cNvPr>
          <p:cNvSpPr>
            <a:spLocks noGrp="1"/>
          </p:cNvSpPr>
          <p:nvPr>
            <p:ph type="sldNum" sz="quarter" idx="12"/>
          </p:nvPr>
        </p:nvSpPr>
        <p:spPr/>
        <p:txBody>
          <a:bodyPr/>
          <a:lstStyle/>
          <a:p>
            <a:fld id="{61523FE0-991D-0343-9A62-C43C9D51DC50}" type="slidenum">
              <a:rPr lang="en-US" smtClean="0"/>
              <a:t>‹#›</a:t>
            </a:fld>
            <a:endParaRPr lang="en-US"/>
          </a:p>
        </p:txBody>
      </p:sp>
    </p:spTree>
    <p:extLst>
      <p:ext uri="{BB962C8B-B14F-4D97-AF65-F5344CB8AC3E}">
        <p14:creationId xmlns:p14="http://schemas.microsoft.com/office/powerpoint/2010/main" val="363483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C3605-D1DB-CBD8-C15D-BF46E7A48F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BB907-BDBF-126D-7122-97D6B32F1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394D6F-7422-2207-BF63-94C47E5907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BAD33F-CC94-35F0-5D11-1E717533AD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7A326D-20DF-AE09-DC91-9C70CD1488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84B4A4-1E78-B7E8-C56A-48257E18C099}"/>
              </a:ext>
            </a:extLst>
          </p:cNvPr>
          <p:cNvSpPr>
            <a:spLocks noGrp="1"/>
          </p:cNvSpPr>
          <p:nvPr>
            <p:ph type="dt" sz="half" idx="10"/>
          </p:nvPr>
        </p:nvSpPr>
        <p:spPr/>
        <p:txBody>
          <a:bodyPr/>
          <a:lstStyle/>
          <a:p>
            <a:fld id="{CFF14BF7-092C-5F46-B378-46B865229542}" type="datetimeFigureOut">
              <a:rPr lang="en-US" smtClean="0"/>
              <a:t>12/5/22</a:t>
            </a:fld>
            <a:endParaRPr lang="en-US"/>
          </a:p>
        </p:txBody>
      </p:sp>
      <p:sp>
        <p:nvSpPr>
          <p:cNvPr id="8" name="Footer Placeholder 7">
            <a:extLst>
              <a:ext uri="{FF2B5EF4-FFF2-40B4-BE49-F238E27FC236}">
                <a16:creationId xmlns:a16="http://schemas.microsoft.com/office/drawing/2014/main" id="{47D17C49-735F-B5E4-FABF-D3597274CF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57C853-ABD3-7519-D857-AD2B72AFC17D}"/>
              </a:ext>
            </a:extLst>
          </p:cNvPr>
          <p:cNvSpPr>
            <a:spLocks noGrp="1"/>
          </p:cNvSpPr>
          <p:nvPr>
            <p:ph type="sldNum" sz="quarter" idx="12"/>
          </p:nvPr>
        </p:nvSpPr>
        <p:spPr/>
        <p:txBody>
          <a:bodyPr/>
          <a:lstStyle/>
          <a:p>
            <a:fld id="{61523FE0-991D-0343-9A62-C43C9D51DC50}" type="slidenum">
              <a:rPr lang="en-US" smtClean="0"/>
              <a:t>‹#›</a:t>
            </a:fld>
            <a:endParaRPr lang="en-US"/>
          </a:p>
        </p:txBody>
      </p:sp>
    </p:spTree>
    <p:extLst>
      <p:ext uri="{BB962C8B-B14F-4D97-AF65-F5344CB8AC3E}">
        <p14:creationId xmlns:p14="http://schemas.microsoft.com/office/powerpoint/2010/main" val="109755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4201-C83D-45A4-E9BE-7F13625CC6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189B4C-3B58-86F9-1E3B-EFE88F2B20B0}"/>
              </a:ext>
            </a:extLst>
          </p:cNvPr>
          <p:cNvSpPr>
            <a:spLocks noGrp="1"/>
          </p:cNvSpPr>
          <p:nvPr>
            <p:ph type="dt" sz="half" idx="10"/>
          </p:nvPr>
        </p:nvSpPr>
        <p:spPr/>
        <p:txBody>
          <a:bodyPr/>
          <a:lstStyle/>
          <a:p>
            <a:fld id="{CFF14BF7-092C-5F46-B378-46B865229542}" type="datetimeFigureOut">
              <a:rPr lang="en-US" smtClean="0"/>
              <a:t>12/5/22</a:t>
            </a:fld>
            <a:endParaRPr lang="en-US"/>
          </a:p>
        </p:txBody>
      </p:sp>
      <p:sp>
        <p:nvSpPr>
          <p:cNvPr id="4" name="Footer Placeholder 3">
            <a:extLst>
              <a:ext uri="{FF2B5EF4-FFF2-40B4-BE49-F238E27FC236}">
                <a16:creationId xmlns:a16="http://schemas.microsoft.com/office/drawing/2014/main" id="{8E96E03A-628D-8748-6D20-837DA09F7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DD6A2F-4F35-4AE9-F61F-D355FC101CC3}"/>
              </a:ext>
            </a:extLst>
          </p:cNvPr>
          <p:cNvSpPr>
            <a:spLocks noGrp="1"/>
          </p:cNvSpPr>
          <p:nvPr>
            <p:ph type="sldNum" sz="quarter" idx="12"/>
          </p:nvPr>
        </p:nvSpPr>
        <p:spPr/>
        <p:txBody>
          <a:bodyPr/>
          <a:lstStyle/>
          <a:p>
            <a:fld id="{61523FE0-991D-0343-9A62-C43C9D51DC50}" type="slidenum">
              <a:rPr lang="en-US" smtClean="0"/>
              <a:t>‹#›</a:t>
            </a:fld>
            <a:endParaRPr lang="en-US"/>
          </a:p>
        </p:txBody>
      </p:sp>
    </p:spTree>
    <p:extLst>
      <p:ext uri="{BB962C8B-B14F-4D97-AF65-F5344CB8AC3E}">
        <p14:creationId xmlns:p14="http://schemas.microsoft.com/office/powerpoint/2010/main" val="128792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793FE2-DAF4-D75F-E1BE-FEB12255531E}"/>
              </a:ext>
            </a:extLst>
          </p:cNvPr>
          <p:cNvSpPr>
            <a:spLocks noGrp="1"/>
          </p:cNvSpPr>
          <p:nvPr>
            <p:ph type="dt" sz="half" idx="10"/>
          </p:nvPr>
        </p:nvSpPr>
        <p:spPr/>
        <p:txBody>
          <a:bodyPr/>
          <a:lstStyle/>
          <a:p>
            <a:fld id="{CFF14BF7-092C-5F46-B378-46B865229542}" type="datetimeFigureOut">
              <a:rPr lang="en-US" smtClean="0"/>
              <a:t>12/5/22</a:t>
            </a:fld>
            <a:endParaRPr lang="en-US"/>
          </a:p>
        </p:txBody>
      </p:sp>
      <p:sp>
        <p:nvSpPr>
          <p:cNvPr id="3" name="Footer Placeholder 2">
            <a:extLst>
              <a:ext uri="{FF2B5EF4-FFF2-40B4-BE49-F238E27FC236}">
                <a16:creationId xmlns:a16="http://schemas.microsoft.com/office/drawing/2014/main" id="{EA279945-0D7C-564A-7260-534A480B81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6B709-F910-2298-7D32-F044C5FEB892}"/>
              </a:ext>
            </a:extLst>
          </p:cNvPr>
          <p:cNvSpPr>
            <a:spLocks noGrp="1"/>
          </p:cNvSpPr>
          <p:nvPr>
            <p:ph type="sldNum" sz="quarter" idx="12"/>
          </p:nvPr>
        </p:nvSpPr>
        <p:spPr/>
        <p:txBody>
          <a:bodyPr/>
          <a:lstStyle/>
          <a:p>
            <a:fld id="{61523FE0-991D-0343-9A62-C43C9D51DC50}" type="slidenum">
              <a:rPr lang="en-US" smtClean="0"/>
              <a:t>‹#›</a:t>
            </a:fld>
            <a:endParaRPr lang="en-US"/>
          </a:p>
        </p:txBody>
      </p:sp>
    </p:spTree>
    <p:extLst>
      <p:ext uri="{BB962C8B-B14F-4D97-AF65-F5344CB8AC3E}">
        <p14:creationId xmlns:p14="http://schemas.microsoft.com/office/powerpoint/2010/main" val="409244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E10A-039B-DE10-0AC5-99C61F911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ED662D-F87A-B88D-EA29-2A46E75F5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4C03EB-B37D-AD49-CCD9-BC958409A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FC6C8-1015-0341-F1F6-94056C17331E}"/>
              </a:ext>
            </a:extLst>
          </p:cNvPr>
          <p:cNvSpPr>
            <a:spLocks noGrp="1"/>
          </p:cNvSpPr>
          <p:nvPr>
            <p:ph type="dt" sz="half" idx="10"/>
          </p:nvPr>
        </p:nvSpPr>
        <p:spPr/>
        <p:txBody>
          <a:bodyPr/>
          <a:lstStyle/>
          <a:p>
            <a:fld id="{CFF14BF7-092C-5F46-B378-46B865229542}" type="datetimeFigureOut">
              <a:rPr lang="en-US" smtClean="0"/>
              <a:t>12/5/22</a:t>
            </a:fld>
            <a:endParaRPr lang="en-US"/>
          </a:p>
        </p:txBody>
      </p:sp>
      <p:sp>
        <p:nvSpPr>
          <p:cNvPr id="6" name="Footer Placeholder 5">
            <a:extLst>
              <a:ext uri="{FF2B5EF4-FFF2-40B4-BE49-F238E27FC236}">
                <a16:creationId xmlns:a16="http://schemas.microsoft.com/office/drawing/2014/main" id="{95807A76-EB75-B562-969F-8FBF1E848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0AEBDD-B729-1BAE-EF2A-970843DC0893}"/>
              </a:ext>
            </a:extLst>
          </p:cNvPr>
          <p:cNvSpPr>
            <a:spLocks noGrp="1"/>
          </p:cNvSpPr>
          <p:nvPr>
            <p:ph type="sldNum" sz="quarter" idx="12"/>
          </p:nvPr>
        </p:nvSpPr>
        <p:spPr/>
        <p:txBody>
          <a:bodyPr/>
          <a:lstStyle/>
          <a:p>
            <a:fld id="{61523FE0-991D-0343-9A62-C43C9D51DC50}" type="slidenum">
              <a:rPr lang="en-US" smtClean="0"/>
              <a:t>‹#›</a:t>
            </a:fld>
            <a:endParaRPr lang="en-US"/>
          </a:p>
        </p:txBody>
      </p:sp>
    </p:spTree>
    <p:extLst>
      <p:ext uri="{BB962C8B-B14F-4D97-AF65-F5344CB8AC3E}">
        <p14:creationId xmlns:p14="http://schemas.microsoft.com/office/powerpoint/2010/main" val="67238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A70D-66FE-BDCE-B1DE-8608A56D8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27969C-C1F3-263F-70C7-AE0DFEC5F1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76A6F2-F57A-4142-5630-2E0BC716C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583C6-5501-890A-9306-7B933BCF6431}"/>
              </a:ext>
            </a:extLst>
          </p:cNvPr>
          <p:cNvSpPr>
            <a:spLocks noGrp="1"/>
          </p:cNvSpPr>
          <p:nvPr>
            <p:ph type="dt" sz="half" idx="10"/>
          </p:nvPr>
        </p:nvSpPr>
        <p:spPr/>
        <p:txBody>
          <a:bodyPr/>
          <a:lstStyle/>
          <a:p>
            <a:fld id="{CFF14BF7-092C-5F46-B378-46B865229542}" type="datetimeFigureOut">
              <a:rPr lang="en-US" smtClean="0"/>
              <a:t>12/5/22</a:t>
            </a:fld>
            <a:endParaRPr lang="en-US"/>
          </a:p>
        </p:txBody>
      </p:sp>
      <p:sp>
        <p:nvSpPr>
          <p:cNvPr id="6" name="Footer Placeholder 5">
            <a:extLst>
              <a:ext uri="{FF2B5EF4-FFF2-40B4-BE49-F238E27FC236}">
                <a16:creationId xmlns:a16="http://schemas.microsoft.com/office/drawing/2014/main" id="{38345C6F-39E6-AF02-7D70-BBC440C6A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28DB37-C68B-4831-2693-15040B0F7DA9}"/>
              </a:ext>
            </a:extLst>
          </p:cNvPr>
          <p:cNvSpPr>
            <a:spLocks noGrp="1"/>
          </p:cNvSpPr>
          <p:nvPr>
            <p:ph type="sldNum" sz="quarter" idx="12"/>
          </p:nvPr>
        </p:nvSpPr>
        <p:spPr/>
        <p:txBody>
          <a:bodyPr/>
          <a:lstStyle/>
          <a:p>
            <a:fld id="{61523FE0-991D-0343-9A62-C43C9D51DC50}" type="slidenum">
              <a:rPr lang="en-US" smtClean="0"/>
              <a:t>‹#›</a:t>
            </a:fld>
            <a:endParaRPr lang="en-US"/>
          </a:p>
        </p:txBody>
      </p:sp>
    </p:spTree>
    <p:extLst>
      <p:ext uri="{BB962C8B-B14F-4D97-AF65-F5344CB8AC3E}">
        <p14:creationId xmlns:p14="http://schemas.microsoft.com/office/powerpoint/2010/main" val="426195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11EBE3-5E20-187C-61BC-ADF5C5117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6CFD70-1E69-7333-4C55-2E2C1505D4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A65DB-875C-CC4A-442A-6FF4E49B2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14BF7-092C-5F46-B378-46B865229542}" type="datetimeFigureOut">
              <a:rPr lang="en-US" smtClean="0"/>
              <a:t>12/5/22</a:t>
            </a:fld>
            <a:endParaRPr lang="en-US"/>
          </a:p>
        </p:txBody>
      </p:sp>
      <p:sp>
        <p:nvSpPr>
          <p:cNvPr id="5" name="Footer Placeholder 4">
            <a:extLst>
              <a:ext uri="{FF2B5EF4-FFF2-40B4-BE49-F238E27FC236}">
                <a16:creationId xmlns:a16="http://schemas.microsoft.com/office/drawing/2014/main" id="{01BCEE7B-BC58-EDB7-7F86-152C4E16D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1F892A-A543-8027-21C6-071CF8277C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23FE0-991D-0343-9A62-C43C9D51DC50}" type="slidenum">
              <a:rPr lang="en-US" smtClean="0"/>
              <a:t>‹#›</a:t>
            </a:fld>
            <a:endParaRPr lang="en-US"/>
          </a:p>
        </p:txBody>
      </p:sp>
    </p:spTree>
    <p:extLst>
      <p:ext uri="{BB962C8B-B14F-4D97-AF65-F5344CB8AC3E}">
        <p14:creationId xmlns:p14="http://schemas.microsoft.com/office/powerpoint/2010/main" val="1394137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87FFC55-FA36-C78E-67A4-3C163861ED3A}"/>
              </a:ext>
            </a:extLst>
          </p:cNvPr>
          <p:cNvSpPr/>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0" cap="none" spc="0" dirty="0">
                <a:ln w="0"/>
                <a:effectLst>
                  <a:outerShdw blurRad="38100" dist="19050" dir="2700000" algn="tl" rotWithShape="0">
                    <a:schemeClr val="dk1">
                      <a:alpha val="40000"/>
                    </a:schemeClr>
                  </a:outerShdw>
                </a:effectLst>
                <a:latin typeface="+mj-lt"/>
                <a:ea typeface="+mj-ea"/>
                <a:cs typeface="+mj-cs"/>
              </a:rPr>
              <a:t>Let’s Catch Up</a:t>
            </a:r>
          </a:p>
        </p:txBody>
      </p:sp>
      <p:grpSp>
        <p:nvGrpSpPr>
          <p:cNvPr id="46" name="Group 4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7" name="Rectangle 4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79E2A83-3FF4-F4A0-9D87-EF85BE0B90F0}"/>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R="0">
              <a:lnSpc>
                <a:spcPct val="90000"/>
              </a:lnSpc>
              <a:spcAft>
                <a:spcPts val="600"/>
              </a:spcAft>
            </a:pPr>
            <a:r>
              <a:rPr lang="en-US" sz="2000" dirty="0">
                <a:effectLst/>
              </a:rPr>
              <a:t>This website will allow the students and other members of Cleveland State University to post about any events so that other students can get aware of the same and can register themselves to attend the event of the Cleveland State University. </a:t>
            </a:r>
          </a:p>
        </p:txBody>
      </p:sp>
      <p:sp>
        <p:nvSpPr>
          <p:cNvPr id="52" name="Rectangle 5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alendar&#10;&#10;Description automatically generated">
            <a:extLst>
              <a:ext uri="{FF2B5EF4-FFF2-40B4-BE49-F238E27FC236}">
                <a16:creationId xmlns:a16="http://schemas.microsoft.com/office/drawing/2014/main" id="{F0A582F3-E505-6995-18EF-6736B046BEBF}"/>
              </a:ext>
            </a:extLst>
          </p:cNvPr>
          <p:cNvPicPr>
            <a:picLocks noChangeAspect="1"/>
          </p:cNvPicPr>
          <p:nvPr/>
        </p:nvPicPr>
        <p:blipFill rotWithShape="1">
          <a:blip r:embed="rId2"/>
          <a:srcRect r="2" b="3063"/>
          <a:stretch/>
        </p:blipFill>
        <p:spPr>
          <a:xfrm>
            <a:off x="5977788" y="799352"/>
            <a:ext cx="5425410" cy="5259296"/>
          </a:xfrm>
          <a:prstGeom prst="rect">
            <a:avLst/>
          </a:prstGeom>
        </p:spPr>
      </p:pic>
    </p:spTree>
    <p:extLst>
      <p:ext uri="{BB962C8B-B14F-4D97-AF65-F5344CB8AC3E}">
        <p14:creationId xmlns:p14="http://schemas.microsoft.com/office/powerpoint/2010/main" val="390761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37" name="Rectangle 27">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28">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9" name="Rectangle 30">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4178C29-6939-9612-F8D7-68D78F4EDF66}"/>
              </a:ext>
            </a:extLst>
          </p:cNvPr>
          <p:cNvSpPr/>
          <p:nvPr/>
        </p:nvSpPr>
        <p:spPr>
          <a:xfrm>
            <a:off x="1153618" y="1239927"/>
            <a:ext cx="4008586" cy="95673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0" kern="1200" cap="none" spc="0" dirty="0">
                <a:ln w="0"/>
                <a:solidFill>
                  <a:schemeClr val="tx1"/>
                </a:solidFill>
                <a:effectLst>
                  <a:outerShdw blurRad="38100" dist="19050" dir="2700000" algn="tl" rotWithShape="0">
                    <a:schemeClr val="dk1">
                      <a:alpha val="40000"/>
                    </a:schemeClr>
                  </a:outerShdw>
                </a:effectLst>
                <a:latin typeface="+mj-lt"/>
                <a:ea typeface="+mj-ea"/>
                <a:cs typeface="+mj-cs"/>
              </a:rPr>
              <a:t>Technologies </a:t>
            </a:r>
          </a:p>
        </p:txBody>
      </p:sp>
      <p:sp>
        <p:nvSpPr>
          <p:cNvPr id="41" name="TextBox 4">
            <a:extLst>
              <a:ext uri="{FF2B5EF4-FFF2-40B4-BE49-F238E27FC236}">
                <a16:creationId xmlns:a16="http://schemas.microsoft.com/office/drawing/2014/main" id="{2F156ADA-C3E5-E94D-BB79-050E13515632}"/>
              </a:ext>
            </a:extLst>
          </p:cNvPr>
          <p:cNvSpPr txBox="1"/>
          <p:nvPr/>
        </p:nvSpPr>
        <p:spPr>
          <a:xfrm>
            <a:off x="937920" y="2472266"/>
            <a:ext cx="4971824" cy="2189073"/>
          </a:xfrm>
          <a:prstGeom prst="rect">
            <a:avLst/>
          </a:prstGeom>
        </p:spPr>
        <p:txBody>
          <a:bodyPr vert="horz" lIns="91440" tIns="45720" rIns="91440" bIns="45720" rtlCol="0" anchor="ctr">
            <a:normAutofit/>
          </a:bodyPr>
          <a:lstStyle/>
          <a:p>
            <a:pPr marL="342900" marR="0" lvl="0" indent="-228600">
              <a:lnSpc>
                <a:spcPct val="90000"/>
              </a:lnSpc>
              <a:spcBef>
                <a:spcPts val="0"/>
              </a:spcBef>
              <a:spcAft>
                <a:spcPts val="600"/>
              </a:spcAft>
              <a:buFont typeface="Arial" panose="020B0604020202020204" pitchFamily="34" charset="0"/>
              <a:buChar char="•"/>
            </a:pPr>
            <a:r>
              <a:rPr lang="en-US" sz="2000" dirty="0">
                <a:effectLst/>
              </a:rPr>
              <a:t>For front end, I am using REACT.</a:t>
            </a:r>
          </a:p>
          <a:p>
            <a:pPr marL="342900" marR="0" lvl="0" indent="-228600">
              <a:lnSpc>
                <a:spcPct val="90000"/>
              </a:lnSpc>
              <a:spcBef>
                <a:spcPts val="0"/>
              </a:spcBef>
              <a:spcAft>
                <a:spcPts val="600"/>
              </a:spcAft>
              <a:buFont typeface="Arial" panose="020B0604020202020204" pitchFamily="34" charset="0"/>
              <a:buChar char="•"/>
            </a:pPr>
            <a:r>
              <a:rPr lang="en-US" sz="2000" dirty="0">
                <a:effectLst/>
              </a:rPr>
              <a:t>For database, I am using MS SQL Server</a:t>
            </a:r>
          </a:p>
          <a:p>
            <a:pPr marL="342900" marR="0" lvl="0" indent="-228600">
              <a:lnSpc>
                <a:spcPct val="90000"/>
              </a:lnSpc>
              <a:spcBef>
                <a:spcPts val="0"/>
              </a:spcBef>
              <a:spcAft>
                <a:spcPts val="600"/>
              </a:spcAft>
              <a:buFont typeface="Arial" panose="020B0604020202020204" pitchFamily="34" charset="0"/>
              <a:buChar char="•"/>
            </a:pPr>
            <a:r>
              <a:rPr lang="en-US" sz="2000" dirty="0">
                <a:effectLst/>
              </a:rPr>
              <a:t>For processing the Data in backend, I am using .NET Entity Framework  and I am using the Code First approach.</a:t>
            </a:r>
          </a:p>
        </p:txBody>
      </p:sp>
      <p:grpSp>
        <p:nvGrpSpPr>
          <p:cNvPr id="21" name="Group 20">
            <a:extLst>
              <a:ext uri="{FF2B5EF4-FFF2-40B4-BE49-F238E27FC236}">
                <a16:creationId xmlns:a16="http://schemas.microsoft.com/office/drawing/2014/main" id="{D94AD31F-0893-2C68-1DD1-C6EFD0BAA16D}"/>
              </a:ext>
            </a:extLst>
          </p:cNvPr>
          <p:cNvGrpSpPr/>
          <p:nvPr/>
        </p:nvGrpSpPr>
        <p:grpSpPr>
          <a:xfrm>
            <a:off x="5792588" y="1093076"/>
            <a:ext cx="5819884" cy="3778470"/>
            <a:chOff x="0" y="0"/>
            <a:chExt cx="6975656" cy="4651557"/>
          </a:xfrm>
        </p:grpSpPr>
        <p:pic>
          <p:nvPicPr>
            <p:cNvPr id="23" name="Picture 22" descr="Logo, company name&#10;&#10;Description automatically generated">
              <a:extLst>
                <a:ext uri="{FF2B5EF4-FFF2-40B4-BE49-F238E27FC236}">
                  <a16:creationId xmlns:a16="http://schemas.microsoft.com/office/drawing/2014/main" id="{E803C0A3-6047-BF17-9855-3BA627437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891" y="0"/>
              <a:ext cx="3326765" cy="1663065"/>
            </a:xfrm>
            <a:prstGeom prst="rect">
              <a:avLst/>
            </a:prstGeom>
          </p:spPr>
        </p:pic>
        <p:pic>
          <p:nvPicPr>
            <p:cNvPr id="24" name="Picture 23" descr="A picture containing text, ax&#10;&#10;Description automatically generated">
              <a:extLst>
                <a:ext uri="{FF2B5EF4-FFF2-40B4-BE49-F238E27FC236}">
                  <a16:creationId xmlns:a16="http://schemas.microsoft.com/office/drawing/2014/main" id="{0952CB48-F973-8F16-D694-E8EB14CA9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4491" y="2917372"/>
              <a:ext cx="3339465" cy="1734185"/>
            </a:xfrm>
            <a:prstGeom prst="rect">
              <a:avLst/>
            </a:prstGeom>
          </p:spPr>
        </p:pic>
        <p:pic>
          <p:nvPicPr>
            <p:cNvPr id="32" name="Picture 31" descr="Icon&#10;&#10;Description automatically generated">
              <a:extLst>
                <a:ext uri="{FF2B5EF4-FFF2-40B4-BE49-F238E27FC236}">
                  <a16:creationId xmlns:a16="http://schemas.microsoft.com/office/drawing/2014/main" id="{0461AA81-6C4C-2DFF-84DC-8076CD1B3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84069"/>
              <a:ext cx="3238500" cy="3238500"/>
            </a:xfrm>
            <a:prstGeom prst="rect">
              <a:avLst/>
            </a:prstGeom>
          </p:spPr>
        </p:pic>
        <p:cxnSp>
          <p:nvCxnSpPr>
            <p:cNvPr id="34" name="Straight Arrow Connector 33">
              <a:extLst>
                <a:ext uri="{FF2B5EF4-FFF2-40B4-BE49-F238E27FC236}">
                  <a16:creationId xmlns:a16="http://schemas.microsoft.com/office/drawing/2014/main" id="{BD97F013-576D-C798-2FB1-26BC5E7D5733}"/>
                </a:ext>
              </a:extLst>
            </p:cNvPr>
            <p:cNvCxnSpPr/>
            <p:nvPr/>
          </p:nvCxnSpPr>
          <p:spPr>
            <a:xfrm flipH="1" flipV="1">
              <a:off x="3334657" y="3090817"/>
              <a:ext cx="470263" cy="4093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1CF443C-6903-55A7-A5B1-04C99A76833F}"/>
                </a:ext>
              </a:extLst>
            </p:cNvPr>
            <p:cNvCxnSpPr/>
            <p:nvPr/>
          </p:nvCxnSpPr>
          <p:spPr>
            <a:xfrm flipV="1">
              <a:off x="3330666" y="1061720"/>
              <a:ext cx="614317" cy="313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A455A17-2FE0-14D3-E4D3-6DAAF9820AB5}"/>
                </a:ext>
              </a:extLst>
            </p:cNvPr>
            <p:cNvCxnSpPr/>
            <p:nvPr/>
          </p:nvCxnSpPr>
          <p:spPr>
            <a:xfrm>
              <a:off x="3339374" y="3269706"/>
              <a:ext cx="473891" cy="4093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255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7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99EFCD-0160-31FC-FC7C-BF5495CFCDDA}"/>
              </a:ext>
            </a:extLst>
          </p:cNvPr>
          <p:cNvSpPr/>
          <p:nvPr/>
        </p:nvSpPr>
        <p:spPr>
          <a:xfrm>
            <a:off x="1113809" y="2960716"/>
            <a:ext cx="4335317"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0" kern="1200" cap="none" spc="0" dirty="0">
                <a:ln w="0"/>
                <a:solidFill>
                  <a:schemeClr val="tx1"/>
                </a:solidFill>
                <a:effectLst>
                  <a:outerShdw blurRad="38100" dist="19050" dir="2700000" algn="tl" rotWithShape="0">
                    <a:schemeClr val="dk1">
                      <a:alpha val="40000"/>
                    </a:schemeClr>
                  </a:outerShdw>
                </a:effectLst>
                <a:latin typeface="+mj-lt"/>
                <a:ea typeface="+mj-ea"/>
                <a:cs typeface="+mj-cs"/>
              </a:rPr>
              <a:t>ARCHITECTURE</a:t>
            </a:r>
          </a:p>
        </p:txBody>
      </p:sp>
      <p:grpSp>
        <p:nvGrpSpPr>
          <p:cNvPr id="86" name="Group 7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79" name="Rectangle 7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7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94FD5D7-3196-B88E-1C59-87A87A7AACB7}"/>
              </a:ext>
            </a:extLst>
          </p:cNvPr>
          <p:cNvPicPr>
            <a:picLocks noChangeAspect="1"/>
          </p:cNvPicPr>
          <p:nvPr/>
        </p:nvPicPr>
        <p:blipFill>
          <a:blip r:embed="rId2"/>
          <a:stretch>
            <a:fillRect/>
          </a:stretch>
        </p:blipFill>
        <p:spPr>
          <a:xfrm>
            <a:off x="5922492" y="1579663"/>
            <a:ext cx="5536001" cy="3639920"/>
          </a:xfrm>
          <a:prstGeom prst="rect">
            <a:avLst/>
          </a:prstGeom>
        </p:spPr>
      </p:pic>
      <p:sp>
        <p:nvSpPr>
          <p:cNvPr id="6" name="Rounded Rectangle 5">
            <a:extLst>
              <a:ext uri="{FF2B5EF4-FFF2-40B4-BE49-F238E27FC236}">
                <a16:creationId xmlns:a16="http://schemas.microsoft.com/office/drawing/2014/main" id="{1D3A5570-1E02-E6D3-00BB-93D7F33F346E}"/>
              </a:ext>
            </a:extLst>
          </p:cNvPr>
          <p:cNvSpPr/>
          <p:nvPr/>
        </p:nvSpPr>
        <p:spPr>
          <a:xfrm>
            <a:off x="7657413" y="852814"/>
            <a:ext cx="879475" cy="556895"/>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dirty="0">
                <a:effectLst/>
                <a:ea typeface="Calibri" panose="020F0502020204030204" pitchFamily="34" charset="0"/>
                <a:cs typeface="Times New Roman" panose="02020603050405020304" pitchFamily="18" charset="0"/>
              </a:rPr>
              <a:t>VIEW</a:t>
            </a:r>
          </a:p>
        </p:txBody>
      </p:sp>
      <p:cxnSp>
        <p:nvCxnSpPr>
          <p:cNvPr id="7" name="Straight Arrow Connector 6">
            <a:extLst>
              <a:ext uri="{FF2B5EF4-FFF2-40B4-BE49-F238E27FC236}">
                <a16:creationId xmlns:a16="http://schemas.microsoft.com/office/drawing/2014/main" id="{4D659493-AF7A-3540-9760-FB8995AC4260}"/>
              </a:ext>
            </a:extLst>
          </p:cNvPr>
          <p:cNvCxnSpPr/>
          <p:nvPr/>
        </p:nvCxnSpPr>
        <p:spPr>
          <a:xfrm flipV="1">
            <a:off x="8108873" y="1479559"/>
            <a:ext cx="0" cy="252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257C6D5-DE06-E758-F126-3B9D311C4D53}"/>
              </a:ext>
            </a:extLst>
          </p:cNvPr>
          <p:cNvCxnSpPr>
            <a:cxnSpLocks/>
          </p:cNvCxnSpPr>
          <p:nvPr/>
        </p:nvCxnSpPr>
        <p:spPr>
          <a:xfrm flipV="1">
            <a:off x="8196630" y="2471301"/>
            <a:ext cx="0" cy="36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90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E550D9D-9B81-39AB-E66F-1D33244CC9AB}"/>
              </a:ext>
            </a:extLst>
          </p:cNvPr>
          <p:cNvSpPr/>
          <p:nvPr/>
        </p:nvSpPr>
        <p:spPr>
          <a:xfrm>
            <a:off x="1113810" y="2960716"/>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b="0" kern="1200" cap="none" spc="0" dirty="0">
                <a:ln w="0"/>
                <a:solidFill>
                  <a:schemeClr val="tx1"/>
                </a:solidFill>
                <a:effectLst>
                  <a:outerShdw blurRad="38100" dist="19050" dir="2700000" algn="tl" rotWithShape="0">
                    <a:schemeClr val="dk1">
                      <a:alpha val="40000"/>
                    </a:schemeClr>
                  </a:outerShdw>
                </a:effectLst>
                <a:latin typeface="+mj-lt"/>
                <a:ea typeface="+mj-ea"/>
                <a:cs typeface="+mj-cs"/>
              </a:rPr>
              <a:t>Sequence Diagram-Login</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imeline&#10;&#10;Description automatically generated">
            <a:extLst>
              <a:ext uri="{FF2B5EF4-FFF2-40B4-BE49-F238E27FC236}">
                <a16:creationId xmlns:a16="http://schemas.microsoft.com/office/drawing/2014/main" id="{D637DE7B-457F-C51F-BBC9-1817AC106EF7}"/>
              </a:ext>
            </a:extLst>
          </p:cNvPr>
          <p:cNvPicPr>
            <a:picLocks noChangeAspect="1"/>
          </p:cNvPicPr>
          <p:nvPr/>
        </p:nvPicPr>
        <p:blipFill>
          <a:blip r:embed="rId2"/>
          <a:stretch>
            <a:fillRect/>
          </a:stretch>
        </p:blipFill>
        <p:spPr>
          <a:xfrm>
            <a:off x="3922776" y="391251"/>
            <a:ext cx="7772400" cy="6017078"/>
          </a:xfrm>
          <a:prstGeom prst="rect">
            <a:avLst/>
          </a:prstGeom>
        </p:spPr>
      </p:pic>
    </p:spTree>
    <p:extLst>
      <p:ext uri="{BB962C8B-B14F-4D97-AF65-F5344CB8AC3E}">
        <p14:creationId xmlns:p14="http://schemas.microsoft.com/office/powerpoint/2010/main" val="261485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1693FF3-555C-1FC9-5FE6-77E0D2A96459}"/>
              </a:ext>
            </a:extLst>
          </p:cNvPr>
          <p:cNvSpPr/>
          <p:nvPr/>
        </p:nvSpPr>
        <p:spPr>
          <a:xfrm>
            <a:off x="1113810" y="2960716"/>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b="0" kern="1200" cap="none" spc="0" dirty="0">
                <a:ln w="0"/>
                <a:solidFill>
                  <a:schemeClr val="tx1"/>
                </a:solidFill>
                <a:effectLst>
                  <a:outerShdw blurRad="38100" dist="19050" dir="2700000" algn="tl" rotWithShape="0">
                    <a:schemeClr val="dk1">
                      <a:alpha val="40000"/>
                    </a:schemeClr>
                  </a:outerShdw>
                </a:effectLst>
                <a:latin typeface="+mj-lt"/>
                <a:ea typeface="+mj-ea"/>
                <a:cs typeface="+mj-cs"/>
              </a:rPr>
              <a:t>Sequence Diagram-Chat in a Post</a:t>
            </a:r>
          </a:p>
        </p:txBody>
      </p:sp>
      <p:grpSp>
        <p:nvGrpSpPr>
          <p:cNvPr id="16"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ox and whisker chart&#10;&#10;Description automatically generated">
            <a:extLst>
              <a:ext uri="{FF2B5EF4-FFF2-40B4-BE49-F238E27FC236}">
                <a16:creationId xmlns:a16="http://schemas.microsoft.com/office/drawing/2014/main" id="{3DAD37DC-B3C2-196A-00A8-4C9277CEBC8B}"/>
              </a:ext>
            </a:extLst>
          </p:cNvPr>
          <p:cNvPicPr>
            <a:picLocks noChangeAspect="1"/>
          </p:cNvPicPr>
          <p:nvPr/>
        </p:nvPicPr>
        <p:blipFill>
          <a:blip r:embed="rId2"/>
          <a:stretch>
            <a:fillRect/>
          </a:stretch>
        </p:blipFill>
        <p:spPr>
          <a:xfrm>
            <a:off x="5207715" y="231966"/>
            <a:ext cx="6488723" cy="6179512"/>
          </a:xfrm>
          <a:prstGeom prst="rect">
            <a:avLst/>
          </a:prstGeom>
        </p:spPr>
      </p:pic>
    </p:spTree>
    <p:extLst>
      <p:ext uri="{BB962C8B-B14F-4D97-AF65-F5344CB8AC3E}">
        <p14:creationId xmlns:p14="http://schemas.microsoft.com/office/powerpoint/2010/main" val="422876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D0B354-E526-B1DB-114D-1480550BAD8F}"/>
              </a:ext>
            </a:extLst>
          </p:cNvPr>
          <p:cNvSpPr/>
          <p:nvPr/>
        </p:nvSpPr>
        <p:spPr>
          <a:xfrm>
            <a:off x="1113810" y="2825248"/>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b="0" kern="1200" cap="none" spc="0">
                <a:ln w="0"/>
                <a:solidFill>
                  <a:schemeClr val="tx1"/>
                </a:solidFill>
                <a:effectLst>
                  <a:outerShdw blurRad="38100" dist="19050" dir="2700000" algn="tl" rotWithShape="0">
                    <a:schemeClr val="dk1">
                      <a:alpha val="40000"/>
                    </a:schemeClr>
                  </a:outerShdw>
                </a:effectLst>
                <a:latin typeface="+mj-lt"/>
                <a:ea typeface="+mj-ea"/>
                <a:cs typeface="+mj-cs"/>
              </a:rPr>
              <a:t>Home Page</a:t>
            </a:r>
            <a:endParaRPr lang="en-US" sz="5400" b="0" kern="1200" cap="none" spc="0" dirty="0">
              <a:ln w="0"/>
              <a:solidFill>
                <a:schemeClr val="tx1"/>
              </a:solidFill>
              <a:effectLst>
                <a:outerShdw blurRad="38100" dist="19050" dir="2700000" algn="tl" rotWithShape="0">
                  <a:schemeClr val="dk1">
                    <a:alpha val="40000"/>
                  </a:schemeClr>
                </a:outerShdw>
              </a:effectLst>
              <a:latin typeface="+mj-lt"/>
              <a:ea typeface="+mj-ea"/>
              <a:cs typeface="+mj-cs"/>
            </a:endParaRP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7E03A3-D39A-3A73-03F8-2D33FEC450D7}"/>
              </a:ext>
            </a:extLst>
          </p:cNvPr>
          <p:cNvPicPr>
            <a:picLocks noChangeAspect="1"/>
          </p:cNvPicPr>
          <p:nvPr/>
        </p:nvPicPr>
        <p:blipFill>
          <a:blip r:embed="rId2"/>
          <a:stretch>
            <a:fillRect/>
          </a:stretch>
        </p:blipFill>
        <p:spPr>
          <a:xfrm>
            <a:off x="5922492" y="1682432"/>
            <a:ext cx="5536001" cy="3418480"/>
          </a:xfrm>
          <a:prstGeom prst="rect">
            <a:avLst/>
          </a:prstGeom>
        </p:spPr>
      </p:pic>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D452C0DD-41D2-1FD8-80EC-135FA200C338}"/>
              </a:ext>
            </a:extLst>
          </p:cNvPr>
          <p:cNvPicPr>
            <a:picLocks noChangeAspect="1"/>
          </p:cNvPicPr>
          <p:nvPr/>
        </p:nvPicPr>
        <p:blipFill>
          <a:blip r:embed="rId3"/>
          <a:stretch>
            <a:fillRect/>
          </a:stretch>
        </p:blipFill>
        <p:spPr>
          <a:xfrm>
            <a:off x="10853737" y="2189163"/>
            <a:ext cx="301009" cy="301009"/>
          </a:xfrm>
          <a:prstGeom prst="rect">
            <a:avLst/>
          </a:prstGeom>
        </p:spPr>
      </p:pic>
      <p:pic>
        <p:nvPicPr>
          <p:cNvPr id="9" name="Picture 8" descr="Icon&#10;&#10;Description automatically generated">
            <a:extLst>
              <a:ext uri="{FF2B5EF4-FFF2-40B4-BE49-F238E27FC236}">
                <a16:creationId xmlns:a16="http://schemas.microsoft.com/office/drawing/2014/main" id="{F8A3ADBC-6E5B-FD0E-648D-D302FE6FF1C3}"/>
              </a:ext>
            </a:extLst>
          </p:cNvPr>
          <p:cNvPicPr>
            <a:picLocks noChangeAspect="1"/>
          </p:cNvPicPr>
          <p:nvPr/>
        </p:nvPicPr>
        <p:blipFill>
          <a:blip r:embed="rId4"/>
          <a:stretch>
            <a:fillRect/>
          </a:stretch>
        </p:blipFill>
        <p:spPr>
          <a:xfrm>
            <a:off x="6222419" y="1873866"/>
            <a:ext cx="217637" cy="197821"/>
          </a:xfrm>
          <a:prstGeom prst="rect">
            <a:avLst/>
          </a:prstGeom>
        </p:spPr>
      </p:pic>
    </p:spTree>
    <p:extLst>
      <p:ext uri="{BB962C8B-B14F-4D97-AF65-F5344CB8AC3E}">
        <p14:creationId xmlns:p14="http://schemas.microsoft.com/office/powerpoint/2010/main" val="15403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87FFC55-FA36-C78E-67A4-3C163861ED3A}"/>
              </a:ext>
            </a:extLst>
          </p:cNvPr>
          <p:cNvSpPr/>
          <p:nvPr/>
        </p:nvSpPr>
        <p:spPr>
          <a:xfrm>
            <a:off x="1113810" y="2960716"/>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b="0" kern="1200" cap="none" spc="0" dirty="0">
                <a:ln w="0"/>
                <a:solidFill>
                  <a:schemeClr val="tx1"/>
                </a:solidFill>
                <a:effectLst>
                  <a:outerShdw blurRad="38100" dist="19050" dir="2700000" algn="tl" rotWithShape="0">
                    <a:schemeClr val="dk1">
                      <a:alpha val="40000"/>
                    </a:schemeClr>
                  </a:outerShdw>
                </a:effectLst>
                <a:latin typeface="+mj-lt"/>
                <a:ea typeface="+mj-ea"/>
                <a:cs typeface="+mj-cs"/>
              </a:rPr>
              <a:t>Event Create</a:t>
            </a:r>
          </a:p>
          <a:p>
            <a:pPr>
              <a:lnSpc>
                <a:spcPct val="90000"/>
              </a:lnSpc>
              <a:spcBef>
                <a:spcPct val="0"/>
              </a:spcBef>
              <a:spcAft>
                <a:spcPts val="600"/>
              </a:spcAft>
            </a:pPr>
            <a:r>
              <a:rPr lang="en-US" sz="5400" dirty="0">
                <a:ln w="0"/>
                <a:effectLst>
                  <a:outerShdw blurRad="38100" dist="19050" dir="2700000" algn="tl" rotWithShape="0">
                    <a:schemeClr val="dk1">
                      <a:alpha val="40000"/>
                    </a:schemeClr>
                  </a:outerShdw>
                </a:effectLst>
                <a:latin typeface="+mj-lt"/>
                <a:ea typeface="+mj-ea"/>
                <a:cs typeface="+mj-cs"/>
              </a:rPr>
              <a:t>Page</a:t>
            </a:r>
            <a:endParaRPr lang="en-US" sz="5400" b="0" kern="1200" cap="none" spc="0" dirty="0">
              <a:ln w="0"/>
              <a:solidFill>
                <a:schemeClr val="tx1"/>
              </a:solidFill>
              <a:effectLst>
                <a:outerShdw blurRad="38100" dist="19050" dir="2700000" algn="tl" rotWithShape="0">
                  <a:schemeClr val="dk1">
                    <a:alpha val="40000"/>
                  </a:schemeClr>
                </a:outerShdw>
              </a:effectLst>
              <a:latin typeface="+mj-lt"/>
              <a:ea typeface="+mj-ea"/>
              <a:cs typeface="+mj-cs"/>
            </a:endParaRP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226A3D5-8C07-5157-99F1-2D8029A85316}"/>
              </a:ext>
            </a:extLst>
          </p:cNvPr>
          <p:cNvPicPr>
            <a:picLocks noChangeAspect="1"/>
          </p:cNvPicPr>
          <p:nvPr/>
        </p:nvPicPr>
        <p:blipFill>
          <a:blip r:embed="rId2"/>
          <a:stretch>
            <a:fillRect/>
          </a:stretch>
        </p:blipFill>
        <p:spPr>
          <a:xfrm>
            <a:off x="5922492" y="2188624"/>
            <a:ext cx="5536001" cy="2421999"/>
          </a:xfrm>
          <a:prstGeom prst="rect">
            <a:avLst/>
          </a:prstGeom>
        </p:spPr>
      </p:pic>
    </p:spTree>
    <p:extLst>
      <p:ext uri="{BB962C8B-B14F-4D97-AF65-F5344CB8AC3E}">
        <p14:creationId xmlns:p14="http://schemas.microsoft.com/office/powerpoint/2010/main" val="230117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5335F94-9933-FCB7-B5E9-E803189F1819}"/>
              </a:ext>
            </a:extLst>
          </p:cNvPr>
          <p:cNvSpPr/>
          <p:nvPr/>
        </p:nvSpPr>
        <p:spPr>
          <a:xfrm>
            <a:off x="1113810" y="3130041"/>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b="0" cap="none" spc="0" dirty="0">
                <a:ln w="0"/>
                <a:effectLst>
                  <a:outerShdw blurRad="38100" dist="19050" dir="2700000" algn="tl" rotWithShape="0">
                    <a:schemeClr val="dk1">
                      <a:alpha val="40000"/>
                    </a:schemeClr>
                  </a:outerShdw>
                </a:effectLst>
                <a:latin typeface="+mj-lt"/>
                <a:ea typeface="+mj-ea"/>
                <a:cs typeface="+mj-cs"/>
              </a:rPr>
              <a:t>FILE STRUCTURE</a:t>
            </a:r>
          </a:p>
          <a:p>
            <a:pPr>
              <a:lnSpc>
                <a:spcPct val="90000"/>
              </a:lnSpc>
              <a:spcBef>
                <a:spcPct val="0"/>
              </a:spcBef>
              <a:spcAft>
                <a:spcPts val="600"/>
              </a:spcAft>
            </a:pPr>
            <a:endParaRPr lang="en-US" sz="5400" b="0" cap="none" spc="0" dirty="0">
              <a:ln w="0"/>
              <a:effectLst>
                <a:outerShdw blurRad="38100" dist="19050" dir="2700000" algn="tl" rotWithShape="0">
                  <a:schemeClr val="dk1">
                    <a:alpha val="40000"/>
                  </a:schemeClr>
                </a:outerShdw>
              </a:effectLst>
              <a:latin typeface="+mj-lt"/>
              <a:ea typeface="+mj-ea"/>
              <a:cs typeface="+mj-cs"/>
            </a:endParaRP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836F608-CB7F-54CD-0646-3414F9381AAF}"/>
              </a:ext>
            </a:extLst>
          </p:cNvPr>
          <p:cNvPicPr>
            <a:picLocks noChangeAspect="1"/>
          </p:cNvPicPr>
          <p:nvPr/>
        </p:nvPicPr>
        <p:blipFill rotWithShape="1">
          <a:blip r:embed="rId2"/>
          <a:srcRect r="-2" b="19075"/>
          <a:stretch/>
        </p:blipFill>
        <p:spPr>
          <a:xfrm>
            <a:off x="5922492" y="666728"/>
            <a:ext cx="5536001" cy="5465791"/>
          </a:xfrm>
          <a:prstGeom prst="rect">
            <a:avLst/>
          </a:prstGeom>
        </p:spPr>
      </p:pic>
    </p:spTree>
    <p:extLst>
      <p:ext uri="{BB962C8B-B14F-4D97-AF65-F5344CB8AC3E}">
        <p14:creationId xmlns:p14="http://schemas.microsoft.com/office/powerpoint/2010/main" val="1696833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103</Words>
  <Application>Microsoft Macintosh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Biswadeep  Mazumder</dc:creator>
  <cp:lastModifiedBy>Biswadeep  Mazumder</cp:lastModifiedBy>
  <cp:revision>18</cp:revision>
  <dcterms:created xsi:type="dcterms:W3CDTF">2022-10-20T18:29:37Z</dcterms:created>
  <dcterms:modified xsi:type="dcterms:W3CDTF">2022-12-06T08:32:41Z</dcterms:modified>
</cp:coreProperties>
</file>