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4"/>
  </p:notesMasterIdLst>
  <p:sldIdLst>
    <p:sldId id="265" r:id="rId2"/>
    <p:sldId id="256" r:id="rId3"/>
    <p:sldId id="266" r:id="rId4"/>
    <p:sldId id="257" r:id="rId5"/>
    <p:sldId id="259" r:id="rId6"/>
    <p:sldId id="260" r:id="rId7"/>
    <p:sldId id="261" r:id="rId8"/>
    <p:sldId id="264" r:id="rId9"/>
    <p:sldId id="267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719"/>
  </p:normalViewPr>
  <p:slideViewPr>
    <p:cSldViewPr snapToGrid="0">
      <p:cViewPr>
        <p:scale>
          <a:sx n="107" d="100"/>
          <a:sy n="107" d="100"/>
        </p:scale>
        <p:origin x="14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C041-5FC6-B64A-81CA-76E3F7B59400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8C6BF-2CFA-7945-9E4C-4DAC8DF58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8C6BF-2CFA-7945-9E4C-4DAC8DF580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F9259A-1FE3-4FF9-8A07-BDD8177164ED}" type="datetime4">
              <a:rPr lang="en-US" smtClean="0"/>
              <a:t>May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973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59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363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727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72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011D41-E33C-4BC7-8272-37E8417FD097}" type="datetime4">
              <a:rPr lang="en-US" smtClean="0"/>
              <a:t>May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May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7962CB-39AD-45A9-800F-54DAB53D6021}" type="datetime4">
              <a:rPr lang="en-US" smtClean="0"/>
              <a:t>May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May 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74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staShop/PrestaShop" TargetMode="External"/><Relationship Id="rId2" Type="http://schemas.openxmlformats.org/officeDocument/2006/relationships/hyperlink" Target="https://devdocs.prestashop-projec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1A6BD0-4EBA-050B-4CB9-0405F054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9697"/>
            <a:ext cx="8610600" cy="1985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Software Quality Assurance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Cleveland state university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2C2361-18CF-66D0-D85F-5849C20A704B}"/>
              </a:ext>
            </a:extLst>
          </p:cNvPr>
          <p:cNvGrpSpPr/>
          <p:nvPr/>
        </p:nvGrpSpPr>
        <p:grpSpPr>
          <a:xfrm>
            <a:off x="2665930" y="2818241"/>
            <a:ext cx="6860140" cy="3530062"/>
            <a:chOff x="2665930" y="2441051"/>
            <a:chExt cx="6860140" cy="35300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876204-38C5-0E52-F41D-A52E443BA083}"/>
                </a:ext>
              </a:extLst>
            </p:cNvPr>
            <p:cNvSpPr/>
            <p:nvPr/>
          </p:nvSpPr>
          <p:spPr>
            <a:xfrm>
              <a:off x="2665931" y="2441051"/>
              <a:ext cx="2536191" cy="2536191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1C7AC-1FFF-CA33-2BAB-5066EBE38866}"/>
                </a:ext>
              </a:extLst>
            </p:cNvPr>
            <p:cNvSpPr txBox="1"/>
            <p:nvPr/>
          </p:nvSpPr>
          <p:spPr>
            <a:xfrm>
              <a:off x="2665930" y="5379981"/>
              <a:ext cx="2536192" cy="59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6052">
                <a:spcAft>
                  <a:spcPts val="600"/>
                </a:spcAft>
              </a:pPr>
              <a: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Biswadeep Mazumder</a:t>
              </a:r>
              <a:b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</a:br>
              <a: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2860920</a:t>
              </a:r>
              <a:endPara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F7C144-094C-F66B-29B1-D003D9C777E5}"/>
                </a:ext>
              </a:extLst>
            </p:cNvPr>
            <p:cNvSpPr txBox="1"/>
            <p:nvPr/>
          </p:nvSpPr>
          <p:spPr>
            <a:xfrm>
              <a:off x="6989878" y="5298169"/>
              <a:ext cx="2536192" cy="59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6052">
                <a:spcAft>
                  <a:spcPts val="600"/>
                </a:spcAft>
              </a:pPr>
              <a: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Kevin Panchal</a:t>
              </a:r>
              <a:b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</a:br>
              <a:r>
                <a:rPr lang="en-US" sz="1638" b="1" kern="1200" dirty="0">
                  <a:solidFill>
                    <a:srgbClr val="92D05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2871507</a:t>
              </a:r>
              <a:endParaRPr lang="en-US" b="1" dirty="0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10AA1-CF72-3241-0FFF-6B0DBC027BC3}"/>
                </a:ext>
              </a:extLst>
            </p:cNvPr>
            <p:cNvSpPr/>
            <p:nvPr/>
          </p:nvSpPr>
          <p:spPr>
            <a:xfrm>
              <a:off x="6989878" y="2441051"/>
              <a:ext cx="2536191" cy="2536191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7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305-5918-32C4-731A-F7AC2C7C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o n c l u s I o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1BB0-1A57-758F-3C9F-89B73F17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b="0" i="0" u="none" strike="noStrike" cap="none" spc="5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Successful testing verified that the open-source e-commerce platform met functional requirements and was of satisfactory quality.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altLang="en-US" b="0" i="0" u="none" strike="noStrike" cap="none" spc="50" normalizeH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b="0" i="0" u="none" strike="noStrike" cap="none" spc="5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Valuable insights and feedback were gained from the testing process, which can be used to improve the software by the development team.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altLang="en-US" b="0" i="0" u="none" strike="noStrike" cap="none" spc="50" normalizeH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b="0" i="0" u="none" strike="noStrike" cap="none" spc="5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testing process was an essential step in ensuring the software was fit for purpose and could meet the needs of its users.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altLang="en-US" b="0" i="0" u="none" strike="noStrike" cap="none" spc="50" normalizeH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b="0" i="0" u="none" strike="noStrike" cap="none" spc="5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e-commerce platform is now ready for deployment and use by customers, thanks to the successful testing process.</a:t>
            </a:r>
          </a:p>
        </p:txBody>
      </p:sp>
    </p:spTree>
    <p:extLst>
      <p:ext uri="{BB962C8B-B14F-4D97-AF65-F5344CB8AC3E}">
        <p14:creationId xmlns:p14="http://schemas.microsoft.com/office/powerpoint/2010/main" val="15422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9D59-CF0F-5FCA-70B1-9BD01D38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40622"/>
            <a:ext cx="8610600" cy="1293028"/>
          </a:xfrm>
        </p:spPr>
        <p:txBody>
          <a:bodyPr/>
          <a:lstStyle/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 e a r n  m o r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3F02-F780-0781-2E0A-760EFC4F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the Project: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https://devdocs.prestashop-project.org/</a:t>
            </a:r>
            <a:endParaRPr lang="en-US" sz="2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the code: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https://github.com/PrestaShop/PrestaShop</a:t>
            </a:r>
            <a:endParaRPr lang="en-US" sz="2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Manual Testing: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u="sng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www.toolsqa.com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/software-testing/manual-testing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710B17-1A37-05D2-0085-A4FA03DB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614289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Any Questions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5A6C-5008-E6CD-5FFF-D702DCB6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96" y="965200"/>
            <a:ext cx="3845666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everyone for attending our presentation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0B75E1-9877-0446-4798-4A2D9BF74054}"/>
              </a:ext>
            </a:extLst>
          </p:cNvPr>
          <p:cNvCxnSpPr/>
          <p:nvPr/>
        </p:nvCxnSpPr>
        <p:spPr>
          <a:xfrm>
            <a:off x="4667003" y="1246909"/>
            <a:ext cx="0" cy="40479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1716004-568A-A486-0B1C-D1F556E07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7914" y="1715961"/>
            <a:ext cx="6118077" cy="823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200" i="0" u="none" strike="noStrike" cap="none" spc="50" normalizeH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did we choose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2249-FDB2-3AE4-99EE-1AEF527D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7914" y="2759235"/>
            <a:ext cx="6722299" cy="381819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E-commerce industry is growing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by day.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 business needs an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online presence and this essential.</a:t>
            </a:r>
          </a:p>
          <a:p>
            <a:pPr algn="l">
              <a:buFont typeface="Wingdings" pitchFamily="2" charset="2"/>
              <a:buChar char="§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Open-source platform makes it cost-effective.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Hands on opportunity on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 testing.</a:t>
            </a:r>
          </a:p>
          <a:p>
            <a:pPr algn="l">
              <a:buFont typeface="Wingdings" pitchFamily="2" charset="2"/>
              <a:buChar char="§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Provides valuable insights for business decision-making.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551E6C-D089-802D-5011-FE4F6141EE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62" y="280575"/>
            <a:ext cx="6839986" cy="12160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6B89B-2A3D-6A61-5657-9E0D79675FFD}"/>
              </a:ext>
            </a:extLst>
          </p:cNvPr>
          <p:cNvSpPr txBox="1"/>
          <p:nvPr/>
        </p:nvSpPr>
        <p:spPr>
          <a:xfrm>
            <a:off x="8170077" y="1971431"/>
            <a:ext cx="3667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an open-source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Software with publicly accessible source code for modification and distribution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Technologies Used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E04C06-41CF-5FAD-D6DA-75973BEAF8A7}"/>
              </a:ext>
            </a:extLst>
          </p:cNvPr>
          <p:cNvGrpSpPr/>
          <p:nvPr/>
        </p:nvGrpSpPr>
        <p:grpSpPr>
          <a:xfrm>
            <a:off x="8311088" y="3756535"/>
            <a:ext cx="2812998" cy="2353295"/>
            <a:chOff x="8164496" y="3975653"/>
            <a:chExt cx="3245850" cy="26017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80CB8D-D7EC-A59E-F357-5596ACE2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4496" y="3975653"/>
              <a:ext cx="3245850" cy="156044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BE769CE-9DB5-B9D2-09C0-912AD04E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1142" y="5536097"/>
              <a:ext cx="1711463" cy="9247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95C91E-182C-3D61-C147-4C4FDFDA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52605" y="5225702"/>
              <a:ext cx="1457741" cy="1351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5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600-435E-9F94-A74B-CCD980B9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 b j e c t I v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C611-CEAA-9BBF-D177-9B6061E7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Familiarize yourself with the software and its purpose.</a:t>
            </a:r>
          </a:p>
          <a:p>
            <a:pPr algn="l">
              <a:buFont typeface="Wingdings" pitchFamily="2" charset="2"/>
              <a:buChar char="q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Define test scenarios and identify testing techniques to be    used.</a:t>
            </a:r>
          </a:p>
          <a:p>
            <a:pPr algn="l">
              <a:buFont typeface="Wingdings" pitchFamily="2" charset="2"/>
              <a:buChar char="q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a test plan and test cases based on the scenarios.</a:t>
            </a:r>
          </a:p>
          <a:p>
            <a:pPr algn="l">
              <a:buFont typeface="Wingdings" pitchFamily="2" charset="2"/>
              <a:buChar char="q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Execute the test cases and document the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CC05-D4D1-8F8E-5A9E-B5F6048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 u n c t I o n a l </a:t>
            </a:r>
            <a:r>
              <a:rPr lang="en-US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t I e 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05D72-6061-0AB1-1463-8E64EA661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3949" y="2192183"/>
            <a:ext cx="4123708" cy="40241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ACCOUNT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FORGOT PASSWORD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SEARCH PRODUCTS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 PRODUCTS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SHARE PRODUCT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7809B-9AFE-64F9-03D1-B3FB4BE5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026" y="2192182"/>
            <a:ext cx="5984175" cy="40241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PRODUCTS TO WISHLIST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PRODUCTS TO CART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USER DETAILS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NOTIFY USER ON ORDER PLACEMENT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CONTACT US</a:t>
            </a:r>
          </a:p>
        </p:txBody>
      </p:sp>
    </p:spTree>
    <p:extLst>
      <p:ext uri="{BB962C8B-B14F-4D97-AF65-F5344CB8AC3E}">
        <p14:creationId xmlns:p14="http://schemas.microsoft.com/office/powerpoint/2010/main" val="6223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A18-2BB5-61A3-7C04-27FC7CE5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 e s t I n g   M e t h o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56B6-1AB9-FF51-37CB-7812749A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Manual testing identifies defects not caught by automated testing.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Early detection of issues prevents critical problems in development.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Manual testing allows for a more thorough evaluation of the  webpage.</a:t>
            </a:r>
          </a:p>
        </p:txBody>
      </p:sp>
    </p:spTree>
    <p:extLst>
      <p:ext uri="{BB962C8B-B14F-4D97-AF65-F5344CB8AC3E}">
        <p14:creationId xmlns:p14="http://schemas.microsoft.com/office/powerpoint/2010/main" val="29269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9F97-D8B2-B921-4640-925F6D9F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764373"/>
            <a:ext cx="10769930" cy="1293028"/>
          </a:xfrm>
        </p:spPr>
        <p:txBody>
          <a:bodyPr/>
          <a:lstStyle/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 e s t  c a s e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0C4AE-9F53-9930-A53E-30862E8A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5" y="1830409"/>
            <a:ext cx="9464634" cy="48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8F09-A947-3C6F-F9B2-ACF42E36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2323211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e s t I n g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m 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7DC15C-0BB0-1812-0FEC-72A2FEC9412C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10820400" cy="2323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is conducted on the demo website of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prestashop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website is solely to test the new changes before being pushed to production.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5C136-07EC-56A2-2DA7-AE75D69B9763}"/>
              </a:ext>
            </a:extLst>
          </p:cNvPr>
          <p:cNvSpPr txBox="1"/>
          <p:nvPr/>
        </p:nvSpPr>
        <p:spPr>
          <a:xfrm>
            <a:off x="1745673" y="2781239"/>
            <a:ext cx="8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https://demo.prestashop.com/#/en/front</a:t>
            </a:r>
          </a:p>
        </p:txBody>
      </p:sp>
    </p:spTree>
    <p:extLst>
      <p:ext uri="{BB962C8B-B14F-4D97-AF65-F5344CB8AC3E}">
        <p14:creationId xmlns:p14="http://schemas.microsoft.com/office/powerpoint/2010/main" val="18125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DF0D-2FF5-9828-D749-AEB172C0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32" y="2135972"/>
            <a:ext cx="3620984" cy="1293028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test cases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09FBAE-9C74-A63F-3CD5-18B0994A4BB9}"/>
              </a:ext>
            </a:extLst>
          </p:cNvPr>
          <p:cNvSpPr txBox="1">
            <a:spLocks/>
          </p:cNvSpPr>
          <p:nvPr/>
        </p:nvSpPr>
        <p:spPr>
          <a:xfrm>
            <a:off x="7087590" y="2135972"/>
            <a:ext cx="3620984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Defects Identified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DA15D9-9D54-FCA5-9607-3E15ABCC2391}"/>
              </a:ext>
            </a:extLst>
          </p:cNvPr>
          <p:cNvSpPr/>
          <p:nvPr/>
        </p:nvSpPr>
        <p:spPr>
          <a:xfrm>
            <a:off x="2054432" y="3669475"/>
            <a:ext cx="1793174" cy="1793174"/>
          </a:xfrm>
          <a:prstGeom prst="ellipse">
            <a:avLst/>
          </a:prstGeom>
          <a:solidFill>
            <a:schemeClr val="accent1">
              <a:alpha val="29564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041759-B6C9-8C0C-CD9A-B601774E5536}"/>
              </a:ext>
            </a:extLst>
          </p:cNvPr>
          <p:cNvSpPr/>
          <p:nvPr/>
        </p:nvSpPr>
        <p:spPr>
          <a:xfrm>
            <a:off x="8001495" y="3669475"/>
            <a:ext cx="1793174" cy="1793174"/>
          </a:xfrm>
          <a:prstGeom prst="ellipse">
            <a:avLst/>
          </a:prstGeom>
          <a:solidFill>
            <a:schemeClr val="accent1">
              <a:alpha val="29564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D85A5D-A522-6473-F8C1-4A13718C159D}"/>
              </a:ext>
            </a:extLst>
          </p:cNvPr>
          <p:cNvSpPr txBox="1">
            <a:spLocks/>
          </p:cNvSpPr>
          <p:nvPr/>
        </p:nvSpPr>
        <p:spPr>
          <a:xfrm>
            <a:off x="1140032" y="764373"/>
            <a:ext cx="1036616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 e f e c t  c o u n t s</a:t>
            </a:r>
          </a:p>
        </p:txBody>
      </p:sp>
    </p:spTree>
    <p:extLst>
      <p:ext uri="{BB962C8B-B14F-4D97-AF65-F5344CB8AC3E}">
        <p14:creationId xmlns:p14="http://schemas.microsoft.com/office/powerpoint/2010/main" val="24898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4A0F7-97C8-329F-7224-EABB736587D4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 e f e c t  r e p o r t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13B343-2EB1-E252-2B87-4422849F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" y="2335598"/>
            <a:ext cx="11365434" cy="36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{CA986DA4-2311-6542-9992-1A2816FC0F48}tf10001079</Template>
  <TotalTime>1356</TotalTime>
  <Words>487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Vapor Trail</vt:lpstr>
      <vt:lpstr>Software Quality Assurance  Cleveland state university</vt:lpstr>
      <vt:lpstr>PowerPoint Presentation</vt:lpstr>
      <vt:lpstr>O b j e c t I v e</vt:lpstr>
      <vt:lpstr>F u n c t I o n a l i t I e s</vt:lpstr>
      <vt:lpstr>T e s t I n g   M e t h o d</vt:lpstr>
      <vt:lpstr>T e s t  c a s e s</vt:lpstr>
      <vt:lpstr>T e s t I n g   d e m o</vt:lpstr>
      <vt:lpstr>Total test cases</vt:lpstr>
      <vt:lpstr>PowerPoint Presentation</vt:lpstr>
      <vt:lpstr>C o n c l u s I o n</vt:lpstr>
      <vt:lpstr>L e a r n  m o r e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demo.prestashop.com</dc:title>
  <dc:creator>Kevinkumar Arvindbhai  Panchal</dc:creator>
  <cp:lastModifiedBy>Biswadeep  Mazumder</cp:lastModifiedBy>
  <cp:revision>30</cp:revision>
  <dcterms:created xsi:type="dcterms:W3CDTF">2023-04-29T00:32:52Z</dcterms:created>
  <dcterms:modified xsi:type="dcterms:W3CDTF">2023-05-03T18:02:30Z</dcterms:modified>
</cp:coreProperties>
</file>