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79" r:id="rId5"/>
    <p:sldId id="27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6858000" cy="9906000" type="A4"/>
  <p:notesSz cx="7102475" cy="9388475"/>
  <p:defaultTextStyle>
    <a:defPPr>
      <a:defRPr lang="en-US"/>
    </a:defPPr>
    <a:lvl1pPr marL="0" algn="l" defTabSz="839876" rtl="0" eaLnBrk="1" latinLnBrk="0" hangingPunct="1">
      <a:defRPr sz="1653" kern="1200">
        <a:solidFill>
          <a:schemeClr val="tx1"/>
        </a:solidFill>
        <a:latin typeface="+mn-lt"/>
        <a:ea typeface="+mn-ea"/>
        <a:cs typeface="+mn-cs"/>
      </a:defRPr>
    </a:lvl1pPr>
    <a:lvl2pPr marL="419938" algn="l" defTabSz="839876" rtl="0" eaLnBrk="1" latinLnBrk="0" hangingPunct="1">
      <a:defRPr sz="1653" kern="1200">
        <a:solidFill>
          <a:schemeClr val="tx1"/>
        </a:solidFill>
        <a:latin typeface="+mn-lt"/>
        <a:ea typeface="+mn-ea"/>
        <a:cs typeface="+mn-cs"/>
      </a:defRPr>
    </a:lvl2pPr>
    <a:lvl3pPr marL="839876" algn="l" defTabSz="839876" rtl="0" eaLnBrk="1" latinLnBrk="0" hangingPunct="1">
      <a:defRPr sz="1653" kern="1200">
        <a:solidFill>
          <a:schemeClr val="tx1"/>
        </a:solidFill>
        <a:latin typeface="+mn-lt"/>
        <a:ea typeface="+mn-ea"/>
        <a:cs typeface="+mn-cs"/>
      </a:defRPr>
    </a:lvl3pPr>
    <a:lvl4pPr marL="1259815" algn="l" defTabSz="839876" rtl="0" eaLnBrk="1" latinLnBrk="0" hangingPunct="1">
      <a:defRPr sz="1653" kern="1200">
        <a:solidFill>
          <a:schemeClr val="tx1"/>
        </a:solidFill>
        <a:latin typeface="+mn-lt"/>
        <a:ea typeface="+mn-ea"/>
        <a:cs typeface="+mn-cs"/>
      </a:defRPr>
    </a:lvl4pPr>
    <a:lvl5pPr marL="1679753" algn="l" defTabSz="839876" rtl="0" eaLnBrk="1" latinLnBrk="0" hangingPunct="1">
      <a:defRPr sz="1653" kern="1200">
        <a:solidFill>
          <a:schemeClr val="tx1"/>
        </a:solidFill>
        <a:latin typeface="+mn-lt"/>
        <a:ea typeface="+mn-ea"/>
        <a:cs typeface="+mn-cs"/>
      </a:defRPr>
    </a:lvl5pPr>
    <a:lvl6pPr marL="2099691" algn="l" defTabSz="839876" rtl="0" eaLnBrk="1" latinLnBrk="0" hangingPunct="1">
      <a:defRPr sz="1653" kern="1200">
        <a:solidFill>
          <a:schemeClr val="tx1"/>
        </a:solidFill>
        <a:latin typeface="+mn-lt"/>
        <a:ea typeface="+mn-ea"/>
        <a:cs typeface="+mn-cs"/>
      </a:defRPr>
    </a:lvl6pPr>
    <a:lvl7pPr marL="2519629" algn="l" defTabSz="839876" rtl="0" eaLnBrk="1" latinLnBrk="0" hangingPunct="1">
      <a:defRPr sz="1653" kern="1200">
        <a:solidFill>
          <a:schemeClr val="tx1"/>
        </a:solidFill>
        <a:latin typeface="+mn-lt"/>
        <a:ea typeface="+mn-ea"/>
        <a:cs typeface="+mn-cs"/>
      </a:defRPr>
    </a:lvl7pPr>
    <a:lvl8pPr marL="2939567" algn="l" defTabSz="839876" rtl="0" eaLnBrk="1" latinLnBrk="0" hangingPunct="1">
      <a:defRPr sz="1653" kern="1200">
        <a:solidFill>
          <a:schemeClr val="tx1"/>
        </a:solidFill>
        <a:latin typeface="+mn-lt"/>
        <a:ea typeface="+mn-ea"/>
        <a:cs typeface="+mn-cs"/>
      </a:defRPr>
    </a:lvl8pPr>
    <a:lvl9pPr marL="3359506" algn="l" defTabSz="839876"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8" userDrawn="1">
          <p15:clr>
            <a:srgbClr val="A4A3A4"/>
          </p15:clr>
        </p15:guide>
        <p15:guide id="2" pos="1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776" y="-252"/>
      </p:cViewPr>
      <p:guideLst>
        <p:guide orient="horz" pos="2668"/>
        <p:guide pos="1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8237" cy="471096"/>
          </a:xfrm>
          <a:prstGeom prst="rect">
            <a:avLst/>
          </a:prstGeom>
        </p:spPr>
        <p:txBody>
          <a:bodyPr vert="horz" lIns="82625" tIns="41313" rIns="82625" bIns="41313" rtlCol="0"/>
          <a:lstStyle>
            <a:lvl1pPr algn="l">
              <a:defRPr sz="1100"/>
            </a:lvl1pPr>
          </a:lstStyle>
          <a:p>
            <a:endParaRPr lang="en-IN"/>
          </a:p>
        </p:txBody>
      </p:sp>
      <p:sp>
        <p:nvSpPr>
          <p:cNvPr id="3" name="Date Placeholder 2"/>
          <p:cNvSpPr>
            <a:spLocks noGrp="1"/>
          </p:cNvSpPr>
          <p:nvPr>
            <p:ph type="dt" idx="1"/>
          </p:nvPr>
        </p:nvSpPr>
        <p:spPr>
          <a:xfrm>
            <a:off x="4022747" y="1"/>
            <a:ext cx="3078237" cy="471096"/>
          </a:xfrm>
          <a:prstGeom prst="rect">
            <a:avLst/>
          </a:prstGeom>
        </p:spPr>
        <p:txBody>
          <a:bodyPr vert="horz" lIns="82625" tIns="41313" rIns="82625" bIns="41313" rtlCol="0"/>
          <a:lstStyle>
            <a:lvl1pPr algn="r">
              <a:defRPr sz="1100"/>
            </a:lvl1pPr>
          </a:lstStyle>
          <a:p>
            <a:fld id="{08CDA0AA-DC05-4C2B-A016-1D2199758352}" type="datetimeFigureOut">
              <a:rPr lang="en-IN" smtClean="0"/>
              <a:t>15-03-2024</a:t>
            </a:fld>
            <a:endParaRPr lang="en-IN"/>
          </a:p>
        </p:txBody>
      </p:sp>
      <p:sp>
        <p:nvSpPr>
          <p:cNvPr id="4" name="Slide Image Placeholder 3"/>
          <p:cNvSpPr>
            <a:spLocks noGrp="1" noRot="1" noChangeAspect="1"/>
          </p:cNvSpPr>
          <p:nvPr>
            <p:ph type="sldImg" idx="2"/>
          </p:nvPr>
        </p:nvSpPr>
        <p:spPr>
          <a:xfrm>
            <a:off x="2454275" y="1173163"/>
            <a:ext cx="2193925" cy="3168650"/>
          </a:xfrm>
          <a:prstGeom prst="rect">
            <a:avLst/>
          </a:prstGeom>
          <a:noFill/>
          <a:ln w="12700">
            <a:solidFill>
              <a:prstClr val="black"/>
            </a:solidFill>
          </a:ln>
        </p:spPr>
        <p:txBody>
          <a:bodyPr vert="horz" lIns="82625" tIns="41313" rIns="82625" bIns="41313" rtlCol="0" anchor="ctr"/>
          <a:lstStyle/>
          <a:p>
            <a:endParaRPr lang="en-IN"/>
          </a:p>
        </p:txBody>
      </p:sp>
      <p:sp>
        <p:nvSpPr>
          <p:cNvPr id="5" name="Notes Placeholder 4"/>
          <p:cNvSpPr>
            <a:spLocks noGrp="1"/>
          </p:cNvSpPr>
          <p:nvPr>
            <p:ph type="body" sz="quarter" idx="3"/>
          </p:nvPr>
        </p:nvSpPr>
        <p:spPr>
          <a:xfrm>
            <a:off x="710248" y="4518622"/>
            <a:ext cx="5681980" cy="3696294"/>
          </a:xfrm>
          <a:prstGeom prst="rect">
            <a:avLst/>
          </a:prstGeom>
        </p:spPr>
        <p:txBody>
          <a:bodyPr vert="horz" lIns="82625" tIns="41313" rIns="82625" bIns="413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379"/>
            <a:ext cx="3078237" cy="471096"/>
          </a:xfrm>
          <a:prstGeom prst="rect">
            <a:avLst/>
          </a:prstGeom>
        </p:spPr>
        <p:txBody>
          <a:bodyPr vert="horz" lIns="82625" tIns="41313" rIns="82625" bIns="41313" rtlCol="0" anchor="b"/>
          <a:lstStyle>
            <a:lvl1pPr algn="l">
              <a:defRPr sz="1100"/>
            </a:lvl1pPr>
          </a:lstStyle>
          <a:p>
            <a:endParaRPr lang="en-IN"/>
          </a:p>
        </p:txBody>
      </p:sp>
      <p:sp>
        <p:nvSpPr>
          <p:cNvPr id="7" name="Slide Number Placeholder 6"/>
          <p:cNvSpPr>
            <a:spLocks noGrp="1"/>
          </p:cNvSpPr>
          <p:nvPr>
            <p:ph type="sldNum" sz="quarter" idx="5"/>
          </p:nvPr>
        </p:nvSpPr>
        <p:spPr>
          <a:xfrm>
            <a:off x="4022747" y="8917379"/>
            <a:ext cx="3078237" cy="471096"/>
          </a:xfrm>
          <a:prstGeom prst="rect">
            <a:avLst/>
          </a:prstGeom>
        </p:spPr>
        <p:txBody>
          <a:bodyPr vert="horz" lIns="82625" tIns="41313" rIns="82625" bIns="41313" rtlCol="0" anchor="b"/>
          <a:lstStyle>
            <a:lvl1pPr algn="r">
              <a:defRPr sz="1100"/>
            </a:lvl1pPr>
          </a:lstStyle>
          <a:p>
            <a:fld id="{D0932AD9-D79A-4E0F-9452-0BA8B36152C7}" type="slidenum">
              <a:rPr lang="en-IN" smtClean="0"/>
              <a:t>‹#›</a:t>
            </a:fld>
            <a:endParaRPr lang="en-IN"/>
          </a:p>
        </p:txBody>
      </p:sp>
    </p:spTree>
    <p:extLst>
      <p:ext uri="{BB962C8B-B14F-4D97-AF65-F5344CB8AC3E}">
        <p14:creationId xmlns:p14="http://schemas.microsoft.com/office/powerpoint/2010/main" val="181097548"/>
      </p:ext>
    </p:extLst>
  </p:cSld>
  <p:clrMap bg1="lt1" tx1="dk1" bg2="lt2" tx2="dk2" accent1="accent1" accent2="accent2" accent3="accent3" accent4="accent4" accent5="accent5" accent6="accent6" hlink="hlink" folHlink="folHlink"/>
  <p:notesStyle>
    <a:lvl1pPr marL="0" algn="l" defTabSz="839876" rtl="0" eaLnBrk="1" latinLnBrk="0" hangingPunct="1">
      <a:defRPr sz="1102" kern="1200">
        <a:solidFill>
          <a:schemeClr val="tx1"/>
        </a:solidFill>
        <a:latin typeface="+mn-lt"/>
        <a:ea typeface="+mn-ea"/>
        <a:cs typeface="+mn-cs"/>
      </a:defRPr>
    </a:lvl1pPr>
    <a:lvl2pPr marL="419938" algn="l" defTabSz="839876" rtl="0" eaLnBrk="1" latinLnBrk="0" hangingPunct="1">
      <a:defRPr sz="1102" kern="1200">
        <a:solidFill>
          <a:schemeClr val="tx1"/>
        </a:solidFill>
        <a:latin typeface="+mn-lt"/>
        <a:ea typeface="+mn-ea"/>
        <a:cs typeface="+mn-cs"/>
      </a:defRPr>
    </a:lvl2pPr>
    <a:lvl3pPr marL="839876" algn="l" defTabSz="839876" rtl="0" eaLnBrk="1" latinLnBrk="0" hangingPunct="1">
      <a:defRPr sz="1102" kern="1200">
        <a:solidFill>
          <a:schemeClr val="tx1"/>
        </a:solidFill>
        <a:latin typeface="+mn-lt"/>
        <a:ea typeface="+mn-ea"/>
        <a:cs typeface="+mn-cs"/>
      </a:defRPr>
    </a:lvl3pPr>
    <a:lvl4pPr marL="1259815" algn="l" defTabSz="839876" rtl="0" eaLnBrk="1" latinLnBrk="0" hangingPunct="1">
      <a:defRPr sz="1102" kern="1200">
        <a:solidFill>
          <a:schemeClr val="tx1"/>
        </a:solidFill>
        <a:latin typeface="+mn-lt"/>
        <a:ea typeface="+mn-ea"/>
        <a:cs typeface="+mn-cs"/>
      </a:defRPr>
    </a:lvl4pPr>
    <a:lvl5pPr marL="1679753" algn="l" defTabSz="839876" rtl="0" eaLnBrk="1" latinLnBrk="0" hangingPunct="1">
      <a:defRPr sz="1102" kern="1200">
        <a:solidFill>
          <a:schemeClr val="tx1"/>
        </a:solidFill>
        <a:latin typeface="+mn-lt"/>
        <a:ea typeface="+mn-ea"/>
        <a:cs typeface="+mn-cs"/>
      </a:defRPr>
    </a:lvl5pPr>
    <a:lvl6pPr marL="2099691" algn="l" defTabSz="839876" rtl="0" eaLnBrk="1" latinLnBrk="0" hangingPunct="1">
      <a:defRPr sz="1102" kern="1200">
        <a:solidFill>
          <a:schemeClr val="tx1"/>
        </a:solidFill>
        <a:latin typeface="+mn-lt"/>
        <a:ea typeface="+mn-ea"/>
        <a:cs typeface="+mn-cs"/>
      </a:defRPr>
    </a:lvl6pPr>
    <a:lvl7pPr marL="2519629" algn="l" defTabSz="839876" rtl="0" eaLnBrk="1" latinLnBrk="0" hangingPunct="1">
      <a:defRPr sz="1102" kern="1200">
        <a:solidFill>
          <a:schemeClr val="tx1"/>
        </a:solidFill>
        <a:latin typeface="+mn-lt"/>
        <a:ea typeface="+mn-ea"/>
        <a:cs typeface="+mn-cs"/>
      </a:defRPr>
    </a:lvl7pPr>
    <a:lvl8pPr marL="2939567" algn="l" defTabSz="839876" rtl="0" eaLnBrk="1" latinLnBrk="0" hangingPunct="1">
      <a:defRPr sz="1102" kern="1200">
        <a:solidFill>
          <a:schemeClr val="tx1"/>
        </a:solidFill>
        <a:latin typeface="+mn-lt"/>
        <a:ea typeface="+mn-ea"/>
        <a:cs typeface="+mn-cs"/>
      </a:defRPr>
    </a:lvl8pPr>
    <a:lvl9pPr marL="3359506" algn="l" defTabSz="839876" rtl="0" eaLnBrk="1" latinLnBrk="0" hangingPunct="1">
      <a:defRPr sz="11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932AD9-D79A-4E0F-9452-0BA8B36152C7}" type="slidenum">
              <a:rPr lang="en-IN" smtClean="0"/>
              <a:t>13</a:t>
            </a:fld>
            <a:endParaRPr lang="en-IN"/>
          </a:p>
        </p:txBody>
      </p:sp>
    </p:spTree>
    <p:extLst>
      <p:ext uri="{BB962C8B-B14F-4D97-AF65-F5344CB8AC3E}">
        <p14:creationId xmlns:p14="http://schemas.microsoft.com/office/powerpoint/2010/main" val="181089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782" y="3070860"/>
            <a:ext cx="5834198" cy="40011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9565" y="5547360"/>
            <a:ext cx="480463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6" name="Holder 6"/>
          <p:cNvSpPr>
            <a:spLocks noGrp="1"/>
          </p:cNvSpPr>
          <p:nvPr>
            <p:ph type="sldNum" sz="quarter" idx="7"/>
          </p:nvPr>
        </p:nvSpPr>
        <p:spPr/>
        <p:txBody>
          <a:bodyPr lIns="0" tIns="0" rIns="0" bIns="0"/>
          <a:lstStyle>
            <a:lvl1pPr>
              <a:defRPr sz="1089" b="1" i="0">
                <a:solidFill>
                  <a:schemeClr val="tx1"/>
                </a:solidFill>
                <a:latin typeface="Times New Roman"/>
                <a:cs typeface="Times New Roman"/>
              </a:defRPr>
            </a:lvl1pPr>
          </a:lstStyle>
          <a:p>
            <a:pPr marL="11527">
              <a:lnSpc>
                <a:spcPts val="1280"/>
              </a:lnSpc>
            </a:pPr>
            <a:r>
              <a:rPr lang="en-IN"/>
              <a:t>[</a:t>
            </a:r>
            <a:fld id="{81D60167-4931-47E6-BA6A-407CBD079E47}" type="slidenum">
              <a:rPr smtClean="0"/>
              <a:pPr marL="11527">
                <a:lnSpc>
                  <a:spcPts val="1280"/>
                </a:lnSpc>
              </a:pPr>
              <a:t>‹#›</a:t>
            </a:fld>
            <a:r>
              <a:rPr spc="-32"/>
              <a:t> </a:t>
            </a:r>
            <a:r>
              <a:t>]</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639697" y="1109424"/>
            <a:ext cx="1584370" cy="363176"/>
          </a:xfrm>
        </p:spPr>
        <p:txBody>
          <a:bodyPr lIns="0" tIns="0" rIns="0" bIns="0"/>
          <a:lstStyle>
            <a:lvl1pPr>
              <a:defRPr sz="236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02582" y="2016141"/>
            <a:ext cx="5458599" cy="251479"/>
          </a:xfrm>
        </p:spPr>
        <p:txBody>
          <a:bodyPr lIns="0" tIns="0" rIns="0" bIns="0"/>
          <a:lstStyle>
            <a:lvl1pPr>
              <a:defRPr sz="1634"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6" name="Holder 6"/>
          <p:cNvSpPr>
            <a:spLocks noGrp="1"/>
          </p:cNvSpPr>
          <p:nvPr>
            <p:ph type="sldNum" sz="quarter" idx="7"/>
          </p:nvPr>
        </p:nvSpPr>
        <p:spPr/>
        <p:txBody>
          <a:bodyPr lIns="0" tIns="0" rIns="0" bIns="0"/>
          <a:lstStyle>
            <a:lvl1pPr>
              <a:defRPr sz="1089" b="1" i="0">
                <a:solidFill>
                  <a:schemeClr val="tx1"/>
                </a:solidFill>
                <a:latin typeface="Times New Roman"/>
                <a:cs typeface="Times New Roman"/>
              </a:defRPr>
            </a:lvl1pPr>
          </a:lstStyle>
          <a:p>
            <a:pPr marL="11527">
              <a:lnSpc>
                <a:spcPts val="1280"/>
              </a:lnSpc>
            </a:pPr>
            <a:r>
              <a:rPr lang="en-IN"/>
              <a:t>[</a:t>
            </a:r>
            <a:fld id="{81D60167-4931-47E6-BA6A-407CBD079E47}" type="slidenum">
              <a:rPr smtClean="0"/>
              <a:pPr marL="11527">
                <a:lnSpc>
                  <a:spcPts val="1280"/>
                </a:lnSpc>
              </a:pPr>
              <a:t>‹#›</a:t>
            </a:fld>
            <a:r>
              <a:rPr spc="-32"/>
              <a:t> </a:t>
            </a:r>
            <a:r>
              <a:t>]</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639697" y="1109424"/>
            <a:ext cx="1584370" cy="363176"/>
          </a:xfrm>
        </p:spPr>
        <p:txBody>
          <a:bodyPr lIns="0" tIns="0" rIns="0" bIns="0"/>
          <a:lstStyle>
            <a:lvl1pPr>
              <a:defRPr sz="236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43188" y="2278380"/>
            <a:ext cx="298573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4838" y="2278380"/>
            <a:ext cx="298573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7" name="Holder 7"/>
          <p:cNvSpPr>
            <a:spLocks noGrp="1"/>
          </p:cNvSpPr>
          <p:nvPr>
            <p:ph type="sldNum" sz="quarter" idx="7"/>
          </p:nvPr>
        </p:nvSpPr>
        <p:spPr/>
        <p:txBody>
          <a:bodyPr lIns="0" tIns="0" rIns="0" bIns="0"/>
          <a:lstStyle>
            <a:lvl1pPr>
              <a:defRPr sz="1089" b="1" i="0">
                <a:solidFill>
                  <a:schemeClr val="tx1"/>
                </a:solidFill>
                <a:latin typeface="Times New Roman"/>
                <a:cs typeface="Times New Roman"/>
              </a:defRPr>
            </a:lvl1pPr>
          </a:lstStyle>
          <a:p>
            <a:pPr marL="11527">
              <a:lnSpc>
                <a:spcPts val="1280"/>
              </a:lnSpc>
            </a:pPr>
            <a:r>
              <a:rPr lang="en-IN"/>
              <a:t>[</a:t>
            </a:r>
            <a:fld id="{81D60167-4931-47E6-BA6A-407CBD079E47}" type="slidenum">
              <a:rPr smtClean="0"/>
              <a:pPr marL="11527">
                <a:lnSpc>
                  <a:spcPts val="1280"/>
                </a:lnSpc>
              </a:pPr>
              <a:t>‹#›</a:t>
            </a:fld>
            <a:r>
              <a:rPr spc="-32"/>
              <a:t> </a:t>
            </a:r>
            <a:r>
              <a:t>]</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639697" y="1109424"/>
            <a:ext cx="1584370" cy="363176"/>
          </a:xfrm>
        </p:spPr>
        <p:txBody>
          <a:bodyPr lIns="0" tIns="0" rIns="0" bIns="0"/>
          <a:lstStyle>
            <a:lvl1pPr>
              <a:defRPr sz="236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5" name="Holder 5"/>
          <p:cNvSpPr>
            <a:spLocks noGrp="1"/>
          </p:cNvSpPr>
          <p:nvPr>
            <p:ph type="sldNum" sz="quarter" idx="7"/>
          </p:nvPr>
        </p:nvSpPr>
        <p:spPr/>
        <p:txBody>
          <a:bodyPr lIns="0" tIns="0" rIns="0" bIns="0"/>
          <a:lstStyle>
            <a:lvl1pPr>
              <a:defRPr sz="1089" b="1" i="0">
                <a:solidFill>
                  <a:schemeClr val="tx1"/>
                </a:solidFill>
                <a:latin typeface="Times New Roman"/>
                <a:cs typeface="Times New Roman"/>
              </a:defRPr>
            </a:lvl1pPr>
          </a:lstStyle>
          <a:p>
            <a:pPr marL="11527">
              <a:lnSpc>
                <a:spcPts val="1280"/>
              </a:lnSpc>
            </a:pPr>
            <a:r>
              <a:rPr lang="en-IN"/>
              <a:t>[</a:t>
            </a:r>
            <a:fld id="{81D60167-4931-47E6-BA6A-407CBD079E47}" type="slidenum">
              <a:rPr smtClean="0"/>
              <a:pPr marL="11527">
                <a:lnSpc>
                  <a:spcPts val="1280"/>
                </a:lnSpc>
              </a:pPr>
              <a:t>‹#›</a:t>
            </a:fld>
            <a:r>
              <a:rPr spc="-32"/>
              <a:t> </a:t>
            </a:r>
            <a:r>
              <a:t>]</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4" name="Holder 4"/>
          <p:cNvSpPr>
            <a:spLocks noGrp="1"/>
          </p:cNvSpPr>
          <p:nvPr>
            <p:ph type="sldNum" sz="quarter" idx="7"/>
          </p:nvPr>
        </p:nvSpPr>
        <p:spPr/>
        <p:txBody>
          <a:bodyPr lIns="0" tIns="0" rIns="0" bIns="0"/>
          <a:lstStyle>
            <a:lvl1pPr>
              <a:defRPr sz="1089" b="1" i="0">
                <a:solidFill>
                  <a:schemeClr val="tx1"/>
                </a:solidFill>
                <a:latin typeface="Times New Roman"/>
                <a:cs typeface="Times New Roman"/>
              </a:defRPr>
            </a:lvl1pPr>
          </a:lstStyle>
          <a:p>
            <a:pPr marL="11527">
              <a:lnSpc>
                <a:spcPts val="1280"/>
              </a:lnSpc>
            </a:pPr>
            <a:r>
              <a:rPr lang="en-IN"/>
              <a:t>[</a:t>
            </a:r>
            <a:fld id="{81D60167-4931-47E6-BA6A-407CBD079E47}" type="slidenum">
              <a:rPr smtClean="0"/>
              <a:pPr marL="11527">
                <a:lnSpc>
                  <a:spcPts val="1280"/>
                </a:lnSpc>
              </a:pPr>
              <a:t>‹#›</a:t>
            </a:fld>
            <a:r>
              <a:rPr spc="-32"/>
              <a:t> </a:t>
            </a:r>
            <a: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00115" y="1587733"/>
            <a:ext cx="5208852" cy="6759617"/>
          </a:xfrm>
          <a:prstGeom prst="rect">
            <a:avLst/>
          </a:prstGeom>
        </p:spPr>
      </p:pic>
      <p:sp>
        <p:nvSpPr>
          <p:cNvPr id="2" name="Holder 2"/>
          <p:cNvSpPr>
            <a:spLocks noGrp="1"/>
          </p:cNvSpPr>
          <p:nvPr>
            <p:ph type="title"/>
          </p:nvPr>
        </p:nvSpPr>
        <p:spPr>
          <a:xfrm>
            <a:off x="2639697" y="1109424"/>
            <a:ext cx="1584370" cy="400110"/>
          </a:xfrm>
          <a:prstGeom prst="rect">
            <a:avLst/>
          </a:prstGeom>
        </p:spPr>
        <p:txBody>
          <a:bodyPr wrap="square" lIns="0" tIns="0" rIns="0" bIns="0">
            <a:spAutoFit/>
          </a:bodyPr>
          <a:lstStyle>
            <a:lvl1pPr>
              <a:defRPr sz="26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02582" y="2016141"/>
            <a:ext cx="5458599" cy="276999"/>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2333680" y="9212580"/>
            <a:ext cx="2196404" cy="25436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3188" y="9212580"/>
            <a:ext cx="1578665" cy="2543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3/15/2024</a:t>
            </a:fld>
            <a:endParaRPr lang="en-US"/>
          </a:p>
        </p:txBody>
      </p:sp>
      <p:sp>
        <p:nvSpPr>
          <p:cNvPr id="6" name="Holder 6"/>
          <p:cNvSpPr>
            <a:spLocks noGrp="1"/>
          </p:cNvSpPr>
          <p:nvPr>
            <p:ph type="sldNum" sz="quarter" idx="7"/>
          </p:nvPr>
        </p:nvSpPr>
        <p:spPr>
          <a:xfrm>
            <a:off x="3270632" y="9160140"/>
            <a:ext cx="325034" cy="166712"/>
          </a:xfrm>
          <a:prstGeom prst="rect">
            <a:avLst/>
          </a:prstGeom>
        </p:spPr>
        <p:txBody>
          <a:bodyPr wrap="square" lIns="0" tIns="0" rIns="0" bIns="0">
            <a:spAutoFit/>
          </a:bodyPr>
          <a:lstStyle>
            <a:lvl1pPr>
              <a:defRPr sz="1089" b="1" i="0">
                <a:solidFill>
                  <a:schemeClr val="tx1"/>
                </a:solidFill>
                <a:latin typeface="Times New Roman"/>
                <a:cs typeface="Times New Roman"/>
              </a:defRPr>
            </a:lvl1pPr>
          </a:lstStyle>
          <a:p>
            <a:pPr marL="11527">
              <a:lnSpc>
                <a:spcPts val="1280"/>
              </a:lnSpc>
            </a:pPr>
            <a:r>
              <a:rPr lang="en-IN"/>
              <a:t>[</a:t>
            </a:r>
            <a:fld id="{81D60167-4931-47E6-BA6A-407CBD079E47}" type="slidenum">
              <a:rPr smtClean="0"/>
              <a:pPr marL="11527">
                <a:lnSpc>
                  <a:spcPts val="1280"/>
                </a:lnSpc>
              </a:pPr>
              <a:t>‹#›</a:t>
            </a:fld>
            <a:r>
              <a:rPr spc="-32"/>
              <a:t> </a:t>
            </a:r>
            <a:r>
              <a:t>]</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bodyStyle>
    <p:other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5" Type="http://schemas.openxmlformats.org/officeDocument/2006/relationships/hyperlink" Target="https://www.youtube.com/@SimplilearnOfficial" TargetMode="External"/><Relationship Id="rId4" Type="http://schemas.openxmlformats.org/officeDocument/2006/relationships/hyperlink" Target="https://www.w3schools.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5435" y="1840950"/>
            <a:ext cx="5208853" cy="6622415"/>
          </a:xfrm>
          <a:prstGeom prst="rect">
            <a:avLst/>
          </a:prstGeom>
        </p:spPr>
      </p:pic>
      <p:sp>
        <p:nvSpPr>
          <p:cNvPr id="3" name="object 3"/>
          <p:cNvSpPr txBox="1"/>
          <p:nvPr/>
        </p:nvSpPr>
        <p:spPr>
          <a:xfrm>
            <a:off x="1146843" y="877372"/>
            <a:ext cx="4415398" cy="3808030"/>
          </a:xfrm>
          <a:prstGeom prst="rect">
            <a:avLst/>
          </a:prstGeom>
        </p:spPr>
        <p:txBody>
          <a:bodyPr vert="horz" wrap="square" lIns="0" tIns="167704" rIns="0" bIns="0" rtlCol="0">
            <a:spAutoFit/>
          </a:bodyPr>
          <a:lstStyle/>
          <a:p>
            <a:pPr marL="160795">
              <a:spcBef>
                <a:spcPts val="1321"/>
              </a:spcBef>
            </a:pPr>
            <a:r>
              <a:rPr lang="en-US" sz="1600" b="1" spc="-245" dirty="0">
                <a:solidFill>
                  <a:srgbClr val="1F487C"/>
                </a:solidFill>
                <a:latin typeface="Times New Roman"/>
                <a:cs typeface="Times New Roman"/>
              </a:rPr>
              <a:t>                          </a:t>
            </a:r>
            <a:r>
              <a:rPr sz="1600" b="1" spc="-245" dirty="0">
                <a:solidFill>
                  <a:srgbClr val="1F487C"/>
                </a:solidFill>
                <a:latin typeface="Times New Roman"/>
                <a:cs typeface="Times New Roman"/>
              </a:rPr>
              <a:t>L</a:t>
            </a:r>
            <a:r>
              <a:rPr sz="1600" b="1" spc="-154" dirty="0">
                <a:solidFill>
                  <a:srgbClr val="1F487C"/>
                </a:solidFill>
                <a:latin typeface="Times New Roman"/>
                <a:cs typeface="Times New Roman"/>
              </a:rPr>
              <a:t>I</a:t>
            </a:r>
            <a:r>
              <a:rPr sz="1600" b="1" spc="-50" dirty="0">
                <a:solidFill>
                  <a:srgbClr val="1F487C"/>
                </a:solidFill>
                <a:latin typeface="Times New Roman"/>
                <a:cs typeface="Times New Roman"/>
              </a:rPr>
              <a:t>B</a:t>
            </a:r>
            <a:r>
              <a:rPr sz="1600" b="1" spc="-185" dirty="0">
                <a:solidFill>
                  <a:srgbClr val="1F487C"/>
                </a:solidFill>
                <a:latin typeface="Times New Roman"/>
                <a:cs typeface="Times New Roman"/>
              </a:rPr>
              <a:t>R</a:t>
            </a:r>
            <a:r>
              <a:rPr sz="1600" b="1" spc="77" dirty="0">
                <a:solidFill>
                  <a:srgbClr val="1F487C"/>
                </a:solidFill>
                <a:latin typeface="Times New Roman"/>
                <a:cs typeface="Times New Roman"/>
              </a:rPr>
              <a:t>A</a:t>
            </a:r>
            <a:r>
              <a:rPr sz="1600" b="1" spc="-185" dirty="0">
                <a:solidFill>
                  <a:srgbClr val="1F487C"/>
                </a:solidFill>
                <a:latin typeface="Times New Roman"/>
                <a:cs typeface="Times New Roman"/>
              </a:rPr>
              <a:t>R</a:t>
            </a:r>
            <a:r>
              <a:rPr sz="1600" b="1" spc="-159" dirty="0">
                <a:solidFill>
                  <a:srgbClr val="1F487C"/>
                </a:solidFill>
                <a:latin typeface="Times New Roman"/>
                <a:cs typeface="Times New Roman"/>
              </a:rPr>
              <a:t>Y</a:t>
            </a:r>
            <a:r>
              <a:rPr lang="en-US" sz="1600" b="1" spc="-159" dirty="0">
                <a:solidFill>
                  <a:srgbClr val="1F487C"/>
                </a:solidFill>
                <a:latin typeface="Times New Roman"/>
                <a:cs typeface="Times New Roman"/>
              </a:rPr>
              <a:t>  </a:t>
            </a:r>
            <a:r>
              <a:rPr sz="1600" b="1" spc="-431" dirty="0">
                <a:solidFill>
                  <a:srgbClr val="1F487C"/>
                </a:solidFill>
                <a:latin typeface="Times New Roman"/>
                <a:cs typeface="Times New Roman"/>
              </a:rPr>
              <a:t>M</a:t>
            </a:r>
            <a:r>
              <a:rPr lang="en-US" sz="1600" b="1" spc="-431" dirty="0">
                <a:solidFill>
                  <a:srgbClr val="1F487C"/>
                </a:solidFill>
                <a:latin typeface="Times New Roman"/>
                <a:cs typeface="Times New Roman"/>
              </a:rPr>
              <a:t> </a:t>
            </a:r>
            <a:r>
              <a:rPr sz="1600" b="1" spc="77" dirty="0">
                <a:solidFill>
                  <a:srgbClr val="1F487C"/>
                </a:solidFill>
                <a:latin typeface="Times New Roman"/>
                <a:cs typeface="Times New Roman"/>
              </a:rPr>
              <a:t>A</a:t>
            </a:r>
            <a:r>
              <a:rPr sz="1600" b="1" spc="-268" dirty="0">
                <a:solidFill>
                  <a:srgbClr val="1F487C"/>
                </a:solidFill>
                <a:latin typeface="Times New Roman"/>
                <a:cs typeface="Times New Roman"/>
              </a:rPr>
              <a:t>N</a:t>
            </a:r>
            <a:r>
              <a:rPr lang="en-US" sz="1600" b="1" spc="77" dirty="0">
                <a:solidFill>
                  <a:srgbClr val="1F487C"/>
                </a:solidFill>
                <a:latin typeface="Times New Roman"/>
                <a:cs typeface="Times New Roman"/>
              </a:rPr>
              <a:t>A</a:t>
            </a:r>
            <a:r>
              <a:rPr sz="1600" b="1" spc="-208" dirty="0">
                <a:solidFill>
                  <a:srgbClr val="1F487C"/>
                </a:solidFill>
                <a:latin typeface="Times New Roman"/>
                <a:cs typeface="Times New Roman"/>
              </a:rPr>
              <a:t>G</a:t>
            </a:r>
            <a:r>
              <a:rPr sz="1600" b="1" spc="-213" dirty="0">
                <a:solidFill>
                  <a:srgbClr val="1F487C"/>
                </a:solidFill>
                <a:latin typeface="Times New Roman"/>
                <a:cs typeface="Times New Roman"/>
              </a:rPr>
              <a:t>E</a:t>
            </a:r>
            <a:r>
              <a:rPr sz="1600" b="1" spc="-313" dirty="0">
                <a:solidFill>
                  <a:srgbClr val="1F487C"/>
                </a:solidFill>
                <a:latin typeface="Times New Roman"/>
                <a:cs typeface="Times New Roman"/>
              </a:rPr>
              <a:t>M</a:t>
            </a:r>
            <a:r>
              <a:rPr sz="1600" b="1" spc="-159" dirty="0">
                <a:solidFill>
                  <a:srgbClr val="1F487C"/>
                </a:solidFill>
                <a:latin typeface="Times New Roman"/>
                <a:cs typeface="Times New Roman"/>
              </a:rPr>
              <a:t>E</a:t>
            </a:r>
            <a:r>
              <a:rPr sz="1600" b="1" spc="-185" dirty="0">
                <a:solidFill>
                  <a:srgbClr val="1F487C"/>
                </a:solidFill>
                <a:latin typeface="Times New Roman"/>
                <a:cs typeface="Times New Roman"/>
              </a:rPr>
              <a:t>N</a:t>
            </a:r>
            <a:r>
              <a:rPr sz="1600" b="1" spc="-172" dirty="0">
                <a:solidFill>
                  <a:srgbClr val="1F487C"/>
                </a:solidFill>
                <a:latin typeface="Times New Roman"/>
                <a:cs typeface="Times New Roman"/>
              </a:rPr>
              <a:t>T</a:t>
            </a:r>
            <a:r>
              <a:rPr lang="en-US" sz="1600" b="1" spc="-172" dirty="0">
                <a:solidFill>
                  <a:srgbClr val="1F487C"/>
                </a:solidFill>
                <a:latin typeface="Times New Roman"/>
                <a:cs typeface="Times New Roman"/>
              </a:rPr>
              <a:t>  </a:t>
            </a:r>
            <a:r>
              <a:rPr sz="1600" b="1" spc="-9" dirty="0">
                <a:solidFill>
                  <a:srgbClr val="1F487C"/>
                </a:solidFill>
                <a:latin typeface="Times New Roman"/>
                <a:cs typeface="Times New Roman"/>
              </a:rPr>
              <a:t>S</a:t>
            </a:r>
            <a:r>
              <a:rPr sz="1600" b="1" spc="-109" dirty="0">
                <a:solidFill>
                  <a:srgbClr val="1F487C"/>
                </a:solidFill>
                <a:latin typeface="Times New Roman"/>
                <a:cs typeface="Times New Roman"/>
              </a:rPr>
              <a:t>YS</a:t>
            </a:r>
            <a:r>
              <a:rPr sz="1600" b="1" spc="-123" dirty="0">
                <a:solidFill>
                  <a:srgbClr val="1F487C"/>
                </a:solidFill>
                <a:latin typeface="Times New Roman"/>
                <a:cs typeface="Times New Roman"/>
              </a:rPr>
              <a:t>T</a:t>
            </a:r>
            <a:r>
              <a:rPr sz="1600" b="1" spc="-254" dirty="0">
                <a:solidFill>
                  <a:srgbClr val="1F487C"/>
                </a:solidFill>
                <a:latin typeface="Times New Roman"/>
                <a:cs typeface="Times New Roman"/>
              </a:rPr>
              <a:t>EM</a:t>
            </a:r>
            <a:endParaRPr sz="1600" dirty="0">
              <a:latin typeface="Times New Roman"/>
              <a:cs typeface="Times New Roman"/>
            </a:endParaRPr>
          </a:p>
          <a:p>
            <a:pPr marL="1059864">
              <a:spcBef>
                <a:spcPts val="994"/>
              </a:spcBef>
            </a:pPr>
            <a:r>
              <a:rPr lang="en-US" sz="1400" b="1" spc="-5" dirty="0">
                <a:latin typeface="Times New Roman"/>
                <a:cs typeface="Times New Roman"/>
              </a:rPr>
              <a:t>       </a:t>
            </a:r>
            <a:r>
              <a:rPr sz="1400" b="1" spc="-5" dirty="0">
                <a:latin typeface="Times New Roman"/>
                <a:cs typeface="Times New Roman"/>
              </a:rPr>
              <a:t>A</a:t>
            </a:r>
            <a:r>
              <a:rPr sz="1400" b="1" spc="-23" dirty="0">
                <a:latin typeface="Times New Roman"/>
                <a:cs typeface="Times New Roman"/>
              </a:rPr>
              <a:t> </a:t>
            </a:r>
            <a:r>
              <a:rPr sz="1400" b="1" dirty="0">
                <a:latin typeface="Times New Roman"/>
                <a:cs typeface="Times New Roman"/>
              </a:rPr>
              <a:t>PROJECT</a:t>
            </a:r>
            <a:r>
              <a:rPr sz="1400" b="1" spc="-45" dirty="0">
                <a:latin typeface="Times New Roman"/>
                <a:cs typeface="Times New Roman"/>
              </a:rPr>
              <a:t> </a:t>
            </a:r>
            <a:r>
              <a:rPr sz="1400" b="1" spc="-5" dirty="0">
                <a:latin typeface="Times New Roman"/>
                <a:cs typeface="Times New Roman"/>
              </a:rPr>
              <a:t>REPORT</a:t>
            </a:r>
            <a:endParaRPr sz="1400" dirty="0">
              <a:latin typeface="Times New Roman"/>
              <a:cs typeface="Times New Roman"/>
            </a:endParaRPr>
          </a:p>
          <a:p>
            <a:pPr marR="70312" algn="ctr">
              <a:spcBef>
                <a:spcPts val="604"/>
              </a:spcBef>
            </a:pPr>
            <a:r>
              <a:rPr sz="1500" b="1" i="1" spc="-9" dirty="0">
                <a:latin typeface="Times New Roman"/>
                <a:cs typeface="Times New Roman"/>
              </a:rPr>
              <a:t>Submitted</a:t>
            </a:r>
            <a:r>
              <a:rPr sz="1500" b="1" i="1" dirty="0">
                <a:latin typeface="Times New Roman"/>
                <a:cs typeface="Times New Roman"/>
              </a:rPr>
              <a:t> </a:t>
            </a:r>
            <a:r>
              <a:rPr sz="1500" b="1" i="1" spc="-9" dirty="0">
                <a:latin typeface="Times New Roman"/>
                <a:cs typeface="Times New Roman"/>
              </a:rPr>
              <a:t>By:</a:t>
            </a:r>
            <a:endParaRPr sz="1500" dirty="0">
              <a:latin typeface="Times New Roman"/>
              <a:cs typeface="Times New Roman"/>
            </a:endParaRPr>
          </a:p>
          <a:p>
            <a:pPr marL="246668" marR="243786" algn="ctr">
              <a:lnSpc>
                <a:spcPct val="97700"/>
              </a:lnSpc>
            </a:pPr>
            <a:r>
              <a:rPr lang="en-US" sz="1300" b="1" spc="-9" dirty="0">
                <a:latin typeface="Cambria"/>
                <a:cs typeface="Cambria"/>
              </a:rPr>
              <a:t>Biswajit Swain</a:t>
            </a:r>
            <a:r>
              <a:rPr sz="1300" b="1" spc="-5" dirty="0">
                <a:latin typeface="Cambria"/>
                <a:cs typeface="Cambria"/>
              </a:rPr>
              <a:t>(2</a:t>
            </a:r>
            <a:r>
              <a:rPr lang="en-US" sz="1300" b="1" spc="-5" dirty="0">
                <a:latin typeface="Cambria"/>
                <a:cs typeface="Cambria"/>
              </a:rPr>
              <a:t>30720100113</a:t>
            </a:r>
            <a:r>
              <a:rPr sz="1300" b="1" spc="-5" dirty="0">
                <a:latin typeface="Cambria"/>
                <a:cs typeface="Cambria"/>
              </a:rPr>
              <a:t>)</a:t>
            </a:r>
            <a:endParaRPr lang="en-US" sz="1300" b="1" spc="-5" dirty="0">
              <a:latin typeface="Cambria"/>
              <a:cs typeface="Cambria"/>
            </a:endParaRPr>
          </a:p>
          <a:p>
            <a:pPr marL="246668" marR="243786" algn="ctr">
              <a:lnSpc>
                <a:spcPct val="97700"/>
              </a:lnSpc>
            </a:pPr>
            <a:r>
              <a:rPr lang="en-US" sz="1300" b="1" spc="-9" dirty="0" err="1">
                <a:latin typeface="Cambria"/>
                <a:cs typeface="Cambria"/>
              </a:rPr>
              <a:t>Sabya</a:t>
            </a:r>
            <a:r>
              <a:rPr lang="en-US" sz="1300" b="1" spc="-9" dirty="0">
                <a:latin typeface="Cambria"/>
                <a:cs typeface="Cambria"/>
              </a:rPr>
              <a:t> Sachi Rath</a:t>
            </a:r>
            <a:r>
              <a:rPr lang="en-US" sz="1300" b="1" spc="-5" dirty="0">
                <a:latin typeface="Cambria"/>
                <a:cs typeface="Cambria"/>
              </a:rPr>
              <a:t>(230720100101)</a:t>
            </a:r>
            <a:endParaRPr lang="en-US" sz="1300" b="1" dirty="0">
              <a:latin typeface="Cambria"/>
              <a:cs typeface="Cambria"/>
            </a:endParaRPr>
          </a:p>
          <a:p>
            <a:pPr marL="246668" marR="243786" algn="ctr">
              <a:lnSpc>
                <a:spcPct val="97700"/>
              </a:lnSpc>
            </a:pPr>
            <a:r>
              <a:rPr lang="en-US" sz="1300" b="1" spc="-9" dirty="0" err="1">
                <a:latin typeface="Cambria"/>
                <a:cs typeface="Cambria"/>
              </a:rPr>
              <a:t>Snehashree</a:t>
            </a:r>
            <a:r>
              <a:rPr lang="en-US" sz="1300" b="1" spc="-9" dirty="0">
                <a:latin typeface="Cambria"/>
                <a:cs typeface="Cambria"/>
              </a:rPr>
              <a:t> </a:t>
            </a:r>
            <a:r>
              <a:rPr lang="en-US" sz="1300" b="1" spc="-9" dirty="0" err="1">
                <a:latin typeface="Cambria"/>
                <a:cs typeface="Cambria"/>
              </a:rPr>
              <a:t>Mohapatra</a:t>
            </a:r>
            <a:r>
              <a:rPr lang="en-US" sz="1300" b="1" spc="-5" dirty="0">
                <a:latin typeface="Cambria"/>
                <a:cs typeface="Cambria"/>
              </a:rPr>
              <a:t>(230720100082)</a:t>
            </a:r>
            <a:endParaRPr lang="en-US" sz="1300" b="1" dirty="0">
              <a:latin typeface="Cambria"/>
              <a:cs typeface="Cambria"/>
            </a:endParaRPr>
          </a:p>
          <a:p>
            <a:pPr marL="246668" marR="243786" algn="ctr">
              <a:lnSpc>
                <a:spcPct val="97700"/>
              </a:lnSpc>
            </a:pPr>
            <a:r>
              <a:rPr lang="en-US" sz="1300" b="1" spc="-9" dirty="0" err="1">
                <a:latin typeface="Cambria"/>
                <a:cs typeface="Cambria"/>
              </a:rPr>
              <a:t>Jyoti</a:t>
            </a:r>
            <a:r>
              <a:rPr lang="en-US" sz="1300" b="1" spc="-9" dirty="0">
                <a:latin typeface="Cambria"/>
                <a:cs typeface="Cambria"/>
              </a:rPr>
              <a:t> </a:t>
            </a:r>
            <a:r>
              <a:rPr lang="en-US" sz="1300" b="1" spc="-9" dirty="0" err="1">
                <a:latin typeface="Cambria"/>
                <a:cs typeface="Cambria"/>
              </a:rPr>
              <a:t>Ranjan</a:t>
            </a:r>
            <a:r>
              <a:rPr lang="en-US" sz="1300" b="1" spc="-9" dirty="0">
                <a:latin typeface="Cambria"/>
                <a:cs typeface="Cambria"/>
              </a:rPr>
              <a:t> Jena</a:t>
            </a:r>
            <a:r>
              <a:rPr lang="en-US" sz="1300" b="1" spc="-5" dirty="0">
                <a:latin typeface="Cambria"/>
                <a:cs typeface="Cambria"/>
              </a:rPr>
              <a:t>(230720100080)</a:t>
            </a:r>
            <a:endParaRPr lang="en-US" sz="1300" b="1" dirty="0">
              <a:latin typeface="Cambria"/>
              <a:cs typeface="Cambria"/>
            </a:endParaRPr>
          </a:p>
          <a:p>
            <a:pPr marL="246668" marR="243786" algn="ctr">
              <a:lnSpc>
                <a:spcPct val="97700"/>
              </a:lnSpc>
            </a:pPr>
            <a:r>
              <a:rPr lang="en-US" sz="1300" b="1" spc="-9" dirty="0">
                <a:latin typeface="Cambria"/>
                <a:cs typeface="Cambria"/>
              </a:rPr>
              <a:t>Abhishek </a:t>
            </a:r>
            <a:r>
              <a:rPr lang="en-US" sz="1300" b="1" spc="-9" dirty="0" err="1">
                <a:latin typeface="Cambria"/>
                <a:cs typeface="Cambria"/>
              </a:rPr>
              <a:t>Mohapatra</a:t>
            </a:r>
            <a:r>
              <a:rPr lang="en-US" sz="1300" b="1" spc="-5" dirty="0">
                <a:latin typeface="Cambria"/>
                <a:cs typeface="Cambria"/>
              </a:rPr>
              <a:t>(230720100106)</a:t>
            </a:r>
            <a:endParaRPr lang="en-US" sz="1300" b="1" dirty="0">
              <a:latin typeface="Cambria"/>
              <a:cs typeface="Cambria"/>
            </a:endParaRPr>
          </a:p>
          <a:p>
            <a:pPr marL="246668" marR="243786" algn="ctr">
              <a:lnSpc>
                <a:spcPct val="97700"/>
              </a:lnSpc>
            </a:pPr>
            <a:endParaRPr sz="1300" b="1" dirty="0">
              <a:latin typeface="Cambria"/>
              <a:cs typeface="Cambria"/>
            </a:endParaRPr>
          </a:p>
          <a:p>
            <a:pPr marL="384986" marR="374612" algn="ctr">
              <a:lnSpc>
                <a:spcPts val="1679"/>
              </a:lnSpc>
              <a:spcBef>
                <a:spcPts val="5"/>
              </a:spcBef>
            </a:pPr>
            <a:endParaRPr lang="en-US" sz="1452" dirty="0">
              <a:latin typeface="Times New Roman"/>
              <a:cs typeface="Times New Roman"/>
            </a:endParaRPr>
          </a:p>
          <a:p>
            <a:pPr marL="384986" marR="374612" algn="ctr">
              <a:lnSpc>
                <a:spcPts val="1679"/>
              </a:lnSpc>
              <a:spcBef>
                <a:spcPts val="5"/>
              </a:spcBef>
            </a:pPr>
            <a:endParaRPr lang="en-US" sz="1452" b="1" i="1" dirty="0">
              <a:latin typeface="Times New Roman"/>
              <a:cs typeface="Times New Roman"/>
            </a:endParaRPr>
          </a:p>
          <a:p>
            <a:pPr marL="384986" marR="374612" algn="ctr">
              <a:lnSpc>
                <a:spcPts val="1679"/>
              </a:lnSpc>
              <a:spcBef>
                <a:spcPts val="5"/>
              </a:spcBef>
            </a:pPr>
            <a:endParaRPr lang="en-US" sz="1452" b="1" i="1" dirty="0">
              <a:latin typeface="Times New Roman"/>
              <a:cs typeface="Times New Roman"/>
            </a:endParaRPr>
          </a:p>
          <a:p>
            <a:pPr marL="384986" marR="374612" algn="ctr">
              <a:lnSpc>
                <a:spcPts val="1679"/>
              </a:lnSpc>
              <a:spcBef>
                <a:spcPts val="5"/>
              </a:spcBef>
            </a:pPr>
            <a:endParaRPr lang="en-US" sz="1452" b="1" i="1" dirty="0">
              <a:latin typeface="Times New Roman"/>
              <a:cs typeface="Times New Roman"/>
            </a:endParaRPr>
          </a:p>
          <a:p>
            <a:pPr marL="384986" marR="374612" algn="ctr">
              <a:lnSpc>
                <a:spcPts val="1679"/>
              </a:lnSpc>
              <a:spcBef>
                <a:spcPts val="5"/>
              </a:spcBef>
            </a:pPr>
            <a:r>
              <a:rPr sz="1400" b="1" i="1" dirty="0">
                <a:latin typeface="Times New Roman"/>
                <a:cs typeface="Times New Roman"/>
              </a:rPr>
              <a:t>In </a:t>
            </a:r>
            <a:r>
              <a:rPr sz="1400" b="1" i="1" spc="-5" dirty="0">
                <a:latin typeface="Times New Roman"/>
                <a:cs typeface="Times New Roman"/>
              </a:rPr>
              <a:t>partial fulfilment </a:t>
            </a:r>
            <a:r>
              <a:rPr sz="1400" b="1" i="1" spc="-9" dirty="0">
                <a:latin typeface="Times New Roman"/>
                <a:cs typeface="Times New Roman"/>
              </a:rPr>
              <a:t>for </a:t>
            </a:r>
            <a:r>
              <a:rPr sz="1400" b="1" i="1" dirty="0">
                <a:latin typeface="Times New Roman"/>
                <a:cs typeface="Times New Roman"/>
              </a:rPr>
              <a:t>the </a:t>
            </a:r>
            <a:r>
              <a:rPr sz="1400" b="1" i="1" spc="-5" dirty="0">
                <a:latin typeface="Times New Roman"/>
                <a:cs typeface="Times New Roman"/>
              </a:rPr>
              <a:t>award </a:t>
            </a:r>
            <a:r>
              <a:rPr sz="1400" b="1" i="1" spc="5" dirty="0">
                <a:latin typeface="Times New Roman"/>
                <a:cs typeface="Times New Roman"/>
              </a:rPr>
              <a:t>of </a:t>
            </a:r>
            <a:r>
              <a:rPr sz="1400" b="1" i="1" dirty="0">
                <a:latin typeface="Times New Roman"/>
                <a:cs typeface="Times New Roman"/>
              </a:rPr>
              <a:t>the </a:t>
            </a:r>
            <a:r>
              <a:rPr sz="1400" b="1" i="1" spc="-5" dirty="0">
                <a:latin typeface="Times New Roman"/>
                <a:cs typeface="Times New Roman"/>
              </a:rPr>
              <a:t>degree </a:t>
            </a:r>
            <a:r>
              <a:rPr sz="1400" b="1" i="1" spc="-349" dirty="0">
                <a:latin typeface="Times New Roman"/>
                <a:cs typeface="Times New Roman"/>
              </a:rPr>
              <a:t> </a:t>
            </a:r>
            <a:r>
              <a:rPr sz="1400" b="1" i="1" spc="9" dirty="0">
                <a:latin typeface="Times New Roman"/>
                <a:cs typeface="Times New Roman"/>
              </a:rPr>
              <a:t>of</a:t>
            </a:r>
            <a:endParaRPr sz="1400" dirty="0">
              <a:latin typeface="Times New Roman"/>
              <a:cs typeface="Times New Roman"/>
            </a:endParaRPr>
          </a:p>
          <a:p>
            <a:pPr algn="ctr">
              <a:lnSpc>
                <a:spcPts val="2033"/>
              </a:lnSpc>
            </a:pPr>
            <a:r>
              <a:rPr sz="1400" b="1" spc="-5" dirty="0">
                <a:latin typeface="Times New Roman"/>
                <a:cs typeface="Times New Roman"/>
              </a:rPr>
              <a:t>MASTER</a:t>
            </a:r>
            <a:r>
              <a:rPr sz="1400" b="1" spc="-9" dirty="0">
                <a:latin typeface="Times New Roman"/>
                <a:cs typeface="Times New Roman"/>
              </a:rPr>
              <a:t> IN</a:t>
            </a:r>
            <a:r>
              <a:rPr sz="1400" b="1" spc="-5" dirty="0">
                <a:latin typeface="Times New Roman"/>
                <a:cs typeface="Times New Roman"/>
              </a:rPr>
              <a:t> COMPUTER</a:t>
            </a:r>
            <a:r>
              <a:rPr sz="1400" b="1" spc="14" dirty="0">
                <a:latin typeface="Times New Roman"/>
                <a:cs typeface="Times New Roman"/>
              </a:rPr>
              <a:t> </a:t>
            </a:r>
            <a:r>
              <a:rPr sz="1400" b="1" spc="-9" dirty="0">
                <a:latin typeface="Times New Roman"/>
                <a:cs typeface="Times New Roman"/>
              </a:rPr>
              <a:t>APPLICATION</a:t>
            </a:r>
            <a:endParaRPr sz="1400" dirty="0">
              <a:latin typeface="Times New Roman"/>
              <a:cs typeface="Times New Roman"/>
            </a:endParaRPr>
          </a:p>
        </p:txBody>
      </p:sp>
      <p:sp>
        <p:nvSpPr>
          <p:cNvPr id="4" name="object 4"/>
          <p:cNvSpPr txBox="1"/>
          <p:nvPr/>
        </p:nvSpPr>
        <p:spPr>
          <a:xfrm>
            <a:off x="782676" y="7907818"/>
            <a:ext cx="5188452" cy="1089438"/>
          </a:xfrm>
          <a:prstGeom prst="rect">
            <a:avLst/>
          </a:prstGeom>
        </p:spPr>
        <p:txBody>
          <a:bodyPr vert="horz" wrap="square" lIns="0" tIns="12102" rIns="0" bIns="0" rtlCol="0">
            <a:spAutoFit/>
          </a:bodyPr>
          <a:lstStyle/>
          <a:p>
            <a:pPr algn="ctr"/>
            <a:r>
              <a:rPr lang="en-US" sz="1400" b="1" dirty="0">
                <a:latin typeface="Times New Roman" panose="02020603050405020304" pitchFamily="18" charset="0"/>
                <a:cs typeface="Times New Roman" panose="02020603050405020304" pitchFamily="18" charset="0"/>
              </a:rPr>
              <a:t>SCHOOL OF ENGINEERING AND TECHNOLOGY BHUBANESWAR CAMPUS</a:t>
            </a:r>
            <a:endParaRPr lang="en-IN" sz="14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CENTURION UNIVERSITY OF TECHNOLOGY &amp; MANAGEMENT</a:t>
            </a:r>
            <a:endParaRPr lang="en-IN" sz="14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ODISHA 2023-2025</a:t>
            </a:r>
            <a:endParaRPr lang="en-IN" sz="14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3" cstate="print"/>
          <a:stretch>
            <a:fillRect/>
          </a:stretch>
        </p:blipFill>
        <p:spPr>
          <a:xfrm>
            <a:off x="2397649" y="4949772"/>
            <a:ext cx="1958506" cy="2325611"/>
          </a:xfrm>
          <a:prstGeom prst="rect">
            <a:avLst/>
          </a:prstGeom>
        </p:spPr>
      </p:pic>
      <p:sp>
        <p:nvSpPr>
          <p:cNvPr id="6" name="object 6"/>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4130" y="852722"/>
            <a:ext cx="4654219" cy="6448085"/>
          </a:xfrm>
          <a:prstGeom prst="rect">
            <a:avLst/>
          </a:prstGeom>
        </p:spPr>
        <p:txBody>
          <a:bodyPr vert="horz" wrap="square" lIns="0" tIns="12102" rIns="0" bIns="0" rtlCol="0">
            <a:spAutoFit/>
          </a:bodyPr>
          <a:lstStyle/>
          <a:p>
            <a:pPr marL="1987172">
              <a:spcBef>
                <a:spcPts val="95"/>
              </a:spcBef>
            </a:pPr>
            <a:r>
              <a:rPr sz="1600" b="1" u="heavy" dirty="0">
                <a:uFill>
                  <a:solidFill>
                    <a:srgbClr val="000000"/>
                  </a:solidFill>
                </a:uFill>
                <a:latin typeface="Times New Roman"/>
                <a:cs typeface="Times New Roman"/>
              </a:rPr>
              <a:t>ALGORITHM</a:t>
            </a:r>
            <a:endParaRPr sz="1600" dirty="0">
              <a:latin typeface="Times New Roman"/>
              <a:cs typeface="Times New Roman"/>
            </a:endParaRPr>
          </a:p>
          <a:p>
            <a:pPr marL="11527" marR="170592">
              <a:lnSpc>
                <a:spcPct val="286800"/>
              </a:lnSpc>
              <a:spcBef>
                <a:spcPts val="844"/>
              </a:spcBef>
            </a:pPr>
            <a:r>
              <a:rPr sz="1200" dirty="0">
                <a:latin typeface="Times New Roman"/>
                <a:cs typeface="Times New Roman"/>
              </a:rPr>
              <a:t>Step </a:t>
            </a:r>
            <a:r>
              <a:rPr sz="1200" spc="-9" dirty="0">
                <a:latin typeface="Times New Roman"/>
                <a:cs typeface="Times New Roman"/>
              </a:rPr>
              <a:t>1: </a:t>
            </a:r>
            <a:r>
              <a:rPr sz="1200" spc="-5" dirty="0">
                <a:latin typeface="Times New Roman"/>
                <a:cs typeface="Times New Roman"/>
              </a:rPr>
              <a:t>Declare </a:t>
            </a:r>
            <a:r>
              <a:rPr sz="1200" dirty="0">
                <a:latin typeface="Times New Roman"/>
                <a:cs typeface="Times New Roman"/>
              </a:rPr>
              <a:t>a structure </a:t>
            </a:r>
            <a:r>
              <a:rPr sz="1200" spc="-5" dirty="0">
                <a:latin typeface="Times New Roman"/>
                <a:cs typeface="Times New Roman"/>
              </a:rPr>
              <a:t>which </a:t>
            </a:r>
            <a:r>
              <a:rPr sz="1200" dirty="0">
                <a:latin typeface="Times New Roman"/>
                <a:cs typeface="Times New Roman"/>
              </a:rPr>
              <a:t>holds data </a:t>
            </a:r>
            <a:r>
              <a:rPr sz="1200" spc="-9" dirty="0">
                <a:latin typeface="Times New Roman"/>
                <a:cs typeface="Times New Roman"/>
              </a:rPr>
              <a:t>members </a:t>
            </a:r>
            <a:r>
              <a:rPr sz="1200" spc="-394" dirty="0">
                <a:latin typeface="Times New Roman"/>
                <a:cs typeface="Times New Roman"/>
              </a:rPr>
              <a:t> </a:t>
            </a:r>
            <a:endParaRPr lang="en-US" sz="1200" spc="-394" dirty="0">
              <a:latin typeface="Times New Roman"/>
              <a:cs typeface="Times New Roman"/>
            </a:endParaRPr>
          </a:p>
          <a:p>
            <a:pPr marL="11527" marR="170592">
              <a:lnSpc>
                <a:spcPct val="286800"/>
              </a:lnSpc>
              <a:spcBef>
                <a:spcPts val="844"/>
              </a:spcBef>
            </a:pPr>
            <a:r>
              <a:rPr sz="1200" dirty="0">
                <a:latin typeface="Times New Roman"/>
                <a:cs typeface="Times New Roman"/>
              </a:rPr>
              <a:t>Step</a:t>
            </a:r>
            <a:r>
              <a:rPr sz="1200" spc="5" dirty="0">
                <a:latin typeface="Times New Roman"/>
                <a:cs typeface="Times New Roman"/>
              </a:rPr>
              <a:t> </a:t>
            </a:r>
            <a:r>
              <a:rPr sz="1200" spc="-9" dirty="0">
                <a:latin typeface="Times New Roman"/>
                <a:cs typeface="Times New Roman"/>
              </a:rPr>
              <a:t>2:</a:t>
            </a:r>
            <a:r>
              <a:rPr sz="1200" spc="5" dirty="0">
                <a:latin typeface="Times New Roman"/>
                <a:cs typeface="Times New Roman"/>
              </a:rPr>
              <a:t> </a:t>
            </a:r>
            <a:r>
              <a:rPr sz="1200" spc="-5" dirty="0">
                <a:latin typeface="Times New Roman"/>
                <a:cs typeface="Times New Roman"/>
              </a:rPr>
              <a:t>Declare</a:t>
            </a:r>
            <a:r>
              <a:rPr sz="1200" spc="-14" dirty="0">
                <a:latin typeface="Times New Roman"/>
                <a:cs typeface="Times New Roman"/>
              </a:rPr>
              <a:t> </a:t>
            </a:r>
            <a:r>
              <a:rPr sz="1200" spc="-5" dirty="0">
                <a:latin typeface="Times New Roman"/>
                <a:cs typeface="Times New Roman"/>
              </a:rPr>
              <a:t>variable</a:t>
            </a:r>
            <a:r>
              <a:rPr lang="en-US" sz="1200" spc="-5" dirty="0">
                <a:latin typeface="Times New Roman"/>
                <a:cs typeface="Times New Roman"/>
              </a:rPr>
              <a:t>s</a:t>
            </a:r>
            <a:r>
              <a:rPr sz="1200" dirty="0">
                <a:latin typeface="Times New Roman"/>
                <a:cs typeface="Times New Roman"/>
              </a:rPr>
              <a:t> </a:t>
            </a:r>
            <a:r>
              <a:rPr sz="1200" spc="-5" dirty="0">
                <a:latin typeface="Times New Roman"/>
                <a:cs typeface="Times New Roman"/>
              </a:rPr>
              <a:t>which</a:t>
            </a:r>
            <a:r>
              <a:rPr sz="1200" spc="9" dirty="0">
                <a:latin typeface="Times New Roman"/>
                <a:cs typeface="Times New Roman"/>
              </a:rPr>
              <a:t> </a:t>
            </a:r>
            <a:r>
              <a:rPr sz="1200" spc="-5" dirty="0">
                <a:latin typeface="Times New Roman"/>
                <a:cs typeface="Times New Roman"/>
              </a:rPr>
              <a:t>are</a:t>
            </a:r>
            <a:r>
              <a:rPr lang="en-US" sz="1200" spc="-5" dirty="0">
                <a:latin typeface="Times New Roman"/>
                <a:cs typeface="Times New Roman"/>
              </a:rPr>
              <a:t> required </a:t>
            </a:r>
            <a:r>
              <a:rPr sz="1200" spc="-9"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dirty="0">
                <a:latin typeface="Times New Roman"/>
                <a:cs typeface="Times New Roman"/>
              </a:rPr>
              <a:t>loop.</a:t>
            </a:r>
          </a:p>
          <a:p>
            <a:pPr marL="11527" marR="571715">
              <a:lnSpc>
                <a:spcPts val="5645"/>
              </a:lnSpc>
              <a:spcBef>
                <a:spcPts val="799"/>
              </a:spcBef>
            </a:pPr>
            <a:r>
              <a:rPr sz="1200" dirty="0">
                <a:latin typeface="Times New Roman"/>
                <a:cs typeface="Times New Roman"/>
              </a:rPr>
              <a:t>Step</a:t>
            </a:r>
            <a:r>
              <a:rPr sz="1200" spc="9" dirty="0">
                <a:latin typeface="Times New Roman"/>
                <a:cs typeface="Times New Roman"/>
              </a:rPr>
              <a:t> </a:t>
            </a:r>
            <a:r>
              <a:rPr sz="1200" spc="-9" dirty="0">
                <a:latin typeface="Times New Roman"/>
                <a:cs typeface="Times New Roman"/>
              </a:rPr>
              <a:t>3:</a:t>
            </a:r>
            <a:r>
              <a:rPr sz="1200" spc="5" dirty="0">
                <a:latin typeface="Times New Roman"/>
                <a:cs typeface="Times New Roman"/>
              </a:rPr>
              <a:t> </a:t>
            </a:r>
            <a:r>
              <a:rPr sz="1200" spc="-5" dirty="0">
                <a:latin typeface="Times New Roman"/>
                <a:cs typeface="Times New Roman"/>
              </a:rPr>
              <a:t>Use </a:t>
            </a:r>
            <a:r>
              <a:rPr sz="1200" spc="-9" dirty="0">
                <a:latin typeface="Times New Roman"/>
                <a:cs typeface="Times New Roman"/>
              </a:rPr>
              <a:t>switch</a:t>
            </a:r>
            <a:r>
              <a:rPr sz="1200" spc="14" dirty="0">
                <a:latin typeface="Times New Roman"/>
                <a:cs typeface="Times New Roman"/>
              </a:rPr>
              <a:t> </a:t>
            </a:r>
            <a:r>
              <a:rPr sz="1200" spc="-9" dirty="0">
                <a:latin typeface="Times New Roman"/>
                <a:cs typeface="Times New Roman"/>
              </a:rPr>
              <a:t>case </a:t>
            </a:r>
            <a:r>
              <a:rPr sz="1200" dirty="0">
                <a:latin typeface="Times New Roman"/>
                <a:cs typeface="Times New Roman"/>
              </a:rPr>
              <a:t>to</a:t>
            </a:r>
            <a:r>
              <a:rPr sz="1200" spc="14" dirty="0">
                <a:latin typeface="Times New Roman"/>
                <a:cs typeface="Times New Roman"/>
              </a:rPr>
              <a:t> </a:t>
            </a:r>
            <a:r>
              <a:rPr sz="1200" spc="-9" dirty="0">
                <a:latin typeface="Times New Roman"/>
                <a:cs typeface="Times New Roman"/>
              </a:rPr>
              <a:t>work </a:t>
            </a:r>
            <a:r>
              <a:rPr sz="1200" spc="5" dirty="0">
                <a:latin typeface="Times New Roman"/>
                <a:cs typeface="Times New Roman"/>
              </a:rPr>
              <a:t>on</a:t>
            </a:r>
            <a:r>
              <a:rPr sz="1200" spc="14" dirty="0">
                <a:latin typeface="Times New Roman"/>
                <a:cs typeface="Times New Roman"/>
              </a:rPr>
              <a:t> </a:t>
            </a:r>
            <a:r>
              <a:rPr sz="1200" spc="-9" dirty="0">
                <a:latin typeface="Times New Roman"/>
                <a:cs typeface="Times New Roman"/>
              </a:rPr>
              <a:t>each</a:t>
            </a:r>
            <a:r>
              <a:rPr sz="1200" spc="9" dirty="0">
                <a:latin typeface="Times New Roman"/>
                <a:cs typeface="Times New Roman"/>
              </a:rPr>
              <a:t> </a:t>
            </a:r>
            <a:r>
              <a:rPr sz="1200" spc="-5" dirty="0">
                <a:latin typeface="Times New Roman"/>
                <a:cs typeface="Times New Roman"/>
              </a:rPr>
              <a:t>module. </a:t>
            </a:r>
            <a:r>
              <a:rPr sz="1200" spc="-394" dirty="0">
                <a:latin typeface="Times New Roman"/>
                <a:cs typeface="Times New Roman"/>
              </a:rPr>
              <a:t> </a:t>
            </a:r>
            <a:endParaRPr lang="en-US" sz="1200" spc="-394" dirty="0">
              <a:latin typeface="Times New Roman"/>
              <a:cs typeface="Times New Roman"/>
            </a:endParaRPr>
          </a:p>
          <a:p>
            <a:pPr marL="11527" marR="571715">
              <a:lnSpc>
                <a:spcPts val="5645"/>
              </a:lnSpc>
              <a:spcBef>
                <a:spcPts val="799"/>
              </a:spcBef>
            </a:pPr>
            <a:r>
              <a:rPr sz="1200" dirty="0">
                <a:latin typeface="Times New Roman"/>
                <a:cs typeface="Times New Roman"/>
              </a:rPr>
              <a:t>Step</a:t>
            </a:r>
            <a:r>
              <a:rPr sz="1200" spc="9" dirty="0">
                <a:latin typeface="Times New Roman"/>
                <a:cs typeface="Times New Roman"/>
              </a:rPr>
              <a:t> </a:t>
            </a:r>
            <a:r>
              <a:rPr sz="1200" spc="-9" dirty="0">
                <a:latin typeface="Times New Roman"/>
                <a:cs typeface="Times New Roman"/>
              </a:rPr>
              <a:t>4:</a:t>
            </a:r>
            <a:r>
              <a:rPr sz="1200" spc="5" dirty="0">
                <a:latin typeface="Times New Roman"/>
                <a:cs typeface="Times New Roman"/>
              </a:rPr>
              <a:t> </a:t>
            </a:r>
            <a:r>
              <a:rPr lang="en-US" sz="1200" spc="5" dirty="0">
                <a:latin typeface="Times New Roman"/>
                <a:cs typeface="Times New Roman"/>
              </a:rPr>
              <a:t> </a:t>
            </a:r>
            <a:r>
              <a:rPr sz="1200" spc="-5" dirty="0">
                <a:latin typeface="Times New Roman"/>
                <a:cs typeface="Times New Roman"/>
              </a:rPr>
              <a:t>Case</a:t>
            </a:r>
            <a:r>
              <a:rPr sz="1200" spc="-9" dirty="0">
                <a:latin typeface="Times New Roman"/>
                <a:cs typeface="Times New Roman"/>
              </a:rPr>
              <a:t> </a:t>
            </a:r>
            <a:r>
              <a:rPr sz="1200" dirty="0">
                <a:latin typeface="Times New Roman"/>
                <a:cs typeface="Times New Roman"/>
              </a:rPr>
              <a:t>1-</a:t>
            </a:r>
            <a:r>
              <a:rPr lang="en-US" sz="1200" dirty="0">
                <a:latin typeface="Times New Roman"/>
                <a:cs typeface="Times New Roman"/>
              </a:rPr>
              <a:t> F</a:t>
            </a:r>
            <a:r>
              <a:rPr sz="1200" dirty="0">
                <a:latin typeface="Times New Roman"/>
                <a:cs typeface="Times New Roman"/>
              </a:rPr>
              <a:t>or</a:t>
            </a:r>
            <a:r>
              <a:rPr sz="1200" spc="5" dirty="0">
                <a:latin typeface="Times New Roman"/>
                <a:cs typeface="Times New Roman"/>
              </a:rPr>
              <a:t> </a:t>
            </a:r>
            <a:r>
              <a:rPr sz="1200" spc="-5" dirty="0">
                <a:latin typeface="Times New Roman"/>
                <a:cs typeface="Times New Roman"/>
              </a:rPr>
              <a:t>adding</a:t>
            </a:r>
            <a:r>
              <a:rPr sz="1200" spc="-9" dirty="0">
                <a:latin typeface="Times New Roman"/>
                <a:cs typeface="Times New Roman"/>
              </a:rPr>
              <a:t> </a:t>
            </a:r>
            <a:r>
              <a:rPr sz="1200" dirty="0">
                <a:latin typeface="Times New Roman"/>
                <a:cs typeface="Times New Roman"/>
              </a:rPr>
              <a:t>book</a:t>
            </a:r>
            <a:r>
              <a:rPr sz="1200" spc="-9" dirty="0">
                <a:latin typeface="Times New Roman"/>
                <a:cs typeface="Times New Roman"/>
              </a:rPr>
              <a:t> information</a:t>
            </a:r>
            <a:endParaRPr lang="en-US" sz="1200" dirty="0">
              <a:latin typeface="Times New Roman"/>
              <a:cs typeface="Times New Roman"/>
            </a:endParaRPr>
          </a:p>
          <a:p>
            <a:pPr marL="11527" marR="571715">
              <a:lnSpc>
                <a:spcPts val="5645"/>
              </a:lnSpc>
              <a:spcBef>
                <a:spcPts val="799"/>
              </a:spcBef>
            </a:pPr>
            <a:r>
              <a:rPr lang="en-US" sz="1200" spc="-5" dirty="0">
                <a:latin typeface="Times New Roman"/>
                <a:cs typeface="Times New Roman"/>
              </a:rPr>
              <a:t>             </a:t>
            </a:r>
            <a:r>
              <a:rPr sz="1200" spc="-5" dirty="0">
                <a:latin typeface="Times New Roman"/>
                <a:cs typeface="Times New Roman"/>
              </a:rPr>
              <a:t>Case</a:t>
            </a:r>
            <a:r>
              <a:rPr sz="1200" spc="-18" dirty="0">
                <a:latin typeface="Times New Roman"/>
                <a:cs typeface="Times New Roman"/>
              </a:rPr>
              <a:t> </a:t>
            </a:r>
            <a:r>
              <a:rPr sz="1200" dirty="0">
                <a:latin typeface="Times New Roman"/>
                <a:cs typeface="Times New Roman"/>
              </a:rPr>
              <a:t>2-</a:t>
            </a:r>
            <a:r>
              <a:rPr lang="en-US" sz="1200" dirty="0">
                <a:latin typeface="Times New Roman"/>
                <a:cs typeface="Times New Roman"/>
              </a:rPr>
              <a:t> F</a:t>
            </a:r>
            <a:r>
              <a:rPr sz="1200" dirty="0">
                <a:latin typeface="Times New Roman"/>
                <a:cs typeface="Times New Roman"/>
              </a:rPr>
              <a:t>or</a:t>
            </a:r>
            <a:r>
              <a:rPr sz="1200" spc="-27" dirty="0">
                <a:latin typeface="Times New Roman"/>
                <a:cs typeface="Times New Roman"/>
              </a:rPr>
              <a:t> </a:t>
            </a:r>
            <a:r>
              <a:rPr sz="1200" dirty="0">
                <a:latin typeface="Times New Roman"/>
                <a:cs typeface="Times New Roman"/>
              </a:rPr>
              <a:t>display</a:t>
            </a:r>
            <a:r>
              <a:rPr lang="en-US" sz="1200" dirty="0">
                <a:latin typeface="Times New Roman"/>
                <a:cs typeface="Times New Roman"/>
              </a:rPr>
              <a:t>ing</a:t>
            </a:r>
            <a:r>
              <a:rPr sz="1200" spc="-41" dirty="0">
                <a:latin typeface="Times New Roman"/>
                <a:cs typeface="Times New Roman"/>
              </a:rPr>
              <a:t> </a:t>
            </a:r>
            <a:r>
              <a:rPr sz="1200" spc="5" dirty="0">
                <a:latin typeface="Times New Roman"/>
                <a:cs typeface="Times New Roman"/>
              </a:rPr>
              <a:t>book</a:t>
            </a:r>
            <a:r>
              <a:rPr sz="1200" spc="-18" dirty="0">
                <a:latin typeface="Times New Roman"/>
                <a:cs typeface="Times New Roman"/>
              </a:rPr>
              <a:t> </a:t>
            </a:r>
            <a:r>
              <a:rPr sz="1200" spc="-5" dirty="0">
                <a:latin typeface="Times New Roman"/>
                <a:cs typeface="Times New Roman"/>
              </a:rPr>
              <a:t>information</a:t>
            </a:r>
            <a:endParaRPr lang="en-US" sz="1200" dirty="0">
              <a:latin typeface="Times New Roman"/>
              <a:cs typeface="Times New Roman"/>
            </a:endParaRPr>
          </a:p>
          <a:p>
            <a:pPr marL="11527" marR="571715">
              <a:lnSpc>
                <a:spcPts val="5645"/>
              </a:lnSpc>
              <a:spcBef>
                <a:spcPts val="799"/>
              </a:spcBef>
            </a:pPr>
            <a:r>
              <a:rPr lang="en-US" sz="1200" spc="-5" dirty="0">
                <a:latin typeface="Times New Roman"/>
                <a:cs typeface="Times New Roman"/>
              </a:rPr>
              <a:t>             </a:t>
            </a:r>
            <a:r>
              <a:rPr sz="1200" spc="-5" dirty="0">
                <a:latin typeface="Times New Roman"/>
                <a:cs typeface="Times New Roman"/>
              </a:rPr>
              <a:t>Case3-</a:t>
            </a:r>
            <a:r>
              <a:rPr lang="en-US" sz="1200" spc="-5" dirty="0">
                <a:latin typeface="Times New Roman"/>
                <a:cs typeface="Times New Roman"/>
              </a:rPr>
              <a:t> For displaying total </a:t>
            </a:r>
            <a:r>
              <a:rPr lang="en-US" sz="1200" spc="-5" dirty="0" err="1">
                <a:latin typeface="Times New Roman"/>
                <a:cs typeface="Times New Roman"/>
              </a:rPr>
              <a:t>no.of</a:t>
            </a:r>
            <a:r>
              <a:rPr lang="en-US" sz="1200" spc="-5" dirty="0">
                <a:latin typeface="Times New Roman"/>
                <a:cs typeface="Times New Roman"/>
              </a:rPr>
              <a:t> books.</a:t>
            </a:r>
            <a:endParaRPr lang="en-US" sz="1200" spc="-394" dirty="0">
              <a:latin typeface="Times New Roman"/>
              <a:cs typeface="Times New Roman"/>
            </a:endParaRPr>
          </a:p>
          <a:p>
            <a:pPr marL="11527" marR="571715">
              <a:lnSpc>
                <a:spcPts val="5645"/>
              </a:lnSpc>
              <a:spcBef>
                <a:spcPts val="799"/>
              </a:spcBef>
            </a:pPr>
            <a:r>
              <a:rPr lang="en-US" sz="1200" spc="-5" dirty="0">
                <a:latin typeface="Times New Roman"/>
                <a:cs typeface="Times New Roman"/>
              </a:rPr>
              <a:t>             </a:t>
            </a:r>
            <a:r>
              <a:rPr sz="1200" spc="-5" dirty="0">
                <a:latin typeface="Times New Roman"/>
                <a:cs typeface="Times New Roman"/>
              </a:rPr>
              <a:t>Case</a:t>
            </a:r>
            <a:r>
              <a:rPr sz="1200" spc="-14" dirty="0">
                <a:latin typeface="Times New Roman"/>
                <a:cs typeface="Times New Roman"/>
              </a:rPr>
              <a:t> </a:t>
            </a:r>
            <a:r>
              <a:rPr sz="1200" dirty="0">
                <a:latin typeface="Times New Roman"/>
                <a:cs typeface="Times New Roman"/>
              </a:rPr>
              <a:t>4-</a:t>
            </a:r>
            <a:r>
              <a:rPr lang="en-US" sz="1200" dirty="0">
                <a:latin typeface="Times New Roman"/>
                <a:cs typeface="Times New Roman"/>
              </a:rPr>
              <a:t> </a:t>
            </a:r>
            <a:r>
              <a:rPr sz="1200" dirty="0">
                <a:latin typeface="Times New Roman"/>
                <a:cs typeface="Times New Roman"/>
              </a:rPr>
              <a:t>For</a:t>
            </a:r>
            <a:r>
              <a:rPr sz="1200" spc="-18" dirty="0">
                <a:latin typeface="Times New Roman"/>
                <a:cs typeface="Times New Roman"/>
              </a:rPr>
              <a:t> </a:t>
            </a:r>
            <a:r>
              <a:rPr lang="en-US" sz="1200" spc="-5" dirty="0">
                <a:latin typeface="Times New Roman"/>
                <a:cs typeface="Times New Roman"/>
              </a:rPr>
              <a:t>issuing a book</a:t>
            </a:r>
            <a:endParaRPr lang="en-US" sz="1200" dirty="0">
              <a:latin typeface="Times New Roman"/>
              <a:cs typeface="Times New Roman"/>
            </a:endParaRPr>
          </a:p>
          <a:p>
            <a:pPr marL="11527" marR="571715">
              <a:lnSpc>
                <a:spcPts val="5645"/>
              </a:lnSpc>
              <a:spcBef>
                <a:spcPts val="799"/>
              </a:spcBef>
            </a:pPr>
            <a:r>
              <a:rPr lang="en-US" sz="1200" spc="-5" dirty="0">
                <a:latin typeface="Times New Roman"/>
                <a:cs typeface="Times New Roman"/>
              </a:rPr>
              <a:t>            </a:t>
            </a:r>
            <a:r>
              <a:rPr sz="1200" spc="-5" dirty="0">
                <a:latin typeface="Times New Roman"/>
                <a:cs typeface="Times New Roman"/>
              </a:rPr>
              <a:t>Case</a:t>
            </a:r>
            <a:r>
              <a:rPr sz="1200" spc="-41" dirty="0">
                <a:latin typeface="Times New Roman"/>
                <a:cs typeface="Times New Roman"/>
              </a:rPr>
              <a:t> </a:t>
            </a:r>
            <a:r>
              <a:rPr sz="1200" spc="-5" dirty="0">
                <a:latin typeface="Times New Roman"/>
                <a:cs typeface="Times New Roman"/>
              </a:rPr>
              <a:t>5-</a:t>
            </a:r>
            <a:r>
              <a:rPr lang="en-US" sz="1200" spc="-5" dirty="0">
                <a:latin typeface="Times New Roman"/>
                <a:cs typeface="Times New Roman"/>
              </a:rPr>
              <a:t> For exiting the program.</a:t>
            </a:r>
            <a:endParaRPr sz="1200" dirty="0">
              <a:latin typeface="Times New Roman"/>
              <a:cs typeface="Times New Roman"/>
            </a:endParaRPr>
          </a:p>
        </p:txBody>
      </p:sp>
      <p:sp>
        <p:nvSpPr>
          <p:cNvPr id="3" name="object 3"/>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a:t>
            </a:r>
            <a:r>
              <a:rPr lang="en-US" dirty="0"/>
              <a:t>4</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6625" y="377157"/>
            <a:ext cx="6312818" cy="9153989"/>
            <a:chOff x="304800" y="304799"/>
            <a:chExt cx="6955790" cy="10086340"/>
          </a:xfrm>
        </p:grpSpPr>
        <p:sp>
          <p:nvSpPr>
            <p:cNvPr id="3" name="object 3"/>
            <p:cNvSpPr/>
            <p:nvPr/>
          </p:nvSpPr>
          <p:spPr>
            <a:xfrm>
              <a:off x="304800" y="304799"/>
              <a:ext cx="6955790" cy="10084435"/>
            </a:xfrm>
            <a:custGeom>
              <a:avLst/>
              <a:gdLst/>
              <a:ahLst/>
              <a:cxnLst/>
              <a:rect l="l" t="t" r="r" b="b"/>
              <a:pathLst>
                <a:path w="6955790" h="10084435">
                  <a:moveTo>
                    <a:pt x="6904990" y="47244"/>
                  </a:moveTo>
                  <a:lnTo>
                    <a:pt x="6900723" y="47244"/>
                  </a:lnTo>
                  <a:lnTo>
                    <a:pt x="6900723" y="45720"/>
                  </a:lnTo>
                  <a:lnTo>
                    <a:pt x="6896100" y="45720"/>
                  </a:lnTo>
                  <a:lnTo>
                    <a:pt x="6896100" y="56134"/>
                  </a:lnTo>
                  <a:lnTo>
                    <a:pt x="6896100" y="10028174"/>
                  </a:lnTo>
                  <a:lnTo>
                    <a:pt x="56515" y="10028174"/>
                  </a:lnTo>
                  <a:lnTo>
                    <a:pt x="56515" y="56134"/>
                  </a:lnTo>
                  <a:lnTo>
                    <a:pt x="6896100" y="56134"/>
                  </a:lnTo>
                  <a:lnTo>
                    <a:pt x="6896100" y="45720"/>
                  </a:lnTo>
                  <a:lnTo>
                    <a:pt x="55168" y="45720"/>
                  </a:lnTo>
                  <a:lnTo>
                    <a:pt x="45720" y="45720"/>
                  </a:lnTo>
                  <a:lnTo>
                    <a:pt x="45720" y="54864"/>
                  </a:lnTo>
                  <a:lnTo>
                    <a:pt x="46990" y="54864"/>
                  </a:lnTo>
                  <a:lnTo>
                    <a:pt x="46990" y="10036810"/>
                  </a:lnTo>
                  <a:lnTo>
                    <a:pt x="56515" y="10036810"/>
                  </a:lnTo>
                  <a:lnTo>
                    <a:pt x="56515" y="10037064"/>
                  </a:lnTo>
                  <a:lnTo>
                    <a:pt x="6904990" y="10037064"/>
                  </a:lnTo>
                  <a:lnTo>
                    <a:pt x="6904990" y="10028174"/>
                  </a:lnTo>
                  <a:lnTo>
                    <a:pt x="6904990" y="56134"/>
                  </a:lnTo>
                  <a:lnTo>
                    <a:pt x="6904990" y="47244"/>
                  </a:lnTo>
                  <a:close/>
                </a:path>
                <a:path w="6955790" h="10084435">
                  <a:moveTo>
                    <a:pt x="6955536" y="0"/>
                  </a:moveTo>
                  <a:lnTo>
                    <a:pt x="6918960" y="0"/>
                  </a:lnTo>
                  <a:lnTo>
                    <a:pt x="6914515" y="0"/>
                  </a:lnTo>
                  <a:lnTo>
                    <a:pt x="6914515" y="38354"/>
                  </a:lnTo>
                  <a:lnTo>
                    <a:pt x="6914515" y="10045954"/>
                  </a:lnTo>
                  <a:lnTo>
                    <a:pt x="38100" y="10045954"/>
                  </a:lnTo>
                  <a:lnTo>
                    <a:pt x="38100" y="38354"/>
                  </a:lnTo>
                  <a:lnTo>
                    <a:pt x="6914515" y="38354"/>
                  </a:lnTo>
                  <a:lnTo>
                    <a:pt x="6914515" y="0"/>
                  </a:lnTo>
                  <a:lnTo>
                    <a:pt x="0" y="0"/>
                  </a:lnTo>
                  <a:lnTo>
                    <a:pt x="0" y="254"/>
                  </a:lnTo>
                  <a:lnTo>
                    <a:pt x="0" y="10084054"/>
                  </a:lnTo>
                  <a:lnTo>
                    <a:pt x="6952615" y="10084054"/>
                  </a:lnTo>
                  <a:lnTo>
                    <a:pt x="6952615" y="10046335"/>
                  </a:lnTo>
                  <a:lnTo>
                    <a:pt x="6952615" y="10045954"/>
                  </a:lnTo>
                  <a:lnTo>
                    <a:pt x="6952615" y="54864"/>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4" name="object 4"/>
            <p:cNvSpPr/>
            <p:nvPr/>
          </p:nvSpPr>
          <p:spPr>
            <a:xfrm>
              <a:off x="7205472" y="341375"/>
              <a:ext cx="18415" cy="18415"/>
            </a:xfrm>
            <a:custGeom>
              <a:avLst/>
              <a:gdLst/>
              <a:ahLst/>
              <a:cxnLst/>
              <a:rect l="l" t="t" r="r" b="b"/>
              <a:pathLst>
                <a:path w="18415" h="18414">
                  <a:moveTo>
                    <a:pt x="18288" y="0"/>
                  </a:moveTo>
                  <a:lnTo>
                    <a:pt x="9144" y="0"/>
                  </a:lnTo>
                  <a:lnTo>
                    <a:pt x="0" y="0"/>
                  </a:lnTo>
                  <a:lnTo>
                    <a:pt x="0" y="9144"/>
                  </a:lnTo>
                  <a:lnTo>
                    <a:pt x="9144" y="9144"/>
                  </a:lnTo>
                  <a:lnTo>
                    <a:pt x="9144" y="18288"/>
                  </a:lnTo>
                  <a:lnTo>
                    <a:pt x="18275" y="18288"/>
                  </a:lnTo>
                  <a:lnTo>
                    <a:pt x="18275" y="9144"/>
                  </a:lnTo>
                  <a:lnTo>
                    <a:pt x="18288" y="0"/>
                  </a:lnTo>
                  <a:close/>
                </a:path>
              </a:pathLst>
            </a:custGeom>
            <a:solidFill>
              <a:srgbClr val="FFFFFF"/>
            </a:solidFill>
          </p:spPr>
          <p:txBody>
            <a:bodyPr wrap="square" lIns="0" tIns="0" rIns="0" bIns="0" rtlCol="0"/>
            <a:lstStyle/>
            <a:p>
              <a:endParaRPr sz="1500"/>
            </a:p>
          </p:txBody>
        </p:sp>
        <p:sp>
          <p:nvSpPr>
            <p:cNvPr id="5" name="object 5"/>
            <p:cNvSpPr/>
            <p:nvPr/>
          </p:nvSpPr>
          <p:spPr>
            <a:xfrm>
              <a:off x="304800" y="350519"/>
              <a:ext cx="6955790" cy="9985375"/>
            </a:xfrm>
            <a:custGeom>
              <a:avLst/>
              <a:gdLst/>
              <a:ahLst/>
              <a:cxnLst/>
              <a:rect l="l" t="t" r="r" b="b"/>
              <a:pathLst>
                <a:path w="6955790" h="9985375">
                  <a:moveTo>
                    <a:pt x="36576" y="9144"/>
                  </a:moveTo>
                  <a:lnTo>
                    <a:pt x="0" y="9144"/>
                  </a:lnTo>
                  <a:lnTo>
                    <a:pt x="0" y="9985248"/>
                  </a:lnTo>
                  <a:lnTo>
                    <a:pt x="36576" y="9985248"/>
                  </a:lnTo>
                  <a:lnTo>
                    <a:pt x="36576" y="9144"/>
                  </a:lnTo>
                  <a:close/>
                </a:path>
                <a:path w="6955790" h="9985375">
                  <a:moveTo>
                    <a:pt x="55168" y="9144"/>
                  </a:moveTo>
                  <a:lnTo>
                    <a:pt x="45720" y="9144"/>
                  </a:lnTo>
                  <a:lnTo>
                    <a:pt x="45720" y="9985248"/>
                  </a:lnTo>
                  <a:lnTo>
                    <a:pt x="55168" y="9985248"/>
                  </a:lnTo>
                  <a:lnTo>
                    <a:pt x="55168" y="9144"/>
                  </a:lnTo>
                  <a:close/>
                </a:path>
                <a:path w="6955790" h="9985375">
                  <a:moveTo>
                    <a:pt x="6909816" y="0"/>
                  </a:moveTo>
                  <a:lnTo>
                    <a:pt x="6900672" y="0"/>
                  </a:lnTo>
                  <a:lnTo>
                    <a:pt x="6900672" y="9144"/>
                  </a:lnTo>
                  <a:lnTo>
                    <a:pt x="6909816" y="9144"/>
                  </a:lnTo>
                  <a:lnTo>
                    <a:pt x="6909816" y="0"/>
                  </a:lnTo>
                  <a:close/>
                </a:path>
                <a:path w="6955790" h="9985375">
                  <a:moveTo>
                    <a:pt x="6955536" y="9144"/>
                  </a:moveTo>
                  <a:lnTo>
                    <a:pt x="6918960" y="9144"/>
                  </a:lnTo>
                  <a:lnTo>
                    <a:pt x="6918960" y="9985248"/>
                  </a:lnTo>
                  <a:lnTo>
                    <a:pt x="6955536" y="9985248"/>
                  </a:lnTo>
                  <a:lnTo>
                    <a:pt x="6955536" y="9144"/>
                  </a:lnTo>
                  <a:close/>
                </a:path>
              </a:pathLst>
            </a:custGeom>
            <a:solidFill>
              <a:srgbClr val="000000"/>
            </a:solidFill>
          </p:spPr>
          <p:txBody>
            <a:bodyPr wrap="square" lIns="0" tIns="0" rIns="0" bIns="0" rtlCol="0"/>
            <a:lstStyle/>
            <a:p>
              <a:endParaRPr sz="1500"/>
            </a:p>
          </p:txBody>
        </p:sp>
        <p:sp>
          <p:nvSpPr>
            <p:cNvPr id="6" name="object 6"/>
            <p:cNvSpPr/>
            <p:nvPr/>
          </p:nvSpPr>
          <p:spPr>
            <a:xfrm>
              <a:off x="7214616" y="359663"/>
              <a:ext cx="9525" cy="9976485"/>
            </a:xfrm>
            <a:custGeom>
              <a:avLst/>
              <a:gdLst/>
              <a:ahLst/>
              <a:cxnLst/>
              <a:rect l="l" t="t" r="r" b="b"/>
              <a:pathLst>
                <a:path w="9525" h="9976485">
                  <a:moveTo>
                    <a:pt x="9143" y="0"/>
                  </a:moveTo>
                  <a:lnTo>
                    <a:pt x="0" y="0"/>
                  </a:lnTo>
                  <a:lnTo>
                    <a:pt x="0" y="9976104"/>
                  </a:lnTo>
                  <a:lnTo>
                    <a:pt x="9143" y="9976104"/>
                  </a:lnTo>
                  <a:lnTo>
                    <a:pt x="9143" y="0"/>
                  </a:lnTo>
                  <a:close/>
                </a:path>
              </a:pathLst>
            </a:custGeom>
            <a:solidFill>
              <a:srgbClr val="FFFFFF"/>
            </a:solidFill>
          </p:spPr>
          <p:txBody>
            <a:bodyPr wrap="square" lIns="0" tIns="0" rIns="0" bIns="0" rtlCol="0"/>
            <a:lstStyle/>
            <a:p>
              <a:endParaRPr sz="1500"/>
            </a:p>
          </p:txBody>
        </p:sp>
        <p:sp>
          <p:nvSpPr>
            <p:cNvPr id="7" name="object 7"/>
            <p:cNvSpPr/>
            <p:nvPr/>
          </p:nvSpPr>
          <p:spPr>
            <a:xfrm>
              <a:off x="304800" y="359663"/>
              <a:ext cx="6910070" cy="10031095"/>
            </a:xfrm>
            <a:custGeom>
              <a:avLst/>
              <a:gdLst/>
              <a:ahLst/>
              <a:cxnLst/>
              <a:rect l="l" t="t" r="r" b="b"/>
              <a:pathLst>
                <a:path w="6910070" h="10031095">
                  <a:moveTo>
                    <a:pt x="55168" y="9994392"/>
                  </a:moveTo>
                  <a:lnTo>
                    <a:pt x="36576" y="9994392"/>
                  </a:lnTo>
                  <a:lnTo>
                    <a:pt x="36576" y="9976104"/>
                  </a:lnTo>
                  <a:lnTo>
                    <a:pt x="0" y="9976104"/>
                  </a:lnTo>
                  <a:lnTo>
                    <a:pt x="0" y="9994392"/>
                  </a:lnTo>
                  <a:lnTo>
                    <a:pt x="0" y="10030968"/>
                  </a:lnTo>
                  <a:lnTo>
                    <a:pt x="36576" y="10030968"/>
                  </a:lnTo>
                  <a:lnTo>
                    <a:pt x="55168" y="10030968"/>
                  </a:lnTo>
                  <a:lnTo>
                    <a:pt x="55168" y="9994392"/>
                  </a:lnTo>
                  <a:close/>
                </a:path>
                <a:path w="6910070" h="10031095">
                  <a:moveTo>
                    <a:pt x="6909816" y="0"/>
                  </a:moveTo>
                  <a:lnTo>
                    <a:pt x="6900672" y="0"/>
                  </a:lnTo>
                  <a:lnTo>
                    <a:pt x="6900672" y="9976104"/>
                  </a:lnTo>
                  <a:lnTo>
                    <a:pt x="6909816" y="9976104"/>
                  </a:lnTo>
                  <a:lnTo>
                    <a:pt x="6909816" y="0"/>
                  </a:lnTo>
                  <a:close/>
                </a:path>
              </a:pathLst>
            </a:custGeom>
            <a:solidFill>
              <a:srgbClr val="000000"/>
            </a:solidFill>
          </p:spPr>
          <p:txBody>
            <a:bodyPr wrap="square" lIns="0" tIns="0" rIns="0" bIns="0" rtlCol="0"/>
            <a:lstStyle/>
            <a:p>
              <a:endParaRPr sz="1500"/>
            </a:p>
          </p:txBody>
        </p:sp>
        <p:sp>
          <p:nvSpPr>
            <p:cNvPr id="8" name="object 8"/>
            <p:cNvSpPr/>
            <p:nvPr/>
          </p:nvSpPr>
          <p:spPr>
            <a:xfrm>
              <a:off x="341376" y="10335768"/>
              <a:ext cx="19050" cy="18415"/>
            </a:xfrm>
            <a:custGeom>
              <a:avLst/>
              <a:gdLst/>
              <a:ahLst/>
              <a:cxnLst/>
              <a:rect l="l" t="t" r="r" b="b"/>
              <a:pathLst>
                <a:path w="19050" h="18415">
                  <a:moveTo>
                    <a:pt x="18580" y="9144"/>
                  </a:moveTo>
                  <a:lnTo>
                    <a:pt x="9131" y="9144"/>
                  </a:lnTo>
                  <a:lnTo>
                    <a:pt x="9131" y="0"/>
                  </a:lnTo>
                  <a:lnTo>
                    <a:pt x="0" y="0"/>
                  </a:lnTo>
                  <a:lnTo>
                    <a:pt x="0" y="9144"/>
                  </a:lnTo>
                  <a:lnTo>
                    <a:pt x="0" y="18288"/>
                  </a:lnTo>
                  <a:lnTo>
                    <a:pt x="9131" y="18288"/>
                  </a:lnTo>
                  <a:lnTo>
                    <a:pt x="18580" y="18288"/>
                  </a:lnTo>
                  <a:lnTo>
                    <a:pt x="18580" y="9144"/>
                  </a:lnTo>
                  <a:close/>
                </a:path>
              </a:pathLst>
            </a:custGeom>
            <a:solidFill>
              <a:srgbClr val="FFFFFF"/>
            </a:solidFill>
          </p:spPr>
          <p:txBody>
            <a:bodyPr wrap="square" lIns="0" tIns="0" rIns="0" bIns="0" rtlCol="0"/>
            <a:lstStyle/>
            <a:p>
              <a:endParaRPr sz="1500"/>
            </a:p>
          </p:txBody>
        </p:sp>
        <p:sp>
          <p:nvSpPr>
            <p:cNvPr id="9" name="object 9"/>
            <p:cNvSpPr/>
            <p:nvPr/>
          </p:nvSpPr>
          <p:spPr>
            <a:xfrm>
              <a:off x="350520" y="10335780"/>
              <a:ext cx="6855459" cy="55244"/>
            </a:xfrm>
            <a:custGeom>
              <a:avLst/>
              <a:gdLst/>
              <a:ahLst/>
              <a:cxnLst/>
              <a:rect l="l" t="t" r="r" b="b"/>
              <a:pathLst>
                <a:path w="6855459" h="55245">
                  <a:moveTo>
                    <a:pt x="9448" y="0"/>
                  </a:moveTo>
                  <a:lnTo>
                    <a:pt x="0" y="0"/>
                  </a:lnTo>
                  <a:lnTo>
                    <a:pt x="0" y="9131"/>
                  </a:lnTo>
                  <a:lnTo>
                    <a:pt x="9448" y="9131"/>
                  </a:lnTo>
                  <a:lnTo>
                    <a:pt x="9448" y="0"/>
                  </a:lnTo>
                  <a:close/>
                </a:path>
                <a:path w="6855459" h="55245">
                  <a:moveTo>
                    <a:pt x="6855003" y="18275"/>
                  </a:moveTo>
                  <a:lnTo>
                    <a:pt x="9448" y="18275"/>
                  </a:lnTo>
                  <a:lnTo>
                    <a:pt x="9448" y="54851"/>
                  </a:lnTo>
                  <a:lnTo>
                    <a:pt x="6855003" y="54851"/>
                  </a:lnTo>
                  <a:lnTo>
                    <a:pt x="6855003" y="18275"/>
                  </a:lnTo>
                  <a:close/>
                </a:path>
              </a:pathLst>
            </a:custGeom>
            <a:solidFill>
              <a:srgbClr val="000000"/>
            </a:solidFill>
          </p:spPr>
          <p:txBody>
            <a:bodyPr wrap="square" lIns="0" tIns="0" rIns="0" bIns="0" rtlCol="0"/>
            <a:lstStyle/>
            <a:p>
              <a:endParaRPr sz="1500"/>
            </a:p>
          </p:txBody>
        </p:sp>
        <p:sp>
          <p:nvSpPr>
            <p:cNvPr id="10" name="object 10"/>
            <p:cNvSpPr/>
            <p:nvPr/>
          </p:nvSpPr>
          <p:spPr>
            <a:xfrm>
              <a:off x="359968" y="10344911"/>
              <a:ext cx="6845934" cy="9525"/>
            </a:xfrm>
            <a:custGeom>
              <a:avLst/>
              <a:gdLst/>
              <a:ahLst/>
              <a:cxnLst/>
              <a:rect l="l" t="t" r="r" b="b"/>
              <a:pathLst>
                <a:path w="6845934" h="9525">
                  <a:moveTo>
                    <a:pt x="6845554" y="0"/>
                  </a:moveTo>
                  <a:lnTo>
                    <a:pt x="0" y="0"/>
                  </a:lnTo>
                  <a:lnTo>
                    <a:pt x="0" y="9144"/>
                  </a:lnTo>
                  <a:lnTo>
                    <a:pt x="6845554" y="9144"/>
                  </a:lnTo>
                  <a:lnTo>
                    <a:pt x="6845554" y="0"/>
                  </a:lnTo>
                  <a:close/>
                </a:path>
              </a:pathLst>
            </a:custGeom>
            <a:solidFill>
              <a:srgbClr val="FFFFFF"/>
            </a:solidFill>
          </p:spPr>
          <p:txBody>
            <a:bodyPr wrap="square" lIns="0" tIns="0" rIns="0" bIns="0" rtlCol="0"/>
            <a:lstStyle/>
            <a:p>
              <a:endParaRPr sz="1500"/>
            </a:p>
          </p:txBody>
        </p:sp>
        <p:sp>
          <p:nvSpPr>
            <p:cNvPr id="11" name="object 11"/>
            <p:cNvSpPr/>
            <p:nvPr/>
          </p:nvSpPr>
          <p:spPr>
            <a:xfrm>
              <a:off x="359968" y="10335768"/>
              <a:ext cx="6900545" cy="55244"/>
            </a:xfrm>
            <a:custGeom>
              <a:avLst/>
              <a:gdLst/>
              <a:ahLst/>
              <a:cxnLst/>
              <a:rect l="l" t="t" r="r" b="b"/>
              <a:pathLst>
                <a:path w="6900545" h="55245">
                  <a:moveTo>
                    <a:pt x="6845554" y="12"/>
                  </a:moveTo>
                  <a:lnTo>
                    <a:pt x="0" y="12"/>
                  </a:lnTo>
                  <a:lnTo>
                    <a:pt x="0" y="9144"/>
                  </a:lnTo>
                  <a:lnTo>
                    <a:pt x="6845554" y="9144"/>
                  </a:lnTo>
                  <a:lnTo>
                    <a:pt x="6845554" y="12"/>
                  </a:lnTo>
                  <a:close/>
                </a:path>
                <a:path w="6900545" h="55245">
                  <a:moveTo>
                    <a:pt x="6900367" y="0"/>
                  </a:moveTo>
                  <a:lnTo>
                    <a:pt x="6863791" y="0"/>
                  </a:lnTo>
                  <a:lnTo>
                    <a:pt x="6863791" y="18288"/>
                  </a:lnTo>
                  <a:lnTo>
                    <a:pt x="6845503" y="18288"/>
                  </a:lnTo>
                  <a:lnTo>
                    <a:pt x="6845503" y="54864"/>
                  </a:lnTo>
                  <a:lnTo>
                    <a:pt x="6863791" y="54864"/>
                  </a:lnTo>
                  <a:lnTo>
                    <a:pt x="6900367" y="54864"/>
                  </a:lnTo>
                  <a:lnTo>
                    <a:pt x="6900367" y="18288"/>
                  </a:lnTo>
                  <a:lnTo>
                    <a:pt x="6900367" y="0"/>
                  </a:lnTo>
                  <a:close/>
                </a:path>
              </a:pathLst>
            </a:custGeom>
            <a:solidFill>
              <a:srgbClr val="000000"/>
            </a:solidFill>
          </p:spPr>
          <p:txBody>
            <a:bodyPr wrap="square" lIns="0" tIns="0" rIns="0" bIns="0" rtlCol="0"/>
            <a:lstStyle/>
            <a:p>
              <a:endParaRPr sz="1500"/>
            </a:p>
          </p:txBody>
        </p:sp>
        <p:sp>
          <p:nvSpPr>
            <p:cNvPr id="12" name="object 12"/>
            <p:cNvSpPr/>
            <p:nvPr/>
          </p:nvSpPr>
          <p:spPr>
            <a:xfrm>
              <a:off x="7205472" y="10335768"/>
              <a:ext cx="18415" cy="18415"/>
            </a:xfrm>
            <a:custGeom>
              <a:avLst/>
              <a:gdLst/>
              <a:ahLst/>
              <a:cxnLst/>
              <a:rect l="l" t="t" r="r" b="b"/>
              <a:pathLst>
                <a:path w="18415" h="18415">
                  <a:moveTo>
                    <a:pt x="18288" y="9144"/>
                  </a:moveTo>
                  <a:lnTo>
                    <a:pt x="18275" y="0"/>
                  </a:lnTo>
                  <a:lnTo>
                    <a:pt x="9144" y="0"/>
                  </a:lnTo>
                  <a:lnTo>
                    <a:pt x="9144" y="9144"/>
                  </a:lnTo>
                  <a:lnTo>
                    <a:pt x="0" y="9144"/>
                  </a:lnTo>
                  <a:lnTo>
                    <a:pt x="0" y="18288"/>
                  </a:lnTo>
                  <a:lnTo>
                    <a:pt x="9144" y="18288"/>
                  </a:lnTo>
                  <a:lnTo>
                    <a:pt x="18275" y="18288"/>
                  </a:lnTo>
                  <a:lnTo>
                    <a:pt x="18288" y="9144"/>
                  </a:lnTo>
                  <a:close/>
                </a:path>
              </a:pathLst>
            </a:custGeom>
            <a:solidFill>
              <a:srgbClr val="FFFFFF"/>
            </a:solidFill>
          </p:spPr>
          <p:txBody>
            <a:bodyPr wrap="square" lIns="0" tIns="0" rIns="0" bIns="0" rtlCol="0"/>
            <a:lstStyle/>
            <a:p>
              <a:endParaRPr sz="1500"/>
            </a:p>
          </p:txBody>
        </p:sp>
        <p:sp>
          <p:nvSpPr>
            <p:cNvPr id="13" name="object 13"/>
            <p:cNvSpPr/>
            <p:nvPr/>
          </p:nvSpPr>
          <p:spPr>
            <a:xfrm>
              <a:off x="7205472" y="10335780"/>
              <a:ext cx="9525" cy="9525"/>
            </a:xfrm>
            <a:custGeom>
              <a:avLst/>
              <a:gdLst/>
              <a:ahLst/>
              <a:cxnLst/>
              <a:rect l="l" t="t" r="r" b="b"/>
              <a:pathLst>
                <a:path w="9525" h="9525">
                  <a:moveTo>
                    <a:pt x="9144" y="0"/>
                  </a:moveTo>
                  <a:lnTo>
                    <a:pt x="0" y="0"/>
                  </a:lnTo>
                  <a:lnTo>
                    <a:pt x="0" y="9131"/>
                  </a:lnTo>
                  <a:lnTo>
                    <a:pt x="9144" y="9131"/>
                  </a:lnTo>
                  <a:lnTo>
                    <a:pt x="9144" y="0"/>
                  </a:lnTo>
                  <a:close/>
                </a:path>
              </a:pathLst>
            </a:custGeom>
            <a:solidFill>
              <a:srgbClr val="000000"/>
            </a:solidFill>
          </p:spPr>
          <p:txBody>
            <a:bodyPr wrap="square" lIns="0" tIns="0" rIns="0" bIns="0" rtlCol="0"/>
            <a:lstStyle/>
            <a:p>
              <a:endParaRPr sz="1500"/>
            </a:p>
          </p:txBody>
        </p:sp>
      </p:grpSp>
      <p:sp>
        <p:nvSpPr>
          <p:cNvPr id="14" name="object 14"/>
          <p:cNvSpPr txBox="1"/>
          <p:nvPr/>
        </p:nvSpPr>
        <p:spPr>
          <a:xfrm>
            <a:off x="2567773" y="1026996"/>
            <a:ext cx="1727755" cy="256696"/>
          </a:xfrm>
          <a:prstGeom prst="rect">
            <a:avLst/>
          </a:prstGeom>
        </p:spPr>
        <p:txBody>
          <a:bodyPr vert="horz" wrap="square" lIns="0" tIns="10373" rIns="0" bIns="0" rtlCol="0">
            <a:spAutoFit/>
          </a:bodyPr>
          <a:lstStyle/>
          <a:p>
            <a:pPr marL="11527">
              <a:spcBef>
                <a:spcPts val="82"/>
              </a:spcBef>
            </a:pPr>
            <a:r>
              <a:rPr sz="1600" b="1" u="heavy" spc="-5" dirty="0">
                <a:uFill>
                  <a:solidFill>
                    <a:srgbClr val="000000"/>
                  </a:solidFill>
                </a:uFill>
                <a:latin typeface="Times New Roman"/>
                <a:cs typeface="Times New Roman"/>
              </a:rPr>
              <a:t>SOURCE</a:t>
            </a:r>
            <a:r>
              <a:rPr lang="en-US" sz="1600" b="1" u="heavy" spc="-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CODE</a:t>
            </a:r>
            <a:r>
              <a:rPr sz="1600" b="1" u="heavy" spc="177" dirty="0">
                <a:uFill>
                  <a:solidFill>
                    <a:srgbClr val="000000"/>
                  </a:solidFill>
                </a:uFill>
                <a:latin typeface="Times New Roman"/>
                <a:cs typeface="Times New Roman"/>
              </a:rPr>
              <a:t> </a:t>
            </a:r>
            <a:endParaRPr sz="1600" dirty="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a:t>
            </a:r>
            <a:r>
              <a:rPr lang="en-US" dirty="0"/>
              <a:t>5</a:t>
            </a:r>
            <a:r>
              <a:rPr spc="-32" dirty="0"/>
              <a:t> </a:t>
            </a:r>
            <a:r>
              <a:rPr dirty="0"/>
              <a:t>]</a:t>
            </a:r>
          </a:p>
        </p:txBody>
      </p:sp>
      <p:sp>
        <p:nvSpPr>
          <p:cNvPr id="22" name="TextBox 21"/>
          <p:cNvSpPr txBox="1"/>
          <p:nvPr/>
        </p:nvSpPr>
        <p:spPr>
          <a:xfrm>
            <a:off x="524435" y="1426029"/>
            <a:ext cx="5394192" cy="6417141"/>
          </a:xfrm>
          <a:prstGeom prst="rect">
            <a:avLst/>
          </a:prstGeom>
          <a:noFill/>
        </p:spPr>
        <p:txBody>
          <a:bodyPr wrap="square" rtlCol="0">
            <a:spAutoFit/>
          </a:bodyPr>
          <a:lstStyle/>
          <a:p>
            <a:r>
              <a:rPr lang="en-IN" sz="1200" dirty="0"/>
              <a:t>#include &lt;</a:t>
            </a:r>
            <a:r>
              <a:rPr lang="en-IN" sz="1200" dirty="0" err="1"/>
              <a:t>stdio.h</a:t>
            </a:r>
            <a:r>
              <a:rPr lang="en-IN" sz="1200" dirty="0"/>
              <a:t>&gt;</a:t>
            </a:r>
          </a:p>
          <a:p>
            <a:r>
              <a:rPr lang="en-IN" sz="1200" dirty="0"/>
              <a:t>#include &lt;</a:t>
            </a:r>
            <a:r>
              <a:rPr lang="en-IN" sz="1200" dirty="0" err="1"/>
              <a:t>stdlib.h</a:t>
            </a:r>
            <a:r>
              <a:rPr lang="en-IN" sz="1200" dirty="0"/>
              <a:t>&gt;</a:t>
            </a:r>
          </a:p>
          <a:p>
            <a:r>
              <a:rPr lang="en-IN" sz="1200" dirty="0"/>
              <a:t>#include &lt;</a:t>
            </a:r>
            <a:r>
              <a:rPr lang="en-IN" sz="1200" dirty="0" err="1"/>
              <a:t>string.h</a:t>
            </a:r>
            <a:r>
              <a:rPr lang="en-IN" sz="1200" dirty="0"/>
              <a:t>&gt;</a:t>
            </a:r>
          </a:p>
          <a:p>
            <a:endParaRPr lang="en-IN" sz="1200" dirty="0"/>
          </a:p>
          <a:p>
            <a:r>
              <a:rPr lang="en-IN" sz="1200" dirty="0" err="1"/>
              <a:t>struct</a:t>
            </a:r>
            <a:r>
              <a:rPr lang="en-IN" sz="1200" dirty="0"/>
              <a:t> library</a:t>
            </a:r>
          </a:p>
          <a:p>
            <a:r>
              <a:rPr lang="en-IN" sz="1200" dirty="0"/>
              <a:t>{</a:t>
            </a:r>
          </a:p>
          <a:p>
            <a:r>
              <a:rPr lang="en-IN" sz="1200" dirty="0"/>
              <a:t>    char </a:t>
            </a:r>
            <a:r>
              <a:rPr lang="en-IN" sz="1200" dirty="0" err="1"/>
              <a:t>book_name</a:t>
            </a:r>
            <a:r>
              <a:rPr lang="en-IN" sz="1200" dirty="0"/>
              <a:t>[100];</a:t>
            </a:r>
          </a:p>
          <a:p>
            <a:r>
              <a:rPr lang="en-IN" sz="1200" dirty="0"/>
              <a:t>    char </a:t>
            </a:r>
            <a:r>
              <a:rPr lang="en-IN" sz="1200" dirty="0" err="1"/>
              <a:t>author_name</a:t>
            </a:r>
            <a:r>
              <a:rPr lang="en-IN" sz="1200" dirty="0"/>
              <a:t>[100];</a:t>
            </a:r>
          </a:p>
          <a:p>
            <a:r>
              <a:rPr lang="en-IN" sz="1200" dirty="0"/>
              <a:t>    float cost;</a:t>
            </a:r>
          </a:p>
          <a:p>
            <a:r>
              <a:rPr lang="en-IN" sz="1200" dirty="0"/>
              <a:t>    </a:t>
            </a:r>
            <a:r>
              <a:rPr lang="en-IN" sz="1200" dirty="0" err="1"/>
              <a:t>int</a:t>
            </a:r>
            <a:r>
              <a:rPr lang="en-IN" sz="1200" dirty="0"/>
              <a:t> </a:t>
            </a:r>
            <a:r>
              <a:rPr lang="en-IN" sz="1200" dirty="0" err="1"/>
              <a:t>no_of_pages</a:t>
            </a:r>
            <a:r>
              <a:rPr lang="en-IN" sz="1200" dirty="0"/>
              <a:t>;</a:t>
            </a:r>
          </a:p>
          <a:p>
            <a:r>
              <a:rPr lang="en-IN" sz="1200" dirty="0"/>
              <a:t>    </a:t>
            </a:r>
            <a:r>
              <a:rPr lang="en-IN" sz="1200" dirty="0" err="1"/>
              <a:t>int</a:t>
            </a:r>
            <a:r>
              <a:rPr lang="en-IN" sz="1200" dirty="0"/>
              <a:t> </a:t>
            </a:r>
            <a:r>
              <a:rPr lang="en-IN" sz="1200" dirty="0" err="1"/>
              <a:t>is_available</a:t>
            </a:r>
            <a:r>
              <a:rPr lang="en-IN" sz="1200" dirty="0"/>
              <a:t>; </a:t>
            </a:r>
          </a:p>
          <a:p>
            <a:r>
              <a:rPr lang="en-IN" sz="1200" dirty="0"/>
              <a:t>};</a:t>
            </a:r>
          </a:p>
          <a:p>
            <a:endParaRPr lang="en-IN" sz="1200" dirty="0"/>
          </a:p>
          <a:p>
            <a:r>
              <a:rPr lang="en-IN" sz="1200" dirty="0" err="1"/>
              <a:t>int</a:t>
            </a:r>
            <a:r>
              <a:rPr lang="en-IN" sz="1200" dirty="0"/>
              <a:t> main()</a:t>
            </a:r>
          </a:p>
          <a:p>
            <a:r>
              <a:rPr lang="en-IN" sz="1200" dirty="0"/>
              <a:t>{</a:t>
            </a:r>
          </a:p>
          <a:p>
            <a:r>
              <a:rPr lang="en-IN" sz="1200" dirty="0"/>
              <a:t>    </a:t>
            </a:r>
            <a:r>
              <a:rPr lang="en-IN" sz="1200" dirty="0" err="1"/>
              <a:t>struct</a:t>
            </a:r>
            <a:r>
              <a:rPr lang="en-IN" sz="1200" dirty="0"/>
              <a:t> library lib[100];</a:t>
            </a:r>
          </a:p>
          <a:p>
            <a:r>
              <a:rPr lang="en-IN" sz="1200" dirty="0"/>
              <a:t>    char </a:t>
            </a:r>
            <a:r>
              <a:rPr lang="en-IN" sz="1200" dirty="0" err="1"/>
              <a:t>book_name</a:t>
            </a:r>
            <a:r>
              <a:rPr lang="en-IN" sz="1200" dirty="0"/>
              <a:t>[100];</a:t>
            </a:r>
          </a:p>
          <a:p>
            <a:r>
              <a:rPr lang="en-IN" sz="1200" dirty="0"/>
              <a:t>    </a:t>
            </a:r>
            <a:r>
              <a:rPr lang="en-IN" sz="1200" dirty="0" err="1"/>
              <a:t>int</a:t>
            </a:r>
            <a:r>
              <a:rPr lang="en-IN" sz="1200" dirty="0"/>
              <a:t> </a:t>
            </a:r>
            <a:r>
              <a:rPr lang="en-IN" sz="1200" dirty="0" err="1"/>
              <a:t>i</a:t>
            </a:r>
            <a:r>
              <a:rPr lang="en-IN" sz="1200" dirty="0"/>
              <a:t>, j, count;</a:t>
            </a:r>
          </a:p>
          <a:p>
            <a:r>
              <a:rPr lang="en-IN" sz="1200" dirty="0"/>
              <a:t>    </a:t>
            </a:r>
            <a:r>
              <a:rPr lang="en-IN" sz="1200" dirty="0" err="1"/>
              <a:t>i</a:t>
            </a:r>
            <a:r>
              <a:rPr lang="en-IN" sz="1200" dirty="0"/>
              <a:t> = 0;</a:t>
            </a:r>
          </a:p>
          <a:p>
            <a:r>
              <a:rPr lang="en-IN" sz="1200" dirty="0"/>
              <a:t>    j = 0;</a:t>
            </a:r>
          </a:p>
          <a:p>
            <a:r>
              <a:rPr lang="en-IN" sz="1200" dirty="0"/>
              <a:t>    count = 0;</a:t>
            </a:r>
          </a:p>
          <a:p>
            <a:endParaRPr lang="en-IN" sz="1200" dirty="0"/>
          </a:p>
          <a:p>
            <a:r>
              <a:rPr lang="en-IN" sz="1200" dirty="0"/>
              <a:t>    while (j != 6)</a:t>
            </a:r>
          </a:p>
          <a:p>
            <a:r>
              <a:rPr lang="en-IN" sz="1200" dirty="0"/>
              <a:t>    {</a:t>
            </a:r>
          </a:p>
          <a:p>
            <a:r>
              <a:rPr lang="en-IN" sz="1200" dirty="0"/>
              <a:t>        </a:t>
            </a:r>
            <a:r>
              <a:rPr lang="en-IN" sz="1200" dirty="0" err="1"/>
              <a:t>printf</a:t>
            </a:r>
            <a:r>
              <a:rPr lang="en-IN" sz="1200" dirty="0"/>
              <a:t>("\n\n-------------------------------------------------\n");</a:t>
            </a:r>
          </a:p>
          <a:p>
            <a:r>
              <a:rPr lang="en-IN" sz="1200" dirty="0"/>
              <a:t>        </a:t>
            </a:r>
            <a:r>
              <a:rPr lang="en-IN" sz="1200" dirty="0" err="1"/>
              <a:t>printf</a:t>
            </a:r>
            <a:r>
              <a:rPr lang="en-IN" sz="1200" dirty="0"/>
              <a:t>("1. Add Book details\n");</a:t>
            </a:r>
          </a:p>
          <a:p>
            <a:r>
              <a:rPr lang="en-IN" sz="1200" dirty="0"/>
              <a:t>        </a:t>
            </a:r>
            <a:r>
              <a:rPr lang="en-IN" sz="1200" dirty="0" err="1"/>
              <a:t>printf</a:t>
            </a:r>
            <a:r>
              <a:rPr lang="en-IN" sz="1200" dirty="0"/>
              <a:t>("2. Display the list of books and its details\n");</a:t>
            </a:r>
          </a:p>
          <a:p>
            <a:r>
              <a:rPr lang="en-IN" sz="1200" dirty="0"/>
              <a:t>        </a:t>
            </a:r>
            <a:r>
              <a:rPr lang="en-IN" sz="1200" dirty="0" err="1"/>
              <a:t>printf</a:t>
            </a:r>
            <a:r>
              <a:rPr lang="en-IN" sz="1200" dirty="0"/>
              <a:t>("3. Display the total no. of books in the library\n");</a:t>
            </a:r>
          </a:p>
          <a:p>
            <a:r>
              <a:rPr lang="en-IN" sz="1200" dirty="0"/>
              <a:t>        </a:t>
            </a:r>
            <a:r>
              <a:rPr lang="en-IN" sz="1200" dirty="0" err="1"/>
              <a:t>printf</a:t>
            </a:r>
            <a:r>
              <a:rPr lang="en-IN" sz="1200" dirty="0"/>
              <a:t>("4. Issue a book\n");</a:t>
            </a:r>
          </a:p>
          <a:p>
            <a:r>
              <a:rPr lang="en-IN" sz="1200" dirty="0"/>
              <a:t>        </a:t>
            </a:r>
            <a:r>
              <a:rPr lang="en-IN" sz="1200" dirty="0" err="1"/>
              <a:t>printf</a:t>
            </a:r>
            <a:r>
              <a:rPr lang="en-IN" sz="1200" dirty="0"/>
              <a:t>("5. Exit\n\n");</a:t>
            </a:r>
          </a:p>
          <a:p>
            <a:r>
              <a:rPr lang="en-IN" sz="1200" dirty="0"/>
              <a:t>        </a:t>
            </a:r>
            <a:r>
              <a:rPr lang="en-IN" sz="1200" dirty="0" err="1"/>
              <a:t>printf</a:t>
            </a:r>
            <a:r>
              <a:rPr lang="en-IN" sz="1200" dirty="0"/>
              <a:t>("-------------------------------------------------\n\n");</a:t>
            </a:r>
          </a:p>
          <a:p>
            <a:r>
              <a:rPr lang="en-IN" sz="1200" dirty="0"/>
              <a:t>        </a:t>
            </a:r>
            <a:r>
              <a:rPr lang="en-IN" sz="1200" dirty="0" err="1"/>
              <a:t>printf</a:t>
            </a:r>
            <a:r>
              <a:rPr lang="en-IN" sz="1200" dirty="0"/>
              <a:t>("Enter the number: ");</a:t>
            </a:r>
          </a:p>
          <a:p>
            <a:r>
              <a:rPr lang="en-IN" sz="1200" dirty="0"/>
              <a:t>        </a:t>
            </a:r>
            <a:r>
              <a:rPr lang="en-IN" sz="1200" dirty="0" err="1"/>
              <a:t>scanf</a:t>
            </a:r>
            <a:r>
              <a:rPr lang="en-IN" sz="1200" dirty="0"/>
              <a:t>("%d", &amp;j);</a:t>
            </a:r>
          </a:p>
          <a:p>
            <a:endParaRPr lang="en-IN"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a:t>
            </a:r>
            <a:r>
              <a:rPr lang="en-US" dirty="0"/>
              <a:t>6</a:t>
            </a:r>
            <a:r>
              <a:rPr spc="-32" dirty="0"/>
              <a:t> </a:t>
            </a:r>
            <a:r>
              <a:rPr dirty="0"/>
              <a:t>]</a:t>
            </a:r>
          </a:p>
        </p:txBody>
      </p:sp>
      <p:sp>
        <p:nvSpPr>
          <p:cNvPr id="9" name="TextBox 8"/>
          <p:cNvSpPr txBox="1"/>
          <p:nvPr/>
        </p:nvSpPr>
        <p:spPr>
          <a:xfrm>
            <a:off x="593592" y="734465"/>
            <a:ext cx="5670817" cy="6740307"/>
          </a:xfrm>
          <a:prstGeom prst="rect">
            <a:avLst/>
          </a:prstGeom>
          <a:noFill/>
        </p:spPr>
        <p:txBody>
          <a:bodyPr wrap="square" rtlCol="0">
            <a:spAutoFit/>
          </a:bodyPr>
          <a:lstStyle/>
          <a:p>
            <a:r>
              <a:rPr lang="en-US" sz="1200" dirty="0"/>
              <a:t> switch (j)</a:t>
            </a:r>
          </a:p>
          <a:p>
            <a:r>
              <a:rPr lang="en-US" sz="1200" dirty="0"/>
              <a:t>        {</a:t>
            </a:r>
          </a:p>
          <a:p>
            <a:r>
              <a:rPr lang="en-US" sz="1200" dirty="0"/>
              <a:t>        case 1:</a:t>
            </a:r>
          </a:p>
          <a:p>
            <a:r>
              <a:rPr lang="en-US" sz="1200" dirty="0"/>
              <a:t>            </a:t>
            </a:r>
            <a:r>
              <a:rPr lang="en-US" sz="1200" dirty="0" err="1"/>
              <a:t>printf</a:t>
            </a:r>
            <a:r>
              <a:rPr lang="en-US" sz="1200" dirty="0"/>
              <a:t>("\</a:t>
            </a:r>
            <a:r>
              <a:rPr lang="en-US" sz="1200" dirty="0" err="1"/>
              <a:t>nYou</a:t>
            </a:r>
            <a:r>
              <a:rPr lang="en-US" sz="1200" dirty="0"/>
              <a:t> can add the details of the book\n");</a:t>
            </a:r>
          </a:p>
          <a:p>
            <a:r>
              <a:rPr lang="en-US" sz="1200" dirty="0"/>
              <a:t>            </a:t>
            </a:r>
            <a:r>
              <a:rPr lang="en-US" sz="1200" dirty="0" err="1"/>
              <a:t>printf</a:t>
            </a:r>
            <a:r>
              <a:rPr lang="en-US" sz="1200" dirty="0"/>
              <a:t>("Enter the book name: ");</a:t>
            </a:r>
          </a:p>
          <a:p>
            <a:r>
              <a:rPr lang="en-US" sz="1200" dirty="0"/>
              <a:t>            </a:t>
            </a:r>
            <a:r>
              <a:rPr lang="en-US" sz="1200" dirty="0" err="1"/>
              <a:t>scanf</a:t>
            </a:r>
            <a:r>
              <a:rPr lang="en-US" sz="1200" dirty="0"/>
              <a:t>("%s", lib[</a:t>
            </a:r>
            <a:r>
              <a:rPr lang="en-US" sz="1200" dirty="0" err="1"/>
              <a:t>i</a:t>
            </a:r>
            <a:r>
              <a:rPr lang="en-US" sz="1200" dirty="0"/>
              <a:t>].</a:t>
            </a:r>
            <a:r>
              <a:rPr lang="en-US" sz="1200" dirty="0" err="1"/>
              <a:t>book_name</a:t>
            </a:r>
            <a:r>
              <a:rPr lang="en-US" sz="1200" dirty="0"/>
              <a:t>);</a:t>
            </a:r>
          </a:p>
          <a:p>
            <a:r>
              <a:rPr lang="en-US" sz="1200" dirty="0"/>
              <a:t>            </a:t>
            </a:r>
            <a:r>
              <a:rPr lang="en-US" sz="1200" dirty="0" err="1"/>
              <a:t>printf</a:t>
            </a:r>
            <a:r>
              <a:rPr lang="en-US" sz="1200" dirty="0"/>
              <a:t>("Enter the author name: ");</a:t>
            </a:r>
          </a:p>
          <a:p>
            <a:r>
              <a:rPr lang="en-US" sz="1200" dirty="0"/>
              <a:t>            </a:t>
            </a:r>
            <a:r>
              <a:rPr lang="en-US" sz="1200" dirty="0" err="1"/>
              <a:t>scanf</a:t>
            </a:r>
            <a:r>
              <a:rPr lang="en-US" sz="1200" dirty="0"/>
              <a:t>("%s", lib[</a:t>
            </a:r>
            <a:r>
              <a:rPr lang="en-US" sz="1200" dirty="0" err="1"/>
              <a:t>i</a:t>
            </a:r>
            <a:r>
              <a:rPr lang="en-US" sz="1200" dirty="0"/>
              <a:t>].</a:t>
            </a:r>
            <a:r>
              <a:rPr lang="en-US" sz="1200" dirty="0" err="1"/>
              <a:t>author_name</a:t>
            </a:r>
            <a:r>
              <a:rPr lang="en-US" sz="1200" dirty="0"/>
              <a:t>);</a:t>
            </a:r>
          </a:p>
          <a:p>
            <a:r>
              <a:rPr lang="en-US" sz="1200" dirty="0"/>
              <a:t>            </a:t>
            </a:r>
            <a:r>
              <a:rPr lang="en-US" sz="1200" dirty="0" err="1"/>
              <a:t>printf</a:t>
            </a:r>
            <a:r>
              <a:rPr lang="en-US" sz="1200" dirty="0"/>
              <a:t>("Enter the number of pages: ");</a:t>
            </a:r>
          </a:p>
          <a:p>
            <a:r>
              <a:rPr lang="en-US" sz="1200" dirty="0"/>
              <a:t>            </a:t>
            </a:r>
            <a:r>
              <a:rPr lang="en-US" sz="1200" dirty="0" err="1"/>
              <a:t>scanf</a:t>
            </a:r>
            <a:r>
              <a:rPr lang="en-US" sz="1200" dirty="0"/>
              <a:t>("%d", &amp;lib[</a:t>
            </a:r>
            <a:r>
              <a:rPr lang="en-US" sz="1200" dirty="0" err="1"/>
              <a:t>i</a:t>
            </a:r>
            <a:r>
              <a:rPr lang="en-US" sz="1200" dirty="0"/>
              <a:t>].</a:t>
            </a:r>
            <a:r>
              <a:rPr lang="en-US" sz="1200" dirty="0" err="1"/>
              <a:t>no_of_pages</a:t>
            </a:r>
            <a:r>
              <a:rPr lang="en-US" sz="1200" dirty="0"/>
              <a:t>);</a:t>
            </a:r>
          </a:p>
          <a:p>
            <a:r>
              <a:rPr lang="en-US" sz="1200" dirty="0"/>
              <a:t>            </a:t>
            </a:r>
            <a:r>
              <a:rPr lang="en-US" sz="1200" dirty="0" err="1"/>
              <a:t>printf</a:t>
            </a:r>
            <a:r>
              <a:rPr lang="en-US" sz="1200" dirty="0"/>
              <a:t>("Enter the cost of the book: ");</a:t>
            </a:r>
          </a:p>
          <a:p>
            <a:r>
              <a:rPr lang="en-US" sz="1200" dirty="0"/>
              <a:t>            </a:t>
            </a:r>
            <a:r>
              <a:rPr lang="en-US" sz="1200" dirty="0" err="1"/>
              <a:t>scanf</a:t>
            </a:r>
            <a:r>
              <a:rPr lang="en-US" sz="1200" dirty="0"/>
              <a:t>("%f", &amp;lib[</a:t>
            </a:r>
            <a:r>
              <a:rPr lang="en-US" sz="1200" dirty="0" err="1"/>
              <a:t>i</a:t>
            </a:r>
            <a:r>
              <a:rPr lang="en-US" sz="1200" dirty="0"/>
              <a:t>].cost);</a:t>
            </a:r>
          </a:p>
          <a:p>
            <a:r>
              <a:rPr lang="en-US" sz="1200" dirty="0"/>
              <a:t>            lib[</a:t>
            </a:r>
            <a:r>
              <a:rPr lang="en-US" sz="1200" dirty="0" err="1"/>
              <a:t>i</a:t>
            </a:r>
            <a:r>
              <a:rPr lang="en-US" sz="1200" dirty="0"/>
              <a:t>].</a:t>
            </a:r>
            <a:r>
              <a:rPr lang="en-US" sz="1200" dirty="0" err="1"/>
              <a:t>is_available</a:t>
            </a:r>
            <a:r>
              <a:rPr lang="en-US" sz="1200" dirty="0"/>
              <a:t> = 1;  </a:t>
            </a:r>
          </a:p>
          <a:p>
            <a:r>
              <a:rPr lang="en-US" sz="1200" dirty="0"/>
              <a:t>            count = count + 1;</a:t>
            </a:r>
          </a:p>
          <a:p>
            <a:r>
              <a:rPr lang="en-US" sz="1200" dirty="0"/>
              <a:t>            </a:t>
            </a:r>
            <a:r>
              <a:rPr lang="en-US" sz="1200" dirty="0" err="1"/>
              <a:t>i</a:t>
            </a:r>
            <a:r>
              <a:rPr lang="en-US" sz="1200" dirty="0"/>
              <a:t> = </a:t>
            </a:r>
            <a:r>
              <a:rPr lang="en-US" sz="1200" dirty="0" err="1"/>
              <a:t>i</a:t>
            </a:r>
            <a:r>
              <a:rPr lang="en-US" sz="1200" dirty="0"/>
              <a:t> + 1;</a:t>
            </a:r>
          </a:p>
          <a:p>
            <a:r>
              <a:rPr lang="en-US" sz="1200" dirty="0"/>
              <a:t>            break;</a:t>
            </a:r>
          </a:p>
          <a:p>
            <a:endParaRPr lang="en-US" sz="1200" dirty="0"/>
          </a:p>
          <a:p>
            <a:r>
              <a:rPr lang="en-US" sz="1200" dirty="0"/>
              <a:t>        case 2:</a:t>
            </a:r>
          </a:p>
          <a:p>
            <a:r>
              <a:rPr lang="en-US" sz="1200" dirty="0"/>
              <a:t>            if (count == 0)</a:t>
            </a:r>
          </a:p>
          <a:p>
            <a:r>
              <a:rPr lang="en-US" sz="1200" dirty="0"/>
              <a:t>            {</a:t>
            </a:r>
          </a:p>
          <a:p>
            <a:r>
              <a:rPr lang="en-US" sz="1200" dirty="0"/>
              <a:t>                </a:t>
            </a:r>
            <a:r>
              <a:rPr lang="en-US" sz="1200" dirty="0" err="1"/>
              <a:t>printf</a:t>
            </a:r>
            <a:r>
              <a:rPr lang="en-US" sz="1200" dirty="0"/>
              <a:t>("\</a:t>
            </a:r>
            <a:r>
              <a:rPr lang="en-US" sz="1200" dirty="0" err="1"/>
              <a:t>nThere</a:t>
            </a:r>
            <a:r>
              <a:rPr lang="en-US" sz="1200" dirty="0"/>
              <a:t> are no books stored!!\n\n");</a:t>
            </a:r>
          </a:p>
          <a:p>
            <a:r>
              <a:rPr lang="en-US" sz="1200" dirty="0"/>
              <a:t>            }</a:t>
            </a:r>
          </a:p>
          <a:p>
            <a:r>
              <a:rPr lang="en-US" sz="1200" dirty="0"/>
              <a:t>            else</a:t>
            </a:r>
          </a:p>
          <a:p>
            <a:r>
              <a:rPr lang="en-US" sz="1200" dirty="0"/>
              <a:t>            {</a:t>
            </a:r>
          </a:p>
          <a:p>
            <a:r>
              <a:rPr lang="en-US" sz="1200" dirty="0"/>
              <a:t>                </a:t>
            </a:r>
            <a:r>
              <a:rPr lang="en-US" sz="1200" dirty="0" err="1"/>
              <a:t>printf</a:t>
            </a:r>
            <a:r>
              <a:rPr lang="en-US" sz="1200" dirty="0"/>
              <a:t>("\</a:t>
            </a:r>
            <a:r>
              <a:rPr lang="en-US" sz="1200" dirty="0" err="1"/>
              <a:t>nYou</a:t>
            </a:r>
            <a:r>
              <a:rPr lang="en-US" sz="1200" dirty="0"/>
              <a:t> can view the list of books\n");</a:t>
            </a:r>
          </a:p>
          <a:p>
            <a:r>
              <a:rPr lang="en-US" sz="1200" dirty="0"/>
              <a:t>                </a:t>
            </a:r>
            <a:r>
              <a:rPr lang="en-US" sz="1200" dirty="0" err="1"/>
              <a:t>printf</a:t>
            </a:r>
            <a:r>
              <a:rPr lang="en-US" sz="1200" dirty="0"/>
              <a:t>("The list of books are: \n");</a:t>
            </a:r>
          </a:p>
          <a:p>
            <a:r>
              <a:rPr lang="en-US" sz="1200" dirty="0"/>
              <a:t>                for (</a:t>
            </a:r>
            <a:r>
              <a:rPr lang="en-US" sz="1200" dirty="0" err="1"/>
              <a:t>i</a:t>
            </a:r>
            <a:r>
              <a:rPr lang="en-US" sz="1200" dirty="0"/>
              <a:t> = 0; </a:t>
            </a:r>
            <a:r>
              <a:rPr lang="en-US" sz="1200" dirty="0" err="1"/>
              <a:t>i</a:t>
            </a:r>
            <a:r>
              <a:rPr lang="en-US" sz="1200" dirty="0"/>
              <a:t> &lt; count; </a:t>
            </a:r>
            <a:r>
              <a:rPr lang="en-US" sz="1200" dirty="0" err="1"/>
              <a:t>i</a:t>
            </a:r>
            <a:r>
              <a:rPr lang="en-US" sz="1200" dirty="0"/>
              <a:t>++)</a:t>
            </a:r>
          </a:p>
          <a:p>
            <a:r>
              <a:rPr lang="en-US" sz="1200" dirty="0"/>
              <a:t>                {</a:t>
            </a:r>
          </a:p>
          <a:p>
            <a:r>
              <a:rPr lang="en-US" sz="1200" dirty="0"/>
              <a:t>                    </a:t>
            </a:r>
            <a:r>
              <a:rPr lang="en-US" sz="1200" dirty="0" err="1"/>
              <a:t>printf</a:t>
            </a:r>
            <a:r>
              <a:rPr lang="en-US" sz="1200" dirty="0"/>
              <a:t>("The name of the book is: %s\n", lib[</a:t>
            </a:r>
            <a:r>
              <a:rPr lang="en-US" sz="1200" dirty="0" err="1"/>
              <a:t>i</a:t>
            </a:r>
            <a:r>
              <a:rPr lang="en-US" sz="1200" dirty="0"/>
              <a:t>].</a:t>
            </a:r>
            <a:r>
              <a:rPr lang="en-US" sz="1200" dirty="0" err="1"/>
              <a:t>book_name</a:t>
            </a:r>
            <a:r>
              <a:rPr lang="en-US" sz="1200" dirty="0"/>
              <a:t>);</a:t>
            </a:r>
          </a:p>
          <a:p>
            <a:r>
              <a:rPr lang="en-US" sz="1200" dirty="0"/>
              <a:t>                    </a:t>
            </a:r>
            <a:r>
              <a:rPr lang="en-US" sz="1200" dirty="0" err="1"/>
              <a:t>printf</a:t>
            </a:r>
            <a:r>
              <a:rPr lang="en-US" sz="1200" dirty="0"/>
              <a:t>("The name of the author is: %s\n", lib[</a:t>
            </a:r>
            <a:r>
              <a:rPr lang="en-US" sz="1200" dirty="0" err="1"/>
              <a:t>i</a:t>
            </a:r>
            <a:r>
              <a:rPr lang="en-US" sz="1200" dirty="0"/>
              <a:t>].</a:t>
            </a:r>
            <a:r>
              <a:rPr lang="en-US" sz="1200" dirty="0" err="1"/>
              <a:t>author_name</a:t>
            </a:r>
            <a:r>
              <a:rPr lang="en-US" sz="1200" dirty="0"/>
              <a:t>);</a:t>
            </a:r>
          </a:p>
          <a:p>
            <a:r>
              <a:rPr lang="en-US" sz="1200" dirty="0"/>
              <a:t>                    </a:t>
            </a:r>
            <a:r>
              <a:rPr lang="en-US" sz="1200" dirty="0" err="1"/>
              <a:t>printf</a:t>
            </a:r>
            <a:r>
              <a:rPr lang="en-US" sz="1200" dirty="0"/>
              <a:t>("The number of pages are: %d\n", lib[</a:t>
            </a:r>
            <a:r>
              <a:rPr lang="en-US" sz="1200" dirty="0" err="1"/>
              <a:t>i</a:t>
            </a:r>
            <a:r>
              <a:rPr lang="en-US" sz="1200" dirty="0"/>
              <a:t>].</a:t>
            </a:r>
            <a:r>
              <a:rPr lang="en-US" sz="1200" dirty="0" err="1"/>
              <a:t>no_of_pages</a:t>
            </a:r>
            <a:r>
              <a:rPr lang="en-US" sz="1200" dirty="0"/>
              <a:t>);</a:t>
            </a:r>
          </a:p>
          <a:p>
            <a:r>
              <a:rPr lang="en-US" sz="1200" dirty="0"/>
              <a:t>                    </a:t>
            </a:r>
            <a:r>
              <a:rPr lang="en-US" sz="1200" dirty="0" err="1"/>
              <a:t>printf</a:t>
            </a:r>
            <a:r>
              <a:rPr lang="en-US" sz="1200" dirty="0"/>
              <a:t>("The cost of the book is: %f\n", lib[</a:t>
            </a:r>
            <a:r>
              <a:rPr lang="en-US" sz="1200" dirty="0" err="1"/>
              <a:t>i</a:t>
            </a:r>
            <a:r>
              <a:rPr lang="en-US" sz="1200" dirty="0"/>
              <a:t>].cost);</a:t>
            </a:r>
          </a:p>
          <a:p>
            <a:r>
              <a:rPr lang="en-US" sz="1200" dirty="0"/>
              <a:t>                    </a:t>
            </a:r>
            <a:r>
              <a:rPr lang="en-US" sz="1200" dirty="0" err="1"/>
              <a:t>printf</a:t>
            </a:r>
            <a:r>
              <a:rPr lang="en-US" sz="1200" dirty="0"/>
              <a:t>("Availability: %s\n", lib[</a:t>
            </a:r>
            <a:r>
              <a:rPr lang="en-US" sz="1200" dirty="0" err="1"/>
              <a:t>i</a:t>
            </a:r>
            <a:r>
              <a:rPr lang="en-US" sz="1200" dirty="0"/>
              <a:t>].</a:t>
            </a:r>
            <a:r>
              <a:rPr lang="en-US" sz="1200" dirty="0" err="1"/>
              <a:t>is_available</a:t>
            </a:r>
            <a:r>
              <a:rPr lang="en-US" sz="1200" dirty="0"/>
              <a:t> ? "Available" : "Not Available");</a:t>
            </a:r>
          </a:p>
          <a:p>
            <a:r>
              <a:rPr lang="en-US" sz="1200" dirty="0"/>
              <a:t>                    </a:t>
            </a:r>
            <a:r>
              <a:rPr lang="en-US" sz="1200" dirty="0" err="1"/>
              <a:t>printf</a:t>
            </a:r>
            <a:r>
              <a:rPr lang="en-US" sz="1200" dirty="0"/>
              <a:t>("\n");</a:t>
            </a:r>
          </a:p>
          <a:p>
            <a:r>
              <a:rPr lang="en-US" sz="1200" dirty="0"/>
              <a:t>                }</a:t>
            </a:r>
          </a:p>
          <a:p>
            <a:r>
              <a:rPr lang="en-US" sz="1200" dirty="0"/>
              <a:t>            }</a:t>
            </a:r>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26" name="object 26"/>
          <p:cNvSpPr txBox="1">
            <a:spLocks noGrp="1"/>
          </p:cNvSpPr>
          <p:nvPr>
            <p:ph type="sldNum" sz="quarter" idx="7"/>
          </p:nvPr>
        </p:nvSpPr>
        <p:spPr>
          <a:xfrm>
            <a:off x="3282666" y="9182567"/>
            <a:ext cx="310768" cy="166712"/>
          </a:xfrm>
          <a:prstGeom prst="rect">
            <a:avLst/>
          </a:prstGeom>
        </p:spPr>
        <p:txBody>
          <a:bodyPr vert="horz" wrap="square" lIns="0" tIns="0" rIns="0" bIns="0" rtlCol="0">
            <a:spAutoFit/>
          </a:bodyPr>
          <a:lstStyle/>
          <a:p>
            <a:pPr marL="11527">
              <a:lnSpc>
                <a:spcPts val="1280"/>
              </a:lnSpc>
            </a:pPr>
            <a:r>
              <a:rPr dirty="0"/>
              <a:t>[</a:t>
            </a:r>
            <a:r>
              <a:rPr lang="en-US" dirty="0"/>
              <a:t>7</a:t>
            </a:r>
            <a:r>
              <a:rPr spc="-32" dirty="0"/>
              <a:t> </a:t>
            </a:r>
            <a:r>
              <a:rPr dirty="0"/>
              <a:t>]</a:t>
            </a:r>
          </a:p>
        </p:txBody>
      </p:sp>
      <p:sp>
        <p:nvSpPr>
          <p:cNvPr id="27" name="TextBox 26"/>
          <p:cNvSpPr txBox="1"/>
          <p:nvPr/>
        </p:nvSpPr>
        <p:spPr>
          <a:xfrm>
            <a:off x="662748" y="803623"/>
            <a:ext cx="5255879" cy="8043869"/>
          </a:xfrm>
          <a:prstGeom prst="rect">
            <a:avLst/>
          </a:prstGeom>
          <a:noFill/>
        </p:spPr>
        <p:txBody>
          <a:bodyPr wrap="square" rtlCol="0">
            <a:spAutoFit/>
          </a:bodyPr>
          <a:lstStyle/>
          <a:p>
            <a:r>
              <a:rPr lang="en-US" sz="1200" dirty="0"/>
              <a:t>break;</a:t>
            </a:r>
          </a:p>
          <a:p>
            <a:endParaRPr lang="en-US" sz="1200" dirty="0"/>
          </a:p>
          <a:p>
            <a:r>
              <a:rPr lang="en-US" sz="1200" dirty="0"/>
              <a:t>        case 3:</a:t>
            </a:r>
          </a:p>
          <a:p>
            <a:r>
              <a:rPr lang="en-US" sz="1200" dirty="0"/>
              <a:t>            </a:t>
            </a:r>
            <a:r>
              <a:rPr lang="en-US" sz="1200" dirty="0" err="1"/>
              <a:t>printf</a:t>
            </a:r>
            <a:r>
              <a:rPr lang="en-US" sz="1200" dirty="0"/>
              <a:t>("\</a:t>
            </a:r>
            <a:r>
              <a:rPr lang="en-US" sz="1200" dirty="0" err="1"/>
              <a:t>nTotal</a:t>
            </a:r>
            <a:r>
              <a:rPr lang="en-US" sz="1200" dirty="0"/>
              <a:t> number of books in the library are: %d\n\n", count);</a:t>
            </a:r>
          </a:p>
          <a:p>
            <a:r>
              <a:rPr lang="en-US" sz="1200" dirty="0"/>
              <a:t>            break;</a:t>
            </a:r>
          </a:p>
          <a:p>
            <a:endParaRPr lang="en-US" sz="1200" dirty="0"/>
          </a:p>
          <a:p>
            <a:r>
              <a:rPr lang="en-US" sz="1200" dirty="0"/>
              <a:t>        case 4:</a:t>
            </a:r>
          </a:p>
          <a:p>
            <a:r>
              <a:rPr lang="en-US" sz="1200" dirty="0"/>
              <a:t>            </a:t>
            </a:r>
            <a:r>
              <a:rPr lang="en-US" sz="1200" dirty="0" err="1"/>
              <a:t>printf</a:t>
            </a:r>
            <a:r>
              <a:rPr lang="en-US" sz="1200" dirty="0"/>
              <a:t>("\</a:t>
            </a:r>
            <a:r>
              <a:rPr lang="en-US" sz="1200" dirty="0" err="1"/>
              <a:t>nEnter</a:t>
            </a:r>
            <a:r>
              <a:rPr lang="en-US" sz="1200" dirty="0"/>
              <a:t> the name of the book you want to issue: ");</a:t>
            </a:r>
          </a:p>
          <a:p>
            <a:r>
              <a:rPr lang="en-US" sz="1200" dirty="0"/>
              <a:t>            </a:t>
            </a:r>
            <a:r>
              <a:rPr lang="en-US" sz="1200" dirty="0" err="1"/>
              <a:t>scanf</a:t>
            </a:r>
            <a:r>
              <a:rPr lang="en-US" sz="1200" dirty="0"/>
              <a:t>("%s", </a:t>
            </a:r>
            <a:r>
              <a:rPr lang="en-US" sz="1200" dirty="0" err="1"/>
              <a:t>book_name</a:t>
            </a:r>
            <a:r>
              <a:rPr lang="en-US" sz="1200" dirty="0"/>
              <a:t>);          </a:t>
            </a:r>
          </a:p>
          <a:p>
            <a:r>
              <a:rPr lang="en-US" sz="1200" dirty="0"/>
              <a:t>            for (</a:t>
            </a:r>
            <a:r>
              <a:rPr lang="en-US" sz="1200" dirty="0" err="1"/>
              <a:t>i</a:t>
            </a:r>
            <a:r>
              <a:rPr lang="en-US" sz="1200" dirty="0"/>
              <a:t> = 0; </a:t>
            </a:r>
            <a:r>
              <a:rPr lang="en-US" sz="1200" dirty="0" err="1"/>
              <a:t>i</a:t>
            </a:r>
            <a:r>
              <a:rPr lang="en-US" sz="1200" dirty="0"/>
              <a:t> &lt; count; </a:t>
            </a:r>
            <a:r>
              <a:rPr lang="en-US" sz="1200" dirty="0" err="1"/>
              <a:t>i</a:t>
            </a:r>
            <a:r>
              <a:rPr lang="en-US" sz="1200" dirty="0"/>
              <a:t>++)</a:t>
            </a:r>
          </a:p>
          <a:p>
            <a:r>
              <a:rPr lang="en-US" sz="1200" dirty="0"/>
              <a:t>            {</a:t>
            </a:r>
          </a:p>
          <a:p>
            <a:r>
              <a:rPr lang="en-US" sz="1200" dirty="0"/>
              <a:t>                if (</a:t>
            </a:r>
            <a:r>
              <a:rPr lang="en-US" sz="1200" dirty="0" err="1"/>
              <a:t>strcmp</a:t>
            </a:r>
            <a:r>
              <a:rPr lang="en-US" sz="1200" dirty="0"/>
              <a:t>(lib[</a:t>
            </a:r>
            <a:r>
              <a:rPr lang="en-US" sz="1200" dirty="0" err="1"/>
              <a:t>i</a:t>
            </a:r>
            <a:r>
              <a:rPr lang="en-US" sz="1200" dirty="0"/>
              <a:t>].</a:t>
            </a:r>
            <a:r>
              <a:rPr lang="en-US" sz="1200" dirty="0" err="1"/>
              <a:t>book_name</a:t>
            </a:r>
            <a:r>
              <a:rPr lang="en-US" sz="1200" dirty="0"/>
              <a:t>, </a:t>
            </a:r>
            <a:r>
              <a:rPr lang="en-US" sz="1200" dirty="0" err="1"/>
              <a:t>book_name</a:t>
            </a:r>
            <a:r>
              <a:rPr lang="en-US" sz="1200" dirty="0"/>
              <a:t>) == 0)</a:t>
            </a:r>
          </a:p>
          <a:p>
            <a:r>
              <a:rPr lang="en-US" sz="1200" dirty="0"/>
              <a:t>                {</a:t>
            </a:r>
          </a:p>
          <a:p>
            <a:r>
              <a:rPr lang="en-US" sz="1200" dirty="0"/>
              <a:t>                    if (lib[</a:t>
            </a:r>
            <a:r>
              <a:rPr lang="en-US" sz="1200" dirty="0" err="1"/>
              <a:t>i</a:t>
            </a:r>
            <a:r>
              <a:rPr lang="en-US" sz="1200" dirty="0"/>
              <a:t>].</a:t>
            </a:r>
            <a:r>
              <a:rPr lang="en-US" sz="1200" dirty="0" err="1"/>
              <a:t>is_available</a:t>
            </a:r>
            <a:r>
              <a:rPr lang="en-US" sz="1200" dirty="0"/>
              <a:t>)</a:t>
            </a:r>
          </a:p>
          <a:p>
            <a:r>
              <a:rPr lang="en-US" sz="1200" dirty="0"/>
              <a:t>                    {</a:t>
            </a:r>
          </a:p>
          <a:p>
            <a:r>
              <a:rPr lang="en-US" sz="1200" dirty="0"/>
              <a:t>                        </a:t>
            </a:r>
            <a:r>
              <a:rPr lang="en-US" sz="1200" dirty="0" err="1"/>
              <a:t>printf</a:t>
            </a:r>
            <a:r>
              <a:rPr lang="en-US" sz="1200" dirty="0"/>
              <a:t>("\</a:t>
            </a:r>
            <a:r>
              <a:rPr lang="en-US" sz="1200" dirty="0" err="1"/>
              <a:t>nBook</a:t>
            </a:r>
            <a:r>
              <a:rPr lang="en-US" sz="1200" dirty="0"/>
              <a:t> '%s' has been issued.\n", lib[</a:t>
            </a:r>
            <a:r>
              <a:rPr lang="en-US" sz="1200" dirty="0" err="1"/>
              <a:t>i</a:t>
            </a:r>
            <a:r>
              <a:rPr lang="en-US" sz="1200" dirty="0"/>
              <a:t>].</a:t>
            </a:r>
            <a:r>
              <a:rPr lang="en-US" sz="1200" dirty="0" err="1"/>
              <a:t>book_name</a:t>
            </a:r>
            <a:r>
              <a:rPr lang="en-US" sz="1200" dirty="0"/>
              <a:t>);</a:t>
            </a:r>
          </a:p>
          <a:p>
            <a:r>
              <a:rPr lang="en-US" sz="1200" dirty="0"/>
              <a:t>                        lib[</a:t>
            </a:r>
            <a:r>
              <a:rPr lang="en-US" sz="1200" dirty="0" err="1"/>
              <a:t>i</a:t>
            </a:r>
            <a:r>
              <a:rPr lang="en-US" sz="1200" dirty="0"/>
              <a:t>].</a:t>
            </a:r>
            <a:r>
              <a:rPr lang="en-US" sz="1200" dirty="0" err="1"/>
              <a:t>is_available</a:t>
            </a:r>
            <a:r>
              <a:rPr lang="en-US" sz="1200" dirty="0"/>
              <a:t> = 0;  </a:t>
            </a:r>
          </a:p>
          <a:p>
            <a:r>
              <a:rPr lang="en-US" sz="1200" dirty="0"/>
              <a:t>                    }</a:t>
            </a:r>
          </a:p>
          <a:p>
            <a:r>
              <a:rPr lang="en-US" sz="1200" dirty="0"/>
              <a:t>                    else</a:t>
            </a:r>
          </a:p>
          <a:p>
            <a:r>
              <a:rPr lang="en-US" sz="1200" dirty="0"/>
              <a:t>                    {</a:t>
            </a:r>
          </a:p>
          <a:p>
            <a:r>
              <a:rPr lang="en-US" sz="1200" dirty="0"/>
              <a:t>                        </a:t>
            </a:r>
            <a:r>
              <a:rPr lang="en-US" sz="1200" dirty="0" err="1"/>
              <a:t>printf</a:t>
            </a:r>
            <a:r>
              <a:rPr lang="en-US" sz="1200" dirty="0"/>
              <a:t>("\</a:t>
            </a:r>
            <a:r>
              <a:rPr lang="en-US" sz="1200" dirty="0" err="1"/>
              <a:t>nSorry</a:t>
            </a:r>
            <a:r>
              <a:rPr lang="en-US" sz="1200" dirty="0"/>
              <a:t>, the book '%s' is not available for issuing.\n", lib[</a:t>
            </a:r>
            <a:r>
              <a:rPr lang="en-US" sz="1200" dirty="0" err="1"/>
              <a:t>i</a:t>
            </a:r>
            <a:r>
              <a:rPr lang="en-US" sz="1200" dirty="0"/>
              <a:t>].</a:t>
            </a:r>
            <a:r>
              <a:rPr lang="en-US" sz="1200" dirty="0" err="1"/>
              <a:t>book_name</a:t>
            </a:r>
            <a:r>
              <a:rPr lang="en-US" sz="1200" dirty="0"/>
              <a:t>);</a:t>
            </a:r>
          </a:p>
          <a:p>
            <a:r>
              <a:rPr lang="en-US" sz="1200" dirty="0"/>
              <a:t>                    }</a:t>
            </a:r>
          </a:p>
          <a:p>
            <a:r>
              <a:rPr lang="en-US" sz="1200" dirty="0"/>
              <a:t>                    break;</a:t>
            </a:r>
          </a:p>
          <a:p>
            <a:r>
              <a:rPr lang="en-US" sz="1200" dirty="0"/>
              <a:t>                }</a:t>
            </a:r>
          </a:p>
          <a:p>
            <a:r>
              <a:rPr lang="en-US" sz="1200" dirty="0"/>
              <a:t>            }</a:t>
            </a:r>
          </a:p>
          <a:p>
            <a:r>
              <a:rPr lang="en-US" sz="1200" dirty="0"/>
              <a:t>            if (</a:t>
            </a:r>
            <a:r>
              <a:rPr lang="en-US" sz="1200" dirty="0" err="1"/>
              <a:t>i</a:t>
            </a:r>
            <a:r>
              <a:rPr lang="en-US" sz="1200" dirty="0"/>
              <a:t> == count)</a:t>
            </a:r>
          </a:p>
          <a:p>
            <a:r>
              <a:rPr lang="en-US" sz="1200" dirty="0"/>
              <a:t>            {</a:t>
            </a:r>
          </a:p>
          <a:p>
            <a:r>
              <a:rPr lang="en-US" sz="1200" dirty="0"/>
              <a:t>                </a:t>
            </a:r>
            <a:r>
              <a:rPr lang="en-US" sz="1200" dirty="0" err="1"/>
              <a:t>printf</a:t>
            </a:r>
            <a:r>
              <a:rPr lang="en-US" sz="1200" dirty="0"/>
              <a:t>("\</a:t>
            </a:r>
            <a:r>
              <a:rPr lang="en-US" sz="1200" dirty="0" err="1"/>
              <a:t>nBook</a:t>
            </a:r>
            <a:r>
              <a:rPr lang="en-US" sz="1200" dirty="0"/>
              <a:t> '%s' not found in the library.\n", </a:t>
            </a:r>
            <a:r>
              <a:rPr lang="en-US" sz="1200" dirty="0" err="1"/>
              <a:t>book_name</a:t>
            </a:r>
            <a:r>
              <a:rPr lang="en-US" sz="1200" dirty="0"/>
              <a:t>);</a:t>
            </a:r>
          </a:p>
          <a:p>
            <a:r>
              <a:rPr lang="en-US" sz="1200" dirty="0"/>
              <a:t>            }</a:t>
            </a:r>
          </a:p>
          <a:p>
            <a:r>
              <a:rPr lang="en-US" sz="1200" dirty="0"/>
              <a:t>            break;</a:t>
            </a:r>
          </a:p>
          <a:p>
            <a:endParaRPr lang="en-US" sz="1200" dirty="0"/>
          </a:p>
          <a:p>
            <a:r>
              <a:rPr lang="en-US" sz="1200" dirty="0"/>
              <a:t>        case 5:</a:t>
            </a:r>
          </a:p>
          <a:p>
            <a:r>
              <a:rPr lang="en-US" sz="1200" dirty="0"/>
              <a:t>            exit(0);</a:t>
            </a:r>
          </a:p>
          <a:p>
            <a:r>
              <a:rPr lang="en-US" sz="1200" dirty="0"/>
              <a:t>            break;</a:t>
            </a:r>
          </a:p>
          <a:p>
            <a:endParaRPr lang="en-US" sz="1200" dirty="0"/>
          </a:p>
          <a:p>
            <a:r>
              <a:rPr lang="en-US" sz="1200" dirty="0"/>
              <a:t>        default:</a:t>
            </a:r>
          </a:p>
          <a:p>
            <a:r>
              <a:rPr lang="en-US" sz="1200" dirty="0"/>
              <a:t>            </a:t>
            </a:r>
            <a:r>
              <a:rPr lang="en-US" sz="1200" dirty="0" err="1"/>
              <a:t>printf</a:t>
            </a:r>
            <a:r>
              <a:rPr lang="en-US" sz="1200" dirty="0"/>
              <a:t>("\</a:t>
            </a:r>
            <a:r>
              <a:rPr lang="en-US" sz="1200" dirty="0" err="1"/>
              <a:t>nINVALID</a:t>
            </a:r>
            <a:r>
              <a:rPr lang="en-US" sz="1200" dirty="0"/>
              <a:t> INPUT!!\n");</a:t>
            </a:r>
          </a:p>
          <a:p>
            <a:r>
              <a:rPr lang="en-US" sz="1200" dirty="0"/>
              <a:t>        }</a:t>
            </a:r>
          </a:p>
          <a:p>
            <a:r>
              <a:rPr lang="en-US" sz="1200" dirty="0"/>
              <a:t>    }</a:t>
            </a:r>
          </a:p>
          <a:p>
            <a:r>
              <a:rPr lang="en-US" sz="1200" dirty="0"/>
              <a:t>    return 0;</a:t>
            </a:r>
          </a:p>
          <a:p>
            <a:r>
              <a:rPr lang="en-US" sz="1200" dirty="0"/>
              <a:t>}</a:t>
            </a:r>
          </a:p>
          <a:p>
            <a:r>
              <a:rPr lang="en-US" sz="1271" dirty="0"/>
              <a:t>        </a:t>
            </a:r>
            <a:endParaRPr lang="en-IN" sz="127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6625" y="377157"/>
            <a:ext cx="6312818" cy="9153885"/>
            <a:chOff x="304800" y="304799"/>
            <a:chExt cx="6955790" cy="10086225"/>
          </a:xfrm>
        </p:grpSpPr>
        <p:sp>
          <p:nvSpPr>
            <p:cNvPr id="3" name="object 3"/>
            <p:cNvSpPr/>
            <p:nvPr/>
          </p:nvSpPr>
          <p:spPr>
            <a:xfrm>
              <a:off x="304800" y="304799"/>
              <a:ext cx="6955790" cy="10084435"/>
            </a:xfrm>
            <a:custGeom>
              <a:avLst/>
              <a:gdLst/>
              <a:ahLst/>
              <a:cxnLst/>
              <a:rect l="l" t="t" r="r" b="b"/>
              <a:pathLst>
                <a:path w="6955790" h="10084435">
                  <a:moveTo>
                    <a:pt x="6904990" y="47244"/>
                  </a:moveTo>
                  <a:lnTo>
                    <a:pt x="6900723" y="47244"/>
                  </a:lnTo>
                  <a:lnTo>
                    <a:pt x="6900723" y="45720"/>
                  </a:lnTo>
                  <a:lnTo>
                    <a:pt x="6896100" y="45720"/>
                  </a:lnTo>
                  <a:lnTo>
                    <a:pt x="6896100" y="56134"/>
                  </a:lnTo>
                  <a:lnTo>
                    <a:pt x="6896100" y="10028174"/>
                  </a:lnTo>
                  <a:lnTo>
                    <a:pt x="56515" y="10028174"/>
                  </a:lnTo>
                  <a:lnTo>
                    <a:pt x="56515" y="56134"/>
                  </a:lnTo>
                  <a:lnTo>
                    <a:pt x="6896100" y="56134"/>
                  </a:lnTo>
                  <a:lnTo>
                    <a:pt x="6896100" y="45720"/>
                  </a:lnTo>
                  <a:lnTo>
                    <a:pt x="55168" y="45720"/>
                  </a:lnTo>
                  <a:lnTo>
                    <a:pt x="45720" y="45720"/>
                  </a:lnTo>
                  <a:lnTo>
                    <a:pt x="45720" y="54864"/>
                  </a:lnTo>
                  <a:lnTo>
                    <a:pt x="46990" y="54864"/>
                  </a:lnTo>
                  <a:lnTo>
                    <a:pt x="46990" y="10036810"/>
                  </a:lnTo>
                  <a:lnTo>
                    <a:pt x="56515" y="10036810"/>
                  </a:lnTo>
                  <a:lnTo>
                    <a:pt x="56515" y="10037064"/>
                  </a:lnTo>
                  <a:lnTo>
                    <a:pt x="6904990" y="10037064"/>
                  </a:lnTo>
                  <a:lnTo>
                    <a:pt x="6904990" y="10028174"/>
                  </a:lnTo>
                  <a:lnTo>
                    <a:pt x="6904990" y="56134"/>
                  </a:lnTo>
                  <a:lnTo>
                    <a:pt x="6904990" y="47244"/>
                  </a:lnTo>
                  <a:close/>
                </a:path>
                <a:path w="6955790" h="10084435">
                  <a:moveTo>
                    <a:pt x="6955536" y="0"/>
                  </a:moveTo>
                  <a:lnTo>
                    <a:pt x="6918960" y="0"/>
                  </a:lnTo>
                  <a:lnTo>
                    <a:pt x="6914515" y="0"/>
                  </a:lnTo>
                  <a:lnTo>
                    <a:pt x="6914515" y="38354"/>
                  </a:lnTo>
                  <a:lnTo>
                    <a:pt x="6914515" y="10045954"/>
                  </a:lnTo>
                  <a:lnTo>
                    <a:pt x="38100" y="10045954"/>
                  </a:lnTo>
                  <a:lnTo>
                    <a:pt x="38100" y="38354"/>
                  </a:lnTo>
                  <a:lnTo>
                    <a:pt x="6914515" y="38354"/>
                  </a:lnTo>
                  <a:lnTo>
                    <a:pt x="6914515" y="0"/>
                  </a:lnTo>
                  <a:lnTo>
                    <a:pt x="0" y="0"/>
                  </a:lnTo>
                  <a:lnTo>
                    <a:pt x="0" y="254"/>
                  </a:lnTo>
                  <a:lnTo>
                    <a:pt x="0" y="10084054"/>
                  </a:lnTo>
                  <a:lnTo>
                    <a:pt x="6952615" y="10084054"/>
                  </a:lnTo>
                  <a:lnTo>
                    <a:pt x="6952615" y="10046335"/>
                  </a:lnTo>
                  <a:lnTo>
                    <a:pt x="6952615" y="10045954"/>
                  </a:lnTo>
                  <a:lnTo>
                    <a:pt x="6952615" y="54864"/>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4" name="object 4"/>
            <p:cNvSpPr/>
            <p:nvPr/>
          </p:nvSpPr>
          <p:spPr>
            <a:xfrm>
              <a:off x="7205472" y="341375"/>
              <a:ext cx="18415" cy="18415"/>
            </a:xfrm>
            <a:custGeom>
              <a:avLst/>
              <a:gdLst/>
              <a:ahLst/>
              <a:cxnLst/>
              <a:rect l="l" t="t" r="r" b="b"/>
              <a:pathLst>
                <a:path w="18415" h="18414">
                  <a:moveTo>
                    <a:pt x="18288" y="0"/>
                  </a:moveTo>
                  <a:lnTo>
                    <a:pt x="9144" y="0"/>
                  </a:lnTo>
                  <a:lnTo>
                    <a:pt x="0" y="0"/>
                  </a:lnTo>
                  <a:lnTo>
                    <a:pt x="0" y="9144"/>
                  </a:lnTo>
                  <a:lnTo>
                    <a:pt x="9144" y="9144"/>
                  </a:lnTo>
                  <a:lnTo>
                    <a:pt x="9144" y="18288"/>
                  </a:lnTo>
                  <a:lnTo>
                    <a:pt x="18275" y="18288"/>
                  </a:lnTo>
                  <a:lnTo>
                    <a:pt x="18275" y="9144"/>
                  </a:lnTo>
                  <a:lnTo>
                    <a:pt x="18288" y="0"/>
                  </a:lnTo>
                  <a:close/>
                </a:path>
              </a:pathLst>
            </a:custGeom>
            <a:solidFill>
              <a:srgbClr val="FFFFFF"/>
            </a:solidFill>
          </p:spPr>
          <p:txBody>
            <a:bodyPr wrap="square" lIns="0" tIns="0" rIns="0" bIns="0" rtlCol="0"/>
            <a:lstStyle/>
            <a:p>
              <a:endParaRPr sz="1500"/>
            </a:p>
          </p:txBody>
        </p:sp>
        <p:sp>
          <p:nvSpPr>
            <p:cNvPr id="5" name="object 5"/>
            <p:cNvSpPr/>
            <p:nvPr/>
          </p:nvSpPr>
          <p:spPr>
            <a:xfrm>
              <a:off x="304800" y="350519"/>
              <a:ext cx="6955790" cy="9985375"/>
            </a:xfrm>
            <a:custGeom>
              <a:avLst/>
              <a:gdLst/>
              <a:ahLst/>
              <a:cxnLst/>
              <a:rect l="l" t="t" r="r" b="b"/>
              <a:pathLst>
                <a:path w="6955790" h="9985375">
                  <a:moveTo>
                    <a:pt x="36576" y="9144"/>
                  </a:moveTo>
                  <a:lnTo>
                    <a:pt x="0" y="9144"/>
                  </a:lnTo>
                  <a:lnTo>
                    <a:pt x="0" y="9985248"/>
                  </a:lnTo>
                  <a:lnTo>
                    <a:pt x="36576" y="9985248"/>
                  </a:lnTo>
                  <a:lnTo>
                    <a:pt x="36576" y="9144"/>
                  </a:lnTo>
                  <a:close/>
                </a:path>
                <a:path w="6955790" h="9985375">
                  <a:moveTo>
                    <a:pt x="55168" y="9144"/>
                  </a:moveTo>
                  <a:lnTo>
                    <a:pt x="45720" y="9144"/>
                  </a:lnTo>
                  <a:lnTo>
                    <a:pt x="45720" y="9985248"/>
                  </a:lnTo>
                  <a:lnTo>
                    <a:pt x="55168" y="9985248"/>
                  </a:lnTo>
                  <a:lnTo>
                    <a:pt x="55168" y="9144"/>
                  </a:lnTo>
                  <a:close/>
                </a:path>
                <a:path w="6955790" h="9985375">
                  <a:moveTo>
                    <a:pt x="6909816" y="0"/>
                  </a:moveTo>
                  <a:lnTo>
                    <a:pt x="6900672" y="0"/>
                  </a:lnTo>
                  <a:lnTo>
                    <a:pt x="6900672" y="9144"/>
                  </a:lnTo>
                  <a:lnTo>
                    <a:pt x="6909816" y="9144"/>
                  </a:lnTo>
                  <a:lnTo>
                    <a:pt x="6909816" y="0"/>
                  </a:lnTo>
                  <a:close/>
                </a:path>
                <a:path w="6955790" h="9985375">
                  <a:moveTo>
                    <a:pt x="6955536" y="9144"/>
                  </a:moveTo>
                  <a:lnTo>
                    <a:pt x="6918960" y="9144"/>
                  </a:lnTo>
                  <a:lnTo>
                    <a:pt x="6918960" y="9985248"/>
                  </a:lnTo>
                  <a:lnTo>
                    <a:pt x="6955536" y="9985248"/>
                  </a:lnTo>
                  <a:lnTo>
                    <a:pt x="6955536" y="9144"/>
                  </a:lnTo>
                  <a:close/>
                </a:path>
              </a:pathLst>
            </a:custGeom>
            <a:solidFill>
              <a:srgbClr val="000000"/>
            </a:solidFill>
          </p:spPr>
          <p:txBody>
            <a:bodyPr wrap="square" lIns="0" tIns="0" rIns="0" bIns="0" rtlCol="0"/>
            <a:lstStyle/>
            <a:p>
              <a:endParaRPr sz="1500"/>
            </a:p>
          </p:txBody>
        </p:sp>
        <p:sp>
          <p:nvSpPr>
            <p:cNvPr id="6" name="object 6"/>
            <p:cNvSpPr/>
            <p:nvPr/>
          </p:nvSpPr>
          <p:spPr>
            <a:xfrm>
              <a:off x="7214616" y="359663"/>
              <a:ext cx="9525" cy="9976485"/>
            </a:xfrm>
            <a:custGeom>
              <a:avLst/>
              <a:gdLst/>
              <a:ahLst/>
              <a:cxnLst/>
              <a:rect l="l" t="t" r="r" b="b"/>
              <a:pathLst>
                <a:path w="9525" h="9976485">
                  <a:moveTo>
                    <a:pt x="9143" y="0"/>
                  </a:moveTo>
                  <a:lnTo>
                    <a:pt x="0" y="0"/>
                  </a:lnTo>
                  <a:lnTo>
                    <a:pt x="0" y="9976104"/>
                  </a:lnTo>
                  <a:lnTo>
                    <a:pt x="9143" y="9976104"/>
                  </a:lnTo>
                  <a:lnTo>
                    <a:pt x="9143" y="0"/>
                  </a:lnTo>
                  <a:close/>
                </a:path>
              </a:pathLst>
            </a:custGeom>
            <a:solidFill>
              <a:srgbClr val="FFFFFF"/>
            </a:solidFill>
          </p:spPr>
          <p:txBody>
            <a:bodyPr wrap="square" lIns="0" tIns="0" rIns="0" bIns="0" rtlCol="0"/>
            <a:lstStyle/>
            <a:p>
              <a:endParaRPr sz="1500"/>
            </a:p>
          </p:txBody>
        </p:sp>
        <p:sp>
          <p:nvSpPr>
            <p:cNvPr id="7" name="object 7"/>
            <p:cNvSpPr/>
            <p:nvPr/>
          </p:nvSpPr>
          <p:spPr>
            <a:xfrm>
              <a:off x="304800" y="359663"/>
              <a:ext cx="6910070" cy="10031095"/>
            </a:xfrm>
            <a:custGeom>
              <a:avLst/>
              <a:gdLst/>
              <a:ahLst/>
              <a:cxnLst/>
              <a:rect l="l" t="t" r="r" b="b"/>
              <a:pathLst>
                <a:path w="6910070" h="10031095">
                  <a:moveTo>
                    <a:pt x="55168" y="9994392"/>
                  </a:moveTo>
                  <a:lnTo>
                    <a:pt x="36576" y="9994392"/>
                  </a:lnTo>
                  <a:lnTo>
                    <a:pt x="36576" y="9976104"/>
                  </a:lnTo>
                  <a:lnTo>
                    <a:pt x="0" y="9976104"/>
                  </a:lnTo>
                  <a:lnTo>
                    <a:pt x="0" y="9994392"/>
                  </a:lnTo>
                  <a:lnTo>
                    <a:pt x="0" y="10030968"/>
                  </a:lnTo>
                  <a:lnTo>
                    <a:pt x="36576" y="10030968"/>
                  </a:lnTo>
                  <a:lnTo>
                    <a:pt x="55168" y="10030968"/>
                  </a:lnTo>
                  <a:lnTo>
                    <a:pt x="55168" y="9994392"/>
                  </a:lnTo>
                  <a:close/>
                </a:path>
                <a:path w="6910070" h="10031095">
                  <a:moveTo>
                    <a:pt x="6909816" y="0"/>
                  </a:moveTo>
                  <a:lnTo>
                    <a:pt x="6900672" y="0"/>
                  </a:lnTo>
                  <a:lnTo>
                    <a:pt x="6900672" y="9976104"/>
                  </a:lnTo>
                  <a:lnTo>
                    <a:pt x="6909816" y="9976104"/>
                  </a:lnTo>
                  <a:lnTo>
                    <a:pt x="6909816" y="0"/>
                  </a:lnTo>
                  <a:close/>
                </a:path>
              </a:pathLst>
            </a:custGeom>
            <a:solidFill>
              <a:srgbClr val="000000"/>
            </a:solidFill>
          </p:spPr>
          <p:txBody>
            <a:bodyPr wrap="square" lIns="0" tIns="0" rIns="0" bIns="0" rtlCol="0"/>
            <a:lstStyle/>
            <a:p>
              <a:endParaRPr sz="1500"/>
            </a:p>
          </p:txBody>
        </p:sp>
        <p:sp>
          <p:nvSpPr>
            <p:cNvPr id="8" name="object 8"/>
            <p:cNvSpPr/>
            <p:nvPr/>
          </p:nvSpPr>
          <p:spPr>
            <a:xfrm>
              <a:off x="341376" y="10335768"/>
              <a:ext cx="19050" cy="18415"/>
            </a:xfrm>
            <a:custGeom>
              <a:avLst/>
              <a:gdLst/>
              <a:ahLst/>
              <a:cxnLst/>
              <a:rect l="l" t="t" r="r" b="b"/>
              <a:pathLst>
                <a:path w="19050" h="18415">
                  <a:moveTo>
                    <a:pt x="18580" y="9144"/>
                  </a:moveTo>
                  <a:lnTo>
                    <a:pt x="9131" y="9144"/>
                  </a:lnTo>
                  <a:lnTo>
                    <a:pt x="9131" y="0"/>
                  </a:lnTo>
                  <a:lnTo>
                    <a:pt x="0" y="0"/>
                  </a:lnTo>
                  <a:lnTo>
                    <a:pt x="0" y="9144"/>
                  </a:lnTo>
                  <a:lnTo>
                    <a:pt x="0" y="18288"/>
                  </a:lnTo>
                  <a:lnTo>
                    <a:pt x="9131" y="18288"/>
                  </a:lnTo>
                  <a:lnTo>
                    <a:pt x="18580" y="18288"/>
                  </a:lnTo>
                  <a:lnTo>
                    <a:pt x="18580" y="9144"/>
                  </a:lnTo>
                  <a:close/>
                </a:path>
              </a:pathLst>
            </a:custGeom>
            <a:solidFill>
              <a:srgbClr val="FFFFFF"/>
            </a:solidFill>
          </p:spPr>
          <p:txBody>
            <a:bodyPr wrap="square" lIns="0" tIns="0" rIns="0" bIns="0" rtlCol="0"/>
            <a:lstStyle/>
            <a:p>
              <a:endParaRPr sz="1500"/>
            </a:p>
          </p:txBody>
        </p:sp>
        <p:sp>
          <p:nvSpPr>
            <p:cNvPr id="9" name="object 9"/>
            <p:cNvSpPr/>
            <p:nvPr/>
          </p:nvSpPr>
          <p:spPr>
            <a:xfrm>
              <a:off x="350520" y="10335780"/>
              <a:ext cx="6855459" cy="55244"/>
            </a:xfrm>
            <a:custGeom>
              <a:avLst/>
              <a:gdLst/>
              <a:ahLst/>
              <a:cxnLst/>
              <a:rect l="l" t="t" r="r" b="b"/>
              <a:pathLst>
                <a:path w="6855459" h="55245">
                  <a:moveTo>
                    <a:pt x="9448" y="0"/>
                  </a:moveTo>
                  <a:lnTo>
                    <a:pt x="0" y="0"/>
                  </a:lnTo>
                  <a:lnTo>
                    <a:pt x="0" y="9131"/>
                  </a:lnTo>
                  <a:lnTo>
                    <a:pt x="9448" y="9131"/>
                  </a:lnTo>
                  <a:lnTo>
                    <a:pt x="9448" y="0"/>
                  </a:lnTo>
                  <a:close/>
                </a:path>
                <a:path w="6855459" h="55245">
                  <a:moveTo>
                    <a:pt x="6855003" y="18275"/>
                  </a:moveTo>
                  <a:lnTo>
                    <a:pt x="9448" y="18275"/>
                  </a:lnTo>
                  <a:lnTo>
                    <a:pt x="9448" y="54851"/>
                  </a:lnTo>
                  <a:lnTo>
                    <a:pt x="6855003" y="54851"/>
                  </a:lnTo>
                  <a:lnTo>
                    <a:pt x="6855003" y="18275"/>
                  </a:lnTo>
                  <a:close/>
                </a:path>
              </a:pathLst>
            </a:custGeom>
            <a:solidFill>
              <a:srgbClr val="000000"/>
            </a:solidFill>
          </p:spPr>
          <p:txBody>
            <a:bodyPr wrap="square" lIns="0" tIns="0" rIns="0" bIns="0" rtlCol="0"/>
            <a:lstStyle/>
            <a:p>
              <a:endParaRPr sz="1500"/>
            </a:p>
          </p:txBody>
        </p:sp>
        <p:sp>
          <p:nvSpPr>
            <p:cNvPr id="10" name="object 10"/>
            <p:cNvSpPr/>
            <p:nvPr/>
          </p:nvSpPr>
          <p:spPr>
            <a:xfrm>
              <a:off x="359968" y="10344911"/>
              <a:ext cx="6845934" cy="9525"/>
            </a:xfrm>
            <a:custGeom>
              <a:avLst/>
              <a:gdLst/>
              <a:ahLst/>
              <a:cxnLst/>
              <a:rect l="l" t="t" r="r" b="b"/>
              <a:pathLst>
                <a:path w="6845934" h="9525">
                  <a:moveTo>
                    <a:pt x="6845554" y="0"/>
                  </a:moveTo>
                  <a:lnTo>
                    <a:pt x="0" y="0"/>
                  </a:lnTo>
                  <a:lnTo>
                    <a:pt x="0" y="9144"/>
                  </a:lnTo>
                  <a:lnTo>
                    <a:pt x="6845554" y="9144"/>
                  </a:lnTo>
                  <a:lnTo>
                    <a:pt x="6845554" y="0"/>
                  </a:lnTo>
                  <a:close/>
                </a:path>
              </a:pathLst>
            </a:custGeom>
            <a:solidFill>
              <a:srgbClr val="FFFFFF"/>
            </a:solidFill>
          </p:spPr>
          <p:txBody>
            <a:bodyPr wrap="square" lIns="0" tIns="0" rIns="0" bIns="0" rtlCol="0"/>
            <a:lstStyle/>
            <a:p>
              <a:endParaRPr sz="1500"/>
            </a:p>
          </p:txBody>
        </p:sp>
        <p:sp>
          <p:nvSpPr>
            <p:cNvPr id="11" name="object 11"/>
            <p:cNvSpPr/>
            <p:nvPr/>
          </p:nvSpPr>
          <p:spPr>
            <a:xfrm>
              <a:off x="359968" y="10335768"/>
              <a:ext cx="6900545" cy="55244"/>
            </a:xfrm>
            <a:custGeom>
              <a:avLst/>
              <a:gdLst/>
              <a:ahLst/>
              <a:cxnLst/>
              <a:rect l="l" t="t" r="r" b="b"/>
              <a:pathLst>
                <a:path w="6900545" h="55245">
                  <a:moveTo>
                    <a:pt x="6845554" y="12"/>
                  </a:moveTo>
                  <a:lnTo>
                    <a:pt x="0" y="12"/>
                  </a:lnTo>
                  <a:lnTo>
                    <a:pt x="0" y="9144"/>
                  </a:lnTo>
                  <a:lnTo>
                    <a:pt x="6845554" y="9144"/>
                  </a:lnTo>
                  <a:lnTo>
                    <a:pt x="6845554" y="12"/>
                  </a:lnTo>
                  <a:close/>
                </a:path>
                <a:path w="6900545" h="55245">
                  <a:moveTo>
                    <a:pt x="6900367" y="0"/>
                  </a:moveTo>
                  <a:lnTo>
                    <a:pt x="6863791" y="0"/>
                  </a:lnTo>
                  <a:lnTo>
                    <a:pt x="6863791" y="18288"/>
                  </a:lnTo>
                  <a:lnTo>
                    <a:pt x="6845503" y="18288"/>
                  </a:lnTo>
                  <a:lnTo>
                    <a:pt x="6845503" y="54864"/>
                  </a:lnTo>
                  <a:lnTo>
                    <a:pt x="6863791" y="54864"/>
                  </a:lnTo>
                  <a:lnTo>
                    <a:pt x="6900367" y="54864"/>
                  </a:lnTo>
                  <a:lnTo>
                    <a:pt x="6900367" y="18288"/>
                  </a:lnTo>
                  <a:lnTo>
                    <a:pt x="6900367" y="0"/>
                  </a:lnTo>
                  <a:close/>
                </a:path>
              </a:pathLst>
            </a:custGeom>
            <a:solidFill>
              <a:srgbClr val="000000"/>
            </a:solidFill>
          </p:spPr>
          <p:txBody>
            <a:bodyPr wrap="square" lIns="0" tIns="0" rIns="0" bIns="0" rtlCol="0"/>
            <a:lstStyle/>
            <a:p>
              <a:endParaRPr sz="1500"/>
            </a:p>
          </p:txBody>
        </p:sp>
        <p:sp>
          <p:nvSpPr>
            <p:cNvPr id="12" name="object 12"/>
            <p:cNvSpPr/>
            <p:nvPr/>
          </p:nvSpPr>
          <p:spPr>
            <a:xfrm>
              <a:off x="7205472" y="10335768"/>
              <a:ext cx="18415" cy="18415"/>
            </a:xfrm>
            <a:custGeom>
              <a:avLst/>
              <a:gdLst/>
              <a:ahLst/>
              <a:cxnLst/>
              <a:rect l="l" t="t" r="r" b="b"/>
              <a:pathLst>
                <a:path w="18415" h="18415">
                  <a:moveTo>
                    <a:pt x="18288" y="9144"/>
                  </a:moveTo>
                  <a:lnTo>
                    <a:pt x="18275" y="0"/>
                  </a:lnTo>
                  <a:lnTo>
                    <a:pt x="9144" y="0"/>
                  </a:lnTo>
                  <a:lnTo>
                    <a:pt x="9144" y="9144"/>
                  </a:lnTo>
                  <a:lnTo>
                    <a:pt x="0" y="9144"/>
                  </a:lnTo>
                  <a:lnTo>
                    <a:pt x="0" y="18288"/>
                  </a:lnTo>
                  <a:lnTo>
                    <a:pt x="9144" y="18288"/>
                  </a:lnTo>
                  <a:lnTo>
                    <a:pt x="18275" y="18288"/>
                  </a:lnTo>
                  <a:lnTo>
                    <a:pt x="18288" y="9144"/>
                  </a:lnTo>
                  <a:close/>
                </a:path>
              </a:pathLst>
            </a:custGeom>
            <a:solidFill>
              <a:srgbClr val="FFFFFF"/>
            </a:solidFill>
          </p:spPr>
          <p:txBody>
            <a:bodyPr wrap="square" lIns="0" tIns="0" rIns="0" bIns="0" rtlCol="0"/>
            <a:lstStyle/>
            <a:p>
              <a:endParaRPr sz="1500"/>
            </a:p>
          </p:txBody>
        </p:sp>
        <p:sp>
          <p:nvSpPr>
            <p:cNvPr id="13" name="object 13"/>
            <p:cNvSpPr/>
            <p:nvPr/>
          </p:nvSpPr>
          <p:spPr>
            <a:xfrm>
              <a:off x="7205472" y="10335780"/>
              <a:ext cx="9525" cy="9525"/>
            </a:xfrm>
            <a:custGeom>
              <a:avLst/>
              <a:gdLst/>
              <a:ahLst/>
              <a:cxnLst/>
              <a:rect l="l" t="t" r="r" b="b"/>
              <a:pathLst>
                <a:path w="9525" h="9525">
                  <a:moveTo>
                    <a:pt x="9144" y="0"/>
                  </a:moveTo>
                  <a:lnTo>
                    <a:pt x="0" y="0"/>
                  </a:lnTo>
                  <a:lnTo>
                    <a:pt x="0" y="9131"/>
                  </a:lnTo>
                  <a:lnTo>
                    <a:pt x="9144" y="9131"/>
                  </a:lnTo>
                  <a:lnTo>
                    <a:pt x="9144" y="0"/>
                  </a:lnTo>
                  <a:close/>
                </a:path>
              </a:pathLst>
            </a:custGeom>
            <a:solidFill>
              <a:srgbClr val="000000"/>
            </a:solidFill>
          </p:spPr>
          <p:txBody>
            <a:bodyPr wrap="square" lIns="0" tIns="0" rIns="0" bIns="0" rtlCol="0"/>
            <a:lstStyle/>
            <a:p>
              <a:endParaRPr sz="1500"/>
            </a:p>
          </p:txBody>
        </p:sp>
      </p:grpSp>
      <p:sp>
        <p:nvSpPr>
          <p:cNvPr id="15" name="object 15"/>
          <p:cNvSpPr txBox="1"/>
          <p:nvPr/>
        </p:nvSpPr>
        <p:spPr>
          <a:xfrm>
            <a:off x="2941217" y="891450"/>
            <a:ext cx="980867" cy="256696"/>
          </a:xfrm>
          <a:prstGeom prst="rect">
            <a:avLst/>
          </a:prstGeom>
        </p:spPr>
        <p:txBody>
          <a:bodyPr vert="horz" wrap="square" lIns="0" tIns="10373" rIns="0" bIns="0" rtlCol="0">
            <a:spAutoFit/>
          </a:bodyPr>
          <a:lstStyle/>
          <a:p>
            <a:pPr marL="11527">
              <a:spcBef>
                <a:spcPts val="82"/>
              </a:spcBef>
            </a:pPr>
            <a:r>
              <a:rPr sz="1600" b="1" u="heavy" spc="-5" dirty="0">
                <a:uFill>
                  <a:solidFill>
                    <a:srgbClr val="000000"/>
                  </a:solidFill>
                </a:uFill>
                <a:latin typeface="Times New Roman"/>
                <a:cs typeface="Times New Roman"/>
              </a:rPr>
              <a:t>O</a:t>
            </a:r>
            <a:r>
              <a:rPr sz="1600" b="1" u="heavy" spc="-9" dirty="0">
                <a:uFill>
                  <a:solidFill>
                    <a:srgbClr val="000000"/>
                  </a:solidFill>
                </a:uFill>
                <a:latin typeface="Times New Roman"/>
                <a:cs typeface="Times New Roman"/>
              </a:rPr>
              <a:t>U</a:t>
            </a:r>
            <a:r>
              <a:rPr sz="1600" b="1" u="heavy" spc="-18" dirty="0">
                <a:uFill>
                  <a:solidFill>
                    <a:srgbClr val="000000"/>
                  </a:solidFill>
                </a:uFill>
                <a:latin typeface="Times New Roman"/>
                <a:cs typeface="Times New Roman"/>
              </a:rPr>
              <a:t>T</a:t>
            </a:r>
            <a:r>
              <a:rPr sz="1600" b="1" u="heavy" spc="-5" dirty="0">
                <a:uFill>
                  <a:solidFill>
                    <a:srgbClr val="000000"/>
                  </a:solidFill>
                </a:uFill>
                <a:latin typeface="Times New Roman"/>
                <a:cs typeface="Times New Roman"/>
              </a:rPr>
              <a:t>P</a:t>
            </a:r>
            <a:r>
              <a:rPr sz="1600" b="1" u="heavy" spc="-9" dirty="0">
                <a:uFill>
                  <a:solidFill>
                    <a:srgbClr val="000000"/>
                  </a:solidFill>
                </a:uFill>
                <a:latin typeface="Times New Roman"/>
                <a:cs typeface="Times New Roman"/>
              </a:rPr>
              <a:t>UT</a:t>
            </a:r>
            <a:endParaRPr sz="1600" dirty="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a:t>
            </a:r>
            <a:r>
              <a:rPr lang="en-US" dirty="0"/>
              <a:t>8</a:t>
            </a:r>
            <a:r>
              <a:rPr spc="-32" dirty="0"/>
              <a:t> </a:t>
            </a:r>
            <a:r>
              <a:rPr dirty="0"/>
              <a:t>]</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702" y="3733020"/>
            <a:ext cx="4768941" cy="3165867"/>
          </a:xfrm>
          <a:prstGeom prst="rect">
            <a:avLst/>
          </a:prstGeom>
        </p:spPr>
      </p:pic>
      <p:sp>
        <p:nvSpPr>
          <p:cNvPr id="14" name="TextBox 13"/>
          <p:cNvSpPr txBox="1"/>
          <p:nvPr/>
        </p:nvSpPr>
        <p:spPr>
          <a:xfrm>
            <a:off x="890948" y="1515522"/>
            <a:ext cx="3810000"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Using switch option 1 to add a book</a:t>
            </a:r>
            <a:endParaRPr lang="en-IN" sz="12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14400" y="2057400"/>
            <a:ext cx="3770101" cy="1270028"/>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following details are to be given as input:</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Name of the book</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Name of the author</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Total </a:t>
            </a:r>
            <a:r>
              <a:rPr lang="en-US" sz="1200" dirty="0" err="1">
                <a:latin typeface="Times New Roman" panose="02020603050405020304" pitchFamily="18" charset="0"/>
                <a:cs typeface="Times New Roman" panose="02020603050405020304" pitchFamily="18" charset="0"/>
              </a:rPr>
              <a:t>no.of</a:t>
            </a:r>
            <a:r>
              <a:rPr lang="en-US" sz="1200" dirty="0">
                <a:latin typeface="Times New Roman" panose="02020603050405020304" pitchFamily="18" charset="0"/>
                <a:cs typeface="Times New Roman" panose="02020603050405020304" pitchFamily="18" charset="0"/>
              </a:rPr>
              <a:t> pages in the book.</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cost of the book.</a:t>
            </a:r>
          </a:p>
          <a:p>
            <a:pPr marL="285750" indent="-285750">
              <a:buFont typeface="Arial" panose="020B0604020202020204" pitchFamily="34" charset="0"/>
              <a:buChar char="•"/>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6625" y="377157"/>
            <a:ext cx="6312818" cy="9153885"/>
            <a:chOff x="304800" y="304799"/>
            <a:chExt cx="6955790" cy="10086225"/>
          </a:xfrm>
        </p:grpSpPr>
        <p:pic>
          <p:nvPicPr>
            <p:cNvPr id="3" name="object 3"/>
            <p:cNvPicPr/>
            <p:nvPr/>
          </p:nvPicPr>
          <p:blipFill>
            <a:blip r:embed="rId2" cstate="print"/>
            <a:stretch>
              <a:fillRect/>
            </a:stretch>
          </p:blipFill>
          <p:spPr>
            <a:xfrm>
              <a:off x="881608" y="1783787"/>
              <a:ext cx="5739383" cy="7296920"/>
            </a:xfrm>
            <a:prstGeom prst="rect">
              <a:avLst/>
            </a:prstGeom>
          </p:spPr>
        </p:pic>
        <p:sp>
          <p:nvSpPr>
            <p:cNvPr id="4" name="object 4"/>
            <p:cNvSpPr/>
            <p:nvPr/>
          </p:nvSpPr>
          <p:spPr>
            <a:xfrm>
              <a:off x="304800" y="305053"/>
              <a:ext cx="6952615" cy="10083800"/>
            </a:xfrm>
            <a:custGeom>
              <a:avLst/>
              <a:gdLst/>
              <a:ahLst/>
              <a:cxnLst/>
              <a:rect l="l" t="t" r="r" b="b"/>
              <a:pathLst>
                <a:path w="6952615" h="10083800">
                  <a:moveTo>
                    <a:pt x="6904990" y="46990"/>
                  </a:moveTo>
                  <a:lnTo>
                    <a:pt x="6896100" y="46990"/>
                  </a:lnTo>
                  <a:lnTo>
                    <a:pt x="6896100" y="55880"/>
                  </a:lnTo>
                  <a:lnTo>
                    <a:pt x="6896100" y="10027920"/>
                  </a:lnTo>
                  <a:lnTo>
                    <a:pt x="56515" y="10027920"/>
                  </a:lnTo>
                  <a:lnTo>
                    <a:pt x="56515" y="55880"/>
                  </a:lnTo>
                  <a:lnTo>
                    <a:pt x="6896100" y="55880"/>
                  </a:lnTo>
                  <a:lnTo>
                    <a:pt x="6896100" y="46990"/>
                  </a:lnTo>
                  <a:lnTo>
                    <a:pt x="56515" y="46990"/>
                  </a:lnTo>
                  <a:lnTo>
                    <a:pt x="56515" y="46736"/>
                  </a:lnTo>
                  <a:lnTo>
                    <a:pt x="46990" y="46736"/>
                  </a:lnTo>
                  <a:lnTo>
                    <a:pt x="46990" y="10036556"/>
                  </a:lnTo>
                  <a:lnTo>
                    <a:pt x="56515" y="10036556"/>
                  </a:lnTo>
                  <a:lnTo>
                    <a:pt x="56515" y="10036810"/>
                  </a:lnTo>
                  <a:lnTo>
                    <a:pt x="6904990" y="10036810"/>
                  </a:lnTo>
                  <a:lnTo>
                    <a:pt x="6904990" y="10027920"/>
                  </a:lnTo>
                  <a:lnTo>
                    <a:pt x="6904990" y="55880"/>
                  </a:lnTo>
                  <a:lnTo>
                    <a:pt x="6904990" y="46990"/>
                  </a:lnTo>
                  <a:close/>
                </a:path>
                <a:path w="6952615" h="10083800">
                  <a:moveTo>
                    <a:pt x="6952615" y="0"/>
                  </a:moveTo>
                  <a:lnTo>
                    <a:pt x="6914515" y="0"/>
                  </a:lnTo>
                  <a:lnTo>
                    <a:pt x="6914515" y="38100"/>
                  </a:lnTo>
                  <a:lnTo>
                    <a:pt x="6914515" y="10045700"/>
                  </a:lnTo>
                  <a:lnTo>
                    <a:pt x="38100" y="10045700"/>
                  </a:lnTo>
                  <a:lnTo>
                    <a:pt x="38100" y="38100"/>
                  </a:lnTo>
                  <a:lnTo>
                    <a:pt x="6914515" y="38100"/>
                  </a:lnTo>
                  <a:lnTo>
                    <a:pt x="6914515" y="0"/>
                  </a:lnTo>
                  <a:lnTo>
                    <a:pt x="0" y="0"/>
                  </a:lnTo>
                  <a:lnTo>
                    <a:pt x="0" y="38100"/>
                  </a:lnTo>
                  <a:lnTo>
                    <a:pt x="0" y="10045700"/>
                  </a:lnTo>
                  <a:lnTo>
                    <a:pt x="0" y="10083800"/>
                  </a:lnTo>
                  <a:lnTo>
                    <a:pt x="6952615" y="10083800"/>
                  </a:lnTo>
                  <a:lnTo>
                    <a:pt x="6952615" y="10046081"/>
                  </a:lnTo>
                  <a:lnTo>
                    <a:pt x="6952615" y="10045700"/>
                  </a:lnTo>
                  <a:lnTo>
                    <a:pt x="6952615" y="38100"/>
                  </a:lnTo>
                  <a:lnTo>
                    <a:pt x="6952615" y="37846"/>
                  </a:lnTo>
                  <a:lnTo>
                    <a:pt x="6952615" y="0"/>
                  </a:lnTo>
                  <a:close/>
                </a:path>
              </a:pathLst>
            </a:custGeom>
            <a:solidFill>
              <a:srgbClr val="000000"/>
            </a:solidFill>
          </p:spPr>
          <p:txBody>
            <a:bodyPr wrap="square" lIns="0" tIns="0" rIns="0" bIns="0" rtlCol="0"/>
            <a:lstStyle/>
            <a:p>
              <a:endParaRPr sz="1500"/>
            </a:p>
          </p:txBody>
        </p:sp>
        <p:sp>
          <p:nvSpPr>
            <p:cNvPr id="6" name="object 6"/>
            <p:cNvSpPr/>
            <p:nvPr/>
          </p:nvSpPr>
          <p:spPr>
            <a:xfrm>
              <a:off x="304800" y="304799"/>
              <a:ext cx="6955790" cy="55244"/>
            </a:xfrm>
            <a:custGeom>
              <a:avLst/>
              <a:gdLst/>
              <a:ahLst/>
              <a:cxnLst/>
              <a:rect l="l" t="t" r="r" b="b"/>
              <a:pathLst>
                <a:path w="6955790" h="55245">
                  <a:moveTo>
                    <a:pt x="6900723" y="45720"/>
                  </a:moveTo>
                  <a:lnTo>
                    <a:pt x="55168" y="45720"/>
                  </a:lnTo>
                  <a:lnTo>
                    <a:pt x="45720" y="45720"/>
                  </a:lnTo>
                  <a:lnTo>
                    <a:pt x="45720" y="54864"/>
                  </a:lnTo>
                  <a:lnTo>
                    <a:pt x="55168" y="54864"/>
                  </a:lnTo>
                  <a:lnTo>
                    <a:pt x="6900723" y="54864"/>
                  </a:lnTo>
                  <a:lnTo>
                    <a:pt x="6900723" y="45720"/>
                  </a:lnTo>
                  <a:close/>
                </a:path>
                <a:path w="6955790" h="55245">
                  <a:moveTo>
                    <a:pt x="6955536" y="0"/>
                  </a:moveTo>
                  <a:lnTo>
                    <a:pt x="6955536" y="0"/>
                  </a:lnTo>
                  <a:lnTo>
                    <a:pt x="0" y="0"/>
                  </a:lnTo>
                  <a:lnTo>
                    <a:pt x="0" y="36576"/>
                  </a:lnTo>
                  <a:lnTo>
                    <a:pt x="0" y="54864"/>
                  </a:lnTo>
                  <a:lnTo>
                    <a:pt x="36576" y="54864"/>
                  </a:lnTo>
                  <a:lnTo>
                    <a:pt x="36576" y="36576"/>
                  </a:lnTo>
                  <a:lnTo>
                    <a:pt x="55168" y="36576"/>
                  </a:lnTo>
                  <a:lnTo>
                    <a:pt x="6900672" y="36576"/>
                  </a:lnTo>
                  <a:lnTo>
                    <a:pt x="6918960" y="36576"/>
                  </a:lnTo>
                  <a:lnTo>
                    <a:pt x="6918960" y="54864"/>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7" name="object 7"/>
            <p:cNvSpPr/>
            <p:nvPr/>
          </p:nvSpPr>
          <p:spPr>
            <a:xfrm>
              <a:off x="7205472" y="341375"/>
              <a:ext cx="18415" cy="18415"/>
            </a:xfrm>
            <a:custGeom>
              <a:avLst/>
              <a:gdLst/>
              <a:ahLst/>
              <a:cxnLst/>
              <a:rect l="l" t="t" r="r" b="b"/>
              <a:pathLst>
                <a:path w="18415" h="18414">
                  <a:moveTo>
                    <a:pt x="18288" y="0"/>
                  </a:moveTo>
                  <a:lnTo>
                    <a:pt x="9144" y="0"/>
                  </a:lnTo>
                  <a:lnTo>
                    <a:pt x="0" y="0"/>
                  </a:lnTo>
                  <a:lnTo>
                    <a:pt x="0" y="9144"/>
                  </a:lnTo>
                  <a:lnTo>
                    <a:pt x="9144" y="9144"/>
                  </a:lnTo>
                  <a:lnTo>
                    <a:pt x="9144" y="18288"/>
                  </a:lnTo>
                  <a:lnTo>
                    <a:pt x="18275" y="18288"/>
                  </a:lnTo>
                  <a:lnTo>
                    <a:pt x="18275" y="9144"/>
                  </a:lnTo>
                  <a:lnTo>
                    <a:pt x="18288" y="0"/>
                  </a:lnTo>
                  <a:close/>
                </a:path>
              </a:pathLst>
            </a:custGeom>
            <a:solidFill>
              <a:srgbClr val="FFFFFF"/>
            </a:solidFill>
          </p:spPr>
          <p:txBody>
            <a:bodyPr wrap="square" lIns="0" tIns="0" rIns="0" bIns="0" rtlCol="0"/>
            <a:lstStyle/>
            <a:p>
              <a:endParaRPr sz="1500"/>
            </a:p>
          </p:txBody>
        </p:sp>
        <p:sp>
          <p:nvSpPr>
            <p:cNvPr id="8" name="object 8"/>
            <p:cNvSpPr/>
            <p:nvPr/>
          </p:nvSpPr>
          <p:spPr>
            <a:xfrm>
              <a:off x="304800" y="350519"/>
              <a:ext cx="6955790" cy="9985375"/>
            </a:xfrm>
            <a:custGeom>
              <a:avLst/>
              <a:gdLst/>
              <a:ahLst/>
              <a:cxnLst/>
              <a:rect l="l" t="t" r="r" b="b"/>
              <a:pathLst>
                <a:path w="6955790" h="9985375">
                  <a:moveTo>
                    <a:pt x="36576" y="9144"/>
                  </a:moveTo>
                  <a:lnTo>
                    <a:pt x="0" y="9144"/>
                  </a:lnTo>
                  <a:lnTo>
                    <a:pt x="0" y="9985248"/>
                  </a:lnTo>
                  <a:lnTo>
                    <a:pt x="36576" y="9985248"/>
                  </a:lnTo>
                  <a:lnTo>
                    <a:pt x="36576" y="9144"/>
                  </a:lnTo>
                  <a:close/>
                </a:path>
                <a:path w="6955790" h="9985375">
                  <a:moveTo>
                    <a:pt x="55168" y="9144"/>
                  </a:moveTo>
                  <a:lnTo>
                    <a:pt x="45720" y="9144"/>
                  </a:lnTo>
                  <a:lnTo>
                    <a:pt x="45720" y="9985248"/>
                  </a:lnTo>
                  <a:lnTo>
                    <a:pt x="55168" y="9985248"/>
                  </a:lnTo>
                  <a:lnTo>
                    <a:pt x="55168" y="9144"/>
                  </a:lnTo>
                  <a:close/>
                </a:path>
                <a:path w="6955790" h="9985375">
                  <a:moveTo>
                    <a:pt x="6909816" y="0"/>
                  </a:moveTo>
                  <a:lnTo>
                    <a:pt x="6900672" y="0"/>
                  </a:lnTo>
                  <a:lnTo>
                    <a:pt x="6900672" y="9144"/>
                  </a:lnTo>
                  <a:lnTo>
                    <a:pt x="6909816" y="9144"/>
                  </a:lnTo>
                  <a:lnTo>
                    <a:pt x="6909816" y="0"/>
                  </a:lnTo>
                  <a:close/>
                </a:path>
                <a:path w="6955790" h="9985375">
                  <a:moveTo>
                    <a:pt x="6955536" y="9144"/>
                  </a:moveTo>
                  <a:lnTo>
                    <a:pt x="6918960" y="9144"/>
                  </a:lnTo>
                  <a:lnTo>
                    <a:pt x="6918960" y="9985248"/>
                  </a:lnTo>
                  <a:lnTo>
                    <a:pt x="6955536" y="9985248"/>
                  </a:lnTo>
                  <a:lnTo>
                    <a:pt x="6955536" y="9144"/>
                  </a:lnTo>
                  <a:close/>
                </a:path>
              </a:pathLst>
            </a:custGeom>
            <a:solidFill>
              <a:srgbClr val="000000"/>
            </a:solidFill>
          </p:spPr>
          <p:txBody>
            <a:bodyPr wrap="square" lIns="0" tIns="0" rIns="0" bIns="0" rtlCol="0"/>
            <a:lstStyle/>
            <a:p>
              <a:endParaRPr sz="1500"/>
            </a:p>
          </p:txBody>
        </p:sp>
        <p:sp>
          <p:nvSpPr>
            <p:cNvPr id="9" name="object 9"/>
            <p:cNvSpPr/>
            <p:nvPr/>
          </p:nvSpPr>
          <p:spPr>
            <a:xfrm>
              <a:off x="7214616" y="359663"/>
              <a:ext cx="9525" cy="9976485"/>
            </a:xfrm>
            <a:custGeom>
              <a:avLst/>
              <a:gdLst/>
              <a:ahLst/>
              <a:cxnLst/>
              <a:rect l="l" t="t" r="r" b="b"/>
              <a:pathLst>
                <a:path w="9525" h="9976485">
                  <a:moveTo>
                    <a:pt x="9143" y="0"/>
                  </a:moveTo>
                  <a:lnTo>
                    <a:pt x="0" y="0"/>
                  </a:lnTo>
                  <a:lnTo>
                    <a:pt x="0" y="9976104"/>
                  </a:lnTo>
                  <a:lnTo>
                    <a:pt x="9143" y="9976104"/>
                  </a:lnTo>
                  <a:lnTo>
                    <a:pt x="9143" y="0"/>
                  </a:lnTo>
                  <a:close/>
                </a:path>
              </a:pathLst>
            </a:custGeom>
            <a:solidFill>
              <a:srgbClr val="FFFFFF"/>
            </a:solidFill>
          </p:spPr>
          <p:txBody>
            <a:bodyPr wrap="square" lIns="0" tIns="0" rIns="0" bIns="0" rtlCol="0"/>
            <a:lstStyle/>
            <a:p>
              <a:endParaRPr sz="1500"/>
            </a:p>
          </p:txBody>
        </p:sp>
        <p:sp>
          <p:nvSpPr>
            <p:cNvPr id="10" name="object 10"/>
            <p:cNvSpPr/>
            <p:nvPr/>
          </p:nvSpPr>
          <p:spPr>
            <a:xfrm>
              <a:off x="304800" y="359663"/>
              <a:ext cx="6910070" cy="10031095"/>
            </a:xfrm>
            <a:custGeom>
              <a:avLst/>
              <a:gdLst/>
              <a:ahLst/>
              <a:cxnLst/>
              <a:rect l="l" t="t" r="r" b="b"/>
              <a:pathLst>
                <a:path w="6910070" h="10031095">
                  <a:moveTo>
                    <a:pt x="55168" y="9994392"/>
                  </a:moveTo>
                  <a:lnTo>
                    <a:pt x="36576" y="9994392"/>
                  </a:lnTo>
                  <a:lnTo>
                    <a:pt x="36576" y="9976104"/>
                  </a:lnTo>
                  <a:lnTo>
                    <a:pt x="0" y="9976104"/>
                  </a:lnTo>
                  <a:lnTo>
                    <a:pt x="0" y="9994392"/>
                  </a:lnTo>
                  <a:lnTo>
                    <a:pt x="0" y="10030968"/>
                  </a:lnTo>
                  <a:lnTo>
                    <a:pt x="36576" y="10030968"/>
                  </a:lnTo>
                  <a:lnTo>
                    <a:pt x="55168" y="10030968"/>
                  </a:lnTo>
                  <a:lnTo>
                    <a:pt x="55168" y="9994392"/>
                  </a:lnTo>
                  <a:close/>
                </a:path>
                <a:path w="6910070" h="10031095">
                  <a:moveTo>
                    <a:pt x="6909816" y="0"/>
                  </a:moveTo>
                  <a:lnTo>
                    <a:pt x="6900672" y="0"/>
                  </a:lnTo>
                  <a:lnTo>
                    <a:pt x="6900672" y="9976104"/>
                  </a:lnTo>
                  <a:lnTo>
                    <a:pt x="6909816" y="9976104"/>
                  </a:lnTo>
                  <a:lnTo>
                    <a:pt x="6909816" y="0"/>
                  </a:lnTo>
                  <a:close/>
                </a:path>
              </a:pathLst>
            </a:custGeom>
            <a:solidFill>
              <a:srgbClr val="000000"/>
            </a:solidFill>
          </p:spPr>
          <p:txBody>
            <a:bodyPr wrap="square" lIns="0" tIns="0" rIns="0" bIns="0" rtlCol="0"/>
            <a:lstStyle/>
            <a:p>
              <a:endParaRPr sz="1500"/>
            </a:p>
          </p:txBody>
        </p:sp>
        <p:sp>
          <p:nvSpPr>
            <p:cNvPr id="11" name="object 11"/>
            <p:cNvSpPr/>
            <p:nvPr/>
          </p:nvSpPr>
          <p:spPr>
            <a:xfrm>
              <a:off x="341376" y="10335768"/>
              <a:ext cx="19050" cy="18415"/>
            </a:xfrm>
            <a:custGeom>
              <a:avLst/>
              <a:gdLst/>
              <a:ahLst/>
              <a:cxnLst/>
              <a:rect l="l" t="t" r="r" b="b"/>
              <a:pathLst>
                <a:path w="19050" h="18415">
                  <a:moveTo>
                    <a:pt x="18580" y="9144"/>
                  </a:moveTo>
                  <a:lnTo>
                    <a:pt x="9131" y="9144"/>
                  </a:lnTo>
                  <a:lnTo>
                    <a:pt x="9131" y="0"/>
                  </a:lnTo>
                  <a:lnTo>
                    <a:pt x="0" y="0"/>
                  </a:lnTo>
                  <a:lnTo>
                    <a:pt x="0" y="9144"/>
                  </a:lnTo>
                  <a:lnTo>
                    <a:pt x="0" y="18288"/>
                  </a:lnTo>
                  <a:lnTo>
                    <a:pt x="9131" y="18288"/>
                  </a:lnTo>
                  <a:lnTo>
                    <a:pt x="18580" y="18288"/>
                  </a:lnTo>
                  <a:lnTo>
                    <a:pt x="18580" y="9144"/>
                  </a:lnTo>
                  <a:close/>
                </a:path>
              </a:pathLst>
            </a:custGeom>
            <a:solidFill>
              <a:srgbClr val="FFFFFF"/>
            </a:solidFill>
          </p:spPr>
          <p:txBody>
            <a:bodyPr wrap="square" lIns="0" tIns="0" rIns="0" bIns="0" rtlCol="0"/>
            <a:lstStyle/>
            <a:p>
              <a:endParaRPr sz="1500"/>
            </a:p>
          </p:txBody>
        </p:sp>
        <p:sp>
          <p:nvSpPr>
            <p:cNvPr id="12" name="object 12"/>
            <p:cNvSpPr/>
            <p:nvPr/>
          </p:nvSpPr>
          <p:spPr>
            <a:xfrm>
              <a:off x="350520" y="10335780"/>
              <a:ext cx="6855459" cy="55244"/>
            </a:xfrm>
            <a:custGeom>
              <a:avLst/>
              <a:gdLst/>
              <a:ahLst/>
              <a:cxnLst/>
              <a:rect l="l" t="t" r="r" b="b"/>
              <a:pathLst>
                <a:path w="6855459" h="55245">
                  <a:moveTo>
                    <a:pt x="9448" y="0"/>
                  </a:moveTo>
                  <a:lnTo>
                    <a:pt x="0" y="0"/>
                  </a:lnTo>
                  <a:lnTo>
                    <a:pt x="0" y="9131"/>
                  </a:lnTo>
                  <a:lnTo>
                    <a:pt x="9448" y="9131"/>
                  </a:lnTo>
                  <a:lnTo>
                    <a:pt x="9448" y="0"/>
                  </a:lnTo>
                  <a:close/>
                </a:path>
                <a:path w="6855459" h="55245">
                  <a:moveTo>
                    <a:pt x="6855003" y="18275"/>
                  </a:moveTo>
                  <a:lnTo>
                    <a:pt x="9448" y="18275"/>
                  </a:lnTo>
                  <a:lnTo>
                    <a:pt x="9448" y="54851"/>
                  </a:lnTo>
                  <a:lnTo>
                    <a:pt x="6855003" y="54851"/>
                  </a:lnTo>
                  <a:lnTo>
                    <a:pt x="6855003" y="18275"/>
                  </a:lnTo>
                  <a:close/>
                </a:path>
              </a:pathLst>
            </a:custGeom>
            <a:solidFill>
              <a:srgbClr val="000000"/>
            </a:solidFill>
          </p:spPr>
          <p:txBody>
            <a:bodyPr wrap="square" lIns="0" tIns="0" rIns="0" bIns="0" rtlCol="0"/>
            <a:lstStyle/>
            <a:p>
              <a:endParaRPr sz="1500"/>
            </a:p>
          </p:txBody>
        </p:sp>
        <p:sp>
          <p:nvSpPr>
            <p:cNvPr id="13" name="object 13"/>
            <p:cNvSpPr/>
            <p:nvPr/>
          </p:nvSpPr>
          <p:spPr>
            <a:xfrm>
              <a:off x="359968" y="10344911"/>
              <a:ext cx="6845934" cy="9525"/>
            </a:xfrm>
            <a:custGeom>
              <a:avLst/>
              <a:gdLst/>
              <a:ahLst/>
              <a:cxnLst/>
              <a:rect l="l" t="t" r="r" b="b"/>
              <a:pathLst>
                <a:path w="6845934" h="9525">
                  <a:moveTo>
                    <a:pt x="6845554" y="0"/>
                  </a:moveTo>
                  <a:lnTo>
                    <a:pt x="0" y="0"/>
                  </a:lnTo>
                  <a:lnTo>
                    <a:pt x="0" y="9144"/>
                  </a:lnTo>
                  <a:lnTo>
                    <a:pt x="6845554" y="9144"/>
                  </a:lnTo>
                  <a:lnTo>
                    <a:pt x="6845554" y="0"/>
                  </a:lnTo>
                  <a:close/>
                </a:path>
              </a:pathLst>
            </a:custGeom>
            <a:solidFill>
              <a:srgbClr val="FFFFFF"/>
            </a:solidFill>
          </p:spPr>
          <p:txBody>
            <a:bodyPr wrap="square" lIns="0" tIns="0" rIns="0" bIns="0" rtlCol="0"/>
            <a:lstStyle/>
            <a:p>
              <a:endParaRPr sz="1500"/>
            </a:p>
          </p:txBody>
        </p:sp>
        <p:sp>
          <p:nvSpPr>
            <p:cNvPr id="14" name="object 14"/>
            <p:cNvSpPr/>
            <p:nvPr/>
          </p:nvSpPr>
          <p:spPr>
            <a:xfrm>
              <a:off x="359968" y="10335768"/>
              <a:ext cx="6900545" cy="55244"/>
            </a:xfrm>
            <a:custGeom>
              <a:avLst/>
              <a:gdLst/>
              <a:ahLst/>
              <a:cxnLst/>
              <a:rect l="l" t="t" r="r" b="b"/>
              <a:pathLst>
                <a:path w="6900545" h="55245">
                  <a:moveTo>
                    <a:pt x="6845554" y="12"/>
                  </a:moveTo>
                  <a:lnTo>
                    <a:pt x="0" y="12"/>
                  </a:lnTo>
                  <a:lnTo>
                    <a:pt x="0" y="9144"/>
                  </a:lnTo>
                  <a:lnTo>
                    <a:pt x="6845554" y="9144"/>
                  </a:lnTo>
                  <a:lnTo>
                    <a:pt x="6845554" y="12"/>
                  </a:lnTo>
                  <a:close/>
                </a:path>
                <a:path w="6900545" h="55245">
                  <a:moveTo>
                    <a:pt x="6900367" y="0"/>
                  </a:moveTo>
                  <a:lnTo>
                    <a:pt x="6863791" y="0"/>
                  </a:lnTo>
                  <a:lnTo>
                    <a:pt x="6863791" y="18288"/>
                  </a:lnTo>
                  <a:lnTo>
                    <a:pt x="6845503" y="18288"/>
                  </a:lnTo>
                  <a:lnTo>
                    <a:pt x="6845503" y="54864"/>
                  </a:lnTo>
                  <a:lnTo>
                    <a:pt x="6863791" y="54864"/>
                  </a:lnTo>
                  <a:lnTo>
                    <a:pt x="6900367" y="54864"/>
                  </a:lnTo>
                  <a:lnTo>
                    <a:pt x="6900367" y="18288"/>
                  </a:lnTo>
                  <a:lnTo>
                    <a:pt x="6900367" y="0"/>
                  </a:lnTo>
                  <a:close/>
                </a:path>
              </a:pathLst>
            </a:custGeom>
            <a:solidFill>
              <a:srgbClr val="000000"/>
            </a:solidFill>
          </p:spPr>
          <p:txBody>
            <a:bodyPr wrap="square" lIns="0" tIns="0" rIns="0" bIns="0" rtlCol="0"/>
            <a:lstStyle/>
            <a:p>
              <a:endParaRPr sz="1500"/>
            </a:p>
          </p:txBody>
        </p:sp>
        <p:sp>
          <p:nvSpPr>
            <p:cNvPr id="15" name="object 15"/>
            <p:cNvSpPr/>
            <p:nvPr/>
          </p:nvSpPr>
          <p:spPr>
            <a:xfrm>
              <a:off x="7205472" y="10335768"/>
              <a:ext cx="18415" cy="18415"/>
            </a:xfrm>
            <a:custGeom>
              <a:avLst/>
              <a:gdLst/>
              <a:ahLst/>
              <a:cxnLst/>
              <a:rect l="l" t="t" r="r" b="b"/>
              <a:pathLst>
                <a:path w="18415" h="18415">
                  <a:moveTo>
                    <a:pt x="18288" y="9144"/>
                  </a:moveTo>
                  <a:lnTo>
                    <a:pt x="18275" y="0"/>
                  </a:lnTo>
                  <a:lnTo>
                    <a:pt x="9144" y="0"/>
                  </a:lnTo>
                  <a:lnTo>
                    <a:pt x="9144" y="9144"/>
                  </a:lnTo>
                  <a:lnTo>
                    <a:pt x="0" y="9144"/>
                  </a:lnTo>
                  <a:lnTo>
                    <a:pt x="0" y="18288"/>
                  </a:lnTo>
                  <a:lnTo>
                    <a:pt x="9144" y="18288"/>
                  </a:lnTo>
                  <a:lnTo>
                    <a:pt x="18275" y="18288"/>
                  </a:lnTo>
                  <a:lnTo>
                    <a:pt x="18288" y="9144"/>
                  </a:lnTo>
                  <a:close/>
                </a:path>
              </a:pathLst>
            </a:custGeom>
            <a:solidFill>
              <a:srgbClr val="FFFFFF"/>
            </a:solidFill>
          </p:spPr>
          <p:txBody>
            <a:bodyPr wrap="square" lIns="0" tIns="0" rIns="0" bIns="0" rtlCol="0"/>
            <a:lstStyle/>
            <a:p>
              <a:endParaRPr sz="1500"/>
            </a:p>
          </p:txBody>
        </p:sp>
        <p:sp>
          <p:nvSpPr>
            <p:cNvPr id="16" name="object 16"/>
            <p:cNvSpPr/>
            <p:nvPr/>
          </p:nvSpPr>
          <p:spPr>
            <a:xfrm>
              <a:off x="7205472" y="10335780"/>
              <a:ext cx="9525" cy="9525"/>
            </a:xfrm>
            <a:custGeom>
              <a:avLst/>
              <a:gdLst/>
              <a:ahLst/>
              <a:cxnLst/>
              <a:rect l="l" t="t" r="r" b="b"/>
              <a:pathLst>
                <a:path w="9525" h="9525">
                  <a:moveTo>
                    <a:pt x="9144" y="0"/>
                  </a:moveTo>
                  <a:lnTo>
                    <a:pt x="0" y="0"/>
                  </a:lnTo>
                  <a:lnTo>
                    <a:pt x="0" y="9131"/>
                  </a:lnTo>
                  <a:lnTo>
                    <a:pt x="9144" y="9131"/>
                  </a:lnTo>
                  <a:lnTo>
                    <a:pt x="9144" y="0"/>
                  </a:lnTo>
                  <a:close/>
                </a:path>
              </a:pathLst>
            </a:custGeom>
            <a:solidFill>
              <a:srgbClr val="000000"/>
            </a:solidFill>
          </p:spPr>
          <p:txBody>
            <a:bodyPr wrap="square" lIns="0" tIns="0" rIns="0" bIns="0" rtlCol="0"/>
            <a:lstStyle/>
            <a:p>
              <a:endParaRPr sz="1500"/>
            </a:p>
          </p:txBody>
        </p:sp>
      </p:grpSp>
      <p:sp>
        <p:nvSpPr>
          <p:cNvPr id="17" name="object 17"/>
          <p:cNvSpPr txBox="1"/>
          <p:nvPr/>
        </p:nvSpPr>
        <p:spPr>
          <a:xfrm>
            <a:off x="564130" y="1121048"/>
            <a:ext cx="2255270" cy="256696"/>
          </a:xfrm>
          <a:prstGeom prst="rect">
            <a:avLst/>
          </a:prstGeom>
        </p:spPr>
        <p:txBody>
          <a:bodyPr vert="horz" wrap="square" lIns="0" tIns="10373" rIns="0" bIns="0" rtlCol="0">
            <a:spAutoFit/>
          </a:bodyPr>
          <a:lstStyle/>
          <a:p>
            <a:pPr marL="11527">
              <a:spcBef>
                <a:spcPts val="82"/>
              </a:spcBef>
            </a:pPr>
            <a:r>
              <a:rPr sz="1600" b="1" spc="-9" dirty="0">
                <a:latin typeface="Times New Roman"/>
                <a:cs typeface="Times New Roman"/>
              </a:rPr>
              <a:t>Add</a:t>
            </a:r>
            <a:r>
              <a:rPr sz="1600" b="1" spc="-27" dirty="0">
                <a:latin typeface="Times New Roman"/>
                <a:cs typeface="Times New Roman"/>
              </a:rPr>
              <a:t> </a:t>
            </a:r>
            <a:r>
              <a:rPr sz="1600" b="1" spc="-5" dirty="0">
                <a:latin typeface="Times New Roman"/>
                <a:cs typeface="Times New Roman"/>
              </a:rPr>
              <a:t>Details</a:t>
            </a:r>
            <a:r>
              <a:rPr lang="en-US" sz="1600" b="1" spc="-5" dirty="0">
                <a:latin typeface="Times New Roman"/>
                <a:cs typeface="Times New Roman"/>
              </a:rPr>
              <a:t> for 2</a:t>
            </a:r>
            <a:r>
              <a:rPr lang="en-US" sz="1600" b="1" spc="-5" baseline="30000" dirty="0">
                <a:latin typeface="Times New Roman"/>
                <a:cs typeface="Times New Roman"/>
              </a:rPr>
              <a:t>nd</a:t>
            </a:r>
            <a:r>
              <a:rPr lang="en-US" sz="1600" b="1" spc="-5" dirty="0">
                <a:latin typeface="Times New Roman"/>
                <a:cs typeface="Times New Roman"/>
              </a:rPr>
              <a:t> book</a:t>
            </a:r>
            <a:r>
              <a:rPr sz="908" b="1" spc="-5" dirty="0">
                <a:latin typeface="Times New Roman"/>
                <a:cs typeface="Times New Roman"/>
              </a:rPr>
              <a:t>.</a:t>
            </a:r>
            <a:endParaRPr sz="908" dirty="0">
              <a:latin typeface="Times New Roman"/>
              <a:cs typeface="Times New Roman"/>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a:t>
            </a:r>
            <a:r>
              <a:rPr lang="en-US" dirty="0"/>
              <a:t>9</a:t>
            </a:r>
            <a:r>
              <a:rPr spc="-32" dirty="0"/>
              <a:t> </a:t>
            </a:r>
            <a:r>
              <a:rPr dirty="0"/>
              <a:t>]</a:t>
            </a: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1585443"/>
            <a:ext cx="3581400" cy="53920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00115" y="1719432"/>
            <a:ext cx="5208852" cy="6622415"/>
          </a:xfrm>
          <a:prstGeom prst="rect">
            <a:avLst/>
          </a:prstGeom>
        </p:spPr>
      </p:pic>
      <p:sp>
        <p:nvSpPr>
          <p:cNvPr id="5" name="object 5"/>
          <p:cNvSpPr txBox="1"/>
          <p:nvPr/>
        </p:nvSpPr>
        <p:spPr>
          <a:xfrm>
            <a:off x="564130" y="1306387"/>
            <a:ext cx="2706502" cy="195140"/>
          </a:xfrm>
          <a:prstGeom prst="rect">
            <a:avLst/>
          </a:prstGeom>
        </p:spPr>
        <p:txBody>
          <a:bodyPr vert="horz" wrap="square" lIns="0" tIns="10373" rIns="0" bIns="0" rtlCol="0">
            <a:spAutoFit/>
          </a:bodyPr>
          <a:lstStyle/>
          <a:p>
            <a:pPr marL="11527">
              <a:spcBef>
                <a:spcPts val="82"/>
              </a:spcBef>
            </a:pPr>
            <a:r>
              <a:rPr sz="1200" b="1" spc="-9" dirty="0">
                <a:latin typeface="Times New Roman"/>
                <a:cs typeface="Times New Roman"/>
              </a:rPr>
              <a:t>Add</a:t>
            </a:r>
            <a:r>
              <a:rPr sz="1200" b="1" spc="-14" dirty="0">
                <a:latin typeface="Times New Roman"/>
                <a:cs typeface="Times New Roman"/>
              </a:rPr>
              <a:t> </a:t>
            </a:r>
            <a:r>
              <a:rPr sz="1200" b="1" spc="-5" dirty="0">
                <a:latin typeface="Times New Roman"/>
                <a:cs typeface="Times New Roman"/>
              </a:rPr>
              <a:t>Details</a:t>
            </a:r>
            <a:r>
              <a:rPr lang="en-US" sz="1200" b="1" spc="-5" dirty="0">
                <a:latin typeface="Times New Roman"/>
                <a:cs typeface="Times New Roman"/>
              </a:rPr>
              <a:t> for 3</a:t>
            </a:r>
            <a:r>
              <a:rPr lang="en-US" sz="1200" b="1" spc="-5" baseline="30000" dirty="0">
                <a:latin typeface="Times New Roman"/>
                <a:cs typeface="Times New Roman"/>
              </a:rPr>
              <a:t>rd</a:t>
            </a:r>
            <a:r>
              <a:rPr lang="en-US" sz="1200" b="1" spc="-5" dirty="0">
                <a:latin typeface="Times New Roman"/>
                <a:cs typeface="Times New Roman"/>
              </a:rPr>
              <a:t> book and 4</a:t>
            </a:r>
            <a:r>
              <a:rPr lang="en-US" sz="1200" b="1" spc="-5" baseline="30000" dirty="0">
                <a:latin typeface="Times New Roman"/>
                <a:cs typeface="Times New Roman"/>
              </a:rPr>
              <a:t>th</a:t>
            </a:r>
            <a:r>
              <a:rPr lang="en-US" sz="1200" b="1" spc="-5" dirty="0">
                <a:latin typeface="Times New Roman"/>
                <a:cs typeface="Times New Roman"/>
              </a:rPr>
              <a:t> book</a:t>
            </a:r>
            <a:r>
              <a:rPr sz="1200" b="1" spc="-5" dirty="0">
                <a:latin typeface="Times New Roman"/>
                <a:cs typeface="Times New Roman"/>
              </a:rPr>
              <a:t>.</a:t>
            </a:r>
            <a:endParaRPr sz="1200" dirty="0">
              <a:latin typeface="Times New Roman"/>
              <a:cs typeface="Times New Roman"/>
            </a:endParaRPr>
          </a:p>
        </p:txBody>
      </p:sp>
      <p:sp>
        <p:nvSpPr>
          <p:cNvPr id="6" name="object 6"/>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[1</a:t>
            </a:r>
            <a:r>
              <a:rPr lang="en-US" dirty="0"/>
              <a:t>0</a:t>
            </a:r>
            <a:r>
              <a:rPr spc="-32" dirty="0"/>
              <a:t> </a:t>
            </a:r>
            <a:r>
              <a:rPr dirty="0"/>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63" y="1840968"/>
            <a:ext cx="4284838" cy="255194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31" y="5229626"/>
            <a:ext cx="4617469" cy="25951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4130" y="910813"/>
            <a:ext cx="2519088" cy="206041"/>
          </a:xfrm>
          <a:prstGeom prst="rect">
            <a:avLst/>
          </a:prstGeom>
        </p:spPr>
        <p:txBody>
          <a:bodyPr vert="horz" wrap="square" lIns="0" tIns="10373" rIns="0" bIns="0" rtlCol="0">
            <a:spAutoFit/>
          </a:bodyPr>
          <a:lstStyle/>
          <a:p>
            <a:pPr marL="11527">
              <a:spcBef>
                <a:spcPts val="82"/>
              </a:spcBef>
            </a:pPr>
            <a:r>
              <a:rPr lang="en-US" sz="1271" b="1" spc="-9" dirty="0">
                <a:latin typeface="Times New Roman"/>
                <a:cs typeface="Times New Roman"/>
              </a:rPr>
              <a:t>Display list of books in the library</a:t>
            </a:r>
            <a:r>
              <a:rPr sz="1271" b="1" spc="-5" dirty="0">
                <a:latin typeface="Times New Roman"/>
                <a:cs typeface="Times New Roman"/>
              </a:rPr>
              <a:t>.</a:t>
            </a:r>
            <a:endParaRPr sz="1271" dirty="0">
              <a:latin typeface="Times New Roman"/>
              <a:cs typeface="Times New Roman"/>
            </a:endParaRPr>
          </a:p>
        </p:txBody>
      </p:sp>
      <p:sp>
        <p:nvSpPr>
          <p:cNvPr id="4" name="object 4"/>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[1</a:t>
            </a:r>
            <a:r>
              <a:rPr lang="en-US" dirty="0"/>
              <a:t>1</a:t>
            </a:r>
            <a:r>
              <a:rPr spc="-32" dirty="0"/>
              <a:t> </a:t>
            </a:r>
            <a:r>
              <a:rPr dirty="0"/>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71" y="1650473"/>
            <a:ext cx="4824326" cy="54381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4131" y="1190204"/>
            <a:ext cx="3487276" cy="195140"/>
          </a:xfrm>
          <a:prstGeom prst="rect">
            <a:avLst/>
          </a:prstGeom>
        </p:spPr>
        <p:txBody>
          <a:bodyPr vert="horz" wrap="square" lIns="0" tIns="10373" rIns="0" bIns="0" rtlCol="0">
            <a:spAutoFit/>
          </a:bodyPr>
          <a:lstStyle/>
          <a:p>
            <a:pPr marL="11527">
              <a:spcBef>
                <a:spcPts val="82"/>
              </a:spcBef>
            </a:pPr>
            <a:r>
              <a:rPr sz="1200" b="1" spc="-5" dirty="0">
                <a:latin typeface="Times New Roman"/>
                <a:cs typeface="Times New Roman"/>
              </a:rPr>
              <a:t>Display </a:t>
            </a:r>
            <a:r>
              <a:rPr sz="1200" b="1" spc="-14" dirty="0">
                <a:latin typeface="Times New Roman"/>
                <a:cs typeface="Times New Roman"/>
              </a:rPr>
              <a:t>the</a:t>
            </a:r>
            <a:r>
              <a:rPr sz="1200" b="1" dirty="0">
                <a:latin typeface="Times New Roman"/>
                <a:cs typeface="Times New Roman"/>
              </a:rPr>
              <a:t> </a:t>
            </a:r>
            <a:r>
              <a:rPr lang="en-US" sz="1200" b="1" spc="-5" dirty="0">
                <a:latin typeface="Times New Roman"/>
                <a:cs typeface="Times New Roman"/>
              </a:rPr>
              <a:t>total number</a:t>
            </a:r>
            <a:r>
              <a:rPr sz="1200" b="1" spc="18" dirty="0">
                <a:latin typeface="Times New Roman"/>
                <a:cs typeface="Times New Roman"/>
              </a:rPr>
              <a:t> </a:t>
            </a:r>
            <a:r>
              <a:rPr sz="1200" b="1" spc="-18" dirty="0">
                <a:latin typeface="Times New Roman"/>
                <a:cs typeface="Times New Roman"/>
              </a:rPr>
              <a:t>of</a:t>
            </a:r>
            <a:r>
              <a:rPr sz="1200" b="1" spc="9" dirty="0">
                <a:latin typeface="Times New Roman"/>
                <a:cs typeface="Times New Roman"/>
              </a:rPr>
              <a:t> </a:t>
            </a:r>
            <a:r>
              <a:rPr sz="1200" b="1" spc="-9" dirty="0">
                <a:latin typeface="Times New Roman"/>
                <a:cs typeface="Times New Roman"/>
              </a:rPr>
              <a:t>books</a:t>
            </a:r>
            <a:r>
              <a:rPr sz="1200" b="1" spc="5" dirty="0">
                <a:latin typeface="Times New Roman"/>
                <a:cs typeface="Times New Roman"/>
              </a:rPr>
              <a:t> </a:t>
            </a:r>
            <a:r>
              <a:rPr lang="en-US" sz="1200" b="1" spc="-5" dirty="0">
                <a:latin typeface="Times New Roman"/>
                <a:cs typeface="Times New Roman"/>
              </a:rPr>
              <a:t>in the library</a:t>
            </a:r>
            <a:r>
              <a:rPr sz="1200" b="1" spc="-5" dirty="0">
                <a:latin typeface="Times New Roman"/>
                <a:cs typeface="Times New Roman"/>
              </a:rPr>
              <a:t>.</a:t>
            </a:r>
            <a:endParaRPr sz="1200" dirty="0">
              <a:latin typeface="Times New Roman"/>
              <a:cs typeface="Times New Roman"/>
            </a:endParaRPr>
          </a:p>
        </p:txBody>
      </p:sp>
      <p:sp>
        <p:nvSpPr>
          <p:cNvPr id="4" name="object 4"/>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[1</a:t>
            </a:r>
            <a:r>
              <a:rPr lang="en-US" dirty="0"/>
              <a:t>2</a:t>
            </a:r>
            <a:r>
              <a:rPr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01271"/>
            <a:ext cx="4743804" cy="41285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4130" y="861020"/>
            <a:ext cx="2588245" cy="195140"/>
          </a:xfrm>
          <a:prstGeom prst="rect">
            <a:avLst/>
          </a:prstGeom>
        </p:spPr>
        <p:txBody>
          <a:bodyPr vert="horz" wrap="square" lIns="0" tIns="10373" rIns="0" bIns="0" rtlCol="0">
            <a:spAutoFit/>
          </a:bodyPr>
          <a:lstStyle/>
          <a:p>
            <a:pPr marL="11527">
              <a:spcBef>
                <a:spcPts val="82"/>
              </a:spcBef>
            </a:pPr>
            <a:r>
              <a:rPr lang="en-US" sz="1200" b="1" spc="-5" dirty="0">
                <a:latin typeface="Times New Roman"/>
                <a:cs typeface="Times New Roman"/>
              </a:rPr>
              <a:t>Issue the book “C-programming”</a:t>
            </a:r>
            <a:r>
              <a:rPr sz="1200" b="1" spc="-9" dirty="0">
                <a:latin typeface="Times New Roman"/>
                <a:cs typeface="Times New Roman"/>
              </a:rPr>
              <a:t>.</a:t>
            </a:r>
            <a:endParaRPr sz="1200" dirty="0">
              <a:latin typeface="Times New Roman"/>
              <a:cs typeface="Times New Roman"/>
            </a:endParaRPr>
          </a:p>
        </p:txBody>
      </p:sp>
      <p:sp>
        <p:nvSpPr>
          <p:cNvPr id="7" name="object 7"/>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[1</a:t>
            </a:r>
            <a:r>
              <a:rPr lang="en-US" dirty="0"/>
              <a:t>3</a:t>
            </a:r>
            <a:r>
              <a:rPr dirty="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87" y="1327948"/>
            <a:ext cx="5498694" cy="2818512"/>
          </a:xfrm>
          <a:prstGeom prst="rect">
            <a:avLst/>
          </a:prstGeom>
        </p:spPr>
      </p:pic>
      <p:sp>
        <p:nvSpPr>
          <p:cNvPr id="11" name="TextBox 10"/>
          <p:cNvSpPr txBox="1"/>
          <p:nvPr/>
        </p:nvSpPr>
        <p:spPr>
          <a:xfrm>
            <a:off x="683687" y="4745532"/>
            <a:ext cx="3229407" cy="276999"/>
          </a:xfrm>
          <a:prstGeom prst="rect">
            <a:avLst/>
          </a:prstGeom>
          <a:noFill/>
        </p:spPr>
        <p:txBody>
          <a:bodyPr wrap="square" rtlCol="0">
            <a:spAutoFit/>
          </a:bodyPr>
          <a:lstStyle/>
          <a:p>
            <a:pPr marL="259347" indent="-259347">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Now display the list of books in the library.</a:t>
            </a:r>
            <a:endParaRPr lang="en-IN" sz="12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83687" y="5229625"/>
            <a:ext cx="4266751" cy="461665"/>
          </a:xfrm>
          <a:prstGeom prst="rect">
            <a:avLst/>
          </a:prstGeom>
          <a:noFill/>
        </p:spPr>
        <p:txBody>
          <a:bodyPr wrap="square" rtlCol="0">
            <a:spAutoFit/>
          </a:bodyPr>
          <a:lstStyle/>
          <a:p>
            <a:pPr marL="259347" indent="-259347">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availability status of the book “C-programming” will now be displayed as “Not Available.</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9538" y="1796656"/>
            <a:ext cx="5208853" cy="6622415"/>
          </a:xfrm>
          <a:prstGeom prst="rect">
            <a:avLst/>
          </a:prstGeom>
        </p:spPr>
      </p:pic>
      <p:sp>
        <p:nvSpPr>
          <p:cNvPr id="8" name="object 8"/>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9" name="TextBox 8"/>
          <p:cNvSpPr txBox="1"/>
          <p:nvPr/>
        </p:nvSpPr>
        <p:spPr>
          <a:xfrm>
            <a:off x="605693" y="1619573"/>
            <a:ext cx="5593629" cy="830997"/>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Certificate that this project entitled </a:t>
            </a:r>
            <a:r>
              <a:rPr lang="en-US" sz="1200" b="1" dirty="0">
                <a:latin typeface="Times New Roman" panose="02020603050405020304" pitchFamily="18" charset="0"/>
                <a:cs typeface="Times New Roman" panose="02020603050405020304" pitchFamily="18" charset="0"/>
              </a:rPr>
              <a:t>“Library Management System” </a:t>
            </a:r>
            <a:r>
              <a:rPr lang="en-US" sz="1200" dirty="0">
                <a:latin typeface="Times New Roman" panose="02020603050405020304" pitchFamily="18" charset="0"/>
                <a:cs typeface="Times New Roman" panose="02020603050405020304" pitchFamily="18" charset="0"/>
              </a:rPr>
              <a:t>is the </a:t>
            </a:r>
            <a:r>
              <a:rPr lang="en-US" sz="1200" dirty="0" err="1">
                <a:latin typeface="Times New Roman" panose="02020603050405020304" pitchFamily="18" charset="0"/>
                <a:cs typeface="Times New Roman" panose="02020603050405020304" pitchFamily="18" charset="0"/>
              </a:rPr>
              <a:t>bonafide</a:t>
            </a:r>
            <a:r>
              <a:rPr lang="en-US" sz="1200" dirty="0">
                <a:latin typeface="Times New Roman" panose="02020603050405020304" pitchFamily="18" charset="0"/>
                <a:cs typeface="Times New Roman" panose="02020603050405020304" pitchFamily="18" charset="0"/>
              </a:rPr>
              <a:t> work of </a:t>
            </a:r>
            <a:r>
              <a:rPr lang="en-US" sz="1200" b="1" dirty="0">
                <a:latin typeface="Times New Roman" panose="02020603050405020304" pitchFamily="18" charset="0"/>
                <a:cs typeface="Times New Roman" panose="02020603050405020304" pitchFamily="18" charset="0"/>
              </a:rPr>
              <a:t>“Biswajit Swain– 230720100113”</a:t>
            </a:r>
            <a:r>
              <a:rPr lang="en-US" sz="1200" dirty="0">
                <a:latin typeface="Times New Roman" panose="02020603050405020304" pitchFamily="18" charset="0"/>
                <a:cs typeface="Times New Roman" panose="02020603050405020304" pitchFamily="18" charset="0"/>
              </a:rPr>
              <a:t> who carried out the project under work under my supervision. This is to further certify to the best of my knowledge that this project has not been carried out earlier in this institute and the university.</a:t>
            </a:r>
            <a:endParaRPr lang="en-IN" sz="1200" dirty="0">
              <a:latin typeface="Times New Roman" panose="02020603050405020304" pitchFamily="18" charset="0"/>
              <a:cs typeface="Times New Roman" panose="02020603050405020304" pitchFamily="18" charset="0"/>
            </a:endParaRPr>
          </a:p>
        </p:txBody>
      </p:sp>
      <p:sp>
        <p:nvSpPr>
          <p:cNvPr id="10" name="Title 1"/>
          <p:cNvSpPr txBox="1">
            <a:spLocks/>
          </p:cNvSpPr>
          <p:nvPr/>
        </p:nvSpPr>
        <p:spPr>
          <a:xfrm>
            <a:off x="1009455" y="804771"/>
            <a:ext cx="4805958" cy="533700"/>
          </a:xfrm>
          <a:prstGeom prst="rect">
            <a:avLst/>
          </a:prstGeom>
        </p:spPr>
        <p:txBody>
          <a:bodyPr>
            <a:noAutofit/>
          </a:bodyPr>
          <a:lstStyle>
            <a:lvl1pPr>
              <a:defRPr>
                <a:latin typeface="+mj-lt"/>
                <a:ea typeface="+mj-ea"/>
                <a:cs typeface="+mj-cs"/>
              </a:defRPr>
            </a:lvl1pPr>
          </a:lstStyle>
          <a:p>
            <a:pPr algn="ctr" defTabSz="914400"/>
            <a:r>
              <a:rPr lang="en-US" sz="1600" b="1" u="sng" kern="0" dirty="0">
                <a:solidFill>
                  <a:sysClr val="windowText" lastClr="000000"/>
                </a:solidFill>
                <a:latin typeface="Times New Roman" panose="02020603050405020304" pitchFamily="18" charset="0"/>
                <a:cs typeface="Times New Roman" panose="02020603050405020304" pitchFamily="18" charset="0"/>
              </a:rPr>
              <a:t>BONAFIDE CERTIFICATE</a:t>
            </a:r>
            <a:endParaRPr lang="en-IN" sz="1600" b="1" u="sng" kern="0" dirty="0">
              <a:solidFill>
                <a:sysClr val="windowText" lastClr="0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712489" y="3776763"/>
            <a:ext cx="2617922"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&lt;&lt;Signature of the Supervisor&gt;&gt;</a:t>
            </a:r>
          </a:p>
          <a:p>
            <a:pPr algn="ctr"/>
            <a:r>
              <a:rPr lang="en-US" sz="1200" b="1" dirty="0">
                <a:latin typeface="Times New Roman" panose="02020603050405020304" pitchFamily="18" charset="0"/>
                <a:cs typeface="Times New Roman" panose="02020603050405020304" pitchFamily="18" charset="0"/>
              </a:rPr>
              <a:t>SIGNATURE</a:t>
            </a:r>
            <a:endParaRPr lang="en-IN" sz="12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3169667" y="4282969"/>
            <a:ext cx="3411564" cy="461665"/>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Prof. Subham Saho</a:t>
            </a:r>
          </a:p>
          <a:p>
            <a:pPr algn="ctr"/>
            <a:r>
              <a:rPr lang="en-US" sz="1200" dirty="0">
                <a:latin typeface="Times New Roman" panose="02020603050405020304" pitchFamily="18" charset="0"/>
                <a:cs typeface="Times New Roman" panose="02020603050405020304" pitchFamily="18" charset="0"/>
              </a:rPr>
              <a:t>(Dept. of Computer Science &amp; Engineering)</a:t>
            </a:r>
          </a:p>
        </p:txBody>
      </p:sp>
      <p:sp>
        <p:nvSpPr>
          <p:cNvPr id="14" name="TextBox 13"/>
          <p:cNvSpPr txBox="1"/>
          <p:nvPr/>
        </p:nvSpPr>
        <p:spPr>
          <a:xfrm>
            <a:off x="629756" y="5672400"/>
            <a:ext cx="5749871" cy="461665"/>
          </a:xfrm>
          <a:prstGeom prst="rect">
            <a:avLst/>
          </a:prstGeom>
          <a:noFill/>
        </p:spPr>
        <p:txBody>
          <a:bodyPr wrap="square" rtlCol="0">
            <a:spAutoFit/>
          </a:bodyPr>
          <a:lstStyle/>
          <a:p>
            <a:r>
              <a:rPr lang="en-US" sz="1200" i="1" dirty="0">
                <a:latin typeface="Times New Roman" panose="02020603050405020304" pitchFamily="18" charset="0"/>
                <a:cs typeface="Times New Roman" panose="02020603050405020304" pitchFamily="18" charset="0"/>
              </a:rPr>
              <a:t>Certified that the above-mentioned project has been  duly carried out as per the norms of the college and statues of the university.</a:t>
            </a:r>
            <a:endParaRPr lang="en-IN" sz="1200" i="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828799" y="7059477"/>
            <a:ext cx="3192651" cy="830997"/>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SIGNATURE</a:t>
            </a:r>
          </a:p>
          <a:p>
            <a:pPr algn="ctr"/>
            <a:r>
              <a:rPr lang="en-US" sz="1200" b="1" dirty="0">
                <a:latin typeface="Times New Roman" panose="02020603050405020304" pitchFamily="18" charset="0"/>
                <a:cs typeface="Times New Roman" panose="02020603050405020304" pitchFamily="18" charset="0"/>
              </a:rPr>
              <a:t>Prof. Rakesh Kumar Ray</a:t>
            </a:r>
          </a:p>
          <a:p>
            <a:pPr algn="ctr"/>
            <a:r>
              <a:rPr lang="en-US" sz="1200" b="1" dirty="0">
                <a:latin typeface="Times New Roman" panose="02020603050405020304" pitchFamily="18" charset="0"/>
                <a:cs typeface="Times New Roman" panose="02020603050405020304" pitchFamily="18" charset="0"/>
              </a:rPr>
              <a:t>PROFESSOR &amp; HOD</a:t>
            </a:r>
          </a:p>
          <a:p>
            <a:pPr algn="ctr"/>
            <a:r>
              <a:rPr lang="en-US" sz="1200" b="1" dirty="0">
                <a:latin typeface="Times New Roman" panose="02020603050405020304" pitchFamily="18" charset="0"/>
                <a:cs typeface="Times New Roman" panose="02020603050405020304" pitchFamily="18" charset="0"/>
              </a:rPr>
              <a:t>DEPT. OF MCA, CUTM</a:t>
            </a:r>
            <a:endParaRPr lang="en-IN" sz="12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667000" y="8267871"/>
            <a:ext cx="188692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DEPARTMENT SEAL</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[1</a:t>
            </a:r>
            <a:r>
              <a:rPr lang="en-US" dirty="0"/>
              <a:t>4</a:t>
            </a:r>
            <a:r>
              <a:rPr spc="-32" dirty="0"/>
              <a:t> </a:t>
            </a:r>
            <a:r>
              <a:rPr dirty="0"/>
              <a:t>]</a:t>
            </a:r>
          </a:p>
        </p:txBody>
      </p:sp>
      <p:sp>
        <p:nvSpPr>
          <p:cNvPr id="7" name="Title 6"/>
          <p:cNvSpPr>
            <a:spLocks noGrp="1"/>
          </p:cNvSpPr>
          <p:nvPr>
            <p:ph type="title"/>
          </p:nvPr>
        </p:nvSpPr>
        <p:spPr>
          <a:xfrm>
            <a:off x="593592" y="1011091"/>
            <a:ext cx="5438598" cy="184666"/>
          </a:xfrm>
        </p:spPr>
        <p:txBody>
          <a:bodyPr/>
          <a:lstStyle/>
          <a:p>
            <a:r>
              <a:rPr lang="en-US" sz="1200" u="none" dirty="0"/>
              <a:t>Display list of books after issuing “C-programming” book.</a:t>
            </a:r>
            <a:endParaRPr lang="en-IN" sz="1200" u="non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97" y="1356872"/>
            <a:ext cx="3929577" cy="423079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97" y="6529305"/>
            <a:ext cx="4538784" cy="2051312"/>
          </a:xfrm>
          <a:prstGeom prst="rect">
            <a:avLst/>
          </a:prstGeom>
        </p:spPr>
      </p:pic>
      <p:sp>
        <p:nvSpPr>
          <p:cNvPr id="10" name="TextBox 9"/>
          <p:cNvSpPr txBox="1"/>
          <p:nvPr/>
        </p:nvSpPr>
        <p:spPr>
          <a:xfrm>
            <a:off x="625797" y="5990345"/>
            <a:ext cx="2111641" cy="3231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Exit</a:t>
            </a:r>
            <a:r>
              <a:rPr lang="en-US" sz="1500" dirty="0"/>
              <a:t> </a:t>
            </a:r>
            <a:endParaRPr lang="en-IN"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96" y="1187439"/>
            <a:ext cx="1452859" cy="256696"/>
          </a:xfrm>
          <a:prstGeom prst="rect">
            <a:avLst/>
          </a:prstGeom>
        </p:spPr>
        <p:txBody>
          <a:bodyPr vert="horz" wrap="square" lIns="0" tIns="10373" rIns="0" bIns="0" rtlCol="0">
            <a:spAutoFit/>
          </a:bodyPr>
          <a:lstStyle/>
          <a:p>
            <a:pPr marL="11527">
              <a:spcBef>
                <a:spcPts val="82"/>
              </a:spcBef>
            </a:pPr>
            <a:r>
              <a:rPr sz="1600" spc="-5" dirty="0"/>
              <a:t>Conclusi</a:t>
            </a:r>
            <a:r>
              <a:rPr sz="1600" spc="9" dirty="0"/>
              <a:t>o</a:t>
            </a:r>
            <a:r>
              <a:rPr sz="1600" spc="-5" dirty="0"/>
              <a:t>n</a:t>
            </a:r>
          </a:p>
        </p:txBody>
      </p:sp>
      <p:sp>
        <p:nvSpPr>
          <p:cNvPr id="3" name="object 3"/>
          <p:cNvSpPr txBox="1">
            <a:spLocks noGrp="1"/>
          </p:cNvSpPr>
          <p:nvPr>
            <p:ph type="body" idx="1"/>
          </p:nvPr>
        </p:nvSpPr>
        <p:spPr>
          <a:xfrm>
            <a:off x="637638" y="1930308"/>
            <a:ext cx="4954023" cy="1809908"/>
          </a:xfrm>
          <a:prstGeom prst="rect">
            <a:avLst/>
          </a:prstGeom>
        </p:spPr>
        <p:txBody>
          <a:bodyPr vert="horz" wrap="square" lIns="0" tIns="74919" rIns="0" bIns="0" rtlCol="0">
            <a:spAutoFit/>
          </a:bodyPr>
          <a:lstStyle/>
          <a:p>
            <a:pPr marL="287587" marR="4611" indent="-207477">
              <a:lnSpc>
                <a:spcPct val="74400"/>
              </a:lnSpc>
              <a:spcBef>
                <a:spcPts val="590"/>
              </a:spcBef>
              <a:buFont typeface="Symbol"/>
              <a:buChar char=""/>
              <a:tabLst>
                <a:tab pos="288163" algn="l"/>
              </a:tabLst>
            </a:pPr>
            <a:r>
              <a:rPr sz="1200" spc="-5" dirty="0"/>
              <a:t>The</a:t>
            </a:r>
            <a:r>
              <a:rPr sz="1200" spc="-9" dirty="0"/>
              <a:t> </a:t>
            </a:r>
            <a:r>
              <a:rPr sz="1200" dirty="0"/>
              <a:t>project </a:t>
            </a:r>
            <a:r>
              <a:rPr sz="1200" spc="-5" dirty="0"/>
              <a:t>Library</a:t>
            </a:r>
            <a:r>
              <a:rPr sz="1200" spc="-32" dirty="0"/>
              <a:t> </a:t>
            </a:r>
            <a:r>
              <a:rPr sz="1200" spc="-5" dirty="0"/>
              <a:t>Management</a:t>
            </a:r>
            <a:r>
              <a:rPr sz="1200" dirty="0"/>
              <a:t> </a:t>
            </a:r>
            <a:r>
              <a:rPr sz="1200" spc="-5" dirty="0"/>
              <a:t>System</a:t>
            </a:r>
            <a:r>
              <a:rPr sz="1200" spc="-9" dirty="0"/>
              <a:t> </a:t>
            </a:r>
            <a:r>
              <a:rPr sz="1200" spc="-5" dirty="0"/>
              <a:t>is for</a:t>
            </a:r>
            <a:r>
              <a:rPr sz="1200" spc="45" dirty="0"/>
              <a:t> </a:t>
            </a:r>
            <a:r>
              <a:rPr sz="1200" dirty="0"/>
              <a:t>computerizing </a:t>
            </a:r>
            <a:r>
              <a:rPr sz="1200" spc="-394" dirty="0"/>
              <a:t> </a:t>
            </a:r>
            <a:r>
              <a:rPr sz="1200" dirty="0"/>
              <a:t>the</a:t>
            </a:r>
            <a:r>
              <a:rPr sz="1200" spc="-9" dirty="0"/>
              <a:t> </a:t>
            </a:r>
            <a:r>
              <a:rPr sz="1200" spc="-5" dirty="0"/>
              <a:t>working</a:t>
            </a:r>
            <a:r>
              <a:rPr sz="1200" spc="-9" dirty="0"/>
              <a:t> </a:t>
            </a:r>
            <a:r>
              <a:rPr sz="1200" dirty="0"/>
              <a:t>in</a:t>
            </a:r>
            <a:r>
              <a:rPr sz="1200" spc="14" dirty="0"/>
              <a:t> </a:t>
            </a:r>
            <a:r>
              <a:rPr sz="1200" dirty="0"/>
              <a:t>a</a:t>
            </a:r>
            <a:r>
              <a:rPr sz="1200" spc="-5" dirty="0"/>
              <a:t> </a:t>
            </a:r>
            <a:r>
              <a:rPr sz="1200" spc="-9" dirty="0"/>
              <a:t>library.</a:t>
            </a:r>
          </a:p>
          <a:p>
            <a:pPr marL="68583">
              <a:buFont typeface="Symbol"/>
              <a:buChar char=""/>
            </a:pPr>
            <a:endParaRPr sz="1200" dirty="0"/>
          </a:p>
          <a:p>
            <a:pPr marL="287587" marR="58209" indent="-207477">
              <a:lnSpc>
                <a:spcPct val="74400"/>
              </a:lnSpc>
              <a:spcBef>
                <a:spcPts val="1248"/>
              </a:spcBef>
              <a:buFont typeface="Symbol"/>
              <a:buChar char=""/>
              <a:tabLst>
                <a:tab pos="288163" algn="l"/>
              </a:tabLst>
            </a:pPr>
            <a:r>
              <a:rPr sz="1200" spc="-5" dirty="0"/>
              <a:t>The software </a:t>
            </a:r>
            <a:r>
              <a:rPr sz="1200" spc="-9" dirty="0"/>
              <a:t>takes </a:t>
            </a:r>
            <a:r>
              <a:rPr sz="1200" dirty="0"/>
              <a:t>care </a:t>
            </a:r>
            <a:r>
              <a:rPr sz="1200" spc="5" dirty="0"/>
              <a:t>of </a:t>
            </a:r>
            <a:r>
              <a:rPr sz="1200" spc="-5" dirty="0"/>
              <a:t>all </a:t>
            </a:r>
            <a:r>
              <a:rPr sz="1200" dirty="0"/>
              <a:t>the </a:t>
            </a:r>
            <a:r>
              <a:rPr sz="1200" spc="-5" dirty="0"/>
              <a:t>requirements </a:t>
            </a:r>
            <a:r>
              <a:rPr sz="1200" spc="5" dirty="0"/>
              <a:t>of </a:t>
            </a:r>
            <a:r>
              <a:rPr sz="1200" spc="-5" dirty="0"/>
              <a:t>an </a:t>
            </a:r>
            <a:r>
              <a:rPr sz="1200" dirty="0"/>
              <a:t>a library </a:t>
            </a:r>
            <a:r>
              <a:rPr sz="1200" spc="-394" dirty="0"/>
              <a:t> </a:t>
            </a:r>
            <a:r>
              <a:rPr sz="1200" dirty="0"/>
              <a:t>and </a:t>
            </a:r>
            <a:r>
              <a:rPr sz="1200" spc="-5" dirty="0"/>
              <a:t>is capable </a:t>
            </a:r>
            <a:r>
              <a:rPr sz="1200" dirty="0"/>
              <a:t>to </a:t>
            </a:r>
            <a:r>
              <a:rPr sz="1200" spc="-5" dirty="0"/>
              <a:t>provide easy </a:t>
            </a:r>
            <a:r>
              <a:rPr sz="1200" dirty="0"/>
              <a:t>and </a:t>
            </a:r>
            <a:r>
              <a:rPr sz="1200" spc="-9" dirty="0"/>
              <a:t>effective </a:t>
            </a:r>
            <a:r>
              <a:rPr sz="1200" dirty="0"/>
              <a:t>storage </a:t>
            </a:r>
            <a:r>
              <a:rPr sz="1200" spc="5" dirty="0"/>
              <a:t>of </a:t>
            </a:r>
            <a:r>
              <a:rPr sz="1200" spc="9" dirty="0"/>
              <a:t> </a:t>
            </a:r>
            <a:r>
              <a:rPr sz="1200" spc="-5" dirty="0"/>
              <a:t>information</a:t>
            </a:r>
            <a:r>
              <a:rPr sz="1200" spc="5" dirty="0"/>
              <a:t> </a:t>
            </a:r>
            <a:r>
              <a:rPr sz="1200" spc="-5" dirty="0"/>
              <a:t>related</a:t>
            </a:r>
            <a:r>
              <a:rPr sz="1200" spc="9" dirty="0"/>
              <a:t> </a:t>
            </a:r>
            <a:r>
              <a:rPr sz="1200" dirty="0"/>
              <a:t>to</a:t>
            </a:r>
            <a:r>
              <a:rPr sz="1200" spc="-5" dirty="0"/>
              <a:t> books</a:t>
            </a:r>
            <a:r>
              <a:rPr sz="1200" dirty="0"/>
              <a:t> and</a:t>
            </a:r>
            <a:r>
              <a:rPr sz="1200" spc="-9" dirty="0"/>
              <a:t> </a:t>
            </a:r>
            <a:r>
              <a:rPr sz="1200" spc="-5" dirty="0"/>
              <a:t>users.</a:t>
            </a:r>
          </a:p>
          <a:p>
            <a:pPr marL="68583"/>
            <a:endParaRPr sz="1815" dirty="0"/>
          </a:p>
          <a:p>
            <a:pPr marL="106620" algn="ctr">
              <a:spcBef>
                <a:spcPts val="1198"/>
              </a:spcBef>
            </a:pPr>
            <a:r>
              <a:rPr sz="1815" b="1" spc="-5" dirty="0"/>
              <a:t>……………….*****…………………</a:t>
            </a:r>
            <a:endParaRPr sz="1815" dirty="0"/>
          </a:p>
        </p:txBody>
      </p:sp>
      <p:sp>
        <p:nvSpPr>
          <p:cNvPr id="4" name="object 4"/>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5" name="object 5"/>
          <p:cNvSpPr txBox="1">
            <a:spLocks noGrp="1"/>
          </p:cNvSpPr>
          <p:nvPr>
            <p:ph type="sldNum" sz="quarter" idx="7"/>
          </p:nvPr>
        </p:nvSpPr>
        <p:spPr>
          <a:xfrm>
            <a:off x="3270632" y="9074745"/>
            <a:ext cx="325034" cy="166712"/>
          </a:xfrm>
          <a:prstGeom prst="rect">
            <a:avLst/>
          </a:prstGeom>
        </p:spPr>
        <p:txBody>
          <a:bodyPr vert="horz" wrap="square" lIns="0" tIns="0" rIns="0" bIns="0" rtlCol="0">
            <a:spAutoFit/>
          </a:bodyPr>
          <a:lstStyle/>
          <a:p>
            <a:pPr marL="11527">
              <a:lnSpc>
                <a:spcPts val="1280"/>
              </a:lnSpc>
            </a:pPr>
            <a:r>
              <a:rPr dirty="0"/>
              <a:t>[1</a:t>
            </a:r>
            <a:r>
              <a:rPr lang="en-US" dirty="0"/>
              <a:t>5</a:t>
            </a:r>
            <a:r>
              <a:rPr spc="-32" dirty="0"/>
              <a:t> </a:t>
            </a:r>
            <a:r>
              <a:rPr dirty="0"/>
              <a:t>]</a:t>
            </a:r>
          </a:p>
        </p:txBody>
      </p:sp>
    </p:spTree>
    <p:extLst>
      <p:ext uri="{BB962C8B-B14F-4D97-AF65-F5344CB8AC3E}">
        <p14:creationId xmlns:p14="http://schemas.microsoft.com/office/powerpoint/2010/main" val="2732090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696" y="1187439"/>
            <a:ext cx="1452859" cy="256696"/>
          </a:xfrm>
          <a:prstGeom prst="rect">
            <a:avLst/>
          </a:prstGeom>
        </p:spPr>
        <p:txBody>
          <a:bodyPr vert="horz" wrap="square" lIns="0" tIns="10373" rIns="0" bIns="0" rtlCol="0">
            <a:spAutoFit/>
          </a:bodyPr>
          <a:lstStyle/>
          <a:p>
            <a:pPr marL="11527">
              <a:spcBef>
                <a:spcPts val="82"/>
              </a:spcBef>
            </a:pPr>
            <a:r>
              <a:rPr lang="en-US" sz="1600" spc="-5" dirty="0"/>
              <a:t>References</a:t>
            </a:r>
            <a:endParaRPr sz="1600" spc="-5" dirty="0"/>
          </a:p>
        </p:txBody>
      </p:sp>
      <p:sp>
        <p:nvSpPr>
          <p:cNvPr id="3" name="object 3"/>
          <p:cNvSpPr txBox="1">
            <a:spLocks noGrp="1"/>
          </p:cNvSpPr>
          <p:nvPr>
            <p:ph type="body" idx="1"/>
          </p:nvPr>
        </p:nvSpPr>
        <p:spPr>
          <a:xfrm>
            <a:off x="637638" y="1930308"/>
            <a:ext cx="4954023" cy="1247510"/>
          </a:xfrm>
          <a:prstGeom prst="rect">
            <a:avLst/>
          </a:prstGeom>
        </p:spPr>
        <p:txBody>
          <a:bodyPr vert="horz" wrap="square" lIns="0" tIns="74919" rIns="0" bIns="0" rtlCol="0">
            <a:spAutoFit/>
          </a:bodyPr>
          <a:lstStyle/>
          <a:p>
            <a:pPr marL="411483" indent="-342900">
              <a:buFont typeface="Arial" panose="020B0604020202020204" pitchFamily="34" charset="0"/>
              <a:buChar char="•"/>
            </a:pPr>
            <a:r>
              <a:rPr lang="en-IN" sz="1200" dirty="0">
                <a:hlinkClick r:id="rId2"/>
              </a:rPr>
              <a:t>https://www.geeksforgeeks.org/</a:t>
            </a:r>
            <a:endParaRPr lang="en-IN" sz="1200" dirty="0"/>
          </a:p>
          <a:p>
            <a:pPr marL="411483" indent="-342900">
              <a:buFont typeface="Arial" panose="020B0604020202020204" pitchFamily="34" charset="0"/>
              <a:buChar char="•"/>
            </a:pPr>
            <a:r>
              <a:rPr lang="en-IN" sz="1200" dirty="0">
                <a:hlinkClick r:id="rId3"/>
              </a:rPr>
              <a:t>https://www.javatpoint.com/</a:t>
            </a:r>
            <a:endParaRPr lang="en-IN" sz="1200" dirty="0"/>
          </a:p>
          <a:p>
            <a:pPr marL="411483" indent="-342900">
              <a:buFont typeface="Arial" panose="020B0604020202020204" pitchFamily="34" charset="0"/>
              <a:buChar char="•"/>
            </a:pPr>
            <a:r>
              <a:rPr lang="en-IN" sz="1200" dirty="0">
                <a:hlinkClick r:id="rId4"/>
              </a:rPr>
              <a:t>https://www.w3schools.com/</a:t>
            </a:r>
            <a:endParaRPr lang="en-IN" sz="1200" dirty="0"/>
          </a:p>
          <a:p>
            <a:pPr marL="411483" indent="-342900">
              <a:buFont typeface="Arial" panose="020B0604020202020204" pitchFamily="34" charset="0"/>
              <a:buChar char="•"/>
            </a:pPr>
            <a:r>
              <a:rPr lang="en-IN" sz="1200" dirty="0">
                <a:hlinkClick r:id="rId5"/>
              </a:rPr>
              <a:t>https://www.youtube.com/@SimplilearnOfficial</a:t>
            </a:r>
            <a:endParaRPr sz="1200" dirty="0"/>
          </a:p>
          <a:p>
            <a:pPr marL="106620" algn="ctr">
              <a:spcBef>
                <a:spcPts val="1198"/>
              </a:spcBef>
            </a:pPr>
            <a:r>
              <a:rPr sz="1815" b="1" spc="-5" dirty="0"/>
              <a:t>……………….*****…………………</a:t>
            </a:r>
            <a:endParaRPr sz="1815" dirty="0"/>
          </a:p>
        </p:txBody>
      </p:sp>
      <p:sp>
        <p:nvSpPr>
          <p:cNvPr id="4" name="object 4"/>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5" name="object 5"/>
          <p:cNvSpPr txBox="1">
            <a:spLocks noGrp="1"/>
          </p:cNvSpPr>
          <p:nvPr>
            <p:ph type="sldNum" sz="quarter" idx="7"/>
          </p:nvPr>
        </p:nvSpPr>
        <p:spPr>
          <a:xfrm>
            <a:off x="3270632" y="9074745"/>
            <a:ext cx="325034" cy="166712"/>
          </a:xfrm>
          <a:prstGeom prst="rect">
            <a:avLst/>
          </a:prstGeom>
        </p:spPr>
        <p:txBody>
          <a:bodyPr vert="horz" wrap="square" lIns="0" tIns="0" rIns="0" bIns="0" rtlCol="0">
            <a:spAutoFit/>
          </a:bodyPr>
          <a:lstStyle/>
          <a:p>
            <a:pPr marL="11527">
              <a:lnSpc>
                <a:spcPts val="1280"/>
              </a:lnSpc>
            </a:pPr>
            <a:r>
              <a:rPr dirty="0"/>
              <a:t>[1</a:t>
            </a:r>
            <a:r>
              <a:rPr lang="en-US" spc="-32" dirty="0"/>
              <a:t>6</a:t>
            </a:r>
            <a:r>
              <a:rPr dirty="0"/>
              <a:t>]</a:t>
            </a:r>
          </a:p>
        </p:txBody>
      </p:sp>
    </p:spTree>
    <p:extLst>
      <p:ext uri="{BB962C8B-B14F-4D97-AF65-F5344CB8AC3E}">
        <p14:creationId xmlns:p14="http://schemas.microsoft.com/office/powerpoint/2010/main" val="57304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9538" y="1796656"/>
            <a:ext cx="5208853" cy="6622415"/>
          </a:xfrm>
          <a:prstGeom prst="rect">
            <a:avLst/>
          </a:prstGeom>
        </p:spPr>
      </p:pic>
      <p:sp>
        <p:nvSpPr>
          <p:cNvPr id="5" name="object 5"/>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7" name="Title 1"/>
          <p:cNvSpPr txBox="1">
            <a:spLocks/>
          </p:cNvSpPr>
          <p:nvPr/>
        </p:nvSpPr>
        <p:spPr>
          <a:xfrm>
            <a:off x="1000985" y="956947"/>
            <a:ext cx="4805958" cy="533700"/>
          </a:xfrm>
          <a:prstGeom prst="rect">
            <a:avLst/>
          </a:prstGeom>
        </p:spPr>
        <p:txBody>
          <a:bodyPr>
            <a:noAutofit/>
          </a:bodyPr>
          <a:lstStyle>
            <a:lvl1pPr>
              <a:defRPr>
                <a:latin typeface="+mj-lt"/>
                <a:ea typeface="+mj-ea"/>
                <a:cs typeface="+mj-cs"/>
              </a:defRPr>
            </a:lvl1pPr>
          </a:lstStyle>
          <a:p>
            <a:pPr algn="ctr" defTabSz="914400"/>
            <a:r>
              <a:rPr lang="en-US" sz="1600" b="1" u="sng" kern="0" dirty="0">
                <a:solidFill>
                  <a:sysClr val="windowText" lastClr="000000"/>
                </a:solidFill>
                <a:latin typeface="Times New Roman" panose="02020603050405020304" pitchFamily="18" charset="0"/>
                <a:cs typeface="Times New Roman" panose="02020603050405020304" pitchFamily="18" charset="0"/>
              </a:rPr>
              <a:t>DECLARATION</a:t>
            </a:r>
            <a:endParaRPr lang="en-IN" sz="1600" b="1" u="sng"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605693" y="1619573"/>
            <a:ext cx="5593629" cy="830997"/>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 hereby declare that the project entitled </a:t>
            </a:r>
            <a:r>
              <a:rPr lang="en-US" sz="1200" b="1" dirty="0">
                <a:latin typeface="Times New Roman" panose="02020603050405020304" pitchFamily="18" charset="0"/>
                <a:cs typeface="Times New Roman" panose="02020603050405020304" pitchFamily="18" charset="0"/>
              </a:rPr>
              <a:t>“Library Management System” </a:t>
            </a:r>
            <a:r>
              <a:rPr lang="en-US" sz="1200" dirty="0">
                <a:latin typeface="Times New Roman" panose="02020603050405020304" pitchFamily="18" charset="0"/>
                <a:cs typeface="Times New Roman" panose="02020603050405020304" pitchFamily="18" charset="0"/>
              </a:rPr>
              <a:t>Submitted for the “Minor Project” of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semester MCA in IT infrastructure and management is my original work and the project has not formed the basis for the award of any Degree/Diploma or any other similar titles in any other University/Institute.</a:t>
            </a:r>
            <a:endParaRPr lang="en-IN" sz="1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5693" y="3124200"/>
            <a:ext cx="2224007" cy="1754326"/>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Name of the Student: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Signature of the Student: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Registration No:</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Place: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Date:</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9538" y="1796656"/>
            <a:ext cx="5208853" cy="6622415"/>
          </a:xfrm>
          <a:prstGeom prst="rect">
            <a:avLst/>
          </a:prstGeom>
        </p:spPr>
      </p:pic>
      <p:sp>
        <p:nvSpPr>
          <p:cNvPr id="5" name="object 5"/>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6" name="TextBox 5"/>
          <p:cNvSpPr txBox="1"/>
          <p:nvPr/>
        </p:nvSpPr>
        <p:spPr>
          <a:xfrm>
            <a:off x="533400" y="878545"/>
            <a:ext cx="5593629" cy="7540526"/>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ACKNOWLEDGEMNET</a:t>
            </a:r>
            <a:br>
              <a:rPr lang="en-US" sz="1000" dirty="0"/>
            </a:br>
            <a:endParaRPr lang="en-US" sz="1000" dirty="0"/>
          </a:p>
          <a:p>
            <a:r>
              <a:rPr lang="en-US" sz="1200" dirty="0">
                <a:latin typeface="Times New Roman" panose="02020603050405020304" pitchFamily="18" charset="0"/>
                <a:cs typeface="Times New Roman" panose="02020603050405020304" pitchFamily="18" charset="0"/>
              </a:rPr>
              <a:t>I wish to express my profound and sincere gratitude to Prof. Subham Saho, Department of MCA, </a:t>
            </a:r>
            <a:r>
              <a:rPr lang="en-US" sz="1200" dirty="0" err="1">
                <a:latin typeface="Times New Roman" panose="02020603050405020304" pitchFamily="18" charset="0"/>
                <a:cs typeface="Times New Roman" panose="02020603050405020304" pitchFamily="18" charset="0"/>
              </a:rPr>
              <a:t>SoET</a:t>
            </a:r>
            <a:r>
              <a:rPr lang="en-US" sz="1200" dirty="0">
                <a:latin typeface="Times New Roman" panose="02020603050405020304" pitchFamily="18" charset="0"/>
                <a:cs typeface="Times New Roman" panose="02020603050405020304" pitchFamily="18" charset="0"/>
              </a:rPr>
              <a:t>, Bhubaneswar Campus, who guided me into the intricacies of this project nonchalantly with matchless magnanimity.</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 thank Prof. Rakesh K Ray, Head of the Dept. of Department of MCA, </a:t>
            </a:r>
            <a:r>
              <a:rPr lang="en-US" sz="1200" dirty="0" err="1">
                <a:latin typeface="Times New Roman" panose="02020603050405020304" pitchFamily="18" charset="0"/>
                <a:cs typeface="Times New Roman" panose="02020603050405020304" pitchFamily="18" charset="0"/>
              </a:rPr>
              <a:t>SoET</a:t>
            </a:r>
            <a:r>
              <a:rPr lang="en-US" sz="1200" dirty="0">
                <a:latin typeface="Times New Roman" panose="02020603050405020304" pitchFamily="18" charset="0"/>
                <a:cs typeface="Times New Roman" panose="02020603050405020304" pitchFamily="18" charset="0"/>
              </a:rPr>
              <a:t>, Bhubaneswar Campus and Prof. Sujata </a:t>
            </a:r>
            <a:r>
              <a:rPr lang="en-US" sz="1200" dirty="0" err="1">
                <a:latin typeface="Times New Roman" panose="02020603050405020304" pitchFamily="18" charset="0"/>
                <a:cs typeface="Times New Roman" panose="02020603050405020304" pitchFamily="18" charset="0"/>
              </a:rPr>
              <a:t>Chakravaraty</a:t>
            </a:r>
            <a:r>
              <a:rPr lang="en-US" sz="1200" dirty="0">
                <a:latin typeface="Times New Roman" panose="02020603050405020304" pitchFamily="18" charset="0"/>
                <a:cs typeface="Times New Roman" panose="02020603050405020304" pitchFamily="18" charset="0"/>
              </a:rPr>
              <a:t>, Dean, School of Engineering and Technology, Bhubaneswar Campus for extending their support during Course of this investigation.</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 would be failing in my duty if I don't acknowledge the cooperation rendered during various stages of image interpretation by Prof. Subham Saho.</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 am highly grateful to prof Subham Saho who evinced keen interest and invaluable support in the progress and successful completion of my project work.</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 am indebted to Subham Saho for their constant encouragement, cooperation and help. Words of gratitude are not enough to describe the accommodation and fortitude which they have shown throughout my endeavor.</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Name of the Student:</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Signature of the Student:</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Registration No:</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Place:</a:t>
            </a: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Date:</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78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9538" y="1796656"/>
            <a:ext cx="5208853" cy="6622415"/>
          </a:xfrm>
          <a:prstGeom prst="rect">
            <a:avLst/>
          </a:prstGeom>
          <a:solidFill>
            <a:schemeClr val="bg1"/>
          </a:solidFill>
        </p:spPr>
      </p:pic>
      <p:sp>
        <p:nvSpPr>
          <p:cNvPr id="5" name="object 5"/>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6" name="TextBox 5"/>
          <p:cNvSpPr txBox="1"/>
          <p:nvPr/>
        </p:nvSpPr>
        <p:spPr>
          <a:xfrm>
            <a:off x="533400" y="878545"/>
            <a:ext cx="5593629" cy="2646878"/>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ABSTRACT</a:t>
            </a:r>
            <a:br>
              <a:rPr lang="en-US" sz="1000" dirty="0"/>
            </a:br>
            <a:endParaRPr lang="en-US" sz="1000" dirty="0"/>
          </a:p>
          <a:p>
            <a:pPr algn="ctr"/>
            <a:endParaRPr lang="en-US" sz="1000" dirty="0">
              <a:latin typeface="Times New Roman" panose="02020603050405020304" pitchFamily="18" charset="0"/>
              <a:cs typeface="Times New Roman" panose="02020603050405020304" pitchFamily="18" charset="0"/>
            </a:endParaRPr>
          </a:p>
          <a:p>
            <a:pPr algn="ctr"/>
            <a:endParaRPr lang="en-US" sz="10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Library Management System is a straightforward C program designed for managing a library's inventory. The system includes essential features such as adding new books with details like name, author, cost, and number of pages, displaying a comprehensive list of all stored books, indicating the total number of books in the library, facilitating the issuance of books based on availability, and providing an option to exit the program. The administrator can navigate through these functionalities using a menu-driven interface. This system offers a simplified solution for handling library operations, emphasizing basic book management tasks, and is tailored exclusively for administrative use.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93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1802099"/>
            <a:ext cx="5208853" cy="6622415"/>
          </a:xfrm>
          <a:prstGeom prst="rect">
            <a:avLst/>
          </a:prstGeom>
          <a:solidFill>
            <a:schemeClr val="bg1"/>
          </a:solidFill>
        </p:spPr>
      </p:pic>
      <p:sp>
        <p:nvSpPr>
          <p:cNvPr id="3" name="object 3"/>
          <p:cNvSpPr txBox="1"/>
          <p:nvPr/>
        </p:nvSpPr>
        <p:spPr>
          <a:xfrm>
            <a:off x="2794491" y="1796656"/>
            <a:ext cx="1277086" cy="258441"/>
          </a:xfrm>
          <a:prstGeom prst="rect">
            <a:avLst/>
          </a:prstGeom>
        </p:spPr>
        <p:txBody>
          <a:bodyPr vert="horz" wrap="square" lIns="0" tIns="12102" rIns="0" bIns="0" rtlCol="0">
            <a:spAutoFit/>
          </a:bodyPr>
          <a:lstStyle/>
          <a:p>
            <a:pPr marL="11527">
              <a:spcBef>
                <a:spcPts val="95"/>
              </a:spcBef>
            </a:pPr>
            <a:r>
              <a:rPr sz="1600" b="1" u="heavy" spc="-9" dirty="0">
                <a:uFill>
                  <a:solidFill>
                    <a:srgbClr val="000000"/>
                  </a:solidFill>
                </a:uFill>
                <a:latin typeface="Times New Roman"/>
                <a:cs typeface="Times New Roman"/>
              </a:rPr>
              <a:t>C</a:t>
            </a:r>
            <a:r>
              <a:rPr sz="1600" b="1" u="heavy" spc="9" dirty="0">
                <a:uFill>
                  <a:solidFill>
                    <a:srgbClr val="000000"/>
                  </a:solidFill>
                </a:uFill>
                <a:latin typeface="Times New Roman"/>
                <a:cs typeface="Times New Roman"/>
              </a:rPr>
              <a:t>O</a:t>
            </a:r>
            <a:r>
              <a:rPr sz="1600" b="1" u="heavy" spc="-9" dirty="0">
                <a:uFill>
                  <a:solidFill>
                    <a:srgbClr val="000000"/>
                  </a:solidFill>
                </a:uFill>
                <a:latin typeface="Times New Roman"/>
                <a:cs typeface="Times New Roman"/>
              </a:rPr>
              <a:t>N</a:t>
            </a:r>
            <a:r>
              <a:rPr sz="1600" b="1" u="heavy" spc="-5" dirty="0">
                <a:uFill>
                  <a:solidFill>
                    <a:srgbClr val="000000"/>
                  </a:solidFill>
                </a:uFill>
                <a:latin typeface="Times New Roman"/>
                <a:cs typeface="Times New Roman"/>
              </a:rPr>
              <a:t>TE</a:t>
            </a:r>
            <a:r>
              <a:rPr sz="1600" b="1" u="heavy" spc="-9" dirty="0">
                <a:uFill>
                  <a:solidFill>
                    <a:srgbClr val="000000"/>
                  </a:solidFill>
                </a:uFill>
                <a:latin typeface="Times New Roman"/>
                <a:cs typeface="Times New Roman"/>
              </a:rPr>
              <a:t>N</a:t>
            </a:r>
            <a:r>
              <a:rPr sz="1600" b="1" u="heavy" spc="5" dirty="0">
                <a:uFill>
                  <a:solidFill>
                    <a:srgbClr val="000000"/>
                  </a:solidFill>
                </a:uFill>
                <a:latin typeface="Times New Roman"/>
                <a:cs typeface="Times New Roman"/>
              </a:rPr>
              <a:t>T</a:t>
            </a:r>
            <a:endParaRPr sz="1600" dirty="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3843288404"/>
              </p:ext>
            </p:extLst>
          </p:nvPr>
        </p:nvGraphicFramePr>
        <p:xfrm>
          <a:off x="1279106" y="2438400"/>
          <a:ext cx="4249716" cy="3276601"/>
        </p:xfrm>
        <a:graphic>
          <a:graphicData uri="http://schemas.openxmlformats.org/drawingml/2006/table">
            <a:tbl>
              <a:tblPr firstRow="1" bandRow="1">
                <a:tableStyleId>{2D5ABB26-0587-4C30-8999-92F81FD0307C}</a:tableStyleId>
              </a:tblPr>
              <a:tblGrid>
                <a:gridCol w="933343">
                  <a:extLst>
                    <a:ext uri="{9D8B030D-6E8A-4147-A177-3AD203B41FA5}">
                      <a16:colId xmlns:a16="http://schemas.microsoft.com/office/drawing/2014/main" val="20000"/>
                    </a:ext>
                  </a:extLst>
                </a:gridCol>
                <a:gridCol w="2052744">
                  <a:extLst>
                    <a:ext uri="{9D8B030D-6E8A-4147-A177-3AD203B41FA5}">
                      <a16:colId xmlns:a16="http://schemas.microsoft.com/office/drawing/2014/main" val="20001"/>
                    </a:ext>
                  </a:extLst>
                </a:gridCol>
                <a:gridCol w="1263629">
                  <a:extLst>
                    <a:ext uri="{9D8B030D-6E8A-4147-A177-3AD203B41FA5}">
                      <a16:colId xmlns:a16="http://schemas.microsoft.com/office/drawing/2014/main" val="20002"/>
                    </a:ext>
                  </a:extLst>
                </a:gridCol>
              </a:tblGrid>
              <a:tr h="308236">
                <a:tc>
                  <a:txBody>
                    <a:bodyPr/>
                    <a:lstStyle/>
                    <a:p>
                      <a:pPr marL="198120">
                        <a:lnSpc>
                          <a:spcPts val="2295"/>
                        </a:lnSpc>
                      </a:pPr>
                      <a:r>
                        <a:rPr sz="1200" b="1" spc="-5" dirty="0">
                          <a:latin typeface="Times New Roman"/>
                          <a:cs typeface="Times New Roman"/>
                        </a:rPr>
                        <a:t>SL</a:t>
                      </a:r>
                      <a:r>
                        <a:rPr sz="1200" b="1" spc="-50" dirty="0">
                          <a:latin typeface="Times New Roman"/>
                          <a:cs typeface="Times New Roman"/>
                        </a:rPr>
                        <a:t> </a:t>
                      </a:r>
                      <a:r>
                        <a:rPr sz="1200" b="1" spc="-5" dirty="0">
                          <a:latin typeface="Times New Roman"/>
                          <a:cs typeface="Times New Roman"/>
                        </a:rPr>
                        <a:t>NO.</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71525">
                        <a:lnSpc>
                          <a:spcPts val="2295"/>
                        </a:lnSpc>
                      </a:pPr>
                      <a:r>
                        <a:rPr sz="1200" b="1" spc="-5" dirty="0">
                          <a:latin typeface="Times New Roman"/>
                          <a:cs typeface="Times New Roman"/>
                        </a:rPr>
                        <a:t>SUBJECT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61620">
                        <a:lnSpc>
                          <a:spcPts val="2295"/>
                        </a:lnSpc>
                      </a:pPr>
                      <a:r>
                        <a:rPr sz="1200" b="1" spc="-10" dirty="0">
                          <a:latin typeface="Times New Roman"/>
                          <a:cs typeface="Times New Roman"/>
                        </a:rPr>
                        <a:t>PAGE</a:t>
                      </a:r>
                      <a:r>
                        <a:rPr sz="1200" b="1" spc="-50" dirty="0">
                          <a:latin typeface="Times New Roman"/>
                          <a:cs typeface="Times New Roman"/>
                        </a:rPr>
                        <a:t> </a:t>
                      </a:r>
                      <a:r>
                        <a:rPr sz="1200" b="1" spc="-5" dirty="0">
                          <a:latin typeface="Times New Roman"/>
                          <a:cs typeface="Times New Roman"/>
                        </a:rPr>
                        <a:t>NO.</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17504">
                <a:tc>
                  <a:txBody>
                    <a:bodyPr/>
                    <a:lstStyle/>
                    <a:p>
                      <a:pPr marL="69850">
                        <a:lnSpc>
                          <a:spcPts val="2225"/>
                        </a:lnSpc>
                      </a:pPr>
                      <a:r>
                        <a:rPr sz="1200" spc="5" dirty="0">
                          <a:latin typeface="Times New Roman"/>
                          <a:cs typeface="Times New Roman"/>
                        </a:rPr>
                        <a:t>01</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25"/>
                        </a:lnSpc>
                      </a:pPr>
                      <a:r>
                        <a:rPr sz="1200" spc="-5" dirty="0">
                          <a:latin typeface="Times New Roman"/>
                          <a:cs typeface="Times New Roman"/>
                        </a:rPr>
                        <a:t>Introduction</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25"/>
                        </a:lnSpc>
                      </a:pPr>
                      <a:r>
                        <a:rPr sz="1200" spc="5" dirty="0">
                          <a:latin typeface="Times New Roman"/>
                          <a:cs typeface="Times New Roman"/>
                        </a:rPr>
                        <a:t>01</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72799">
                <a:tc>
                  <a:txBody>
                    <a:bodyPr/>
                    <a:lstStyle/>
                    <a:p>
                      <a:pPr marL="69850">
                        <a:lnSpc>
                          <a:spcPts val="2250"/>
                        </a:lnSpc>
                      </a:pPr>
                      <a:r>
                        <a:rPr sz="1200" spc="5" dirty="0">
                          <a:latin typeface="Times New Roman"/>
                          <a:cs typeface="Times New Roman"/>
                        </a:rPr>
                        <a:t>02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spc="-5" dirty="0">
                          <a:latin typeface="Times New Roman"/>
                          <a:cs typeface="Times New Roman"/>
                        </a:rPr>
                        <a:t>Objective</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spc="5" dirty="0">
                          <a:latin typeface="Times New Roman"/>
                          <a:cs typeface="Times New Roman"/>
                        </a:rPr>
                        <a:t>02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82146">
                <a:tc>
                  <a:txBody>
                    <a:bodyPr/>
                    <a:lstStyle/>
                    <a:p>
                      <a:pPr marL="69850">
                        <a:lnSpc>
                          <a:spcPts val="2250"/>
                        </a:lnSpc>
                      </a:pPr>
                      <a:r>
                        <a:rPr sz="1200" spc="5" dirty="0">
                          <a:latin typeface="Times New Roman"/>
                          <a:cs typeface="Times New Roman"/>
                        </a:rPr>
                        <a:t>03</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spc="-10" dirty="0">
                          <a:latin typeface="Times New Roman"/>
                          <a:cs typeface="Times New Roman"/>
                        </a:rPr>
                        <a:t>About</a:t>
                      </a:r>
                      <a:r>
                        <a:rPr sz="1200" spc="-20" dirty="0">
                          <a:latin typeface="Times New Roman"/>
                          <a:cs typeface="Times New Roman"/>
                        </a:rPr>
                        <a:t> </a:t>
                      </a:r>
                      <a:r>
                        <a:rPr sz="1200" spc="-10" dirty="0">
                          <a:latin typeface="Times New Roman"/>
                          <a:cs typeface="Times New Roman"/>
                        </a:rPr>
                        <a:t>C</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dirty="0">
                          <a:latin typeface="Times New Roman"/>
                          <a:cs typeface="Times New Roman"/>
                        </a:rPr>
                        <a:t>03</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76600">
                <a:tc>
                  <a:txBody>
                    <a:bodyPr/>
                    <a:lstStyle/>
                    <a:p>
                      <a:pPr marL="69850">
                        <a:lnSpc>
                          <a:spcPts val="2250"/>
                        </a:lnSpc>
                      </a:pPr>
                      <a:r>
                        <a:rPr sz="1200" spc="5" dirty="0">
                          <a:latin typeface="Times New Roman"/>
                          <a:cs typeface="Times New Roman"/>
                        </a:rPr>
                        <a:t>04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spc="-5" dirty="0">
                          <a:latin typeface="Times New Roman"/>
                          <a:cs typeface="Times New Roman"/>
                        </a:rPr>
                        <a:t>Algorithm</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dirty="0">
                          <a:latin typeface="Times New Roman"/>
                          <a:cs typeface="Times New Roman"/>
                        </a:rPr>
                        <a:t>0</a:t>
                      </a:r>
                      <a:r>
                        <a:rPr lang="en-US" sz="1200" dirty="0">
                          <a:latin typeface="Times New Roman"/>
                          <a:cs typeface="Times New Roman"/>
                        </a:rPr>
                        <a:t>4</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80245">
                <a:tc>
                  <a:txBody>
                    <a:bodyPr/>
                    <a:lstStyle/>
                    <a:p>
                      <a:pPr marL="69850">
                        <a:lnSpc>
                          <a:spcPts val="2250"/>
                        </a:lnSpc>
                      </a:pPr>
                      <a:r>
                        <a:rPr sz="1200" spc="5" dirty="0">
                          <a:latin typeface="Times New Roman"/>
                          <a:cs typeface="Times New Roman"/>
                        </a:rPr>
                        <a:t>05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spc="-5" dirty="0">
                          <a:latin typeface="Times New Roman"/>
                          <a:cs typeface="Times New Roman"/>
                        </a:rPr>
                        <a:t>Source</a:t>
                      </a:r>
                      <a:r>
                        <a:rPr sz="1200" spc="-35" dirty="0">
                          <a:latin typeface="Times New Roman"/>
                          <a:cs typeface="Times New Roman"/>
                        </a:rPr>
                        <a:t> </a:t>
                      </a:r>
                      <a:r>
                        <a:rPr sz="1200" spc="-5" dirty="0">
                          <a:latin typeface="Times New Roman"/>
                          <a:cs typeface="Times New Roman"/>
                        </a:rPr>
                        <a:t>Code</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spc="-5" dirty="0">
                          <a:latin typeface="Times New Roman"/>
                          <a:cs typeface="Times New Roman"/>
                        </a:rPr>
                        <a:t>0</a:t>
                      </a:r>
                      <a:r>
                        <a:rPr lang="en-US" sz="1200" spc="-5" dirty="0">
                          <a:latin typeface="Times New Roman"/>
                          <a:cs typeface="Times New Roman"/>
                        </a:rPr>
                        <a:t>5</a:t>
                      </a:r>
                      <a:r>
                        <a:rPr sz="1200" spc="-5" dirty="0">
                          <a:latin typeface="Times New Roman"/>
                          <a:cs typeface="Times New Roman"/>
                        </a:rPr>
                        <a:t>-0</a:t>
                      </a:r>
                      <a:r>
                        <a:rPr lang="en-US" sz="1200" spc="-5" dirty="0">
                          <a:latin typeface="Times New Roman"/>
                          <a:cs typeface="Times New Roman"/>
                        </a:rPr>
                        <a:t>7</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74779">
                <a:tc>
                  <a:txBody>
                    <a:bodyPr/>
                    <a:lstStyle/>
                    <a:p>
                      <a:pPr marL="69850">
                        <a:lnSpc>
                          <a:spcPts val="2250"/>
                        </a:lnSpc>
                      </a:pPr>
                      <a:r>
                        <a:rPr sz="1200" spc="5" dirty="0">
                          <a:latin typeface="Times New Roman"/>
                          <a:cs typeface="Times New Roman"/>
                        </a:rPr>
                        <a:t>06</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spc="-10" dirty="0">
                          <a:latin typeface="Times New Roman"/>
                          <a:cs typeface="Times New Roman"/>
                        </a:rPr>
                        <a:t>Output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2250"/>
                        </a:lnSpc>
                      </a:pPr>
                      <a:r>
                        <a:rPr sz="1200" dirty="0">
                          <a:latin typeface="Times New Roman"/>
                          <a:cs typeface="Times New Roman"/>
                        </a:rPr>
                        <a:t>08-1</a:t>
                      </a:r>
                      <a:r>
                        <a:rPr lang="en-US" sz="1200" dirty="0">
                          <a:latin typeface="Times New Roman"/>
                          <a:cs typeface="Times New Roman"/>
                        </a:rPr>
                        <a:t>4</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382146">
                <a:tc>
                  <a:txBody>
                    <a:bodyPr/>
                    <a:lstStyle/>
                    <a:p>
                      <a:pPr marL="69850">
                        <a:lnSpc>
                          <a:spcPts val="2250"/>
                        </a:lnSpc>
                      </a:pPr>
                      <a:r>
                        <a:rPr sz="1200" spc="5" dirty="0">
                          <a:latin typeface="Times New Roman"/>
                          <a:cs typeface="Times New Roman"/>
                        </a:rPr>
                        <a:t>07</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69850">
                        <a:lnSpc>
                          <a:spcPts val="2250"/>
                        </a:lnSpc>
                      </a:pPr>
                      <a:r>
                        <a:rPr sz="1200" spc="-5" dirty="0">
                          <a:latin typeface="Times New Roman"/>
                          <a:cs typeface="Times New Roman"/>
                        </a:rPr>
                        <a:t>Conclusion</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69850">
                        <a:lnSpc>
                          <a:spcPts val="2250"/>
                        </a:lnSpc>
                      </a:pPr>
                      <a:r>
                        <a:rPr sz="1200" dirty="0">
                          <a:latin typeface="Times New Roman"/>
                          <a:cs typeface="Times New Roman"/>
                        </a:rPr>
                        <a:t>1</a:t>
                      </a:r>
                      <a:r>
                        <a:rPr lang="en-US" sz="1200" dirty="0">
                          <a:latin typeface="Times New Roman"/>
                          <a:cs typeface="Times New Roman"/>
                        </a:rPr>
                        <a:t>5</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2146">
                <a:tc>
                  <a:txBody>
                    <a:bodyPr/>
                    <a:lstStyle/>
                    <a:p>
                      <a:pPr marL="69850">
                        <a:lnSpc>
                          <a:spcPts val="2250"/>
                        </a:lnSpc>
                      </a:pPr>
                      <a:r>
                        <a:rPr lang="en-US" sz="1200" dirty="0">
                          <a:latin typeface="Times New Roman"/>
                          <a:cs typeface="Times New Roman"/>
                        </a:rPr>
                        <a:t>08</a:t>
                      </a:r>
                      <a:endParaRPr sz="1200" dirty="0">
                        <a:latin typeface="Times New Roman"/>
                        <a:cs typeface="Times New Roman"/>
                      </a:endParaRPr>
                    </a:p>
                  </a:txBody>
                  <a:tcPr marL="0" marR="0" marT="0" marB="0">
                    <a:lnL w="6350">
                      <a:solidFill>
                        <a:srgbClr val="000000"/>
                      </a:solidFill>
                      <a:prstDash val="solid"/>
                    </a:lnL>
                    <a:lnR w="6350" cap="flat" cmpd="sng" algn="ctr">
                      <a:solidFill>
                        <a:srgbClr val="000000"/>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69850">
                        <a:lnSpc>
                          <a:spcPts val="2250"/>
                        </a:lnSpc>
                      </a:pPr>
                      <a:r>
                        <a:rPr lang="en-US" sz="1200" dirty="0">
                          <a:latin typeface="Times New Roman"/>
                          <a:cs typeface="Times New Roman"/>
                        </a:rPr>
                        <a:t>References</a:t>
                      </a:r>
                      <a:endParaRPr sz="12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69850">
                        <a:lnSpc>
                          <a:spcPts val="2250"/>
                        </a:lnSpc>
                      </a:pPr>
                      <a:r>
                        <a:rPr lang="en-US" sz="1200" dirty="0">
                          <a:latin typeface="Times New Roman"/>
                          <a:cs typeface="Times New Roman"/>
                        </a:rPr>
                        <a:t>16</a:t>
                      </a:r>
                      <a:endParaRPr sz="12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90836353"/>
                  </a:ext>
                </a:extLst>
              </a:tr>
            </a:tbl>
          </a:graphicData>
        </a:graphic>
      </p:graphicFrame>
      <p:sp>
        <p:nvSpPr>
          <p:cNvPr id="5" name="object 5"/>
          <p:cNvSpPr/>
          <p:nvPr/>
        </p:nvSpPr>
        <p:spPr>
          <a:xfrm>
            <a:off x="276625" y="377157"/>
            <a:ext cx="6312818" cy="9153989"/>
          </a:xfrm>
          <a:custGeom>
            <a:avLst/>
            <a:gdLst/>
            <a:ahLst/>
            <a:cxnLst/>
            <a:rect l="l" t="t" r="r" b="b"/>
            <a:pathLst>
              <a:path w="6955790" h="10086340">
                <a:moveTo>
                  <a:pt x="6909816" y="10030981"/>
                </a:moveTo>
                <a:lnTo>
                  <a:pt x="6900723" y="10030981"/>
                </a:lnTo>
                <a:lnTo>
                  <a:pt x="55168" y="10030981"/>
                </a:lnTo>
                <a:lnTo>
                  <a:pt x="45720" y="10030981"/>
                </a:lnTo>
                <a:lnTo>
                  <a:pt x="45720" y="10040112"/>
                </a:lnTo>
                <a:lnTo>
                  <a:pt x="55168" y="10040112"/>
                </a:lnTo>
                <a:lnTo>
                  <a:pt x="6900672" y="10040112"/>
                </a:lnTo>
                <a:lnTo>
                  <a:pt x="6909816" y="10040112"/>
                </a:lnTo>
                <a:lnTo>
                  <a:pt x="6909816" y="10030981"/>
                </a:lnTo>
                <a:close/>
              </a:path>
              <a:path w="6955790" h="10086340">
                <a:moveTo>
                  <a:pt x="6909816" y="45720"/>
                </a:moveTo>
                <a:lnTo>
                  <a:pt x="6900723" y="45720"/>
                </a:lnTo>
                <a:lnTo>
                  <a:pt x="55168" y="45720"/>
                </a:lnTo>
                <a:lnTo>
                  <a:pt x="45720" y="45720"/>
                </a:lnTo>
                <a:lnTo>
                  <a:pt x="45720" y="54864"/>
                </a:lnTo>
                <a:lnTo>
                  <a:pt x="45720" y="10030968"/>
                </a:lnTo>
                <a:lnTo>
                  <a:pt x="55168" y="10030968"/>
                </a:lnTo>
                <a:lnTo>
                  <a:pt x="55168" y="54864"/>
                </a:lnTo>
                <a:lnTo>
                  <a:pt x="6900672" y="54864"/>
                </a:lnTo>
                <a:lnTo>
                  <a:pt x="6900672" y="10030968"/>
                </a:lnTo>
                <a:lnTo>
                  <a:pt x="6909816" y="10030968"/>
                </a:lnTo>
                <a:lnTo>
                  <a:pt x="6909816" y="54864"/>
                </a:lnTo>
                <a:lnTo>
                  <a:pt x="6909816" y="45720"/>
                </a:lnTo>
                <a:close/>
              </a:path>
              <a:path w="6955790" h="10086340">
                <a:moveTo>
                  <a:pt x="6955536" y="0"/>
                </a:moveTo>
                <a:lnTo>
                  <a:pt x="6918960" y="0"/>
                </a:lnTo>
                <a:lnTo>
                  <a:pt x="6918960" y="36576"/>
                </a:lnTo>
                <a:lnTo>
                  <a:pt x="6918960" y="54864"/>
                </a:lnTo>
                <a:lnTo>
                  <a:pt x="6918960" y="10030968"/>
                </a:lnTo>
                <a:lnTo>
                  <a:pt x="6918960" y="10049256"/>
                </a:lnTo>
                <a:lnTo>
                  <a:pt x="6900723" y="10049256"/>
                </a:lnTo>
                <a:lnTo>
                  <a:pt x="55168" y="10049256"/>
                </a:lnTo>
                <a:lnTo>
                  <a:pt x="36576" y="10049256"/>
                </a:lnTo>
                <a:lnTo>
                  <a:pt x="36576" y="10030968"/>
                </a:lnTo>
                <a:lnTo>
                  <a:pt x="36576" y="54864"/>
                </a:lnTo>
                <a:lnTo>
                  <a:pt x="36576" y="36576"/>
                </a:lnTo>
                <a:lnTo>
                  <a:pt x="55168" y="36576"/>
                </a:lnTo>
                <a:lnTo>
                  <a:pt x="6900672" y="36576"/>
                </a:lnTo>
                <a:lnTo>
                  <a:pt x="6918960" y="36576"/>
                </a:lnTo>
                <a:lnTo>
                  <a:pt x="6918960" y="0"/>
                </a:lnTo>
                <a:lnTo>
                  <a:pt x="0" y="0"/>
                </a:lnTo>
                <a:lnTo>
                  <a:pt x="0" y="36576"/>
                </a:lnTo>
                <a:lnTo>
                  <a:pt x="0" y="54864"/>
                </a:lnTo>
                <a:lnTo>
                  <a:pt x="0" y="10030968"/>
                </a:lnTo>
                <a:lnTo>
                  <a:pt x="0" y="10049256"/>
                </a:lnTo>
                <a:lnTo>
                  <a:pt x="0" y="10085832"/>
                </a:lnTo>
                <a:lnTo>
                  <a:pt x="36576" y="10085832"/>
                </a:lnTo>
                <a:lnTo>
                  <a:pt x="6955536" y="10085832"/>
                </a:lnTo>
                <a:lnTo>
                  <a:pt x="6955536" y="10049256"/>
                </a:lnTo>
                <a:lnTo>
                  <a:pt x="6955536" y="10030968"/>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6625" y="377157"/>
            <a:ext cx="6312818" cy="9153989"/>
            <a:chOff x="304800" y="304799"/>
            <a:chExt cx="6955790" cy="10086340"/>
          </a:xfrm>
        </p:grpSpPr>
        <p:sp>
          <p:nvSpPr>
            <p:cNvPr id="3" name="object 3"/>
            <p:cNvSpPr/>
            <p:nvPr/>
          </p:nvSpPr>
          <p:spPr>
            <a:xfrm>
              <a:off x="304800" y="304799"/>
              <a:ext cx="6955790" cy="10084435"/>
            </a:xfrm>
            <a:custGeom>
              <a:avLst/>
              <a:gdLst/>
              <a:ahLst/>
              <a:cxnLst/>
              <a:rect l="l" t="t" r="r" b="b"/>
              <a:pathLst>
                <a:path w="6955790" h="10084435">
                  <a:moveTo>
                    <a:pt x="6904990" y="47244"/>
                  </a:moveTo>
                  <a:lnTo>
                    <a:pt x="6900723" y="47244"/>
                  </a:lnTo>
                  <a:lnTo>
                    <a:pt x="6900723" y="45720"/>
                  </a:lnTo>
                  <a:lnTo>
                    <a:pt x="6896100" y="45720"/>
                  </a:lnTo>
                  <a:lnTo>
                    <a:pt x="6896100" y="56134"/>
                  </a:lnTo>
                  <a:lnTo>
                    <a:pt x="6896100" y="10028174"/>
                  </a:lnTo>
                  <a:lnTo>
                    <a:pt x="56515" y="10028174"/>
                  </a:lnTo>
                  <a:lnTo>
                    <a:pt x="56515" y="56134"/>
                  </a:lnTo>
                  <a:lnTo>
                    <a:pt x="6896100" y="56134"/>
                  </a:lnTo>
                  <a:lnTo>
                    <a:pt x="6896100" y="45720"/>
                  </a:lnTo>
                  <a:lnTo>
                    <a:pt x="55168" y="45720"/>
                  </a:lnTo>
                  <a:lnTo>
                    <a:pt x="45720" y="45720"/>
                  </a:lnTo>
                  <a:lnTo>
                    <a:pt x="45720" y="54864"/>
                  </a:lnTo>
                  <a:lnTo>
                    <a:pt x="46990" y="54864"/>
                  </a:lnTo>
                  <a:lnTo>
                    <a:pt x="46990" y="10036810"/>
                  </a:lnTo>
                  <a:lnTo>
                    <a:pt x="56515" y="10036810"/>
                  </a:lnTo>
                  <a:lnTo>
                    <a:pt x="56515" y="10037064"/>
                  </a:lnTo>
                  <a:lnTo>
                    <a:pt x="6904990" y="10037064"/>
                  </a:lnTo>
                  <a:lnTo>
                    <a:pt x="6904990" y="10028174"/>
                  </a:lnTo>
                  <a:lnTo>
                    <a:pt x="6904990" y="56134"/>
                  </a:lnTo>
                  <a:lnTo>
                    <a:pt x="6904990" y="47244"/>
                  </a:lnTo>
                  <a:close/>
                </a:path>
                <a:path w="6955790" h="10084435">
                  <a:moveTo>
                    <a:pt x="6955536" y="0"/>
                  </a:moveTo>
                  <a:lnTo>
                    <a:pt x="6918960" y="0"/>
                  </a:lnTo>
                  <a:lnTo>
                    <a:pt x="6914515" y="0"/>
                  </a:lnTo>
                  <a:lnTo>
                    <a:pt x="6914515" y="38354"/>
                  </a:lnTo>
                  <a:lnTo>
                    <a:pt x="6914515" y="10045954"/>
                  </a:lnTo>
                  <a:lnTo>
                    <a:pt x="38100" y="10045954"/>
                  </a:lnTo>
                  <a:lnTo>
                    <a:pt x="38100" y="38354"/>
                  </a:lnTo>
                  <a:lnTo>
                    <a:pt x="6914515" y="38354"/>
                  </a:lnTo>
                  <a:lnTo>
                    <a:pt x="6914515" y="0"/>
                  </a:lnTo>
                  <a:lnTo>
                    <a:pt x="0" y="0"/>
                  </a:lnTo>
                  <a:lnTo>
                    <a:pt x="0" y="254"/>
                  </a:lnTo>
                  <a:lnTo>
                    <a:pt x="0" y="10084054"/>
                  </a:lnTo>
                  <a:lnTo>
                    <a:pt x="6952615" y="10084054"/>
                  </a:lnTo>
                  <a:lnTo>
                    <a:pt x="6952615" y="10046335"/>
                  </a:lnTo>
                  <a:lnTo>
                    <a:pt x="6952615" y="10045954"/>
                  </a:lnTo>
                  <a:lnTo>
                    <a:pt x="6952615" y="54864"/>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4" name="object 4"/>
            <p:cNvSpPr/>
            <p:nvPr/>
          </p:nvSpPr>
          <p:spPr>
            <a:xfrm>
              <a:off x="7205472" y="341375"/>
              <a:ext cx="18415" cy="18415"/>
            </a:xfrm>
            <a:custGeom>
              <a:avLst/>
              <a:gdLst/>
              <a:ahLst/>
              <a:cxnLst/>
              <a:rect l="l" t="t" r="r" b="b"/>
              <a:pathLst>
                <a:path w="18415" h="18414">
                  <a:moveTo>
                    <a:pt x="18288" y="0"/>
                  </a:moveTo>
                  <a:lnTo>
                    <a:pt x="9144" y="0"/>
                  </a:lnTo>
                  <a:lnTo>
                    <a:pt x="0" y="0"/>
                  </a:lnTo>
                  <a:lnTo>
                    <a:pt x="0" y="9144"/>
                  </a:lnTo>
                  <a:lnTo>
                    <a:pt x="9144" y="9144"/>
                  </a:lnTo>
                  <a:lnTo>
                    <a:pt x="9144" y="18288"/>
                  </a:lnTo>
                  <a:lnTo>
                    <a:pt x="18275" y="18288"/>
                  </a:lnTo>
                  <a:lnTo>
                    <a:pt x="18275" y="9144"/>
                  </a:lnTo>
                  <a:lnTo>
                    <a:pt x="18288" y="0"/>
                  </a:lnTo>
                  <a:close/>
                </a:path>
              </a:pathLst>
            </a:custGeom>
            <a:solidFill>
              <a:srgbClr val="FFFFFF"/>
            </a:solidFill>
          </p:spPr>
          <p:txBody>
            <a:bodyPr wrap="square" lIns="0" tIns="0" rIns="0" bIns="0" rtlCol="0"/>
            <a:lstStyle/>
            <a:p>
              <a:endParaRPr sz="1500"/>
            </a:p>
          </p:txBody>
        </p:sp>
        <p:sp>
          <p:nvSpPr>
            <p:cNvPr id="5" name="object 5"/>
            <p:cNvSpPr/>
            <p:nvPr/>
          </p:nvSpPr>
          <p:spPr>
            <a:xfrm>
              <a:off x="304800" y="350519"/>
              <a:ext cx="6955790" cy="9985375"/>
            </a:xfrm>
            <a:custGeom>
              <a:avLst/>
              <a:gdLst/>
              <a:ahLst/>
              <a:cxnLst/>
              <a:rect l="l" t="t" r="r" b="b"/>
              <a:pathLst>
                <a:path w="6955790" h="9985375">
                  <a:moveTo>
                    <a:pt x="36576" y="9144"/>
                  </a:moveTo>
                  <a:lnTo>
                    <a:pt x="0" y="9144"/>
                  </a:lnTo>
                  <a:lnTo>
                    <a:pt x="0" y="9985248"/>
                  </a:lnTo>
                  <a:lnTo>
                    <a:pt x="36576" y="9985248"/>
                  </a:lnTo>
                  <a:lnTo>
                    <a:pt x="36576" y="9144"/>
                  </a:lnTo>
                  <a:close/>
                </a:path>
                <a:path w="6955790" h="9985375">
                  <a:moveTo>
                    <a:pt x="55168" y="9144"/>
                  </a:moveTo>
                  <a:lnTo>
                    <a:pt x="45720" y="9144"/>
                  </a:lnTo>
                  <a:lnTo>
                    <a:pt x="45720" y="9985248"/>
                  </a:lnTo>
                  <a:lnTo>
                    <a:pt x="55168" y="9985248"/>
                  </a:lnTo>
                  <a:lnTo>
                    <a:pt x="55168" y="9144"/>
                  </a:lnTo>
                  <a:close/>
                </a:path>
                <a:path w="6955790" h="9985375">
                  <a:moveTo>
                    <a:pt x="6909816" y="0"/>
                  </a:moveTo>
                  <a:lnTo>
                    <a:pt x="6900672" y="0"/>
                  </a:lnTo>
                  <a:lnTo>
                    <a:pt x="6900672" y="9144"/>
                  </a:lnTo>
                  <a:lnTo>
                    <a:pt x="6909816" y="9144"/>
                  </a:lnTo>
                  <a:lnTo>
                    <a:pt x="6909816" y="0"/>
                  </a:lnTo>
                  <a:close/>
                </a:path>
                <a:path w="6955790" h="9985375">
                  <a:moveTo>
                    <a:pt x="6955536" y="9144"/>
                  </a:moveTo>
                  <a:lnTo>
                    <a:pt x="6918960" y="9144"/>
                  </a:lnTo>
                  <a:lnTo>
                    <a:pt x="6918960" y="9985248"/>
                  </a:lnTo>
                  <a:lnTo>
                    <a:pt x="6955536" y="9985248"/>
                  </a:lnTo>
                  <a:lnTo>
                    <a:pt x="6955536" y="9144"/>
                  </a:lnTo>
                  <a:close/>
                </a:path>
              </a:pathLst>
            </a:custGeom>
            <a:solidFill>
              <a:srgbClr val="000000"/>
            </a:solidFill>
          </p:spPr>
          <p:txBody>
            <a:bodyPr wrap="square" lIns="0" tIns="0" rIns="0" bIns="0" rtlCol="0"/>
            <a:lstStyle/>
            <a:p>
              <a:endParaRPr sz="1500"/>
            </a:p>
          </p:txBody>
        </p:sp>
        <p:sp>
          <p:nvSpPr>
            <p:cNvPr id="6" name="object 6"/>
            <p:cNvSpPr/>
            <p:nvPr/>
          </p:nvSpPr>
          <p:spPr>
            <a:xfrm>
              <a:off x="7214616" y="359663"/>
              <a:ext cx="9525" cy="9976485"/>
            </a:xfrm>
            <a:custGeom>
              <a:avLst/>
              <a:gdLst/>
              <a:ahLst/>
              <a:cxnLst/>
              <a:rect l="l" t="t" r="r" b="b"/>
              <a:pathLst>
                <a:path w="9525" h="9976485">
                  <a:moveTo>
                    <a:pt x="9143" y="0"/>
                  </a:moveTo>
                  <a:lnTo>
                    <a:pt x="0" y="0"/>
                  </a:lnTo>
                  <a:lnTo>
                    <a:pt x="0" y="9976104"/>
                  </a:lnTo>
                  <a:lnTo>
                    <a:pt x="9143" y="9976104"/>
                  </a:lnTo>
                  <a:lnTo>
                    <a:pt x="9143" y="0"/>
                  </a:lnTo>
                  <a:close/>
                </a:path>
              </a:pathLst>
            </a:custGeom>
            <a:solidFill>
              <a:srgbClr val="FFFFFF"/>
            </a:solidFill>
          </p:spPr>
          <p:txBody>
            <a:bodyPr wrap="square" lIns="0" tIns="0" rIns="0" bIns="0" rtlCol="0"/>
            <a:lstStyle/>
            <a:p>
              <a:endParaRPr sz="1500"/>
            </a:p>
          </p:txBody>
        </p:sp>
        <p:sp>
          <p:nvSpPr>
            <p:cNvPr id="7" name="object 7"/>
            <p:cNvSpPr/>
            <p:nvPr/>
          </p:nvSpPr>
          <p:spPr>
            <a:xfrm>
              <a:off x="304800" y="359663"/>
              <a:ext cx="6910070" cy="10031095"/>
            </a:xfrm>
            <a:custGeom>
              <a:avLst/>
              <a:gdLst/>
              <a:ahLst/>
              <a:cxnLst/>
              <a:rect l="l" t="t" r="r" b="b"/>
              <a:pathLst>
                <a:path w="6910070" h="10031095">
                  <a:moveTo>
                    <a:pt x="55168" y="9994392"/>
                  </a:moveTo>
                  <a:lnTo>
                    <a:pt x="36576" y="9994392"/>
                  </a:lnTo>
                  <a:lnTo>
                    <a:pt x="36576" y="9976104"/>
                  </a:lnTo>
                  <a:lnTo>
                    <a:pt x="0" y="9976104"/>
                  </a:lnTo>
                  <a:lnTo>
                    <a:pt x="0" y="9994392"/>
                  </a:lnTo>
                  <a:lnTo>
                    <a:pt x="0" y="10030968"/>
                  </a:lnTo>
                  <a:lnTo>
                    <a:pt x="36576" y="10030968"/>
                  </a:lnTo>
                  <a:lnTo>
                    <a:pt x="55168" y="10030968"/>
                  </a:lnTo>
                  <a:lnTo>
                    <a:pt x="55168" y="9994392"/>
                  </a:lnTo>
                  <a:close/>
                </a:path>
                <a:path w="6910070" h="10031095">
                  <a:moveTo>
                    <a:pt x="6909816" y="0"/>
                  </a:moveTo>
                  <a:lnTo>
                    <a:pt x="6900672" y="0"/>
                  </a:lnTo>
                  <a:lnTo>
                    <a:pt x="6900672" y="9976104"/>
                  </a:lnTo>
                  <a:lnTo>
                    <a:pt x="6909816" y="9976104"/>
                  </a:lnTo>
                  <a:lnTo>
                    <a:pt x="6909816" y="0"/>
                  </a:lnTo>
                  <a:close/>
                </a:path>
              </a:pathLst>
            </a:custGeom>
            <a:solidFill>
              <a:srgbClr val="000000"/>
            </a:solidFill>
          </p:spPr>
          <p:txBody>
            <a:bodyPr wrap="square" lIns="0" tIns="0" rIns="0" bIns="0" rtlCol="0"/>
            <a:lstStyle/>
            <a:p>
              <a:endParaRPr sz="1500"/>
            </a:p>
          </p:txBody>
        </p:sp>
        <p:sp>
          <p:nvSpPr>
            <p:cNvPr id="8" name="object 8"/>
            <p:cNvSpPr/>
            <p:nvPr/>
          </p:nvSpPr>
          <p:spPr>
            <a:xfrm>
              <a:off x="341376" y="10335768"/>
              <a:ext cx="19050" cy="18415"/>
            </a:xfrm>
            <a:custGeom>
              <a:avLst/>
              <a:gdLst/>
              <a:ahLst/>
              <a:cxnLst/>
              <a:rect l="l" t="t" r="r" b="b"/>
              <a:pathLst>
                <a:path w="19050" h="18415">
                  <a:moveTo>
                    <a:pt x="18580" y="9144"/>
                  </a:moveTo>
                  <a:lnTo>
                    <a:pt x="9131" y="9144"/>
                  </a:lnTo>
                  <a:lnTo>
                    <a:pt x="9131" y="0"/>
                  </a:lnTo>
                  <a:lnTo>
                    <a:pt x="0" y="0"/>
                  </a:lnTo>
                  <a:lnTo>
                    <a:pt x="0" y="9144"/>
                  </a:lnTo>
                  <a:lnTo>
                    <a:pt x="0" y="18288"/>
                  </a:lnTo>
                  <a:lnTo>
                    <a:pt x="9131" y="18288"/>
                  </a:lnTo>
                  <a:lnTo>
                    <a:pt x="18580" y="18288"/>
                  </a:lnTo>
                  <a:lnTo>
                    <a:pt x="18580" y="9144"/>
                  </a:lnTo>
                  <a:close/>
                </a:path>
              </a:pathLst>
            </a:custGeom>
            <a:solidFill>
              <a:srgbClr val="FFFFFF"/>
            </a:solidFill>
          </p:spPr>
          <p:txBody>
            <a:bodyPr wrap="square" lIns="0" tIns="0" rIns="0" bIns="0" rtlCol="0"/>
            <a:lstStyle/>
            <a:p>
              <a:endParaRPr sz="1500"/>
            </a:p>
          </p:txBody>
        </p:sp>
        <p:sp>
          <p:nvSpPr>
            <p:cNvPr id="9" name="object 9"/>
            <p:cNvSpPr/>
            <p:nvPr/>
          </p:nvSpPr>
          <p:spPr>
            <a:xfrm>
              <a:off x="350520" y="10335780"/>
              <a:ext cx="6855459" cy="55244"/>
            </a:xfrm>
            <a:custGeom>
              <a:avLst/>
              <a:gdLst/>
              <a:ahLst/>
              <a:cxnLst/>
              <a:rect l="l" t="t" r="r" b="b"/>
              <a:pathLst>
                <a:path w="6855459" h="55245">
                  <a:moveTo>
                    <a:pt x="9448" y="0"/>
                  </a:moveTo>
                  <a:lnTo>
                    <a:pt x="0" y="0"/>
                  </a:lnTo>
                  <a:lnTo>
                    <a:pt x="0" y="9131"/>
                  </a:lnTo>
                  <a:lnTo>
                    <a:pt x="9448" y="9131"/>
                  </a:lnTo>
                  <a:lnTo>
                    <a:pt x="9448" y="0"/>
                  </a:lnTo>
                  <a:close/>
                </a:path>
                <a:path w="6855459" h="55245">
                  <a:moveTo>
                    <a:pt x="6855003" y="18275"/>
                  </a:moveTo>
                  <a:lnTo>
                    <a:pt x="9448" y="18275"/>
                  </a:lnTo>
                  <a:lnTo>
                    <a:pt x="9448" y="54851"/>
                  </a:lnTo>
                  <a:lnTo>
                    <a:pt x="6855003" y="54851"/>
                  </a:lnTo>
                  <a:lnTo>
                    <a:pt x="6855003" y="18275"/>
                  </a:lnTo>
                  <a:close/>
                </a:path>
              </a:pathLst>
            </a:custGeom>
            <a:solidFill>
              <a:srgbClr val="000000"/>
            </a:solidFill>
          </p:spPr>
          <p:txBody>
            <a:bodyPr wrap="square" lIns="0" tIns="0" rIns="0" bIns="0" rtlCol="0"/>
            <a:lstStyle/>
            <a:p>
              <a:endParaRPr sz="1500"/>
            </a:p>
          </p:txBody>
        </p:sp>
        <p:sp>
          <p:nvSpPr>
            <p:cNvPr id="10" name="object 10"/>
            <p:cNvSpPr/>
            <p:nvPr/>
          </p:nvSpPr>
          <p:spPr>
            <a:xfrm>
              <a:off x="359968" y="10344911"/>
              <a:ext cx="6845934" cy="9525"/>
            </a:xfrm>
            <a:custGeom>
              <a:avLst/>
              <a:gdLst/>
              <a:ahLst/>
              <a:cxnLst/>
              <a:rect l="l" t="t" r="r" b="b"/>
              <a:pathLst>
                <a:path w="6845934" h="9525">
                  <a:moveTo>
                    <a:pt x="6845554" y="0"/>
                  </a:moveTo>
                  <a:lnTo>
                    <a:pt x="0" y="0"/>
                  </a:lnTo>
                  <a:lnTo>
                    <a:pt x="0" y="9144"/>
                  </a:lnTo>
                  <a:lnTo>
                    <a:pt x="6845554" y="9144"/>
                  </a:lnTo>
                  <a:lnTo>
                    <a:pt x="6845554" y="0"/>
                  </a:lnTo>
                  <a:close/>
                </a:path>
              </a:pathLst>
            </a:custGeom>
            <a:solidFill>
              <a:srgbClr val="FFFFFF"/>
            </a:solidFill>
          </p:spPr>
          <p:txBody>
            <a:bodyPr wrap="square" lIns="0" tIns="0" rIns="0" bIns="0" rtlCol="0"/>
            <a:lstStyle/>
            <a:p>
              <a:endParaRPr sz="1500"/>
            </a:p>
          </p:txBody>
        </p:sp>
        <p:sp>
          <p:nvSpPr>
            <p:cNvPr id="11" name="object 11"/>
            <p:cNvSpPr/>
            <p:nvPr/>
          </p:nvSpPr>
          <p:spPr>
            <a:xfrm>
              <a:off x="359968" y="10335768"/>
              <a:ext cx="6900545" cy="55244"/>
            </a:xfrm>
            <a:custGeom>
              <a:avLst/>
              <a:gdLst/>
              <a:ahLst/>
              <a:cxnLst/>
              <a:rect l="l" t="t" r="r" b="b"/>
              <a:pathLst>
                <a:path w="6900545" h="55245">
                  <a:moveTo>
                    <a:pt x="6845554" y="12"/>
                  </a:moveTo>
                  <a:lnTo>
                    <a:pt x="0" y="12"/>
                  </a:lnTo>
                  <a:lnTo>
                    <a:pt x="0" y="9144"/>
                  </a:lnTo>
                  <a:lnTo>
                    <a:pt x="6845554" y="9144"/>
                  </a:lnTo>
                  <a:lnTo>
                    <a:pt x="6845554" y="12"/>
                  </a:lnTo>
                  <a:close/>
                </a:path>
                <a:path w="6900545" h="55245">
                  <a:moveTo>
                    <a:pt x="6900367" y="0"/>
                  </a:moveTo>
                  <a:lnTo>
                    <a:pt x="6863791" y="0"/>
                  </a:lnTo>
                  <a:lnTo>
                    <a:pt x="6863791" y="18288"/>
                  </a:lnTo>
                  <a:lnTo>
                    <a:pt x="6845503" y="18288"/>
                  </a:lnTo>
                  <a:lnTo>
                    <a:pt x="6845503" y="54864"/>
                  </a:lnTo>
                  <a:lnTo>
                    <a:pt x="6863791" y="54864"/>
                  </a:lnTo>
                  <a:lnTo>
                    <a:pt x="6900367" y="54864"/>
                  </a:lnTo>
                  <a:lnTo>
                    <a:pt x="6900367" y="18288"/>
                  </a:lnTo>
                  <a:lnTo>
                    <a:pt x="6900367" y="0"/>
                  </a:lnTo>
                  <a:close/>
                </a:path>
              </a:pathLst>
            </a:custGeom>
            <a:solidFill>
              <a:srgbClr val="000000"/>
            </a:solidFill>
          </p:spPr>
          <p:txBody>
            <a:bodyPr wrap="square" lIns="0" tIns="0" rIns="0" bIns="0" rtlCol="0"/>
            <a:lstStyle/>
            <a:p>
              <a:endParaRPr sz="1500"/>
            </a:p>
          </p:txBody>
        </p:sp>
        <p:sp>
          <p:nvSpPr>
            <p:cNvPr id="12" name="object 12"/>
            <p:cNvSpPr/>
            <p:nvPr/>
          </p:nvSpPr>
          <p:spPr>
            <a:xfrm>
              <a:off x="7205472" y="10335768"/>
              <a:ext cx="18415" cy="18415"/>
            </a:xfrm>
            <a:custGeom>
              <a:avLst/>
              <a:gdLst/>
              <a:ahLst/>
              <a:cxnLst/>
              <a:rect l="l" t="t" r="r" b="b"/>
              <a:pathLst>
                <a:path w="18415" h="18415">
                  <a:moveTo>
                    <a:pt x="18288" y="9144"/>
                  </a:moveTo>
                  <a:lnTo>
                    <a:pt x="18275" y="0"/>
                  </a:lnTo>
                  <a:lnTo>
                    <a:pt x="9144" y="0"/>
                  </a:lnTo>
                  <a:lnTo>
                    <a:pt x="9144" y="9144"/>
                  </a:lnTo>
                  <a:lnTo>
                    <a:pt x="0" y="9144"/>
                  </a:lnTo>
                  <a:lnTo>
                    <a:pt x="0" y="18288"/>
                  </a:lnTo>
                  <a:lnTo>
                    <a:pt x="9144" y="18288"/>
                  </a:lnTo>
                  <a:lnTo>
                    <a:pt x="18275" y="18288"/>
                  </a:lnTo>
                  <a:lnTo>
                    <a:pt x="18288" y="9144"/>
                  </a:lnTo>
                  <a:close/>
                </a:path>
              </a:pathLst>
            </a:custGeom>
            <a:solidFill>
              <a:srgbClr val="FFFFFF"/>
            </a:solidFill>
          </p:spPr>
          <p:txBody>
            <a:bodyPr wrap="square" lIns="0" tIns="0" rIns="0" bIns="0" rtlCol="0"/>
            <a:lstStyle/>
            <a:p>
              <a:endParaRPr sz="1500"/>
            </a:p>
          </p:txBody>
        </p:sp>
        <p:sp>
          <p:nvSpPr>
            <p:cNvPr id="13" name="object 13"/>
            <p:cNvSpPr/>
            <p:nvPr/>
          </p:nvSpPr>
          <p:spPr>
            <a:xfrm>
              <a:off x="7205472" y="10335780"/>
              <a:ext cx="9525" cy="9525"/>
            </a:xfrm>
            <a:custGeom>
              <a:avLst/>
              <a:gdLst/>
              <a:ahLst/>
              <a:cxnLst/>
              <a:rect l="l" t="t" r="r" b="b"/>
              <a:pathLst>
                <a:path w="9525" h="9525">
                  <a:moveTo>
                    <a:pt x="9144" y="0"/>
                  </a:moveTo>
                  <a:lnTo>
                    <a:pt x="0" y="0"/>
                  </a:lnTo>
                  <a:lnTo>
                    <a:pt x="0" y="9131"/>
                  </a:lnTo>
                  <a:lnTo>
                    <a:pt x="9144" y="9131"/>
                  </a:lnTo>
                  <a:lnTo>
                    <a:pt x="9144" y="0"/>
                  </a:lnTo>
                  <a:close/>
                </a:path>
              </a:pathLst>
            </a:custGeom>
            <a:solidFill>
              <a:srgbClr val="000000"/>
            </a:solidFill>
          </p:spPr>
          <p:txBody>
            <a:bodyPr wrap="square" lIns="0" tIns="0" rIns="0" bIns="0" rtlCol="0"/>
            <a:lstStyle/>
            <a:p>
              <a:endParaRPr sz="1500"/>
            </a:p>
          </p:txBody>
        </p:sp>
      </p:grpSp>
      <p:sp>
        <p:nvSpPr>
          <p:cNvPr id="14" name="object 14"/>
          <p:cNvSpPr txBox="1"/>
          <p:nvPr/>
        </p:nvSpPr>
        <p:spPr>
          <a:xfrm>
            <a:off x="564130" y="891450"/>
            <a:ext cx="5608576" cy="3492197"/>
          </a:xfrm>
          <a:prstGeom prst="rect">
            <a:avLst/>
          </a:prstGeom>
        </p:spPr>
        <p:txBody>
          <a:bodyPr vert="horz" wrap="square" lIns="0" tIns="10373" rIns="0" bIns="0" rtlCol="0">
            <a:spAutoFit/>
          </a:bodyPr>
          <a:lstStyle/>
          <a:p>
            <a:pPr marL="125063" algn="ctr">
              <a:spcBef>
                <a:spcPts val="82"/>
              </a:spcBef>
            </a:pPr>
            <a:r>
              <a:rPr sz="1600" b="1" u="heavy" spc="-5" dirty="0">
                <a:uFill>
                  <a:solidFill>
                    <a:srgbClr val="000000"/>
                  </a:solidFill>
                </a:uFill>
                <a:latin typeface="Times New Roman"/>
                <a:cs typeface="Times New Roman"/>
              </a:rPr>
              <a:t>INTRODUCTION</a:t>
            </a:r>
            <a:endParaRPr sz="1600" dirty="0">
              <a:latin typeface="Times New Roman"/>
              <a:cs typeface="Times New Roman"/>
            </a:endParaRPr>
          </a:p>
          <a:p>
            <a:pPr>
              <a:lnSpc>
                <a:spcPct val="100000"/>
              </a:lnSpc>
            </a:pPr>
            <a:endParaRPr sz="1997" dirty="0">
              <a:latin typeface="Times New Roman"/>
              <a:cs typeface="Times New Roman"/>
            </a:endParaRPr>
          </a:p>
          <a:p>
            <a:pPr>
              <a:lnSpc>
                <a:spcPct val="100000"/>
              </a:lnSpc>
            </a:pPr>
            <a:endParaRPr sz="1588" dirty="0">
              <a:latin typeface="Times New Roman"/>
              <a:cs typeface="Times New Roman"/>
            </a:endParaRPr>
          </a:p>
          <a:p>
            <a:pPr marL="11527" marR="6340" algn="just">
              <a:lnSpc>
                <a:spcPct val="143600"/>
              </a:lnSpc>
            </a:pPr>
            <a:r>
              <a:rPr sz="1200" spc="-5" dirty="0">
                <a:latin typeface="Times New Roman"/>
                <a:cs typeface="Times New Roman"/>
              </a:rPr>
              <a:t>The </a:t>
            </a:r>
            <a:r>
              <a:rPr sz="1200" dirty="0">
                <a:latin typeface="Times New Roman"/>
                <a:cs typeface="Times New Roman"/>
              </a:rPr>
              <a:t>project</a:t>
            </a:r>
            <a:r>
              <a:rPr sz="1200" spc="5" dirty="0">
                <a:latin typeface="Times New Roman"/>
                <a:cs typeface="Times New Roman"/>
              </a:rPr>
              <a:t> </a:t>
            </a:r>
            <a:r>
              <a:rPr sz="1200" dirty="0">
                <a:latin typeface="Times New Roman"/>
                <a:cs typeface="Times New Roman"/>
              </a:rPr>
              <a:t>titled </a:t>
            </a:r>
            <a:r>
              <a:rPr sz="1200" spc="-9" dirty="0">
                <a:latin typeface="Times New Roman"/>
                <a:cs typeface="Times New Roman"/>
              </a:rPr>
              <a:t>LIBRARY </a:t>
            </a:r>
            <a:r>
              <a:rPr sz="1200" spc="-5" dirty="0">
                <a:latin typeface="Times New Roman"/>
                <a:cs typeface="Times New Roman"/>
              </a:rPr>
              <a:t>MANAGEMENT SYSTEM is</a:t>
            </a:r>
            <a:r>
              <a:rPr sz="1200" dirty="0">
                <a:latin typeface="Times New Roman"/>
                <a:cs typeface="Times New Roman"/>
              </a:rPr>
              <a:t> a </a:t>
            </a:r>
            <a:r>
              <a:rPr sz="1200" spc="5" dirty="0">
                <a:latin typeface="Times New Roman"/>
                <a:cs typeface="Times New Roman"/>
              </a:rPr>
              <a:t> </a:t>
            </a:r>
            <a:r>
              <a:rPr sz="1200" spc="-5" dirty="0">
                <a:latin typeface="Times New Roman"/>
                <a:cs typeface="Times New Roman"/>
              </a:rPr>
              <a:t>software</a:t>
            </a:r>
            <a:r>
              <a:rPr sz="1200"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monitoring</a:t>
            </a:r>
            <a:r>
              <a:rPr sz="1200" dirty="0">
                <a:latin typeface="Times New Roman"/>
                <a:cs typeface="Times New Roman"/>
              </a:rPr>
              <a:t> and</a:t>
            </a:r>
            <a:r>
              <a:rPr sz="1200" spc="5" dirty="0">
                <a:latin typeface="Times New Roman"/>
                <a:cs typeface="Times New Roman"/>
              </a:rPr>
              <a:t> </a:t>
            </a:r>
            <a:r>
              <a:rPr sz="1200" spc="-5" dirty="0">
                <a:latin typeface="Times New Roman"/>
                <a:cs typeface="Times New Roman"/>
              </a:rPr>
              <a:t>controlling</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transaction</a:t>
            </a:r>
            <a:r>
              <a:rPr sz="1200" dirty="0">
                <a:latin typeface="Times New Roman"/>
                <a:cs typeface="Times New Roman"/>
              </a:rPr>
              <a:t> </a:t>
            </a:r>
            <a:r>
              <a:rPr sz="1200" spc="-9" dirty="0">
                <a:latin typeface="Times New Roman"/>
                <a:cs typeface="Times New Roman"/>
              </a:rPr>
              <a:t>in</a:t>
            </a:r>
            <a:r>
              <a:rPr sz="1200" spc="-5" dirty="0">
                <a:latin typeface="Times New Roman"/>
                <a:cs typeface="Times New Roman"/>
              </a:rPr>
              <a:t> </a:t>
            </a:r>
            <a:r>
              <a:rPr sz="1200" spc="-14" dirty="0">
                <a:latin typeface="Times New Roman"/>
                <a:cs typeface="Times New Roman"/>
              </a:rPr>
              <a:t>the </a:t>
            </a:r>
            <a:r>
              <a:rPr sz="1200" spc="-9" dirty="0">
                <a:latin typeface="Times New Roman"/>
                <a:cs typeface="Times New Roman"/>
              </a:rPr>
              <a:t> </a:t>
            </a:r>
            <a:r>
              <a:rPr sz="1200" dirty="0">
                <a:latin typeface="Times New Roman"/>
                <a:cs typeface="Times New Roman"/>
              </a:rPr>
              <a:t>library </a:t>
            </a:r>
            <a:r>
              <a:rPr sz="1200" spc="-5" dirty="0">
                <a:latin typeface="Times New Roman"/>
                <a:cs typeface="Times New Roman"/>
              </a:rPr>
              <a:t>The </a:t>
            </a:r>
            <a:r>
              <a:rPr sz="1200" dirty="0">
                <a:latin typeface="Times New Roman"/>
                <a:cs typeface="Times New Roman"/>
              </a:rPr>
              <a:t>project </a:t>
            </a:r>
            <a:r>
              <a:rPr sz="1200" spc="-5" dirty="0">
                <a:latin typeface="Times New Roman"/>
                <a:cs typeface="Times New Roman"/>
              </a:rPr>
              <a:t>is developed </a:t>
            </a:r>
            <a:r>
              <a:rPr sz="1200" spc="-9" dirty="0">
                <a:latin typeface="Times New Roman"/>
                <a:cs typeface="Times New Roman"/>
              </a:rPr>
              <a:t>in </a:t>
            </a:r>
            <a:r>
              <a:rPr sz="1200" dirty="0">
                <a:latin typeface="Times New Roman"/>
                <a:cs typeface="Times New Roman"/>
              </a:rPr>
              <a:t>C , </a:t>
            </a:r>
            <a:r>
              <a:rPr sz="1200" spc="-5" dirty="0">
                <a:latin typeface="Times New Roman"/>
                <a:cs typeface="Times New Roman"/>
              </a:rPr>
              <a:t>which </a:t>
            </a:r>
            <a:r>
              <a:rPr sz="1200" spc="-9" dirty="0">
                <a:latin typeface="Times New Roman"/>
                <a:cs typeface="Times New Roman"/>
              </a:rPr>
              <a:t>mainly </a:t>
            </a:r>
            <a:r>
              <a:rPr sz="1200" spc="-5" dirty="0">
                <a:latin typeface="Times New Roman"/>
                <a:cs typeface="Times New Roman"/>
              </a:rPr>
              <a:t>focuses </a:t>
            </a:r>
            <a:r>
              <a:rPr sz="1200" spc="5" dirty="0">
                <a:latin typeface="Times New Roman"/>
                <a:cs typeface="Times New Roman"/>
              </a:rPr>
              <a:t>on </a:t>
            </a:r>
            <a:r>
              <a:rPr sz="1200" dirty="0">
                <a:latin typeface="Times New Roman"/>
                <a:cs typeface="Times New Roman"/>
              </a:rPr>
              <a:t>the </a:t>
            </a:r>
            <a:r>
              <a:rPr sz="1200" spc="-394" dirty="0">
                <a:latin typeface="Times New Roman"/>
                <a:cs typeface="Times New Roman"/>
              </a:rPr>
              <a:t> </a:t>
            </a:r>
            <a:r>
              <a:rPr sz="1200" spc="-5" dirty="0">
                <a:latin typeface="Times New Roman"/>
                <a:cs typeface="Times New Roman"/>
              </a:rPr>
              <a:t>basic </a:t>
            </a:r>
            <a:r>
              <a:rPr sz="1200" dirty="0">
                <a:latin typeface="Times New Roman"/>
                <a:cs typeface="Times New Roman"/>
              </a:rPr>
              <a:t>operations </a:t>
            </a:r>
            <a:r>
              <a:rPr sz="1200" spc="-9" dirty="0">
                <a:latin typeface="Times New Roman"/>
                <a:cs typeface="Times New Roman"/>
              </a:rPr>
              <a:t>in </a:t>
            </a:r>
            <a:r>
              <a:rPr sz="1200" dirty="0">
                <a:latin typeface="Times New Roman"/>
                <a:cs typeface="Times New Roman"/>
              </a:rPr>
              <a:t>a </a:t>
            </a:r>
            <a:r>
              <a:rPr sz="1200" spc="-5" dirty="0">
                <a:latin typeface="Times New Roman"/>
                <a:cs typeface="Times New Roman"/>
              </a:rPr>
              <a:t>library like </a:t>
            </a:r>
            <a:r>
              <a:rPr sz="1200" dirty="0">
                <a:latin typeface="Times New Roman"/>
                <a:cs typeface="Times New Roman"/>
              </a:rPr>
              <a:t>adding </a:t>
            </a:r>
            <a:r>
              <a:rPr sz="1200" spc="-5" dirty="0">
                <a:latin typeface="Times New Roman"/>
                <a:cs typeface="Times New Roman"/>
              </a:rPr>
              <a:t>new </a:t>
            </a:r>
            <a:r>
              <a:rPr sz="1200" spc="5" dirty="0">
                <a:latin typeface="Times New Roman"/>
                <a:cs typeface="Times New Roman"/>
              </a:rPr>
              <a:t>book </a:t>
            </a:r>
            <a:r>
              <a:rPr sz="1200" spc="-9" dirty="0">
                <a:latin typeface="Times New Roman"/>
                <a:cs typeface="Times New Roman"/>
              </a:rPr>
              <a:t>and members, </a:t>
            </a:r>
            <a:r>
              <a:rPr sz="1200" spc="-5" dirty="0">
                <a:latin typeface="Times New Roman"/>
                <a:cs typeface="Times New Roman"/>
              </a:rPr>
              <a:t> facility</a:t>
            </a:r>
            <a:r>
              <a:rPr sz="1200" spc="-27" dirty="0">
                <a:latin typeface="Times New Roman"/>
                <a:cs typeface="Times New Roman"/>
              </a:rPr>
              <a:t> </a:t>
            </a:r>
            <a:r>
              <a:rPr sz="1200" dirty="0">
                <a:latin typeface="Times New Roman"/>
                <a:cs typeface="Times New Roman"/>
              </a:rPr>
              <a:t>to</a:t>
            </a:r>
            <a:r>
              <a:rPr sz="1200" spc="14" dirty="0">
                <a:latin typeface="Times New Roman"/>
                <a:cs typeface="Times New Roman"/>
              </a:rPr>
              <a:t> </a:t>
            </a:r>
            <a:r>
              <a:rPr sz="1200" dirty="0">
                <a:latin typeface="Times New Roman"/>
                <a:cs typeface="Times New Roman"/>
              </a:rPr>
              <a:t>borrow</a:t>
            </a:r>
            <a:r>
              <a:rPr sz="1200" spc="-23" dirty="0">
                <a:latin typeface="Times New Roman"/>
                <a:cs typeface="Times New Roman"/>
              </a:rPr>
              <a:t> </a:t>
            </a:r>
            <a:r>
              <a:rPr sz="1200" dirty="0">
                <a:latin typeface="Times New Roman"/>
                <a:cs typeface="Times New Roman"/>
              </a:rPr>
              <a:t>and</a:t>
            </a:r>
            <a:r>
              <a:rPr sz="1200" spc="27" dirty="0">
                <a:latin typeface="Times New Roman"/>
                <a:cs typeface="Times New Roman"/>
              </a:rPr>
              <a:t> </a:t>
            </a:r>
            <a:r>
              <a:rPr sz="1200" spc="-5" dirty="0">
                <a:latin typeface="Times New Roman"/>
                <a:cs typeface="Times New Roman"/>
              </a:rPr>
              <a:t>return</a:t>
            </a:r>
            <a:r>
              <a:rPr sz="1200" spc="-9" dirty="0">
                <a:latin typeface="Times New Roman"/>
                <a:cs typeface="Times New Roman"/>
              </a:rPr>
              <a:t> books.</a:t>
            </a:r>
            <a:endParaRPr sz="1200" dirty="0">
              <a:latin typeface="Times New Roman"/>
              <a:cs typeface="Times New Roman"/>
            </a:endParaRPr>
          </a:p>
          <a:p>
            <a:pPr>
              <a:spcBef>
                <a:spcPts val="5"/>
              </a:spcBef>
            </a:pPr>
            <a:endParaRPr sz="1200" dirty="0">
              <a:latin typeface="Times New Roman"/>
              <a:cs typeface="Times New Roman"/>
            </a:endParaRPr>
          </a:p>
          <a:p>
            <a:pPr marL="11527" marR="4611" algn="just">
              <a:lnSpc>
                <a:spcPct val="143800"/>
              </a:lnSpc>
              <a:spcBef>
                <a:spcPts val="5"/>
              </a:spcBef>
            </a:pPr>
            <a:r>
              <a:rPr sz="1200" dirty="0">
                <a:latin typeface="Times New Roman"/>
                <a:cs typeface="Times New Roman"/>
              </a:rPr>
              <a:t>Records</a:t>
            </a:r>
            <a:r>
              <a:rPr sz="1200" spc="5" dirty="0">
                <a:latin typeface="Times New Roman"/>
                <a:cs typeface="Times New Roman"/>
              </a:rPr>
              <a:t> </a:t>
            </a:r>
            <a:r>
              <a:rPr sz="1200" spc="-5" dirty="0">
                <a:latin typeface="Times New Roman"/>
                <a:cs typeface="Times New Roman"/>
              </a:rPr>
              <a:t>for</a:t>
            </a:r>
            <a:r>
              <a:rPr sz="1200" dirty="0">
                <a:latin typeface="Times New Roman"/>
                <a:cs typeface="Times New Roman"/>
              </a:rPr>
              <a:t> </a:t>
            </a:r>
            <a:r>
              <a:rPr sz="1200" spc="-5" dirty="0">
                <a:latin typeface="Times New Roman"/>
                <a:cs typeface="Times New Roman"/>
              </a:rPr>
              <a:t>libraries</a:t>
            </a:r>
            <a:r>
              <a:rPr sz="1200" dirty="0">
                <a:latin typeface="Times New Roman"/>
                <a:cs typeface="Times New Roman"/>
              </a:rPr>
              <a:t> </a:t>
            </a:r>
            <a:r>
              <a:rPr sz="1200" spc="-5" dirty="0">
                <a:latin typeface="Times New Roman"/>
                <a:cs typeface="Times New Roman"/>
              </a:rPr>
              <a:t>are</a:t>
            </a:r>
            <a:r>
              <a:rPr sz="1200" dirty="0">
                <a:latin typeface="Times New Roman"/>
                <a:cs typeface="Times New Roman"/>
              </a:rPr>
              <a:t> </a:t>
            </a:r>
            <a:r>
              <a:rPr sz="1200" spc="-5" dirty="0">
                <a:latin typeface="Times New Roman"/>
                <a:cs typeface="Times New Roman"/>
              </a:rPr>
              <a:t>kept</a:t>
            </a:r>
            <a:r>
              <a:rPr sz="1200" dirty="0">
                <a:latin typeface="Times New Roman"/>
                <a:cs typeface="Times New Roman"/>
              </a:rPr>
              <a:t> </a:t>
            </a:r>
            <a:r>
              <a:rPr sz="1200" spc="-9" dirty="0">
                <a:latin typeface="Times New Roman"/>
                <a:cs typeface="Times New Roman"/>
              </a:rPr>
              <a:t>up</a:t>
            </a:r>
            <a:r>
              <a:rPr sz="1200" spc="-5" dirty="0">
                <a:latin typeface="Times New Roman"/>
                <a:cs typeface="Times New Roman"/>
              </a:rPr>
              <a:t> </a:t>
            </a:r>
            <a:r>
              <a:rPr sz="1200" spc="-9" dirty="0">
                <a:latin typeface="Times New Roman"/>
                <a:cs typeface="Times New Roman"/>
              </a:rPr>
              <a:t>to</a:t>
            </a:r>
            <a:r>
              <a:rPr sz="1200" spc="-5" dirty="0">
                <a:latin typeface="Times New Roman"/>
                <a:cs typeface="Times New Roman"/>
              </a:rPr>
              <a:t> </a:t>
            </a:r>
            <a:r>
              <a:rPr sz="1200" dirty="0">
                <a:latin typeface="Times New Roman"/>
                <a:cs typeface="Times New Roman"/>
              </a:rPr>
              <a:t>date</a:t>
            </a:r>
            <a:r>
              <a:rPr sz="1200" spc="5" dirty="0">
                <a:latin typeface="Times New Roman"/>
                <a:cs typeface="Times New Roman"/>
              </a:rPr>
              <a:t> </a:t>
            </a:r>
            <a:r>
              <a:rPr sz="1200" spc="-5" dirty="0">
                <a:latin typeface="Times New Roman"/>
                <a:cs typeface="Times New Roman"/>
              </a:rPr>
              <a:t>using</a:t>
            </a:r>
            <a:r>
              <a:rPr sz="1200" dirty="0">
                <a:latin typeface="Times New Roman"/>
                <a:cs typeface="Times New Roman"/>
              </a:rPr>
              <a:t> a</a:t>
            </a:r>
            <a:r>
              <a:rPr sz="1200" spc="413" dirty="0">
                <a:latin typeface="Times New Roman"/>
                <a:cs typeface="Times New Roman"/>
              </a:rPr>
              <a:t> </a:t>
            </a:r>
            <a:r>
              <a:rPr sz="1200" spc="-5" dirty="0">
                <a:latin typeface="Times New Roman"/>
                <a:cs typeface="Times New Roman"/>
              </a:rPr>
              <a:t>library </a:t>
            </a:r>
            <a:r>
              <a:rPr sz="1200" spc="-394" dirty="0">
                <a:latin typeface="Times New Roman"/>
                <a:cs typeface="Times New Roman"/>
              </a:rPr>
              <a:t> </a:t>
            </a:r>
            <a:r>
              <a:rPr sz="1200" spc="-5" dirty="0">
                <a:latin typeface="Times New Roman"/>
                <a:cs typeface="Times New Roman"/>
              </a:rPr>
              <a:t>management </a:t>
            </a:r>
            <a:r>
              <a:rPr sz="1200" spc="-9" dirty="0">
                <a:latin typeface="Times New Roman"/>
                <a:cs typeface="Times New Roman"/>
              </a:rPr>
              <a:t>system. </a:t>
            </a:r>
            <a:r>
              <a:rPr sz="1200" dirty="0">
                <a:latin typeface="Times New Roman"/>
                <a:cs typeface="Times New Roman"/>
              </a:rPr>
              <a:t>It </a:t>
            </a:r>
            <a:r>
              <a:rPr sz="1200" spc="-9" dirty="0">
                <a:latin typeface="Times New Roman"/>
                <a:cs typeface="Times New Roman"/>
              </a:rPr>
              <a:t>keeps track </a:t>
            </a:r>
            <a:r>
              <a:rPr sz="1200" spc="5" dirty="0">
                <a:latin typeface="Times New Roman"/>
                <a:cs typeface="Times New Roman"/>
              </a:rPr>
              <a:t>of </a:t>
            </a:r>
            <a:r>
              <a:rPr sz="1200" dirty="0">
                <a:latin typeface="Times New Roman"/>
                <a:cs typeface="Times New Roman"/>
              </a:rPr>
              <a:t>the </a:t>
            </a:r>
            <a:r>
              <a:rPr sz="1200" spc="-5" dirty="0">
                <a:latin typeface="Times New Roman"/>
                <a:cs typeface="Times New Roman"/>
              </a:rPr>
              <a:t>number </a:t>
            </a:r>
            <a:r>
              <a:rPr sz="1200" spc="5" dirty="0">
                <a:latin typeface="Times New Roman"/>
                <a:cs typeface="Times New Roman"/>
              </a:rPr>
              <a:t>of </a:t>
            </a:r>
            <a:r>
              <a:rPr sz="1200" spc="-5" dirty="0">
                <a:latin typeface="Times New Roman"/>
                <a:cs typeface="Times New Roman"/>
              </a:rPr>
              <a:t>books </a:t>
            </a:r>
            <a:r>
              <a:rPr sz="1200" dirty="0">
                <a:latin typeface="Times New Roman"/>
                <a:cs typeface="Times New Roman"/>
              </a:rPr>
              <a:t>in the </a:t>
            </a:r>
            <a:r>
              <a:rPr sz="1200" spc="5" dirty="0">
                <a:latin typeface="Times New Roman"/>
                <a:cs typeface="Times New Roman"/>
              </a:rPr>
              <a:t> </a:t>
            </a:r>
            <a:r>
              <a:rPr sz="1200" spc="-5" dirty="0">
                <a:latin typeface="Times New Roman"/>
                <a:cs typeface="Times New Roman"/>
              </a:rPr>
              <a:t>library, </a:t>
            </a:r>
            <a:r>
              <a:rPr sz="1200" spc="5" dirty="0">
                <a:latin typeface="Times New Roman"/>
                <a:cs typeface="Times New Roman"/>
              </a:rPr>
              <a:t>how </a:t>
            </a:r>
            <a:r>
              <a:rPr sz="1200" spc="-5" dirty="0">
                <a:latin typeface="Times New Roman"/>
                <a:cs typeface="Times New Roman"/>
              </a:rPr>
              <a:t>many are </a:t>
            </a:r>
            <a:r>
              <a:rPr sz="1200" dirty="0">
                <a:latin typeface="Times New Roman"/>
                <a:cs typeface="Times New Roman"/>
              </a:rPr>
              <a:t>issued, </a:t>
            </a:r>
            <a:r>
              <a:rPr sz="1200" spc="-5" dirty="0">
                <a:latin typeface="Times New Roman"/>
                <a:cs typeface="Times New Roman"/>
              </a:rPr>
              <a:t>how </a:t>
            </a:r>
            <a:r>
              <a:rPr sz="1200" dirty="0">
                <a:latin typeface="Times New Roman"/>
                <a:cs typeface="Times New Roman"/>
              </a:rPr>
              <a:t>many </a:t>
            </a:r>
            <a:r>
              <a:rPr sz="1200" spc="-5" dirty="0">
                <a:latin typeface="Times New Roman"/>
                <a:cs typeface="Times New Roman"/>
              </a:rPr>
              <a:t>are returned,how </a:t>
            </a:r>
            <a:r>
              <a:rPr sz="1200" dirty="0">
                <a:latin typeface="Times New Roman"/>
                <a:cs typeface="Times New Roman"/>
              </a:rPr>
              <a:t>many </a:t>
            </a:r>
            <a:r>
              <a:rPr sz="1200" spc="5" dirty="0">
                <a:latin typeface="Times New Roman"/>
                <a:cs typeface="Times New Roman"/>
              </a:rPr>
              <a:t> </a:t>
            </a:r>
            <a:r>
              <a:rPr sz="1200" spc="-5" dirty="0">
                <a:latin typeface="Times New Roman"/>
                <a:cs typeface="Times New Roman"/>
              </a:rPr>
              <a:t>have </a:t>
            </a:r>
            <a:r>
              <a:rPr sz="1200" dirty="0">
                <a:latin typeface="Times New Roman"/>
                <a:cs typeface="Times New Roman"/>
              </a:rPr>
              <a:t>late </a:t>
            </a:r>
            <a:r>
              <a:rPr sz="1200" spc="-9" dirty="0">
                <a:latin typeface="Times New Roman"/>
                <a:cs typeface="Times New Roman"/>
              </a:rPr>
              <a:t>fines </a:t>
            </a:r>
            <a:r>
              <a:rPr sz="1200" spc="-5" dirty="0">
                <a:latin typeface="Times New Roman"/>
                <a:cs typeface="Times New Roman"/>
              </a:rPr>
              <a:t>accessed. With </a:t>
            </a:r>
            <a:r>
              <a:rPr sz="1200" dirty="0">
                <a:latin typeface="Times New Roman"/>
                <a:cs typeface="Times New Roman"/>
              </a:rPr>
              <a:t>this </a:t>
            </a:r>
            <a:r>
              <a:rPr sz="1200" spc="-5" dirty="0">
                <a:latin typeface="Times New Roman"/>
                <a:cs typeface="Times New Roman"/>
              </a:rPr>
              <a:t>system </a:t>
            </a:r>
            <a:r>
              <a:rPr sz="1200" dirty="0">
                <a:latin typeface="Times New Roman"/>
                <a:cs typeface="Times New Roman"/>
              </a:rPr>
              <a:t>books </a:t>
            </a:r>
            <a:r>
              <a:rPr sz="1200" spc="-9" dirty="0">
                <a:latin typeface="Times New Roman"/>
                <a:cs typeface="Times New Roman"/>
              </a:rPr>
              <a:t>may </a:t>
            </a:r>
            <a:r>
              <a:rPr sz="1200" spc="5" dirty="0">
                <a:latin typeface="Times New Roman"/>
                <a:cs typeface="Times New Roman"/>
              </a:rPr>
              <a:t>be </a:t>
            </a:r>
            <a:r>
              <a:rPr sz="1200" dirty="0">
                <a:latin typeface="Times New Roman"/>
                <a:cs typeface="Times New Roman"/>
              </a:rPr>
              <a:t>promptly </a:t>
            </a:r>
            <a:r>
              <a:rPr sz="1200" spc="5" dirty="0">
                <a:latin typeface="Times New Roman"/>
                <a:cs typeface="Times New Roman"/>
              </a:rPr>
              <a:t> </a:t>
            </a:r>
            <a:r>
              <a:rPr sz="1200" spc="-5" dirty="0">
                <a:latin typeface="Times New Roman"/>
                <a:cs typeface="Times New Roman"/>
              </a:rPr>
              <a:t>located, </a:t>
            </a:r>
            <a:r>
              <a:rPr sz="1200" dirty="0">
                <a:latin typeface="Times New Roman"/>
                <a:cs typeface="Times New Roman"/>
              </a:rPr>
              <a:t>A library </a:t>
            </a:r>
            <a:r>
              <a:rPr sz="1200" spc="-9" dirty="0">
                <a:latin typeface="Times New Roman"/>
                <a:cs typeface="Times New Roman"/>
              </a:rPr>
              <a:t>management system’s </a:t>
            </a:r>
            <a:r>
              <a:rPr sz="1200" spc="-5" dirty="0">
                <a:latin typeface="Times New Roman"/>
                <a:cs typeface="Times New Roman"/>
              </a:rPr>
              <a:t>goal </a:t>
            </a:r>
            <a:r>
              <a:rPr sz="1200" dirty="0">
                <a:latin typeface="Times New Roman"/>
                <a:cs typeface="Times New Roman"/>
              </a:rPr>
              <a:t>is to instantly and </a:t>
            </a:r>
            <a:r>
              <a:rPr sz="1200" spc="5" dirty="0">
                <a:latin typeface="Times New Roman"/>
                <a:cs typeface="Times New Roman"/>
              </a:rPr>
              <a:t> </a:t>
            </a:r>
            <a:r>
              <a:rPr sz="1200" spc="-5" dirty="0">
                <a:latin typeface="Times New Roman"/>
                <a:cs typeface="Times New Roman"/>
              </a:rPr>
              <a:t>accurately</a:t>
            </a:r>
            <a:r>
              <a:rPr lang="en-US" sz="1200" dirty="0">
                <a:latin typeface="Times New Roman"/>
                <a:cs typeface="Times New Roman"/>
              </a:rPr>
              <a:t> </a:t>
            </a:r>
            <a:r>
              <a:rPr lang="en-US" sz="1200" spc="-9" dirty="0">
                <a:latin typeface="Times New Roman"/>
                <a:cs typeface="Times New Roman"/>
              </a:rPr>
              <a:t>o</a:t>
            </a:r>
            <a:r>
              <a:rPr sz="1200" spc="-9" dirty="0">
                <a:latin typeface="Times New Roman"/>
                <a:cs typeface="Times New Roman"/>
              </a:rPr>
              <a:t>ffer </a:t>
            </a:r>
            <a:r>
              <a:rPr sz="1200" spc="-5" dirty="0">
                <a:latin typeface="Times New Roman"/>
                <a:cs typeface="Times New Roman"/>
              </a:rPr>
              <a:t>information about </a:t>
            </a:r>
            <a:r>
              <a:rPr sz="1200" dirty="0">
                <a:latin typeface="Times New Roman"/>
                <a:cs typeface="Times New Roman"/>
              </a:rPr>
              <a:t>any </a:t>
            </a:r>
            <a:r>
              <a:rPr sz="1200" spc="-5" dirty="0">
                <a:latin typeface="Times New Roman"/>
                <a:cs typeface="Times New Roman"/>
              </a:rPr>
              <a:t>type </a:t>
            </a:r>
            <a:r>
              <a:rPr sz="1200" spc="5" dirty="0">
                <a:latin typeface="Times New Roman"/>
                <a:cs typeface="Times New Roman"/>
              </a:rPr>
              <a:t>of </a:t>
            </a:r>
            <a:r>
              <a:rPr sz="1200" spc="-5" dirty="0">
                <a:latin typeface="Times New Roman"/>
                <a:cs typeface="Times New Roman"/>
              </a:rPr>
              <a:t>book, saving </a:t>
            </a:r>
            <a:r>
              <a:rPr sz="1200" dirty="0">
                <a:latin typeface="Times New Roman"/>
                <a:cs typeface="Times New Roman"/>
              </a:rPr>
              <a:t>a </a:t>
            </a:r>
            <a:r>
              <a:rPr sz="1200" spc="-9" dirty="0">
                <a:latin typeface="Times New Roman"/>
                <a:cs typeface="Times New Roman"/>
              </a:rPr>
              <a:t>great </a:t>
            </a:r>
            <a:r>
              <a:rPr sz="1200" spc="-5" dirty="0">
                <a:latin typeface="Times New Roman"/>
                <a:cs typeface="Times New Roman"/>
              </a:rPr>
              <a:t>deal </a:t>
            </a:r>
            <a:r>
              <a:rPr sz="1200" spc="5" dirty="0">
                <a:latin typeface="Times New Roman"/>
                <a:cs typeface="Times New Roman"/>
              </a:rPr>
              <a:t>of </a:t>
            </a:r>
            <a:r>
              <a:rPr sz="1200" spc="9" dirty="0">
                <a:latin typeface="Times New Roman"/>
                <a:cs typeface="Times New Roman"/>
              </a:rPr>
              <a:t> </a:t>
            </a:r>
            <a:r>
              <a:rPr sz="1200" spc="-9" dirty="0">
                <a:latin typeface="Times New Roman"/>
                <a:cs typeface="Times New Roman"/>
              </a:rPr>
              <a:t>time </a:t>
            </a:r>
            <a:r>
              <a:rPr sz="1200" dirty="0">
                <a:latin typeface="Times New Roman"/>
                <a:cs typeface="Times New Roman"/>
              </a:rPr>
              <a:t>and</a:t>
            </a:r>
            <a:r>
              <a:rPr sz="1200" spc="9" dirty="0">
                <a:latin typeface="Times New Roman"/>
                <a:cs typeface="Times New Roman"/>
              </a:rPr>
              <a:t> </a:t>
            </a:r>
            <a:r>
              <a:rPr sz="1200" spc="-5" dirty="0">
                <a:latin typeface="Times New Roman"/>
                <a:cs typeface="Times New Roman"/>
              </a:rPr>
              <a:t>effort.</a:t>
            </a:r>
            <a:endParaRPr sz="1200" dirty="0">
              <a:latin typeface="Times New Roman"/>
              <a:cs typeface="Times New Roman"/>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[1</a:t>
            </a:r>
            <a:r>
              <a:rPr spc="-32" dirty="0"/>
              <a:t> </a:t>
            </a: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6625" y="377157"/>
            <a:ext cx="6312818" cy="9153989"/>
            <a:chOff x="304800" y="304799"/>
            <a:chExt cx="6955790" cy="10086340"/>
          </a:xfrm>
        </p:grpSpPr>
        <p:sp>
          <p:nvSpPr>
            <p:cNvPr id="3" name="object 3"/>
            <p:cNvSpPr/>
            <p:nvPr/>
          </p:nvSpPr>
          <p:spPr>
            <a:xfrm>
              <a:off x="304800" y="304799"/>
              <a:ext cx="6955790" cy="10084435"/>
            </a:xfrm>
            <a:custGeom>
              <a:avLst/>
              <a:gdLst/>
              <a:ahLst/>
              <a:cxnLst/>
              <a:rect l="l" t="t" r="r" b="b"/>
              <a:pathLst>
                <a:path w="6955790" h="10084435">
                  <a:moveTo>
                    <a:pt x="6904990" y="47244"/>
                  </a:moveTo>
                  <a:lnTo>
                    <a:pt x="6900723" y="47244"/>
                  </a:lnTo>
                  <a:lnTo>
                    <a:pt x="6900723" y="45720"/>
                  </a:lnTo>
                  <a:lnTo>
                    <a:pt x="6896100" y="45720"/>
                  </a:lnTo>
                  <a:lnTo>
                    <a:pt x="6896100" y="56134"/>
                  </a:lnTo>
                  <a:lnTo>
                    <a:pt x="6896100" y="10028174"/>
                  </a:lnTo>
                  <a:lnTo>
                    <a:pt x="56515" y="10028174"/>
                  </a:lnTo>
                  <a:lnTo>
                    <a:pt x="56515" y="56134"/>
                  </a:lnTo>
                  <a:lnTo>
                    <a:pt x="6896100" y="56134"/>
                  </a:lnTo>
                  <a:lnTo>
                    <a:pt x="6896100" y="45720"/>
                  </a:lnTo>
                  <a:lnTo>
                    <a:pt x="55168" y="45720"/>
                  </a:lnTo>
                  <a:lnTo>
                    <a:pt x="45720" y="45720"/>
                  </a:lnTo>
                  <a:lnTo>
                    <a:pt x="45720" y="54864"/>
                  </a:lnTo>
                  <a:lnTo>
                    <a:pt x="46990" y="54864"/>
                  </a:lnTo>
                  <a:lnTo>
                    <a:pt x="46990" y="10036810"/>
                  </a:lnTo>
                  <a:lnTo>
                    <a:pt x="56515" y="10036810"/>
                  </a:lnTo>
                  <a:lnTo>
                    <a:pt x="56515" y="10037064"/>
                  </a:lnTo>
                  <a:lnTo>
                    <a:pt x="6904990" y="10037064"/>
                  </a:lnTo>
                  <a:lnTo>
                    <a:pt x="6904990" y="10028174"/>
                  </a:lnTo>
                  <a:lnTo>
                    <a:pt x="6904990" y="56134"/>
                  </a:lnTo>
                  <a:lnTo>
                    <a:pt x="6904990" y="47244"/>
                  </a:lnTo>
                  <a:close/>
                </a:path>
                <a:path w="6955790" h="10084435">
                  <a:moveTo>
                    <a:pt x="6955536" y="0"/>
                  </a:moveTo>
                  <a:lnTo>
                    <a:pt x="6918960" y="0"/>
                  </a:lnTo>
                  <a:lnTo>
                    <a:pt x="6914515" y="0"/>
                  </a:lnTo>
                  <a:lnTo>
                    <a:pt x="6914515" y="38354"/>
                  </a:lnTo>
                  <a:lnTo>
                    <a:pt x="6914515" y="10045954"/>
                  </a:lnTo>
                  <a:lnTo>
                    <a:pt x="38100" y="10045954"/>
                  </a:lnTo>
                  <a:lnTo>
                    <a:pt x="38100" y="38354"/>
                  </a:lnTo>
                  <a:lnTo>
                    <a:pt x="6914515" y="38354"/>
                  </a:lnTo>
                  <a:lnTo>
                    <a:pt x="6914515" y="0"/>
                  </a:lnTo>
                  <a:lnTo>
                    <a:pt x="0" y="0"/>
                  </a:lnTo>
                  <a:lnTo>
                    <a:pt x="0" y="254"/>
                  </a:lnTo>
                  <a:lnTo>
                    <a:pt x="0" y="10084054"/>
                  </a:lnTo>
                  <a:lnTo>
                    <a:pt x="6952615" y="10084054"/>
                  </a:lnTo>
                  <a:lnTo>
                    <a:pt x="6952615" y="10046335"/>
                  </a:lnTo>
                  <a:lnTo>
                    <a:pt x="6952615" y="10045954"/>
                  </a:lnTo>
                  <a:lnTo>
                    <a:pt x="6952615" y="54864"/>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4" name="object 4"/>
            <p:cNvSpPr/>
            <p:nvPr/>
          </p:nvSpPr>
          <p:spPr>
            <a:xfrm>
              <a:off x="7205472" y="341375"/>
              <a:ext cx="18415" cy="18415"/>
            </a:xfrm>
            <a:custGeom>
              <a:avLst/>
              <a:gdLst/>
              <a:ahLst/>
              <a:cxnLst/>
              <a:rect l="l" t="t" r="r" b="b"/>
              <a:pathLst>
                <a:path w="18415" h="18414">
                  <a:moveTo>
                    <a:pt x="18288" y="0"/>
                  </a:moveTo>
                  <a:lnTo>
                    <a:pt x="9144" y="0"/>
                  </a:lnTo>
                  <a:lnTo>
                    <a:pt x="0" y="0"/>
                  </a:lnTo>
                  <a:lnTo>
                    <a:pt x="0" y="9144"/>
                  </a:lnTo>
                  <a:lnTo>
                    <a:pt x="9144" y="9144"/>
                  </a:lnTo>
                  <a:lnTo>
                    <a:pt x="9144" y="18288"/>
                  </a:lnTo>
                  <a:lnTo>
                    <a:pt x="18275" y="18288"/>
                  </a:lnTo>
                  <a:lnTo>
                    <a:pt x="18275" y="9144"/>
                  </a:lnTo>
                  <a:lnTo>
                    <a:pt x="18288" y="0"/>
                  </a:lnTo>
                  <a:close/>
                </a:path>
              </a:pathLst>
            </a:custGeom>
            <a:solidFill>
              <a:srgbClr val="FFFFFF"/>
            </a:solidFill>
          </p:spPr>
          <p:txBody>
            <a:bodyPr wrap="square" lIns="0" tIns="0" rIns="0" bIns="0" rtlCol="0"/>
            <a:lstStyle/>
            <a:p>
              <a:endParaRPr sz="1500"/>
            </a:p>
          </p:txBody>
        </p:sp>
        <p:sp>
          <p:nvSpPr>
            <p:cNvPr id="5" name="object 5"/>
            <p:cNvSpPr/>
            <p:nvPr/>
          </p:nvSpPr>
          <p:spPr>
            <a:xfrm>
              <a:off x="304800" y="350519"/>
              <a:ext cx="6955790" cy="9985375"/>
            </a:xfrm>
            <a:custGeom>
              <a:avLst/>
              <a:gdLst/>
              <a:ahLst/>
              <a:cxnLst/>
              <a:rect l="l" t="t" r="r" b="b"/>
              <a:pathLst>
                <a:path w="6955790" h="9985375">
                  <a:moveTo>
                    <a:pt x="36576" y="9144"/>
                  </a:moveTo>
                  <a:lnTo>
                    <a:pt x="0" y="9144"/>
                  </a:lnTo>
                  <a:lnTo>
                    <a:pt x="0" y="9985248"/>
                  </a:lnTo>
                  <a:lnTo>
                    <a:pt x="36576" y="9985248"/>
                  </a:lnTo>
                  <a:lnTo>
                    <a:pt x="36576" y="9144"/>
                  </a:lnTo>
                  <a:close/>
                </a:path>
                <a:path w="6955790" h="9985375">
                  <a:moveTo>
                    <a:pt x="55168" y="9144"/>
                  </a:moveTo>
                  <a:lnTo>
                    <a:pt x="45720" y="9144"/>
                  </a:lnTo>
                  <a:lnTo>
                    <a:pt x="45720" y="9985248"/>
                  </a:lnTo>
                  <a:lnTo>
                    <a:pt x="55168" y="9985248"/>
                  </a:lnTo>
                  <a:lnTo>
                    <a:pt x="55168" y="9144"/>
                  </a:lnTo>
                  <a:close/>
                </a:path>
                <a:path w="6955790" h="9985375">
                  <a:moveTo>
                    <a:pt x="6909816" y="0"/>
                  </a:moveTo>
                  <a:lnTo>
                    <a:pt x="6900672" y="0"/>
                  </a:lnTo>
                  <a:lnTo>
                    <a:pt x="6900672" y="9144"/>
                  </a:lnTo>
                  <a:lnTo>
                    <a:pt x="6909816" y="9144"/>
                  </a:lnTo>
                  <a:lnTo>
                    <a:pt x="6909816" y="0"/>
                  </a:lnTo>
                  <a:close/>
                </a:path>
                <a:path w="6955790" h="9985375">
                  <a:moveTo>
                    <a:pt x="6955536" y="9144"/>
                  </a:moveTo>
                  <a:lnTo>
                    <a:pt x="6918960" y="9144"/>
                  </a:lnTo>
                  <a:lnTo>
                    <a:pt x="6918960" y="9985248"/>
                  </a:lnTo>
                  <a:lnTo>
                    <a:pt x="6955536" y="9985248"/>
                  </a:lnTo>
                  <a:lnTo>
                    <a:pt x="6955536" y="9144"/>
                  </a:lnTo>
                  <a:close/>
                </a:path>
              </a:pathLst>
            </a:custGeom>
            <a:solidFill>
              <a:srgbClr val="000000"/>
            </a:solidFill>
          </p:spPr>
          <p:txBody>
            <a:bodyPr wrap="square" lIns="0" tIns="0" rIns="0" bIns="0" rtlCol="0"/>
            <a:lstStyle/>
            <a:p>
              <a:endParaRPr sz="1500"/>
            </a:p>
          </p:txBody>
        </p:sp>
        <p:sp>
          <p:nvSpPr>
            <p:cNvPr id="6" name="object 6"/>
            <p:cNvSpPr/>
            <p:nvPr/>
          </p:nvSpPr>
          <p:spPr>
            <a:xfrm>
              <a:off x="7214616" y="359663"/>
              <a:ext cx="9525" cy="9976485"/>
            </a:xfrm>
            <a:custGeom>
              <a:avLst/>
              <a:gdLst/>
              <a:ahLst/>
              <a:cxnLst/>
              <a:rect l="l" t="t" r="r" b="b"/>
              <a:pathLst>
                <a:path w="9525" h="9976485">
                  <a:moveTo>
                    <a:pt x="9143" y="0"/>
                  </a:moveTo>
                  <a:lnTo>
                    <a:pt x="0" y="0"/>
                  </a:lnTo>
                  <a:lnTo>
                    <a:pt x="0" y="9976104"/>
                  </a:lnTo>
                  <a:lnTo>
                    <a:pt x="9143" y="9976104"/>
                  </a:lnTo>
                  <a:lnTo>
                    <a:pt x="9143" y="0"/>
                  </a:lnTo>
                  <a:close/>
                </a:path>
              </a:pathLst>
            </a:custGeom>
            <a:solidFill>
              <a:srgbClr val="FFFFFF"/>
            </a:solidFill>
          </p:spPr>
          <p:txBody>
            <a:bodyPr wrap="square" lIns="0" tIns="0" rIns="0" bIns="0" rtlCol="0"/>
            <a:lstStyle/>
            <a:p>
              <a:endParaRPr sz="1500"/>
            </a:p>
          </p:txBody>
        </p:sp>
        <p:sp>
          <p:nvSpPr>
            <p:cNvPr id="7" name="object 7"/>
            <p:cNvSpPr/>
            <p:nvPr/>
          </p:nvSpPr>
          <p:spPr>
            <a:xfrm>
              <a:off x="304800" y="359663"/>
              <a:ext cx="6910070" cy="10031095"/>
            </a:xfrm>
            <a:custGeom>
              <a:avLst/>
              <a:gdLst/>
              <a:ahLst/>
              <a:cxnLst/>
              <a:rect l="l" t="t" r="r" b="b"/>
              <a:pathLst>
                <a:path w="6910070" h="10031095">
                  <a:moveTo>
                    <a:pt x="55168" y="9994392"/>
                  </a:moveTo>
                  <a:lnTo>
                    <a:pt x="36576" y="9994392"/>
                  </a:lnTo>
                  <a:lnTo>
                    <a:pt x="36576" y="9976104"/>
                  </a:lnTo>
                  <a:lnTo>
                    <a:pt x="0" y="9976104"/>
                  </a:lnTo>
                  <a:lnTo>
                    <a:pt x="0" y="9994392"/>
                  </a:lnTo>
                  <a:lnTo>
                    <a:pt x="0" y="10030968"/>
                  </a:lnTo>
                  <a:lnTo>
                    <a:pt x="36576" y="10030968"/>
                  </a:lnTo>
                  <a:lnTo>
                    <a:pt x="55168" y="10030968"/>
                  </a:lnTo>
                  <a:lnTo>
                    <a:pt x="55168" y="9994392"/>
                  </a:lnTo>
                  <a:close/>
                </a:path>
                <a:path w="6910070" h="10031095">
                  <a:moveTo>
                    <a:pt x="6909816" y="0"/>
                  </a:moveTo>
                  <a:lnTo>
                    <a:pt x="6900672" y="0"/>
                  </a:lnTo>
                  <a:lnTo>
                    <a:pt x="6900672" y="9976104"/>
                  </a:lnTo>
                  <a:lnTo>
                    <a:pt x="6909816" y="9976104"/>
                  </a:lnTo>
                  <a:lnTo>
                    <a:pt x="6909816" y="0"/>
                  </a:lnTo>
                  <a:close/>
                </a:path>
              </a:pathLst>
            </a:custGeom>
            <a:solidFill>
              <a:srgbClr val="000000"/>
            </a:solidFill>
          </p:spPr>
          <p:txBody>
            <a:bodyPr wrap="square" lIns="0" tIns="0" rIns="0" bIns="0" rtlCol="0"/>
            <a:lstStyle/>
            <a:p>
              <a:endParaRPr sz="1500"/>
            </a:p>
          </p:txBody>
        </p:sp>
        <p:sp>
          <p:nvSpPr>
            <p:cNvPr id="8" name="object 8"/>
            <p:cNvSpPr/>
            <p:nvPr/>
          </p:nvSpPr>
          <p:spPr>
            <a:xfrm>
              <a:off x="341376" y="10335768"/>
              <a:ext cx="19050" cy="18415"/>
            </a:xfrm>
            <a:custGeom>
              <a:avLst/>
              <a:gdLst/>
              <a:ahLst/>
              <a:cxnLst/>
              <a:rect l="l" t="t" r="r" b="b"/>
              <a:pathLst>
                <a:path w="19050" h="18415">
                  <a:moveTo>
                    <a:pt x="18580" y="9144"/>
                  </a:moveTo>
                  <a:lnTo>
                    <a:pt x="9131" y="9144"/>
                  </a:lnTo>
                  <a:lnTo>
                    <a:pt x="9131" y="0"/>
                  </a:lnTo>
                  <a:lnTo>
                    <a:pt x="0" y="0"/>
                  </a:lnTo>
                  <a:lnTo>
                    <a:pt x="0" y="9144"/>
                  </a:lnTo>
                  <a:lnTo>
                    <a:pt x="0" y="18288"/>
                  </a:lnTo>
                  <a:lnTo>
                    <a:pt x="9131" y="18288"/>
                  </a:lnTo>
                  <a:lnTo>
                    <a:pt x="18580" y="18288"/>
                  </a:lnTo>
                  <a:lnTo>
                    <a:pt x="18580" y="9144"/>
                  </a:lnTo>
                  <a:close/>
                </a:path>
              </a:pathLst>
            </a:custGeom>
            <a:solidFill>
              <a:srgbClr val="FFFFFF"/>
            </a:solidFill>
          </p:spPr>
          <p:txBody>
            <a:bodyPr wrap="square" lIns="0" tIns="0" rIns="0" bIns="0" rtlCol="0"/>
            <a:lstStyle/>
            <a:p>
              <a:endParaRPr sz="1500"/>
            </a:p>
          </p:txBody>
        </p:sp>
        <p:sp>
          <p:nvSpPr>
            <p:cNvPr id="9" name="object 9"/>
            <p:cNvSpPr/>
            <p:nvPr/>
          </p:nvSpPr>
          <p:spPr>
            <a:xfrm>
              <a:off x="350520" y="10335780"/>
              <a:ext cx="6855459" cy="55244"/>
            </a:xfrm>
            <a:custGeom>
              <a:avLst/>
              <a:gdLst/>
              <a:ahLst/>
              <a:cxnLst/>
              <a:rect l="l" t="t" r="r" b="b"/>
              <a:pathLst>
                <a:path w="6855459" h="55245">
                  <a:moveTo>
                    <a:pt x="9448" y="0"/>
                  </a:moveTo>
                  <a:lnTo>
                    <a:pt x="0" y="0"/>
                  </a:lnTo>
                  <a:lnTo>
                    <a:pt x="0" y="9131"/>
                  </a:lnTo>
                  <a:lnTo>
                    <a:pt x="9448" y="9131"/>
                  </a:lnTo>
                  <a:lnTo>
                    <a:pt x="9448" y="0"/>
                  </a:lnTo>
                  <a:close/>
                </a:path>
                <a:path w="6855459" h="55245">
                  <a:moveTo>
                    <a:pt x="6855003" y="18275"/>
                  </a:moveTo>
                  <a:lnTo>
                    <a:pt x="9448" y="18275"/>
                  </a:lnTo>
                  <a:lnTo>
                    <a:pt x="9448" y="54851"/>
                  </a:lnTo>
                  <a:lnTo>
                    <a:pt x="6855003" y="54851"/>
                  </a:lnTo>
                  <a:lnTo>
                    <a:pt x="6855003" y="18275"/>
                  </a:lnTo>
                  <a:close/>
                </a:path>
              </a:pathLst>
            </a:custGeom>
            <a:solidFill>
              <a:srgbClr val="000000"/>
            </a:solidFill>
          </p:spPr>
          <p:txBody>
            <a:bodyPr wrap="square" lIns="0" tIns="0" rIns="0" bIns="0" rtlCol="0"/>
            <a:lstStyle/>
            <a:p>
              <a:endParaRPr sz="1500"/>
            </a:p>
          </p:txBody>
        </p:sp>
        <p:sp>
          <p:nvSpPr>
            <p:cNvPr id="10" name="object 10"/>
            <p:cNvSpPr/>
            <p:nvPr/>
          </p:nvSpPr>
          <p:spPr>
            <a:xfrm>
              <a:off x="359968" y="10344911"/>
              <a:ext cx="6845934" cy="9525"/>
            </a:xfrm>
            <a:custGeom>
              <a:avLst/>
              <a:gdLst/>
              <a:ahLst/>
              <a:cxnLst/>
              <a:rect l="l" t="t" r="r" b="b"/>
              <a:pathLst>
                <a:path w="6845934" h="9525">
                  <a:moveTo>
                    <a:pt x="6845554" y="0"/>
                  </a:moveTo>
                  <a:lnTo>
                    <a:pt x="0" y="0"/>
                  </a:lnTo>
                  <a:lnTo>
                    <a:pt x="0" y="9144"/>
                  </a:lnTo>
                  <a:lnTo>
                    <a:pt x="6845554" y="9144"/>
                  </a:lnTo>
                  <a:lnTo>
                    <a:pt x="6845554" y="0"/>
                  </a:lnTo>
                  <a:close/>
                </a:path>
              </a:pathLst>
            </a:custGeom>
            <a:solidFill>
              <a:srgbClr val="FFFFFF"/>
            </a:solidFill>
          </p:spPr>
          <p:txBody>
            <a:bodyPr wrap="square" lIns="0" tIns="0" rIns="0" bIns="0" rtlCol="0"/>
            <a:lstStyle/>
            <a:p>
              <a:endParaRPr sz="1500"/>
            </a:p>
          </p:txBody>
        </p:sp>
        <p:sp>
          <p:nvSpPr>
            <p:cNvPr id="11" name="object 11"/>
            <p:cNvSpPr/>
            <p:nvPr/>
          </p:nvSpPr>
          <p:spPr>
            <a:xfrm>
              <a:off x="359968" y="10335768"/>
              <a:ext cx="6900545" cy="55244"/>
            </a:xfrm>
            <a:custGeom>
              <a:avLst/>
              <a:gdLst/>
              <a:ahLst/>
              <a:cxnLst/>
              <a:rect l="l" t="t" r="r" b="b"/>
              <a:pathLst>
                <a:path w="6900545" h="55245">
                  <a:moveTo>
                    <a:pt x="6845554" y="12"/>
                  </a:moveTo>
                  <a:lnTo>
                    <a:pt x="0" y="12"/>
                  </a:lnTo>
                  <a:lnTo>
                    <a:pt x="0" y="9144"/>
                  </a:lnTo>
                  <a:lnTo>
                    <a:pt x="6845554" y="9144"/>
                  </a:lnTo>
                  <a:lnTo>
                    <a:pt x="6845554" y="12"/>
                  </a:lnTo>
                  <a:close/>
                </a:path>
                <a:path w="6900545" h="55245">
                  <a:moveTo>
                    <a:pt x="6900367" y="0"/>
                  </a:moveTo>
                  <a:lnTo>
                    <a:pt x="6863791" y="0"/>
                  </a:lnTo>
                  <a:lnTo>
                    <a:pt x="6863791" y="18288"/>
                  </a:lnTo>
                  <a:lnTo>
                    <a:pt x="6845503" y="18288"/>
                  </a:lnTo>
                  <a:lnTo>
                    <a:pt x="6845503" y="54864"/>
                  </a:lnTo>
                  <a:lnTo>
                    <a:pt x="6863791" y="54864"/>
                  </a:lnTo>
                  <a:lnTo>
                    <a:pt x="6900367" y="54864"/>
                  </a:lnTo>
                  <a:lnTo>
                    <a:pt x="6900367" y="18288"/>
                  </a:lnTo>
                  <a:lnTo>
                    <a:pt x="6900367" y="0"/>
                  </a:lnTo>
                  <a:close/>
                </a:path>
              </a:pathLst>
            </a:custGeom>
            <a:solidFill>
              <a:srgbClr val="000000"/>
            </a:solidFill>
          </p:spPr>
          <p:txBody>
            <a:bodyPr wrap="square" lIns="0" tIns="0" rIns="0" bIns="0" rtlCol="0"/>
            <a:lstStyle/>
            <a:p>
              <a:endParaRPr sz="1500"/>
            </a:p>
          </p:txBody>
        </p:sp>
        <p:sp>
          <p:nvSpPr>
            <p:cNvPr id="12" name="object 12"/>
            <p:cNvSpPr/>
            <p:nvPr/>
          </p:nvSpPr>
          <p:spPr>
            <a:xfrm>
              <a:off x="7205472" y="10335768"/>
              <a:ext cx="18415" cy="18415"/>
            </a:xfrm>
            <a:custGeom>
              <a:avLst/>
              <a:gdLst/>
              <a:ahLst/>
              <a:cxnLst/>
              <a:rect l="l" t="t" r="r" b="b"/>
              <a:pathLst>
                <a:path w="18415" h="18415">
                  <a:moveTo>
                    <a:pt x="18288" y="9144"/>
                  </a:moveTo>
                  <a:lnTo>
                    <a:pt x="18275" y="0"/>
                  </a:lnTo>
                  <a:lnTo>
                    <a:pt x="9144" y="0"/>
                  </a:lnTo>
                  <a:lnTo>
                    <a:pt x="9144" y="9144"/>
                  </a:lnTo>
                  <a:lnTo>
                    <a:pt x="0" y="9144"/>
                  </a:lnTo>
                  <a:lnTo>
                    <a:pt x="0" y="18288"/>
                  </a:lnTo>
                  <a:lnTo>
                    <a:pt x="9144" y="18288"/>
                  </a:lnTo>
                  <a:lnTo>
                    <a:pt x="18275" y="18288"/>
                  </a:lnTo>
                  <a:lnTo>
                    <a:pt x="18288" y="9144"/>
                  </a:lnTo>
                  <a:close/>
                </a:path>
              </a:pathLst>
            </a:custGeom>
            <a:solidFill>
              <a:srgbClr val="FFFFFF"/>
            </a:solidFill>
          </p:spPr>
          <p:txBody>
            <a:bodyPr wrap="square" lIns="0" tIns="0" rIns="0" bIns="0" rtlCol="0"/>
            <a:lstStyle/>
            <a:p>
              <a:endParaRPr sz="1500"/>
            </a:p>
          </p:txBody>
        </p:sp>
        <p:sp>
          <p:nvSpPr>
            <p:cNvPr id="13" name="object 13"/>
            <p:cNvSpPr/>
            <p:nvPr/>
          </p:nvSpPr>
          <p:spPr>
            <a:xfrm>
              <a:off x="7205472" y="10335780"/>
              <a:ext cx="9525" cy="9525"/>
            </a:xfrm>
            <a:custGeom>
              <a:avLst/>
              <a:gdLst/>
              <a:ahLst/>
              <a:cxnLst/>
              <a:rect l="l" t="t" r="r" b="b"/>
              <a:pathLst>
                <a:path w="9525" h="9525">
                  <a:moveTo>
                    <a:pt x="9144" y="0"/>
                  </a:moveTo>
                  <a:lnTo>
                    <a:pt x="0" y="0"/>
                  </a:lnTo>
                  <a:lnTo>
                    <a:pt x="0" y="9131"/>
                  </a:lnTo>
                  <a:lnTo>
                    <a:pt x="9144" y="9131"/>
                  </a:lnTo>
                  <a:lnTo>
                    <a:pt x="9144" y="0"/>
                  </a:lnTo>
                  <a:close/>
                </a:path>
              </a:pathLst>
            </a:custGeom>
            <a:solidFill>
              <a:srgbClr val="000000"/>
            </a:solidFill>
          </p:spPr>
          <p:txBody>
            <a:bodyPr wrap="square" lIns="0" tIns="0" rIns="0" bIns="0" rtlCol="0"/>
            <a:lstStyle/>
            <a:p>
              <a:endParaRPr sz="1500"/>
            </a:p>
          </p:txBody>
        </p:sp>
      </p:grpSp>
      <p:sp>
        <p:nvSpPr>
          <p:cNvPr id="14" name="object 14"/>
          <p:cNvSpPr txBox="1"/>
          <p:nvPr/>
        </p:nvSpPr>
        <p:spPr>
          <a:xfrm>
            <a:off x="771600" y="891450"/>
            <a:ext cx="5398226" cy="1512809"/>
          </a:xfrm>
          <a:prstGeom prst="rect">
            <a:avLst/>
          </a:prstGeom>
        </p:spPr>
        <p:txBody>
          <a:bodyPr vert="horz" wrap="square" lIns="0" tIns="10373" rIns="0" bIns="0" rtlCol="0">
            <a:spAutoFit/>
          </a:bodyPr>
          <a:lstStyle/>
          <a:p>
            <a:pPr marR="68006" algn="ctr">
              <a:spcBef>
                <a:spcPts val="82"/>
              </a:spcBef>
            </a:pPr>
            <a:r>
              <a:rPr sz="1600" b="1" u="heavy" spc="-5" dirty="0">
                <a:uFill>
                  <a:solidFill>
                    <a:srgbClr val="000000"/>
                  </a:solidFill>
                </a:uFill>
                <a:latin typeface="Times New Roman"/>
                <a:cs typeface="Times New Roman"/>
              </a:rPr>
              <a:t>OBJECTIVE</a:t>
            </a:r>
            <a:endParaRPr sz="1600" dirty="0">
              <a:latin typeface="Times New Roman"/>
              <a:cs typeface="Times New Roman"/>
            </a:endParaRPr>
          </a:p>
          <a:p>
            <a:pPr marL="219004" marR="4611" indent="-207477" algn="just">
              <a:lnSpc>
                <a:spcPct val="191900"/>
              </a:lnSpc>
              <a:spcBef>
                <a:spcPts val="1529"/>
              </a:spcBef>
              <a:buFont typeface="Symbol"/>
              <a:buChar char=""/>
              <a:tabLst>
                <a:tab pos="219004" algn="l"/>
              </a:tabLst>
            </a:pPr>
            <a:r>
              <a:rPr sz="1200" spc="-5" dirty="0">
                <a:latin typeface="Times New Roman"/>
                <a:cs typeface="Times New Roman"/>
              </a:rPr>
              <a:t>The </a:t>
            </a:r>
            <a:r>
              <a:rPr sz="1200" dirty="0">
                <a:latin typeface="Times New Roman"/>
                <a:cs typeface="Times New Roman"/>
              </a:rPr>
              <a:t>main </a:t>
            </a:r>
            <a:r>
              <a:rPr sz="1200" spc="-9" dirty="0">
                <a:latin typeface="Times New Roman"/>
                <a:cs typeface="Times New Roman"/>
              </a:rPr>
              <a:t>objective </a:t>
            </a:r>
            <a:r>
              <a:rPr sz="1200" spc="-5" dirty="0">
                <a:latin typeface="Times New Roman"/>
                <a:cs typeface="Times New Roman"/>
              </a:rPr>
              <a:t>of the </a:t>
            </a:r>
            <a:r>
              <a:rPr sz="1200" spc="-9" dirty="0">
                <a:latin typeface="Times New Roman"/>
                <a:cs typeface="Times New Roman"/>
              </a:rPr>
              <a:t>Library </a:t>
            </a:r>
            <a:r>
              <a:rPr sz="1200" spc="-5" dirty="0">
                <a:latin typeface="Times New Roman"/>
                <a:cs typeface="Times New Roman"/>
              </a:rPr>
              <a:t>Management </a:t>
            </a:r>
            <a:r>
              <a:rPr sz="1200" spc="-9" dirty="0">
                <a:latin typeface="Times New Roman"/>
                <a:cs typeface="Times New Roman"/>
              </a:rPr>
              <a:t>System </a:t>
            </a:r>
            <a:r>
              <a:rPr sz="1200" spc="5" dirty="0">
                <a:latin typeface="Times New Roman"/>
                <a:cs typeface="Times New Roman"/>
              </a:rPr>
              <a:t>is to </a:t>
            </a:r>
            <a:r>
              <a:rPr sz="1200" spc="-5" dirty="0">
                <a:latin typeface="Times New Roman"/>
                <a:cs typeface="Times New Roman"/>
              </a:rPr>
              <a:t>manage </a:t>
            </a:r>
            <a:r>
              <a:rPr sz="1200" dirty="0">
                <a:latin typeface="Times New Roman"/>
                <a:cs typeface="Times New Roman"/>
              </a:rPr>
              <a:t> </a:t>
            </a:r>
            <a:r>
              <a:rPr sz="1200" spc="5" dirty="0">
                <a:latin typeface="Times New Roman"/>
                <a:cs typeface="Times New Roman"/>
              </a:rPr>
              <a:t>the </a:t>
            </a:r>
            <a:r>
              <a:rPr sz="1200" spc="-5" dirty="0">
                <a:latin typeface="Times New Roman"/>
                <a:cs typeface="Times New Roman"/>
              </a:rPr>
              <a:t>details of address,member, issue,books, student, </a:t>
            </a:r>
            <a:r>
              <a:rPr sz="1200" dirty="0">
                <a:latin typeface="Times New Roman"/>
                <a:cs typeface="Times New Roman"/>
              </a:rPr>
              <a:t>it </a:t>
            </a:r>
            <a:r>
              <a:rPr sz="1200" spc="-9" dirty="0">
                <a:latin typeface="Times New Roman"/>
                <a:cs typeface="Times New Roman"/>
              </a:rPr>
              <a:t>manage </a:t>
            </a:r>
            <a:r>
              <a:rPr sz="1200" spc="-5" dirty="0">
                <a:latin typeface="Times New Roman"/>
                <a:cs typeface="Times New Roman"/>
              </a:rPr>
              <a:t>all </a:t>
            </a:r>
            <a:r>
              <a:rPr sz="1200" spc="5" dirty="0">
                <a:latin typeface="Times New Roman"/>
                <a:cs typeface="Times New Roman"/>
              </a:rPr>
              <a:t>the </a:t>
            </a:r>
            <a:r>
              <a:rPr sz="1200" spc="9" dirty="0">
                <a:latin typeface="Times New Roman"/>
                <a:cs typeface="Times New Roman"/>
              </a:rPr>
              <a:t> </a:t>
            </a:r>
            <a:r>
              <a:rPr sz="1200" spc="-5" dirty="0">
                <a:latin typeface="Times New Roman"/>
                <a:cs typeface="Times New Roman"/>
              </a:rPr>
              <a:t>information </a:t>
            </a:r>
            <a:r>
              <a:rPr sz="1200" spc="-9" dirty="0">
                <a:latin typeface="Times New Roman"/>
                <a:cs typeface="Times New Roman"/>
              </a:rPr>
              <a:t>about</a:t>
            </a:r>
            <a:r>
              <a:rPr sz="1200" spc="14" dirty="0">
                <a:latin typeface="Times New Roman"/>
                <a:cs typeface="Times New Roman"/>
              </a:rPr>
              <a:t> </a:t>
            </a:r>
            <a:r>
              <a:rPr sz="1200" spc="-5" dirty="0">
                <a:latin typeface="Times New Roman"/>
                <a:cs typeface="Times New Roman"/>
              </a:rPr>
              <a:t>address,</a:t>
            </a:r>
            <a:r>
              <a:rPr sz="1200" spc="23" dirty="0">
                <a:latin typeface="Times New Roman"/>
                <a:cs typeface="Times New Roman"/>
              </a:rPr>
              <a:t> </a:t>
            </a:r>
            <a:r>
              <a:rPr sz="1200" spc="-5" dirty="0">
                <a:latin typeface="Times New Roman"/>
                <a:cs typeface="Times New Roman"/>
              </a:rPr>
              <a:t>librarian,student,</a:t>
            </a:r>
            <a:r>
              <a:rPr sz="1200" spc="-14" dirty="0">
                <a:latin typeface="Times New Roman"/>
                <a:cs typeface="Times New Roman"/>
              </a:rPr>
              <a:t> </a:t>
            </a:r>
            <a:r>
              <a:rPr sz="1200" spc="-5" dirty="0">
                <a:latin typeface="Times New Roman"/>
                <a:cs typeface="Times New Roman"/>
              </a:rPr>
              <a:t>address.</a:t>
            </a:r>
            <a:endParaRPr sz="1200" dirty="0">
              <a:latin typeface="Times New Roman"/>
              <a:cs typeface="Times New Roman"/>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[2</a:t>
            </a:r>
            <a:r>
              <a:rPr spc="-32" dirty="0"/>
              <a:t> </a:t>
            </a:r>
            <a:r>
              <a:rPr dirty="0"/>
              <a:t>]</a:t>
            </a:r>
          </a:p>
        </p:txBody>
      </p:sp>
      <p:sp>
        <p:nvSpPr>
          <p:cNvPr id="15" name="object 15"/>
          <p:cNvSpPr txBox="1"/>
          <p:nvPr/>
        </p:nvSpPr>
        <p:spPr>
          <a:xfrm>
            <a:off x="771600" y="3274115"/>
            <a:ext cx="5403989" cy="566218"/>
          </a:xfrm>
          <a:prstGeom prst="rect">
            <a:avLst/>
          </a:prstGeom>
        </p:spPr>
        <p:txBody>
          <a:bodyPr vert="horz" wrap="square" lIns="0" tIns="12102" rIns="0" bIns="0" rtlCol="0">
            <a:spAutoFit/>
          </a:bodyPr>
          <a:lstStyle/>
          <a:p>
            <a:pPr marL="219004" indent="-207477">
              <a:spcBef>
                <a:spcPts val="95"/>
              </a:spcBef>
              <a:buFont typeface="Symbol"/>
              <a:buChar char=""/>
              <a:tabLst>
                <a:tab pos="218428" algn="l"/>
                <a:tab pos="219004" algn="l"/>
              </a:tabLst>
            </a:pPr>
            <a:r>
              <a:rPr sz="1200" spc="-5" dirty="0">
                <a:latin typeface="Times New Roman"/>
                <a:cs typeface="Times New Roman"/>
              </a:rPr>
              <a:t>The</a:t>
            </a:r>
            <a:r>
              <a:rPr sz="1200" spc="250" dirty="0">
                <a:latin typeface="Times New Roman"/>
                <a:cs typeface="Times New Roman"/>
              </a:rPr>
              <a:t> </a:t>
            </a:r>
            <a:r>
              <a:rPr sz="1200" spc="-5" dirty="0">
                <a:latin typeface="Times New Roman"/>
                <a:cs typeface="Times New Roman"/>
              </a:rPr>
              <a:t>project</a:t>
            </a:r>
            <a:r>
              <a:rPr sz="1200" spc="259" dirty="0">
                <a:latin typeface="Times New Roman"/>
                <a:cs typeface="Times New Roman"/>
              </a:rPr>
              <a:t> </a:t>
            </a:r>
            <a:r>
              <a:rPr sz="1200" spc="5" dirty="0">
                <a:latin typeface="Times New Roman"/>
                <a:cs typeface="Times New Roman"/>
              </a:rPr>
              <a:t>is</a:t>
            </a:r>
            <a:r>
              <a:rPr sz="1200" spc="222" dirty="0">
                <a:latin typeface="Times New Roman"/>
                <a:cs typeface="Times New Roman"/>
              </a:rPr>
              <a:t> </a:t>
            </a:r>
            <a:r>
              <a:rPr sz="1200" spc="-5" dirty="0">
                <a:latin typeface="Times New Roman"/>
                <a:cs typeface="Times New Roman"/>
              </a:rPr>
              <a:t>totally</a:t>
            </a:r>
            <a:r>
              <a:rPr sz="1200" spc="236" dirty="0">
                <a:latin typeface="Times New Roman"/>
                <a:cs typeface="Times New Roman"/>
              </a:rPr>
              <a:t> </a:t>
            </a:r>
            <a:r>
              <a:rPr sz="1200" dirty="0">
                <a:latin typeface="Times New Roman"/>
                <a:cs typeface="Times New Roman"/>
              </a:rPr>
              <a:t>built</a:t>
            </a:r>
            <a:r>
              <a:rPr sz="1200" spc="263" dirty="0">
                <a:latin typeface="Times New Roman"/>
                <a:cs typeface="Times New Roman"/>
              </a:rPr>
              <a:t> </a:t>
            </a:r>
            <a:r>
              <a:rPr sz="1200" dirty="0">
                <a:latin typeface="Times New Roman"/>
                <a:cs typeface="Times New Roman"/>
              </a:rPr>
              <a:t>at</a:t>
            </a:r>
            <a:r>
              <a:rPr sz="1200" spc="254" dirty="0">
                <a:latin typeface="Times New Roman"/>
                <a:cs typeface="Times New Roman"/>
              </a:rPr>
              <a:t> </a:t>
            </a:r>
            <a:r>
              <a:rPr sz="1200" spc="-5" dirty="0">
                <a:latin typeface="Times New Roman"/>
                <a:cs typeface="Times New Roman"/>
              </a:rPr>
              <a:t>administrative</a:t>
            </a:r>
            <a:r>
              <a:rPr sz="1200" spc="254" dirty="0">
                <a:latin typeface="Times New Roman"/>
                <a:cs typeface="Times New Roman"/>
              </a:rPr>
              <a:t> </a:t>
            </a:r>
            <a:r>
              <a:rPr sz="1200" spc="-9" dirty="0">
                <a:latin typeface="Times New Roman"/>
                <a:cs typeface="Times New Roman"/>
              </a:rPr>
              <a:t>end</a:t>
            </a:r>
            <a:r>
              <a:rPr sz="1200" spc="259" dirty="0">
                <a:latin typeface="Times New Roman"/>
                <a:cs typeface="Times New Roman"/>
              </a:rPr>
              <a:t> </a:t>
            </a:r>
            <a:r>
              <a:rPr sz="1200" spc="-5" dirty="0">
                <a:latin typeface="Times New Roman"/>
                <a:cs typeface="Times New Roman"/>
              </a:rPr>
              <a:t>and</a:t>
            </a:r>
            <a:r>
              <a:rPr sz="1200" spc="236" dirty="0">
                <a:latin typeface="Times New Roman"/>
                <a:cs typeface="Times New Roman"/>
              </a:rPr>
              <a:t> </a:t>
            </a:r>
            <a:r>
              <a:rPr sz="1200" dirty="0">
                <a:latin typeface="Times New Roman"/>
                <a:cs typeface="Times New Roman"/>
              </a:rPr>
              <a:t>thus</a:t>
            </a:r>
            <a:r>
              <a:rPr sz="1200" spc="245" dirty="0">
                <a:latin typeface="Times New Roman"/>
                <a:cs typeface="Times New Roman"/>
              </a:rPr>
              <a:t> </a:t>
            </a:r>
            <a:r>
              <a:rPr sz="1200" spc="-5" dirty="0">
                <a:latin typeface="Times New Roman"/>
                <a:cs typeface="Times New Roman"/>
              </a:rPr>
              <a:t>only</a:t>
            </a:r>
            <a:r>
              <a:rPr sz="1200" spc="231" dirty="0">
                <a:latin typeface="Times New Roman"/>
                <a:cs typeface="Times New Roman"/>
              </a:rPr>
              <a:t> </a:t>
            </a:r>
            <a:r>
              <a:rPr sz="1200" spc="5" dirty="0">
                <a:latin typeface="Times New Roman"/>
                <a:cs typeface="Times New Roman"/>
              </a:rPr>
              <a:t>the</a:t>
            </a:r>
            <a:endParaRPr sz="1200" dirty="0">
              <a:latin typeface="Times New Roman"/>
              <a:cs typeface="Times New Roman"/>
            </a:endParaRPr>
          </a:p>
          <a:p>
            <a:pPr>
              <a:spcBef>
                <a:spcPts val="45"/>
              </a:spcBef>
            </a:pPr>
            <a:endParaRPr sz="1200" dirty="0">
              <a:latin typeface="Times New Roman"/>
              <a:cs typeface="Times New Roman"/>
            </a:endParaRPr>
          </a:p>
          <a:p>
            <a:pPr marL="219004">
              <a:spcBef>
                <a:spcPts val="5"/>
              </a:spcBef>
            </a:pPr>
            <a:r>
              <a:rPr sz="1200" spc="-5" dirty="0">
                <a:latin typeface="Times New Roman"/>
                <a:cs typeface="Times New Roman"/>
              </a:rPr>
              <a:t>administrative</a:t>
            </a:r>
            <a:r>
              <a:rPr sz="1200" spc="-23" dirty="0">
                <a:latin typeface="Times New Roman"/>
                <a:cs typeface="Times New Roman"/>
              </a:rPr>
              <a:t> </a:t>
            </a:r>
            <a:r>
              <a:rPr sz="1200" spc="5" dirty="0">
                <a:latin typeface="Times New Roman"/>
                <a:cs typeface="Times New Roman"/>
              </a:rPr>
              <a:t>is</a:t>
            </a:r>
            <a:r>
              <a:rPr sz="1200" spc="-5" dirty="0">
                <a:latin typeface="Times New Roman"/>
                <a:cs typeface="Times New Roman"/>
              </a:rPr>
              <a:t> guaranteed</a:t>
            </a:r>
            <a:r>
              <a:rPr sz="1200" spc="5" dirty="0">
                <a:latin typeface="Times New Roman"/>
                <a:cs typeface="Times New Roman"/>
              </a:rPr>
              <a:t> </a:t>
            </a:r>
            <a:r>
              <a:rPr sz="1200" spc="-5" dirty="0">
                <a:latin typeface="Times New Roman"/>
                <a:cs typeface="Times New Roman"/>
              </a:rPr>
              <a:t>the</a:t>
            </a:r>
            <a:r>
              <a:rPr sz="1200" spc="-18" dirty="0">
                <a:latin typeface="Times New Roman"/>
                <a:cs typeface="Times New Roman"/>
              </a:rPr>
              <a:t> </a:t>
            </a:r>
            <a:r>
              <a:rPr sz="1200" spc="-5" dirty="0">
                <a:latin typeface="Times New Roman"/>
                <a:cs typeface="Times New Roman"/>
              </a:rPr>
              <a:t>access.</a:t>
            </a:r>
            <a:endParaRPr sz="1200" dirty="0">
              <a:latin typeface="Times New Roman"/>
              <a:cs typeface="Times New Roman"/>
            </a:endParaRPr>
          </a:p>
        </p:txBody>
      </p:sp>
      <p:sp>
        <p:nvSpPr>
          <p:cNvPr id="16" name="object 16"/>
          <p:cNvSpPr txBox="1"/>
          <p:nvPr/>
        </p:nvSpPr>
        <p:spPr>
          <a:xfrm>
            <a:off x="771600" y="4560653"/>
            <a:ext cx="5400531" cy="566218"/>
          </a:xfrm>
          <a:prstGeom prst="rect">
            <a:avLst/>
          </a:prstGeom>
        </p:spPr>
        <p:txBody>
          <a:bodyPr vert="horz" wrap="square" lIns="0" tIns="12102" rIns="0" bIns="0" rtlCol="0">
            <a:spAutoFit/>
          </a:bodyPr>
          <a:lstStyle/>
          <a:p>
            <a:pPr marL="219004" indent="-207477">
              <a:spcBef>
                <a:spcPts val="95"/>
              </a:spcBef>
              <a:buFont typeface="Symbol"/>
              <a:buChar char=""/>
              <a:tabLst>
                <a:tab pos="218428" algn="l"/>
                <a:tab pos="219004" algn="l"/>
              </a:tabLst>
            </a:pPr>
            <a:r>
              <a:rPr sz="1200" spc="-5" dirty="0">
                <a:latin typeface="Times New Roman"/>
                <a:cs typeface="Times New Roman"/>
              </a:rPr>
              <a:t>The</a:t>
            </a:r>
            <a:r>
              <a:rPr sz="1200" spc="32" dirty="0">
                <a:latin typeface="Times New Roman"/>
                <a:cs typeface="Times New Roman"/>
              </a:rPr>
              <a:t> </a:t>
            </a:r>
            <a:r>
              <a:rPr sz="1200" dirty="0">
                <a:latin typeface="Times New Roman"/>
                <a:cs typeface="Times New Roman"/>
              </a:rPr>
              <a:t>purpose</a:t>
            </a:r>
            <a:r>
              <a:rPr sz="1200" spc="32" dirty="0">
                <a:latin typeface="Times New Roman"/>
                <a:cs typeface="Times New Roman"/>
              </a:rPr>
              <a:t> </a:t>
            </a:r>
            <a:r>
              <a:rPr sz="1200" spc="-5" dirty="0">
                <a:latin typeface="Times New Roman"/>
                <a:cs typeface="Times New Roman"/>
              </a:rPr>
              <a:t>of</a:t>
            </a:r>
            <a:r>
              <a:rPr sz="1200" spc="18" dirty="0">
                <a:latin typeface="Times New Roman"/>
                <a:cs typeface="Times New Roman"/>
              </a:rPr>
              <a:t> </a:t>
            </a:r>
            <a:r>
              <a:rPr sz="1200" spc="5" dirty="0">
                <a:latin typeface="Times New Roman"/>
                <a:cs typeface="Times New Roman"/>
              </a:rPr>
              <a:t>the</a:t>
            </a:r>
            <a:r>
              <a:rPr sz="1200" spc="9" dirty="0">
                <a:latin typeface="Times New Roman"/>
                <a:cs typeface="Times New Roman"/>
              </a:rPr>
              <a:t> </a:t>
            </a:r>
            <a:r>
              <a:rPr sz="1200" spc="-5" dirty="0">
                <a:latin typeface="Times New Roman"/>
                <a:cs typeface="Times New Roman"/>
              </a:rPr>
              <a:t>project</a:t>
            </a:r>
            <a:r>
              <a:rPr sz="1200" spc="32" dirty="0">
                <a:latin typeface="Times New Roman"/>
                <a:cs typeface="Times New Roman"/>
              </a:rPr>
              <a:t> </a:t>
            </a:r>
            <a:r>
              <a:rPr sz="1200" spc="5" dirty="0">
                <a:latin typeface="Times New Roman"/>
                <a:cs typeface="Times New Roman"/>
              </a:rPr>
              <a:t>is</a:t>
            </a:r>
            <a:r>
              <a:rPr sz="1200" spc="23" dirty="0">
                <a:latin typeface="Times New Roman"/>
                <a:cs typeface="Times New Roman"/>
              </a:rPr>
              <a:t> </a:t>
            </a:r>
            <a:r>
              <a:rPr sz="1200" spc="5" dirty="0">
                <a:latin typeface="Times New Roman"/>
                <a:cs typeface="Times New Roman"/>
              </a:rPr>
              <a:t>to</a:t>
            </a:r>
            <a:r>
              <a:rPr sz="1200" spc="14" dirty="0">
                <a:latin typeface="Times New Roman"/>
                <a:cs typeface="Times New Roman"/>
              </a:rPr>
              <a:t> </a:t>
            </a:r>
            <a:r>
              <a:rPr sz="1200" spc="-9" dirty="0">
                <a:latin typeface="Times New Roman"/>
                <a:cs typeface="Times New Roman"/>
              </a:rPr>
              <a:t>build</a:t>
            </a:r>
            <a:r>
              <a:rPr sz="1200" spc="36" dirty="0">
                <a:latin typeface="Times New Roman"/>
                <a:cs typeface="Times New Roman"/>
              </a:rPr>
              <a:t> </a:t>
            </a:r>
            <a:r>
              <a:rPr sz="1200" dirty="0">
                <a:latin typeface="Times New Roman"/>
                <a:cs typeface="Times New Roman"/>
              </a:rPr>
              <a:t>a</a:t>
            </a:r>
            <a:r>
              <a:rPr sz="1200" spc="32" dirty="0">
                <a:latin typeface="Times New Roman"/>
                <a:cs typeface="Times New Roman"/>
              </a:rPr>
              <a:t> </a:t>
            </a:r>
            <a:r>
              <a:rPr sz="1200" spc="-5" dirty="0">
                <a:latin typeface="Times New Roman"/>
                <a:cs typeface="Times New Roman"/>
              </a:rPr>
              <a:t>program</a:t>
            </a:r>
            <a:r>
              <a:rPr sz="1200" spc="23" dirty="0">
                <a:latin typeface="Times New Roman"/>
                <a:cs typeface="Times New Roman"/>
              </a:rPr>
              <a:t> </a:t>
            </a:r>
            <a:r>
              <a:rPr sz="1200" spc="5" dirty="0">
                <a:latin typeface="Times New Roman"/>
                <a:cs typeface="Times New Roman"/>
              </a:rPr>
              <a:t>to</a:t>
            </a:r>
            <a:r>
              <a:rPr sz="1200" spc="36" dirty="0">
                <a:latin typeface="Times New Roman"/>
                <a:cs typeface="Times New Roman"/>
              </a:rPr>
              <a:t> </a:t>
            </a:r>
            <a:r>
              <a:rPr sz="1200" spc="-5" dirty="0">
                <a:latin typeface="Times New Roman"/>
                <a:cs typeface="Times New Roman"/>
              </a:rPr>
              <a:t>reduce</a:t>
            </a:r>
            <a:r>
              <a:rPr sz="1200" spc="9" dirty="0">
                <a:latin typeface="Times New Roman"/>
                <a:cs typeface="Times New Roman"/>
              </a:rPr>
              <a:t> </a:t>
            </a:r>
            <a:r>
              <a:rPr sz="1200" spc="-5" dirty="0">
                <a:latin typeface="Times New Roman"/>
                <a:cs typeface="Times New Roman"/>
              </a:rPr>
              <a:t>the</a:t>
            </a:r>
            <a:r>
              <a:rPr sz="1200" spc="36" dirty="0">
                <a:latin typeface="Times New Roman"/>
                <a:cs typeface="Times New Roman"/>
              </a:rPr>
              <a:t> </a:t>
            </a:r>
            <a:r>
              <a:rPr sz="1200" spc="-5" dirty="0">
                <a:latin typeface="Times New Roman"/>
                <a:cs typeface="Times New Roman"/>
              </a:rPr>
              <a:t>manual</a:t>
            </a:r>
            <a:endParaRPr sz="1200" dirty="0">
              <a:latin typeface="Times New Roman"/>
              <a:cs typeface="Times New Roman"/>
            </a:endParaRPr>
          </a:p>
          <a:p>
            <a:pPr>
              <a:spcBef>
                <a:spcPts val="27"/>
              </a:spcBef>
            </a:pPr>
            <a:endParaRPr sz="1200" dirty="0">
              <a:latin typeface="Times New Roman"/>
              <a:cs typeface="Times New Roman"/>
            </a:endParaRPr>
          </a:p>
          <a:p>
            <a:pPr marL="219004"/>
            <a:r>
              <a:rPr sz="1200" spc="-9" dirty="0">
                <a:latin typeface="Times New Roman"/>
                <a:cs typeface="Times New Roman"/>
              </a:rPr>
              <a:t>work</a:t>
            </a:r>
            <a:r>
              <a:rPr sz="1200" spc="18" dirty="0">
                <a:latin typeface="Times New Roman"/>
                <a:cs typeface="Times New Roman"/>
              </a:rPr>
              <a:t> </a:t>
            </a:r>
            <a:r>
              <a:rPr sz="1200" spc="-9" dirty="0">
                <a:latin typeface="Times New Roman"/>
                <a:cs typeface="Times New Roman"/>
              </a:rPr>
              <a:t>for</a:t>
            </a:r>
            <a:r>
              <a:rPr sz="1200" spc="-5" dirty="0">
                <a:latin typeface="Times New Roman"/>
                <a:cs typeface="Times New Roman"/>
              </a:rPr>
              <a:t> </a:t>
            </a:r>
            <a:r>
              <a:rPr sz="1200" dirty="0">
                <a:latin typeface="Times New Roman"/>
                <a:cs typeface="Times New Roman"/>
              </a:rPr>
              <a:t>managing</a:t>
            </a:r>
            <a:r>
              <a:rPr sz="1200" spc="-23" dirty="0">
                <a:latin typeface="Times New Roman"/>
                <a:cs typeface="Times New Roman"/>
              </a:rPr>
              <a:t> </a:t>
            </a:r>
            <a:r>
              <a:rPr sz="1200" spc="-5" dirty="0">
                <a:latin typeface="Times New Roman"/>
                <a:cs typeface="Times New Roman"/>
              </a:rPr>
              <a:t>the</a:t>
            </a:r>
            <a:r>
              <a:rPr sz="1200" spc="-9" dirty="0">
                <a:latin typeface="Times New Roman"/>
                <a:cs typeface="Times New Roman"/>
              </a:rPr>
              <a:t> </a:t>
            </a:r>
            <a:r>
              <a:rPr sz="1200" spc="-5" dirty="0">
                <a:latin typeface="Times New Roman"/>
                <a:cs typeface="Times New Roman"/>
              </a:rPr>
              <a:t>address,</a:t>
            </a:r>
            <a:r>
              <a:rPr sz="1200" spc="14" dirty="0">
                <a:latin typeface="Times New Roman"/>
                <a:cs typeface="Times New Roman"/>
              </a:rPr>
              <a:t> </a:t>
            </a:r>
            <a:r>
              <a:rPr sz="1200" spc="-9" dirty="0">
                <a:latin typeface="Times New Roman"/>
                <a:cs typeface="Times New Roman"/>
              </a:rPr>
              <a:t>member,</a:t>
            </a:r>
            <a:r>
              <a:rPr sz="1200" spc="45" dirty="0">
                <a:latin typeface="Times New Roman"/>
                <a:cs typeface="Times New Roman"/>
              </a:rPr>
              <a:t> </a:t>
            </a:r>
            <a:r>
              <a:rPr sz="1200" spc="-5" dirty="0">
                <a:latin typeface="Times New Roman"/>
                <a:cs typeface="Times New Roman"/>
              </a:rPr>
              <a:t>librarian,</a:t>
            </a:r>
            <a:r>
              <a:rPr sz="1200" spc="-9" dirty="0">
                <a:latin typeface="Times New Roman"/>
                <a:cs typeface="Times New Roman"/>
              </a:rPr>
              <a:t> </a:t>
            </a:r>
            <a:r>
              <a:rPr sz="1200" spc="-5" dirty="0">
                <a:latin typeface="Times New Roman"/>
                <a:cs typeface="Times New Roman"/>
              </a:rPr>
              <a:t>issues.</a:t>
            </a:r>
            <a:endParaRPr sz="1200" dirty="0">
              <a:latin typeface="Times New Roman"/>
              <a:cs typeface="Times New Roman"/>
            </a:endParaRPr>
          </a:p>
        </p:txBody>
      </p:sp>
      <p:sp>
        <p:nvSpPr>
          <p:cNvPr id="17" name="object 17"/>
          <p:cNvSpPr txBox="1"/>
          <p:nvPr/>
        </p:nvSpPr>
        <p:spPr>
          <a:xfrm>
            <a:off x="771599" y="6032529"/>
            <a:ext cx="4272707" cy="196886"/>
          </a:xfrm>
          <a:prstGeom prst="rect">
            <a:avLst/>
          </a:prstGeom>
        </p:spPr>
        <p:txBody>
          <a:bodyPr vert="horz" wrap="square" lIns="0" tIns="12102" rIns="0" bIns="0" rtlCol="0">
            <a:spAutoFit/>
          </a:bodyPr>
          <a:lstStyle/>
          <a:p>
            <a:pPr marL="219004" indent="-207477">
              <a:spcBef>
                <a:spcPts val="95"/>
              </a:spcBef>
              <a:buFont typeface="Symbol"/>
              <a:buChar char=""/>
              <a:tabLst>
                <a:tab pos="218428" algn="l"/>
                <a:tab pos="219004" algn="l"/>
              </a:tabLst>
            </a:pPr>
            <a:r>
              <a:rPr sz="1200" spc="-18" dirty="0">
                <a:latin typeface="Times New Roman"/>
                <a:cs typeface="Times New Roman"/>
              </a:rPr>
              <a:t>It</a:t>
            </a:r>
            <a:r>
              <a:rPr sz="1200" spc="14" dirty="0">
                <a:latin typeface="Times New Roman"/>
                <a:cs typeface="Times New Roman"/>
              </a:rPr>
              <a:t> </a:t>
            </a:r>
            <a:r>
              <a:rPr sz="1200" dirty="0">
                <a:latin typeface="Times New Roman"/>
                <a:cs typeface="Times New Roman"/>
              </a:rPr>
              <a:t>tracks</a:t>
            </a:r>
            <a:r>
              <a:rPr sz="1200" spc="-18" dirty="0">
                <a:latin typeface="Times New Roman"/>
                <a:cs typeface="Times New Roman"/>
              </a:rPr>
              <a:t> </a:t>
            </a:r>
            <a:r>
              <a:rPr sz="1200" spc="-5" dirty="0">
                <a:latin typeface="Times New Roman"/>
                <a:cs typeface="Times New Roman"/>
              </a:rPr>
              <a:t>all</a:t>
            </a:r>
            <a:r>
              <a:rPr sz="1200" spc="-9" dirty="0">
                <a:latin typeface="Times New Roman"/>
                <a:cs typeface="Times New Roman"/>
              </a:rPr>
              <a:t> </a:t>
            </a:r>
            <a:r>
              <a:rPr sz="1200" spc="-5" dirty="0">
                <a:latin typeface="Times New Roman"/>
                <a:cs typeface="Times New Roman"/>
              </a:rPr>
              <a:t>the</a:t>
            </a:r>
            <a:r>
              <a:rPr sz="1200" spc="-14" dirty="0">
                <a:latin typeface="Times New Roman"/>
                <a:cs typeface="Times New Roman"/>
              </a:rPr>
              <a:t> </a:t>
            </a:r>
            <a:r>
              <a:rPr sz="1200" spc="-5" dirty="0">
                <a:latin typeface="Times New Roman"/>
                <a:cs typeface="Times New Roman"/>
              </a:rPr>
              <a:t>details</a:t>
            </a:r>
            <a:r>
              <a:rPr sz="1200" spc="5" dirty="0">
                <a:latin typeface="Times New Roman"/>
                <a:cs typeface="Times New Roman"/>
              </a:rPr>
              <a:t> </a:t>
            </a:r>
            <a:r>
              <a:rPr sz="1200" spc="-5" dirty="0">
                <a:latin typeface="Times New Roman"/>
                <a:cs typeface="Times New Roman"/>
              </a:rPr>
              <a:t>about</a:t>
            </a:r>
            <a:r>
              <a:rPr sz="1200" spc="14" dirty="0">
                <a:latin typeface="Times New Roman"/>
                <a:cs typeface="Times New Roman"/>
              </a:rPr>
              <a:t> </a:t>
            </a:r>
            <a:r>
              <a:rPr sz="1200" spc="-5" dirty="0">
                <a:latin typeface="Times New Roman"/>
                <a:cs typeface="Times New Roman"/>
              </a:rPr>
              <a:t>the</a:t>
            </a:r>
            <a:r>
              <a:rPr sz="1200" spc="-14" dirty="0">
                <a:latin typeface="Times New Roman"/>
                <a:cs typeface="Times New Roman"/>
              </a:rPr>
              <a:t> </a:t>
            </a:r>
            <a:r>
              <a:rPr sz="1200" spc="-9" dirty="0">
                <a:latin typeface="Times New Roman"/>
                <a:cs typeface="Times New Roman"/>
              </a:rPr>
              <a:t>issues,</a:t>
            </a:r>
            <a:r>
              <a:rPr sz="1200" spc="9" dirty="0">
                <a:latin typeface="Times New Roman"/>
                <a:cs typeface="Times New Roman"/>
              </a:rPr>
              <a:t> </a:t>
            </a:r>
            <a:r>
              <a:rPr sz="1200" spc="-5" dirty="0">
                <a:latin typeface="Times New Roman"/>
                <a:cs typeface="Times New Roman"/>
              </a:rPr>
              <a:t>books,</a:t>
            </a:r>
            <a:r>
              <a:rPr sz="1200" spc="14" dirty="0">
                <a:latin typeface="Times New Roman"/>
                <a:cs typeface="Times New Roman"/>
              </a:rPr>
              <a:t> </a:t>
            </a:r>
            <a:r>
              <a:rPr sz="1200" spc="-5" dirty="0">
                <a:latin typeface="Times New Roman"/>
                <a:cs typeface="Times New Roman"/>
              </a:rPr>
              <a:t>student.</a:t>
            </a:r>
            <a:endParaRPr sz="1200" dirty="0">
              <a:latin typeface="Times New Roman"/>
              <a:cs typeface="Times New Roman"/>
            </a:endParaRPr>
          </a:p>
        </p:txBody>
      </p:sp>
      <p:sp>
        <p:nvSpPr>
          <p:cNvPr id="18" name="object 18"/>
          <p:cNvSpPr txBox="1"/>
          <p:nvPr/>
        </p:nvSpPr>
        <p:spPr>
          <a:xfrm>
            <a:off x="771599" y="6915310"/>
            <a:ext cx="5138890" cy="586736"/>
          </a:xfrm>
          <a:prstGeom prst="rect">
            <a:avLst/>
          </a:prstGeom>
        </p:spPr>
        <p:txBody>
          <a:bodyPr vert="horz" wrap="square" lIns="0" tIns="12102" rIns="0" bIns="0" rtlCol="0">
            <a:spAutoFit/>
          </a:bodyPr>
          <a:lstStyle/>
          <a:p>
            <a:pPr marL="219004" indent="-207477">
              <a:spcBef>
                <a:spcPts val="95"/>
              </a:spcBef>
              <a:buSzPct val="112500"/>
              <a:buFont typeface="Symbol"/>
              <a:buChar char=""/>
              <a:tabLst>
                <a:tab pos="219004" algn="l"/>
              </a:tabLst>
            </a:pPr>
            <a:r>
              <a:rPr sz="1200" spc="-5" dirty="0">
                <a:latin typeface="Times New Roman"/>
                <a:cs typeface="Times New Roman"/>
              </a:rPr>
              <a:t>The</a:t>
            </a:r>
            <a:r>
              <a:rPr sz="1200" spc="-14" dirty="0">
                <a:latin typeface="Times New Roman"/>
                <a:cs typeface="Times New Roman"/>
              </a:rPr>
              <a:t> </a:t>
            </a:r>
            <a:r>
              <a:rPr sz="1200" spc="5" dirty="0">
                <a:latin typeface="Times New Roman"/>
                <a:cs typeface="Times New Roman"/>
              </a:rPr>
              <a:t>main</a:t>
            </a:r>
            <a:r>
              <a:rPr sz="1200" dirty="0">
                <a:latin typeface="Times New Roman"/>
                <a:cs typeface="Times New Roman"/>
              </a:rPr>
              <a:t> </a:t>
            </a:r>
            <a:r>
              <a:rPr sz="1200" spc="-5" dirty="0">
                <a:latin typeface="Times New Roman"/>
                <a:cs typeface="Times New Roman"/>
              </a:rPr>
              <a:t>object</a:t>
            </a:r>
            <a:r>
              <a:rPr sz="1200" spc="18" dirty="0">
                <a:latin typeface="Times New Roman"/>
                <a:cs typeface="Times New Roman"/>
              </a:rPr>
              <a:t> </a:t>
            </a:r>
            <a:r>
              <a:rPr sz="1200" spc="-5" dirty="0">
                <a:latin typeface="Times New Roman"/>
                <a:cs typeface="Times New Roman"/>
              </a:rPr>
              <a:t>of</a:t>
            </a:r>
            <a:r>
              <a:rPr sz="1200" spc="-18" dirty="0">
                <a:latin typeface="Times New Roman"/>
                <a:cs typeface="Times New Roman"/>
              </a:rPr>
              <a:t> </a:t>
            </a:r>
            <a:r>
              <a:rPr sz="1200" spc="5" dirty="0">
                <a:latin typeface="Times New Roman"/>
                <a:cs typeface="Times New Roman"/>
              </a:rPr>
              <a:t>the</a:t>
            </a:r>
            <a:r>
              <a:rPr sz="1200" spc="-9" dirty="0">
                <a:latin typeface="Times New Roman"/>
                <a:cs typeface="Times New Roman"/>
              </a:rPr>
              <a:t> system</a:t>
            </a:r>
            <a:r>
              <a:rPr sz="1200" dirty="0">
                <a:latin typeface="Times New Roman"/>
                <a:cs typeface="Times New Roman"/>
              </a:rPr>
              <a:t> </a:t>
            </a:r>
            <a:r>
              <a:rPr sz="1200" spc="5" dirty="0">
                <a:latin typeface="Times New Roman"/>
                <a:cs typeface="Times New Roman"/>
              </a:rPr>
              <a:t>is to</a:t>
            </a:r>
            <a:r>
              <a:rPr sz="1200" spc="-23" dirty="0">
                <a:latin typeface="Times New Roman"/>
                <a:cs typeface="Times New Roman"/>
              </a:rPr>
              <a:t> </a:t>
            </a:r>
            <a:r>
              <a:rPr sz="1200" spc="-5" dirty="0">
                <a:latin typeface="Times New Roman"/>
                <a:cs typeface="Times New Roman"/>
              </a:rPr>
              <a:t>automate</a:t>
            </a:r>
            <a:r>
              <a:rPr sz="1200" spc="-9" dirty="0">
                <a:latin typeface="Times New Roman"/>
                <a:cs typeface="Times New Roman"/>
              </a:rPr>
              <a:t> </a:t>
            </a:r>
            <a:r>
              <a:rPr sz="1200" spc="-5" dirty="0">
                <a:latin typeface="Times New Roman"/>
                <a:cs typeface="Times New Roman"/>
              </a:rPr>
              <a:t>the</a:t>
            </a:r>
            <a:r>
              <a:rPr sz="1200" spc="-9" dirty="0">
                <a:latin typeface="Times New Roman"/>
                <a:cs typeface="Times New Roman"/>
              </a:rPr>
              <a:t> </a:t>
            </a:r>
            <a:r>
              <a:rPr sz="1200" spc="-5" dirty="0">
                <a:latin typeface="Times New Roman"/>
                <a:cs typeface="Times New Roman"/>
              </a:rPr>
              <a:t>exiting</a:t>
            </a:r>
            <a:r>
              <a:rPr sz="1200" dirty="0">
                <a:latin typeface="Times New Roman"/>
                <a:cs typeface="Times New Roman"/>
              </a:rPr>
              <a:t> </a:t>
            </a:r>
            <a:r>
              <a:rPr sz="1200" spc="-9" dirty="0">
                <a:latin typeface="Times New Roman"/>
                <a:cs typeface="Times New Roman"/>
              </a:rPr>
              <a:t>system</a:t>
            </a:r>
            <a:r>
              <a:rPr sz="1200" spc="50" dirty="0">
                <a:latin typeface="Times New Roman"/>
                <a:cs typeface="Times New Roman"/>
              </a:rPr>
              <a:t> </a:t>
            </a:r>
            <a:r>
              <a:rPr sz="1200" dirty="0">
                <a:latin typeface="Times New Roman"/>
                <a:cs typeface="Times New Roman"/>
              </a:rPr>
              <a:t>so</a:t>
            </a:r>
          </a:p>
          <a:p>
            <a:pPr marL="219004">
              <a:spcBef>
                <a:spcPts val="1616"/>
              </a:spcBef>
            </a:pPr>
            <a:r>
              <a:rPr sz="1200" dirty="0">
                <a:latin typeface="Times New Roman"/>
                <a:cs typeface="Times New Roman"/>
              </a:rPr>
              <a:t>that</a:t>
            </a:r>
            <a:r>
              <a:rPr sz="1200" spc="18" dirty="0">
                <a:latin typeface="Times New Roman"/>
                <a:cs typeface="Times New Roman"/>
              </a:rPr>
              <a:t> </a:t>
            </a:r>
            <a:r>
              <a:rPr sz="1200" spc="-5" dirty="0">
                <a:latin typeface="Times New Roman"/>
                <a:cs typeface="Times New Roman"/>
              </a:rPr>
              <a:t>searching,</a:t>
            </a:r>
            <a:r>
              <a:rPr sz="1200" spc="-9" dirty="0">
                <a:latin typeface="Times New Roman"/>
                <a:cs typeface="Times New Roman"/>
              </a:rPr>
              <a:t> </a:t>
            </a:r>
            <a:r>
              <a:rPr sz="1200" spc="-5" dirty="0">
                <a:latin typeface="Times New Roman"/>
                <a:cs typeface="Times New Roman"/>
              </a:rPr>
              <a:t>borrowing</a:t>
            </a:r>
            <a:r>
              <a:rPr sz="1200" dirty="0">
                <a:latin typeface="Times New Roman"/>
                <a:cs typeface="Times New Roman"/>
              </a:rPr>
              <a:t> </a:t>
            </a:r>
            <a:r>
              <a:rPr sz="1200" spc="-5" dirty="0">
                <a:latin typeface="Times New Roman"/>
                <a:cs typeface="Times New Roman"/>
              </a:rPr>
              <a:t>and</a:t>
            </a:r>
            <a:r>
              <a:rPr sz="1200" spc="18" dirty="0">
                <a:latin typeface="Times New Roman"/>
                <a:cs typeface="Times New Roman"/>
              </a:rPr>
              <a:t> </a:t>
            </a:r>
            <a:r>
              <a:rPr sz="1200" spc="-9" dirty="0">
                <a:latin typeface="Times New Roman"/>
                <a:cs typeface="Times New Roman"/>
              </a:rPr>
              <a:t>returning</a:t>
            </a:r>
            <a:r>
              <a:rPr sz="1200" dirty="0">
                <a:latin typeface="Times New Roman"/>
                <a:cs typeface="Times New Roman"/>
              </a:rPr>
              <a:t> </a:t>
            </a:r>
            <a:r>
              <a:rPr sz="1200" spc="-5" dirty="0">
                <a:latin typeface="Times New Roman"/>
                <a:cs typeface="Times New Roman"/>
              </a:rPr>
              <a:t>books</a:t>
            </a:r>
            <a:r>
              <a:rPr sz="1200" spc="-14" dirty="0">
                <a:latin typeface="Times New Roman"/>
                <a:cs typeface="Times New Roman"/>
              </a:rPr>
              <a:t> </a:t>
            </a:r>
            <a:r>
              <a:rPr sz="1200" spc="-9" dirty="0">
                <a:latin typeface="Times New Roman"/>
                <a:cs typeface="Times New Roman"/>
              </a:rPr>
              <a:t>will</a:t>
            </a:r>
            <a:r>
              <a:rPr sz="1200" spc="18" dirty="0">
                <a:latin typeface="Times New Roman"/>
                <a:cs typeface="Times New Roman"/>
              </a:rPr>
              <a:t> </a:t>
            </a:r>
            <a:r>
              <a:rPr sz="1200" spc="5" dirty="0">
                <a:latin typeface="Times New Roman"/>
                <a:cs typeface="Times New Roman"/>
              </a:rPr>
              <a:t>be</a:t>
            </a:r>
            <a:r>
              <a:rPr sz="1200" spc="-9" dirty="0">
                <a:latin typeface="Times New Roman"/>
                <a:cs typeface="Times New Roman"/>
              </a:rPr>
              <a:t> </a:t>
            </a:r>
            <a:r>
              <a:rPr sz="1200" spc="-5" dirty="0">
                <a:latin typeface="Times New Roman"/>
                <a:cs typeface="Times New Roman"/>
              </a:rPr>
              <a:t>faster.</a:t>
            </a:r>
            <a:endParaRPr sz="12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6625" y="377157"/>
            <a:ext cx="6312818" cy="9153989"/>
            <a:chOff x="304800" y="304799"/>
            <a:chExt cx="6955790" cy="10086340"/>
          </a:xfrm>
        </p:grpSpPr>
        <p:sp>
          <p:nvSpPr>
            <p:cNvPr id="3" name="object 3"/>
            <p:cNvSpPr/>
            <p:nvPr/>
          </p:nvSpPr>
          <p:spPr>
            <a:xfrm>
              <a:off x="304800" y="304799"/>
              <a:ext cx="6955790" cy="10084435"/>
            </a:xfrm>
            <a:custGeom>
              <a:avLst/>
              <a:gdLst/>
              <a:ahLst/>
              <a:cxnLst/>
              <a:rect l="l" t="t" r="r" b="b"/>
              <a:pathLst>
                <a:path w="6955790" h="10084435">
                  <a:moveTo>
                    <a:pt x="6904990" y="47244"/>
                  </a:moveTo>
                  <a:lnTo>
                    <a:pt x="6900723" y="47244"/>
                  </a:lnTo>
                  <a:lnTo>
                    <a:pt x="6900723" y="45720"/>
                  </a:lnTo>
                  <a:lnTo>
                    <a:pt x="6896100" y="45720"/>
                  </a:lnTo>
                  <a:lnTo>
                    <a:pt x="6896100" y="56134"/>
                  </a:lnTo>
                  <a:lnTo>
                    <a:pt x="6896100" y="10028174"/>
                  </a:lnTo>
                  <a:lnTo>
                    <a:pt x="56515" y="10028174"/>
                  </a:lnTo>
                  <a:lnTo>
                    <a:pt x="56515" y="56134"/>
                  </a:lnTo>
                  <a:lnTo>
                    <a:pt x="6896100" y="56134"/>
                  </a:lnTo>
                  <a:lnTo>
                    <a:pt x="6896100" y="45720"/>
                  </a:lnTo>
                  <a:lnTo>
                    <a:pt x="55168" y="45720"/>
                  </a:lnTo>
                  <a:lnTo>
                    <a:pt x="45720" y="45720"/>
                  </a:lnTo>
                  <a:lnTo>
                    <a:pt x="45720" y="54864"/>
                  </a:lnTo>
                  <a:lnTo>
                    <a:pt x="46990" y="54864"/>
                  </a:lnTo>
                  <a:lnTo>
                    <a:pt x="46990" y="10036810"/>
                  </a:lnTo>
                  <a:lnTo>
                    <a:pt x="56515" y="10036810"/>
                  </a:lnTo>
                  <a:lnTo>
                    <a:pt x="56515" y="10037064"/>
                  </a:lnTo>
                  <a:lnTo>
                    <a:pt x="6904990" y="10037064"/>
                  </a:lnTo>
                  <a:lnTo>
                    <a:pt x="6904990" y="10028174"/>
                  </a:lnTo>
                  <a:lnTo>
                    <a:pt x="6904990" y="56134"/>
                  </a:lnTo>
                  <a:lnTo>
                    <a:pt x="6904990" y="47244"/>
                  </a:lnTo>
                  <a:close/>
                </a:path>
                <a:path w="6955790" h="10084435">
                  <a:moveTo>
                    <a:pt x="6955536" y="0"/>
                  </a:moveTo>
                  <a:lnTo>
                    <a:pt x="6918960" y="0"/>
                  </a:lnTo>
                  <a:lnTo>
                    <a:pt x="6914515" y="0"/>
                  </a:lnTo>
                  <a:lnTo>
                    <a:pt x="6914515" y="38354"/>
                  </a:lnTo>
                  <a:lnTo>
                    <a:pt x="6914515" y="10045954"/>
                  </a:lnTo>
                  <a:lnTo>
                    <a:pt x="38100" y="10045954"/>
                  </a:lnTo>
                  <a:lnTo>
                    <a:pt x="38100" y="38354"/>
                  </a:lnTo>
                  <a:lnTo>
                    <a:pt x="6914515" y="38354"/>
                  </a:lnTo>
                  <a:lnTo>
                    <a:pt x="6914515" y="0"/>
                  </a:lnTo>
                  <a:lnTo>
                    <a:pt x="0" y="0"/>
                  </a:lnTo>
                  <a:lnTo>
                    <a:pt x="0" y="254"/>
                  </a:lnTo>
                  <a:lnTo>
                    <a:pt x="0" y="10084054"/>
                  </a:lnTo>
                  <a:lnTo>
                    <a:pt x="6952615" y="10084054"/>
                  </a:lnTo>
                  <a:lnTo>
                    <a:pt x="6952615" y="10046335"/>
                  </a:lnTo>
                  <a:lnTo>
                    <a:pt x="6952615" y="10045954"/>
                  </a:lnTo>
                  <a:lnTo>
                    <a:pt x="6952615" y="54864"/>
                  </a:lnTo>
                  <a:lnTo>
                    <a:pt x="6955536" y="54864"/>
                  </a:lnTo>
                  <a:lnTo>
                    <a:pt x="6955536" y="36576"/>
                  </a:lnTo>
                  <a:lnTo>
                    <a:pt x="6955536" y="0"/>
                  </a:lnTo>
                  <a:close/>
                </a:path>
              </a:pathLst>
            </a:custGeom>
            <a:solidFill>
              <a:srgbClr val="000000"/>
            </a:solidFill>
          </p:spPr>
          <p:txBody>
            <a:bodyPr wrap="square" lIns="0" tIns="0" rIns="0" bIns="0" rtlCol="0"/>
            <a:lstStyle/>
            <a:p>
              <a:endParaRPr sz="1500"/>
            </a:p>
          </p:txBody>
        </p:sp>
        <p:sp>
          <p:nvSpPr>
            <p:cNvPr id="4" name="object 4"/>
            <p:cNvSpPr/>
            <p:nvPr/>
          </p:nvSpPr>
          <p:spPr>
            <a:xfrm>
              <a:off x="7205472" y="341375"/>
              <a:ext cx="18415" cy="18415"/>
            </a:xfrm>
            <a:custGeom>
              <a:avLst/>
              <a:gdLst/>
              <a:ahLst/>
              <a:cxnLst/>
              <a:rect l="l" t="t" r="r" b="b"/>
              <a:pathLst>
                <a:path w="18415" h="18414">
                  <a:moveTo>
                    <a:pt x="18288" y="0"/>
                  </a:moveTo>
                  <a:lnTo>
                    <a:pt x="9144" y="0"/>
                  </a:lnTo>
                  <a:lnTo>
                    <a:pt x="0" y="0"/>
                  </a:lnTo>
                  <a:lnTo>
                    <a:pt x="0" y="9144"/>
                  </a:lnTo>
                  <a:lnTo>
                    <a:pt x="9144" y="9144"/>
                  </a:lnTo>
                  <a:lnTo>
                    <a:pt x="9144" y="18288"/>
                  </a:lnTo>
                  <a:lnTo>
                    <a:pt x="18275" y="18288"/>
                  </a:lnTo>
                  <a:lnTo>
                    <a:pt x="18275" y="9144"/>
                  </a:lnTo>
                  <a:lnTo>
                    <a:pt x="18288" y="0"/>
                  </a:lnTo>
                  <a:close/>
                </a:path>
              </a:pathLst>
            </a:custGeom>
            <a:solidFill>
              <a:srgbClr val="FFFFFF"/>
            </a:solidFill>
          </p:spPr>
          <p:txBody>
            <a:bodyPr wrap="square" lIns="0" tIns="0" rIns="0" bIns="0" rtlCol="0"/>
            <a:lstStyle/>
            <a:p>
              <a:endParaRPr sz="1500"/>
            </a:p>
          </p:txBody>
        </p:sp>
        <p:sp>
          <p:nvSpPr>
            <p:cNvPr id="5" name="object 5"/>
            <p:cNvSpPr/>
            <p:nvPr/>
          </p:nvSpPr>
          <p:spPr>
            <a:xfrm>
              <a:off x="304800" y="350519"/>
              <a:ext cx="6955790" cy="9985375"/>
            </a:xfrm>
            <a:custGeom>
              <a:avLst/>
              <a:gdLst/>
              <a:ahLst/>
              <a:cxnLst/>
              <a:rect l="l" t="t" r="r" b="b"/>
              <a:pathLst>
                <a:path w="6955790" h="9985375">
                  <a:moveTo>
                    <a:pt x="36576" y="9144"/>
                  </a:moveTo>
                  <a:lnTo>
                    <a:pt x="0" y="9144"/>
                  </a:lnTo>
                  <a:lnTo>
                    <a:pt x="0" y="9985248"/>
                  </a:lnTo>
                  <a:lnTo>
                    <a:pt x="36576" y="9985248"/>
                  </a:lnTo>
                  <a:lnTo>
                    <a:pt x="36576" y="9144"/>
                  </a:lnTo>
                  <a:close/>
                </a:path>
                <a:path w="6955790" h="9985375">
                  <a:moveTo>
                    <a:pt x="55168" y="9144"/>
                  </a:moveTo>
                  <a:lnTo>
                    <a:pt x="45720" y="9144"/>
                  </a:lnTo>
                  <a:lnTo>
                    <a:pt x="45720" y="9985248"/>
                  </a:lnTo>
                  <a:lnTo>
                    <a:pt x="55168" y="9985248"/>
                  </a:lnTo>
                  <a:lnTo>
                    <a:pt x="55168" y="9144"/>
                  </a:lnTo>
                  <a:close/>
                </a:path>
                <a:path w="6955790" h="9985375">
                  <a:moveTo>
                    <a:pt x="6909816" y="0"/>
                  </a:moveTo>
                  <a:lnTo>
                    <a:pt x="6900672" y="0"/>
                  </a:lnTo>
                  <a:lnTo>
                    <a:pt x="6900672" y="9144"/>
                  </a:lnTo>
                  <a:lnTo>
                    <a:pt x="6909816" y="9144"/>
                  </a:lnTo>
                  <a:lnTo>
                    <a:pt x="6909816" y="0"/>
                  </a:lnTo>
                  <a:close/>
                </a:path>
                <a:path w="6955790" h="9985375">
                  <a:moveTo>
                    <a:pt x="6955536" y="9144"/>
                  </a:moveTo>
                  <a:lnTo>
                    <a:pt x="6918960" y="9144"/>
                  </a:lnTo>
                  <a:lnTo>
                    <a:pt x="6918960" y="9985248"/>
                  </a:lnTo>
                  <a:lnTo>
                    <a:pt x="6955536" y="9985248"/>
                  </a:lnTo>
                  <a:lnTo>
                    <a:pt x="6955536" y="9144"/>
                  </a:lnTo>
                  <a:close/>
                </a:path>
              </a:pathLst>
            </a:custGeom>
            <a:solidFill>
              <a:srgbClr val="000000"/>
            </a:solidFill>
          </p:spPr>
          <p:txBody>
            <a:bodyPr wrap="square" lIns="0" tIns="0" rIns="0" bIns="0" rtlCol="0"/>
            <a:lstStyle/>
            <a:p>
              <a:endParaRPr sz="1500"/>
            </a:p>
          </p:txBody>
        </p:sp>
        <p:sp>
          <p:nvSpPr>
            <p:cNvPr id="6" name="object 6"/>
            <p:cNvSpPr/>
            <p:nvPr/>
          </p:nvSpPr>
          <p:spPr>
            <a:xfrm>
              <a:off x="7214616" y="359663"/>
              <a:ext cx="9525" cy="9976485"/>
            </a:xfrm>
            <a:custGeom>
              <a:avLst/>
              <a:gdLst/>
              <a:ahLst/>
              <a:cxnLst/>
              <a:rect l="l" t="t" r="r" b="b"/>
              <a:pathLst>
                <a:path w="9525" h="9976485">
                  <a:moveTo>
                    <a:pt x="9143" y="0"/>
                  </a:moveTo>
                  <a:lnTo>
                    <a:pt x="0" y="0"/>
                  </a:lnTo>
                  <a:lnTo>
                    <a:pt x="0" y="9976104"/>
                  </a:lnTo>
                  <a:lnTo>
                    <a:pt x="9143" y="9976104"/>
                  </a:lnTo>
                  <a:lnTo>
                    <a:pt x="9143" y="0"/>
                  </a:lnTo>
                  <a:close/>
                </a:path>
              </a:pathLst>
            </a:custGeom>
            <a:solidFill>
              <a:srgbClr val="FFFFFF"/>
            </a:solidFill>
          </p:spPr>
          <p:txBody>
            <a:bodyPr wrap="square" lIns="0" tIns="0" rIns="0" bIns="0" rtlCol="0"/>
            <a:lstStyle/>
            <a:p>
              <a:endParaRPr sz="1500"/>
            </a:p>
          </p:txBody>
        </p:sp>
        <p:sp>
          <p:nvSpPr>
            <p:cNvPr id="7" name="object 7"/>
            <p:cNvSpPr/>
            <p:nvPr/>
          </p:nvSpPr>
          <p:spPr>
            <a:xfrm>
              <a:off x="304800" y="359663"/>
              <a:ext cx="6910070" cy="10031095"/>
            </a:xfrm>
            <a:custGeom>
              <a:avLst/>
              <a:gdLst/>
              <a:ahLst/>
              <a:cxnLst/>
              <a:rect l="l" t="t" r="r" b="b"/>
              <a:pathLst>
                <a:path w="6910070" h="10031095">
                  <a:moveTo>
                    <a:pt x="55168" y="9994392"/>
                  </a:moveTo>
                  <a:lnTo>
                    <a:pt x="36576" y="9994392"/>
                  </a:lnTo>
                  <a:lnTo>
                    <a:pt x="36576" y="9976104"/>
                  </a:lnTo>
                  <a:lnTo>
                    <a:pt x="0" y="9976104"/>
                  </a:lnTo>
                  <a:lnTo>
                    <a:pt x="0" y="9994392"/>
                  </a:lnTo>
                  <a:lnTo>
                    <a:pt x="0" y="10030968"/>
                  </a:lnTo>
                  <a:lnTo>
                    <a:pt x="36576" y="10030968"/>
                  </a:lnTo>
                  <a:lnTo>
                    <a:pt x="55168" y="10030968"/>
                  </a:lnTo>
                  <a:lnTo>
                    <a:pt x="55168" y="9994392"/>
                  </a:lnTo>
                  <a:close/>
                </a:path>
                <a:path w="6910070" h="10031095">
                  <a:moveTo>
                    <a:pt x="6909816" y="0"/>
                  </a:moveTo>
                  <a:lnTo>
                    <a:pt x="6900672" y="0"/>
                  </a:lnTo>
                  <a:lnTo>
                    <a:pt x="6900672" y="9976104"/>
                  </a:lnTo>
                  <a:lnTo>
                    <a:pt x="6909816" y="9976104"/>
                  </a:lnTo>
                  <a:lnTo>
                    <a:pt x="6909816" y="0"/>
                  </a:lnTo>
                  <a:close/>
                </a:path>
              </a:pathLst>
            </a:custGeom>
            <a:solidFill>
              <a:srgbClr val="000000"/>
            </a:solidFill>
          </p:spPr>
          <p:txBody>
            <a:bodyPr wrap="square" lIns="0" tIns="0" rIns="0" bIns="0" rtlCol="0"/>
            <a:lstStyle/>
            <a:p>
              <a:endParaRPr sz="1500"/>
            </a:p>
          </p:txBody>
        </p:sp>
        <p:sp>
          <p:nvSpPr>
            <p:cNvPr id="8" name="object 8"/>
            <p:cNvSpPr/>
            <p:nvPr/>
          </p:nvSpPr>
          <p:spPr>
            <a:xfrm>
              <a:off x="341376" y="10335768"/>
              <a:ext cx="19050" cy="18415"/>
            </a:xfrm>
            <a:custGeom>
              <a:avLst/>
              <a:gdLst/>
              <a:ahLst/>
              <a:cxnLst/>
              <a:rect l="l" t="t" r="r" b="b"/>
              <a:pathLst>
                <a:path w="19050" h="18415">
                  <a:moveTo>
                    <a:pt x="18580" y="9144"/>
                  </a:moveTo>
                  <a:lnTo>
                    <a:pt x="9131" y="9144"/>
                  </a:lnTo>
                  <a:lnTo>
                    <a:pt x="9131" y="0"/>
                  </a:lnTo>
                  <a:lnTo>
                    <a:pt x="0" y="0"/>
                  </a:lnTo>
                  <a:lnTo>
                    <a:pt x="0" y="9144"/>
                  </a:lnTo>
                  <a:lnTo>
                    <a:pt x="0" y="18288"/>
                  </a:lnTo>
                  <a:lnTo>
                    <a:pt x="9131" y="18288"/>
                  </a:lnTo>
                  <a:lnTo>
                    <a:pt x="18580" y="18288"/>
                  </a:lnTo>
                  <a:lnTo>
                    <a:pt x="18580" y="9144"/>
                  </a:lnTo>
                  <a:close/>
                </a:path>
              </a:pathLst>
            </a:custGeom>
            <a:solidFill>
              <a:srgbClr val="FFFFFF"/>
            </a:solidFill>
          </p:spPr>
          <p:txBody>
            <a:bodyPr wrap="square" lIns="0" tIns="0" rIns="0" bIns="0" rtlCol="0"/>
            <a:lstStyle/>
            <a:p>
              <a:endParaRPr sz="1500"/>
            </a:p>
          </p:txBody>
        </p:sp>
        <p:sp>
          <p:nvSpPr>
            <p:cNvPr id="9" name="object 9"/>
            <p:cNvSpPr/>
            <p:nvPr/>
          </p:nvSpPr>
          <p:spPr>
            <a:xfrm>
              <a:off x="350520" y="10335780"/>
              <a:ext cx="6855459" cy="55244"/>
            </a:xfrm>
            <a:custGeom>
              <a:avLst/>
              <a:gdLst/>
              <a:ahLst/>
              <a:cxnLst/>
              <a:rect l="l" t="t" r="r" b="b"/>
              <a:pathLst>
                <a:path w="6855459" h="55245">
                  <a:moveTo>
                    <a:pt x="9448" y="0"/>
                  </a:moveTo>
                  <a:lnTo>
                    <a:pt x="0" y="0"/>
                  </a:lnTo>
                  <a:lnTo>
                    <a:pt x="0" y="9131"/>
                  </a:lnTo>
                  <a:lnTo>
                    <a:pt x="9448" y="9131"/>
                  </a:lnTo>
                  <a:lnTo>
                    <a:pt x="9448" y="0"/>
                  </a:lnTo>
                  <a:close/>
                </a:path>
                <a:path w="6855459" h="55245">
                  <a:moveTo>
                    <a:pt x="6855003" y="18275"/>
                  </a:moveTo>
                  <a:lnTo>
                    <a:pt x="9448" y="18275"/>
                  </a:lnTo>
                  <a:lnTo>
                    <a:pt x="9448" y="54851"/>
                  </a:lnTo>
                  <a:lnTo>
                    <a:pt x="6855003" y="54851"/>
                  </a:lnTo>
                  <a:lnTo>
                    <a:pt x="6855003" y="18275"/>
                  </a:lnTo>
                  <a:close/>
                </a:path>
              </a:pathLst>
            </a:custGeom>
            <a:solidFill>
              <a:srgbClr val="000000"/>
            </a:solidFill>
          </p:spPr>
          <p:txBody>
            <a:bodyPr wrap="square" lIns="0" tIns="0" rIns="0" bIns="0" rtlCol="0"/>
            <a:lstStyle/>
            <a:p>
              <a:endParaRPr sz="1500"/>
            </a:p>
          </p:txBody>
        </p:sp>
        <p:sp>
          <p:nvSpPr>
            <p:cNvPr id="10" name="object 10"/>
            <p:cNvSpPr/>
            <p:nvPr/>
          </p:nvSpPr>
          <p:spPr>
            <a:xfrm>
              <a:off x="359968" y="10344911"/>
              <a:ext cx="6845934" cy="9525"/>
            </a:xfrm>
            <a:custGeom>
              <a:avLst/>
              <a:gdLst/>
              <a:ahLst/>
              <a:cxnLst/>
              <a:rect l="l" t="t" r="r" b="b"/>
              <a:pathLst>
                <a:path w="6845934" h="9525">
                  <a:moveTo>
                    <a:pt x="6845554" y="0"/>
                  </a:moveTo>
                  <a:lnTo>
                    <a:pt x="0" y="0"/>
                  </a:lnTo>
                  <a:lnTo>
                    <a:pt x="0" y="9144"/>
                  </a:lnTo>
                  <a:lnTo>
                    <a:pt x="6845554" y="9144"/>
                  </a:lnTo>
                  <a:lnTo>
                    <a:pt x="6845554" y="0"/>
                  </a:lnTo>
                  <a:close/>
                </a:path>
              </a:pathLst>
            </a:custGeom>
            <a:solidFill>
              <a:srgbClr val="FFFFFF"/>
            </a:solidFill>
          </p:spPr>
          <p:txBody>
            <a:bodyPr wrap="square" lIns="0" tIns="0" rIns="0" bIns="0" rtlCol="0"/>
            <a:lstStyle/>
            <a:p>
              <a:endParaRPr sz="1500"/>
            </a:p>
          </p:txBody>
        </p:sp>
        <p:sp>
          <p:nvSpPr>
            <p:cNvPr id="11" name="object 11"/>
            <p:cNvSpPr/>
            <p:nvPr/>
          </p:nvSpPr>
          <p:spPr>
            <a:xfrm>
              <a:off x="359968" y="10335768"/>
              <a:ext cx="6900545" cy="55244"/>
            </a:xfrm>
            <a:custGeom>
              <a:avLst/>
              <a:gdLst/>
              <a:ahLst/>
              <a:cxnLst/>
              <a:rect l="l" t="t" r="r" b="b"/>
              <a:pathLst>
                <a:path w="6900545" h="55245">
                  <a:moveTo>
                    <a:pt x="6845554" y="12"/>
                  </a:moveTo>
                  <a:lnTo>
                    <a:pt x="0" y="12"/>
                  </a:lnTo>
                  <a:lnTo>
                    <a:pt x="0" y="9144"/>
                  </a:lnTo>
                  <a:lnTo>
                    <a:pt x="6845554" y="9144"/>
                  </a:lnTo>
                  <a:lnTo>
                    <a:pt x="6845554" y="12"/>
                  </a:lnTo>
                  <a:close/>
                </a:path>
                <a:path w="6900545" h="55245">
                  <a:moveTo>
                    <a:pt x="6900367" y="0"/>
                  </a:moveTo>
                  <a:lnTo>
                    <a:pt x="6863791" y="0"/>
                  </a:lnTo>
                  <a:lnTo>
                    <a:pt x="6863791" y="18288"/>
                  </a:lnTo>
                  <a:lnTo>
                    <a:pt x="6845503" y="18288"/>
                  </a:lnTo>
                  <a:lnTo>
                    <a:pt x="6845503" y="54864"/>
                  </a:lnTo>
                  <a:lnTo>
                    <a:pt x="6863791" y="54864"/>
                  </a:lnTo>
                  <a:lnTo>
                    <a:pt x="6900367" y="54864"/>
                  </a:lnTo>
                  <a:lnTo>
                    <a:pt x="6900367" y="18288"/>
                  </a:lnTo>
                  <a:lnTo>
                    <a:pt x="6900367" y="0"/>
                  </a:lnTo>
                  <a:close/>
                </a:path>
              </a:pathLst>
            </a:custGeom>
            <a:solidFill>
              <a:srgbClr val="000000"/>
            </a:solidFill>
          </p:spPr>
          <p:txBody>
            <a:bodyPr wrap="square" lIns="0" tIns="0" rIns="0" bIns="0" rtlCol="0"/>
            <a:lstStyle/>
            <a:p>
              <a:endParaRPr sz="1500"/>
            </a:p>
          </p:txBody>
        </p:sp>
        <p:sp>
          <p:nvSpPr>
            <p:cNvPr id="12" name="object 12"/>
            <p:cNvSpPr/>
            <p:nvPr/>
          </p:nvSpPr>
          <p:spPr>
            <a:xfrm>
              <a:off x="7205472" y="10335768"/>
              <a:ext cx="18415" cy="18415"/>
            </a:xfrm>
            <a:custGeom>
              <a:avLst/>
              <a:gdLst/>
              <a:ahLst/>
              <a:cxnLst/>
              <a:rect l="l" t="t" r="r" b="b"/>
              <a:pathLst>
                <a:path w="18415" h="18415">
                  <a:moveTo>
                    <a:pt x="18288" y="9144"/>
                  </a:moveTo>
                  <a:lnTo>
                    <a:pt x="18275" y="0"/>
                  </a:lnTo>
                  <a:lnTo>
                    <a:pt x="9144" y="0"/>
                  </a:lnTo>
                  <a:lnTo>
                    <a:pt x="9144" y="9144"/>
                  </a:lnTo>
                  <a:lnTo>
                    <a:pt x="0" y="9144"/>
                  </a:lnTo>
                  <a:lnTo>
                    <a:pt x="0" y="18288"/>
                  </a:lnTo>
                  <a:lnTo>
                    <a:pt x="9144" y="18288"/>
                  </a:lnTo>
                  <a:lnTo>
                    <a:pt x="18275" y="18288"/>
                  </a:lnTo>
                  <a:lnTo>
                    <a:pt x="18288" y="9144"/>
                  </a:lnTo>
                  <a:close/>
                </a:path>
              </a:pathLst>
            </a:custGeom>
            <a:solidFill>
              <a:srgbClr val="FFFFFF"/>
            </a:solidFill>
          </p:spPr>
          <p:txBody>
            <a:bodyPr wrap="square" lIns="0" tIns="0" rIns="0" bIns="0" rtlCol="0"/>
            <a:lstStyle/>
            <a:p>
              <a:endParaRPr sz="1500"/>
            </a:p>
          </p:txBody>
        </p:sp>
        <p:sp>
          <p:nvSpPr>
            <p:cNvPr id="13" name="object 13"/>
            <p:cNvSpPr/>
            <p:nvPr/>
          </p:nvSpPr>
          <p:spPr>
            <a:xfrm>
              <a:off x="7205472" y="10335780"/>
              <a:ext cx="9525" cy="9525"/>
            </a:xfrm>
            <a:custGeom>
              <a:avLst/>
              <a:gdLst/>
              <a:ahLst/>
              <a:cxnLst/>
              <a:rect l="l" t="t" r="r" b="b"/>
              <a:pathLst>
                <a:path w="9525" h="9525">
                  <a:moveTo>
                    <a:pt x="9144" y="0"/>
                  </a:moveTo>
                  <a:lnTo>
                    <a:pt x="0" y="0"/>
                  </a:lnTo>
                  <a:lnTo>
                    <a:pt x="0" y="9131"/>
                  </a:lnTo>
                  <a:lnTo>
                    <a:pt x="9144" y="9131"/>
                  </a:lnTo>
                  <a:lnTo>
                    <a:pt x="9144" y="0"/>
                  </a:lnTo>
                  <a:close/>
                </a:path>
              </a:pathLst>
            </a:custGeom>
            <a:solidFill>
              <a:srgbClr val="000000"/>
            </a:solidFill>
          </p:spPr>
          <p:txBody>
            <a:bodyPr wrap="square" lIns="0" tIns="0" rIns="0" bIns="0" rtlCol="0"/>
            <a:lstStyle/>
            <a:p>
              <a:endParaRPr sz="1500"/>
            </a:p>
          </p:txBody>
        </p:sp>
      </p:grpSp>
      <p:sp>
        <p:nvSpPr>
          <p:cNvPr id="14" name="object 14"/>
          <p:cNvSpPr txBox="1"/>
          <p:nvPr/>
        </p:nvSpPr>
        <p:spPr>
          <a:xfrm>
            <a:off x="771600" y="891450"/>
            <a:ext cx="5271439" cy="2528792"/>
          </a:xfrm>
          <a:prstGeom prst="rect">
            <a:avLst/>
          </a:prstGeom>
        </p:spPr>
        <p:txBody>
          <a:bodyPr vert="horz" wrap="square" lIns="0" tIns="10373" rIns="0" bIns="0" rtlCol="0">
            <a:spAutoFit/>
          </a:bodyPr>
          <a:lstStyle/>
          <a:p>
            <a:pPr marL="47258" algn="ctr">
              <a:spcBef>
                <a:spcPts val="82"/>
              </a:spcBef>
            </a:pPr>
            <a:r>
              <a:rPr sz="1600" b="1" u="heavy" spc="-5" dirty="0">
                <a:uFill>
                  <a:solidFill>
                    <a:srgbClr val="000000"/>
                  </a:solidFill>
                </a:uFill>
                <a:latin typeface="Times New Roman"/>
                <a:cs typeface="Times New Roman"/>
              </a:rPr>
              <a:t>ABOUT</a:t>
            </a:r>
            <a:r>
              <a:rPr lang="en-US" sz="1600" b="1" u="heavy" spc="-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C</a:t>
            </a:r>
            <a:endParaRPr sz="1600" dirty="0">
              <a:latin typeface="Times New Roman"/>
              <a:cs typeface="Times New Roman"/>
            </a:endParaRPr>
          </a:p>
          <a:p>
            <a:pPr>
              <a:spcBef>
                <a:spcPts val="41"/>
              </a:spcBef>
            </a:pPr>
            <a:endParaRPr sz="2269" dirty="0">
              <a:latin typeface="Times New Roman"/>
              <a:cs typeface="Times New Roman"/>
            </a:endParaRPr>
          </a:p>
          <a:p>
            <a:pPr marL="219004" marR="4611" indent="-207477" algn="just">
              <a:lnSpc>
                <a:spcPct val="143800"/>
              </a:lnSpc>
              <a:spcBef>
                <a:spcPts val="5"/>
              </a:spcBef>
              <a:buFont typeface="Symbol"/>
              <a:buChar char=""/>
              <a:tabLst>
                <a:tab pos="219004" algn="l"/>
              </a:tabLst>
            </a:pPr>
            <a:r>
              <a:rPr sz="1200" spc="5" dirty="0">
                <a:latin typeface="Times New Roman"/>
                <a:cs typeface="Times New Roman"/>
              </a:rPr>
              <a:t>C is </a:t>
            </a:r>
            <a:r>
              <a:rPr sz="1200" dirty="0">
                <a:latin typeface="Times New Roman"/>
                <a:cs typeface="Times New Roman"/>
              </a:rPr>
              <a:t>a </a:t>
            </a:r>
            <a:r>
              <a:rPr sz="1200" spc="-5" dirty="0">
                <a:latin typeface="Times New Roman"/>
                <a:cs typeface="Times New Roman"/>
              </a:rPr>
              <a:t>general-purpose, imperative computer programming language </a:t>
            </a:r>
            <a:r>
              <a:rPr sz="1200" spc="-349" dirty="0">
                <a:latin typeface="Times New Roman"/>
                <a:cs typeface="Times New Roman"/>
              </a:rPr>
              <a:t> </a:t>
            </a:r>
            <a:r>
              <a:rPr sz="1200" spc="-5" dirty="0">
                <a:latin typeface="Times New Roman"/>
                <a:cs typeface="Times New Roman"/>
              </a:rPr>
              <a:t>supporting</a:t>
            </a:r>
            <a:r>
              <a:rPr lang="en-US" sz="1200" spc="-5" dirty="0">
                <a:latin typeface="Times New Roman"/>
                <a:cs typeface="Times New Roman"/>
              </a:rPr>
              <a:t> </a:t>
            </a:r>
            <a:r>
              <a:rPr sz="1200" spc="-5" dirty="0">
                <a:latin typeface="Times New Roman"/>
                <a:cs typeface="Times New Roman"/>
              </a:rPr>
              <a:t>structured</a:t>
            </a:r>
            <a:r>
              <a:rPr sz="1200" dirty="0">
                <a:latin typeface="Times New Roman"/>
                <a:cs typeface="Times New Roman"/>
              </a:rPr>
              <a:t> </a:t>
            </a:r>
            <a:r>
              <a:rPr sz="1200" spc="-5" dirty="0">
                <a:latin typeface="Times New Roman"/>
                <a:cs typeface="Times New Roman"/>
              </a:rPr>
              <a:t>programming,</a:t>
            </a:r>
            <a:r>
              <a:rPr sz="1200" dirty="0">
                <a:latin typeface="Times New Roman"/>
                <a:cs typeface="Times New Roman"/>
              </a:rPr>
              <a:t> </a:t>
            </a:r>
            <a:r>
              <a:rPr sz="1200" spc="-5" dirty="0">
                <a:latin typeface="Times New Roman"/>
                <a:cs typeface="Times New Roman"/>
              </a:rPr>
              <a:t>lexical</a:t>
            </a:r>
            <a:r>
              <a:rPr sz="1200" dirty="0">
                <a:latin typeface="Times New Roman"/>
                <a:cs typeface="Times New Roman"/>
              </a:rPr>
              <a:t> </a:t>
            </a:r>
            <a:r>
              <a:rPr sz="1200" spc="-5" dirty="0">
                <a:latin typeface="Times New Roman"/>
                <a:cs typeface="Times New Roman"/>
              </a:rPr>
              <a:t>variable</a:t>
            </a:r>
            <a:r>
              <a:rPr sz="1200" dirty="0">
                <a:latin typeface="Times New Roman"/>
                <a:cs typeface="Times New Roman"/>
              </a:rPr>
              <a:t> </a:t>
            </a:r>
            <a:r>
              <a:rPr sz="1200" spc="-5" dirty="0">
                <a:latin typeface="Times New Roman"/>
                <a:cs typeface="Times New Roman"/>
              </a:rPr>
              <a:t>scope,</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recursion, while </a:t>
            </a:r>
            <a:r>
              <a:rPr sz="1200" dirty="0">
                <a:latin typeface="Times New Roman"/>
                <a:cs typeface="Times New Roman"/>
              </a:rPr>
              <a:t>a </a:t>
            </a:r>
            <a:r>
              <a:rPr sz="1200" spc="-9" dirty="0">
                <a:latin typeface="Times New Roman"/>
                <a:cs typeface="Times New Roman"/>
              </a:rPr>
              <a:t>statictype system </a:t>
            </a:r>
            <a:r>
              <a:rPr sz="1200" spc="-5" dirty="0">
                <a:latin typeface="Times New Roman"/>
                <a:cs typeface="Times New Roman"/>
              </a:rPr>
              <a:t>prevents unintended operations. </a:t>
            </a:r>
            <a:r>
              <a:rPr sz="1200" dirty="0">
                <a:latin typeface="Times New Roman"/>
                <a:cs typeface="Times New Roman"/>
              </a:rPr>
              <a:t> </a:t>
            </a:r>
            <a:r>
              <a:rPr sz="1200" spc="5" dirty="0">
                <a:latin typeface="Times New Roman"/>
                <a:cs typeface="Times New Roman"/>
              </a:rPr>
              <a:t>By</a:t>
            </a:r>
            <a:r>
              <a:rPr sz="1200" spc="9" dirty="0">
                <a:latin typeface="Times New Roman"/>
                <a:cs typeface="Times New Roman"/>
              </a:rPr>
              <a:t> </a:t>
            </a:r>
            <a:r>
              <a:rPr sz="1200" dirty="0">
                <a:latin typeface="Times New Roman"/>
                <a:cs typeface="Times New Roman"/>
              </a:rPr>
              <a:t>design,</a:t>
            </a:r>
            <a:r>
              <a:rPr sz="1200" spc="5" dirty="0">
                <a:latin typeface="Times New Roman"/>
                <a:cs typeface="Times New Roman"/>
              </a:rPr>
              <a:t> C</a:t>
            </a:r>
            <a:r>
              <a:rPr sz="1200" spc="9" dirty="0">
                <a:latin typeface="Times New Roman"/>
                <a:cs typeface="Times New Roman"/>
              </a:rPr>
              <a:t> </a:t>
            </a:r>
            <a:r>
              <a:rPr sz="1200" spc="-5" dirty="0">
                <a:latin typeface="Times New Roman"/>
                <a:cs typeface="Times New Roman"/>
              </a:rPr>
              <a:t>provides</a:t>
            </a:r>
            <a:r>
              <a:rPr sz="1200" dirty="0">
                <a:latin typeface="Times New Roman"/>
                <a:cs typeface="Times New Roman"/>
              </a:rPr>
              <a:t> </a:t>
            </a:r>
            <a:r>
              <a:rPr sz="1200" spc="-5" dirty="0">
                <a:latin typeface="Times New Roman"/>
                <a:cs typeface="Times New Roman"/>
              </a:rPr>
              <a:t>constructs</a:t>
            </a:r>
            <a:r>
              <a:rPr lang="en-US" sz="1200" spc="-5" dirty="0">
                <a:latin typeface="Times New Roman"/>
                <a:cs typeface="Times New Roman"/>
              </a:rPr>
              <a:t> </a:t>
            </a:r>
            <a:r>
              <a:rPr sz="1200" spc="-5" dirty="0">
                <a:latin typeface="Times New Roman"/>
                <a:cs typeface="Times New Roman"/>
              </a:rPr>
              <a:t>that</a:t>
            </a:r>
            <a:r>
              <a:rPr sz="1200" dirty="0">
                <a:latin typeface="Times New Roman"/>
                <a:cs typeface="Times New Roman"/>
              </a:rPr>
              <a:t> </a:t>
            </a:r>
            <a:r>
              <a:rPr sz="1200" spc="-9" dirty="0">
                <a:latin typeface="Times New Roman"/>
                <a:cs typeface="Times New Roman"/>
              </a:rPr>
              <a:t>map</a:t>
            </a:r>
            <a:r>
              <a:rPr sz="1200" spc="-5" dirty="0">
                <a:latin typeface="Times New Roman"/>
                <a:cs typeface="Times New Roman"/>
              </a:rPr>
              <a:t> efficiently</a:t>
            </a:r>
            <a:r>
              <a:rPr sz="1200" dirty="0">
                <a:latin typeface="Times New Roman"/>
                <a:cs typeface="Times New Roman"/>
              </a:rPr>
              <a:t> </a:t>
            </a:r>
            <a:r>
              <a:rPr sz="1200" spc="5" dirty="0">
                <a:latin typeface="Times New Roman"/>
                <a:cs typeface="Times New Roman"/>
              </a:rPr>
              <a:t>to</a:t>
            </a:r>
            <a:r>
              <a:rPr sz="1200" spc="9" dirty="0">
                <a:latin typeface="Times New Roman"/>
                <a:cs typeface="Times New Roman"/>
              </a:rPr>
              <a:t> </a:t>
            </a:r>
            <a:r>
              <a:rPr sz="1200" spc="-5" dirty="0">
                <a:latin typeface="Times New Roman"/>
                <a:cs typeface="Times New Roman"/>
              </a:rPr>
              <a:t>typical </a:t>
            </a:r>
            <a:r>
              <a:rPr sz="1200" dirty="0">
                <a:latin typeface="Times New Roman"/>
                <a:cs typeface="Times New Roman"/>
              </a:rPr>
              <a:t>machine</a:t>
            </a:r>
            <a:r>
              <a:rPr sz="1200" spc="5" dirty="0">
                <a:latin typeface="Times New Roman"/>
                <a:cs typeface="Times New Roman"/>
              </a:rPr>
              <a:t> </a:t>
            </a:r>
            <a:r>
              <a:rPr sz="1200" spc="-5" dirty="0">
                <a:latin typeface="Times New Roman"/>
                <a:cs typeface="Times New Roman"/>
              </a:rPr>
              <a:t>instructions,</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has</a:t>
            </a:r>
            <a:r>
              <a:rPr sz="1200" spc="9" dirty="0">
                <a:latin typeface="Times New Roman"/>
                <a:cs typeface="Times New Roman"/>
              </a:rPr>
              <a:t> </a:t>
            </a:r>
            <a:r>
              <a:rPr sz="1200" spc="-5" dirty="0">
                <a:latin typeface="Times New Roman"/>
                <a:cs typeface="Times New Roman"/>
              </a:rPr>
              <a:t>found</a:t>
            </a:r>
            <a:r>
              <a:rPr sz="1200" dirty="0">
                <a:latin typeface="Times New Roman"/>
                <a:cs typeface="Times New Roman"/>
              </a:rPr>
              <a:t> </a:t>
            </a:r>
            <a:r>
              <a:rPr sz="1200" spc="-5" dirty="0">
                <a:latin typeface="Times New Roman"/>
                <a:cs typeface="Times New Roman"/>
              </a:rPr>
              <a:t>lasting</a:t>
            </a:r>
            <a:r>
              <a:rPr sz="1200" dirty="0">
                <a:latin typeface="Times New Roman"/>
                <a:cs typeface="Times New Roman"/>
              </a:rPr>
              <a:t> </a:t>
            </a:r>
            <a:r>
              <a:rPr sz="1200" spc="5" dirty="0">
                <a:latin typeface="Times New Roman"/>
                <a:cs typeface="Times New Roman"/>
              </a:rPr>
              <a:t>use</a:t>
            </a:r>
            <a:r>
              <a:rPr sz="1200" spc="9" dirty="0">
                <a:latin typeface="Times New Roman"/>
                <a:cs typeface="Times New Roman"/>
              </a:rPr>
              <a:t> </a:t>
            </a:r>
            <a:r>
              <a:rPr sz="1200" spc="-5" dirty="0">
                <a:latin typeface="Times New Roman"/>
                <a:cs typeface="Times New Roman"/>
              </a:rPr>
              <a:t>inapplications </a:t>
            </a:r>
            <a:r>
              <a:rPr sz="1200" dirty="0">
                <a:latin typeface="Times New Roman"/>
                <a:cs typeface="Times New Roman"/>
              </a:rPr>
              <a:t> </a:t>
            </a:r>
            <a:r>
              <a:rPr sz="1200" spc="-5" dirty="0">
                <a:latin typeface="Times New Roman"/>
                <a:cs typeface="Times New Roman"/>
              </a:rPr>
              <a:t>previously</a:t>
            </a:r>
            <a:r>
              <a:rPr sz="1200" dirty="0">
                <a:latin typeface="Times New Roman"/>
                <a:cs typeface="Times New Roman"/>
              </a:rPr>
              <a:t> </a:t>
            </a:r>
            <a:r>
              <a:rPr sz="1200" spc="-5" dirty="0">
                <a:latin typeface="Times New Roman"/>
                <a:cs typeface="Times New Roman"/>
              </a:rPr>
              <a:t>coded</a:t>
            </a:r>
            <a:r>
              <a:rPr sz="1200" dirty="0">
                <a:latin typeface="Times New Roman"/>
                <a:cs typeface="Times New Roman"/>
              </a:rPr>
              <a:t> </a:t>
            </a:r>
            <a:r>
              <a:rPr sz="1200" spc="-5" dirty="0">
                <a:latin typeface="Times New Roman"/>
                <a:cs typeface="Times New Roman"/>
              </a:rPr>
              <a:t>in</a:t>
            </a:r>
            <a:r>
              <a:rPr sz="1200" dirty="0">
                <a:latin typeface="Times New Roman"/>
                <a:cs typeface="Times New Roman"/>
              </a:rPr>
              <a:t> </a:t>
            </a:r>
            <a:r>
              <a:rPr sz="1200" spc="-5" dirty="0">
                <a:latin typeface="Times New Roman"/>
                <a:cs typeface="Times New Roman"/>
              </a:rPr>
              <a:t>assembly</a:t>
            </a:r>
            <a:r>
              <a:rPr sz="1200" dirty="0">
                <a:latin typeface="Times New Roman"/>
                <a:cs typeface="Times New Roman"/>
              </a:rPr>
              <a:t> </a:t>
            </a:r>
            <a:r>
              <a:rPr sz="1200" spc="-5" dirty="0">
                <a:latin typeface="Times New Roman"/>
                <a:cs typeface="Times New Roman"/>
              </a:rPr>
              <a:t>language.</a:t>
            </a:r>
            <a:r>
              <a:rPr sz="1200" dirty="0">
                <a:latin typeface="Times New Roman"/>
                <a:cs typeface="Times New Roman"/>
              </a:rPr>
              <a:t> </a:t>
            </a:r>
            <a:r>
              <a:rPr sz="1200" spc="-5" dirty="0">
                <a:latin typeface="Times New Roman"/>
                <a:cs typeface="Times New Roman"/>
              </a:rPr>
              <a:t>Such</a:t>
            </a:r>
            <a:r>
              <a:rPr sz="1200" dirty="0">
                <a:latin typeface="Times New Roman"/>
                <a:cs typeface="Times New Roman"/>
              </a:rPr>
              <a:t> </a:t>
            </a:r>
            <a:r>
              <a:rPr sz="1200" spc="-5" dirty="0">
                <a:latin typeface="Times New Roman"/>
                <a:cs typeface="Times New Roman"/>
              </a:rPr>
              <a:t>applications </a:t>
            </a:r>
            <a:r>
              <a:rPr sz="1200" dirty="0">
                <a:latin typeface="Times New Roman"/>
                <a:cs typeface="Times New Roman"/>
              </a:rPr>
              <a:t> </a:t>
            </a:r>
            <a:r>
              <a:rPr sz="1200" spc="-5" dirty="0">
                <a:latin typeface="Times New Roman"/>
                <a:cs typeface="Times New Roman"/>
              </a:rPr>
              <a:t>include</a:t>
            </a:r>
            <a:r>
              <a:rPr lang="en-US" sz="1200" spc="-5" dirty="0">
                <a:latin typeface="Times New Roman"/>
                <a:cs typeface="Times New Roman"/>
              </a:rPr>
              <a:t> </a:t>
            </a:r>
            <a:r>
              <a:rPr sz="1200" spc="-5" dirty="0">
                <a:latin typeface="Times New Roman"/>
                <a:cs typeface="Times New Roman"/>
              </a:rPr>
              <a:t>operating</a:t>
            </a:r>
            <a:r>
              <a:rPr lang="en-US" sz="1200" spc="-5" dirty="0">
                <a:latin typeface="Times New Roman"/>
                <a:cs typeface="Times New Roman"/>
              </a:rPr>
              <a:t> </a:t>
            </a:r>
            <a:r>
              <a:rPr sz="1200" spc="-5" dirty="0">
                <a:latin typeface="Times New Roman"/>
                <a:cs typeface="Times New Roman"/>
              </a:rPr>
              <a:t>systems,</a:t>
            </a:r>
            <a:r>
              <a:rPr lang="en-US" sz="1200" spc="-5" dirty="0">
                <a:latin typeface="Times New Roman"/>
                <a:cs typeface="Times New Roman"/>
              </a:rPr>
              <a:t> </a:t>
            </a:r>
            <a:r>
              <a:rPr sz="1200" spc="-5" dirty="0">
                <a:latin typeface="Times New Roman"/>
                <a:cs typeface="Times New Roman"/>
              </a:rPr>
              <a:t>as</a:t>
            </a:r>
            <a:r>
              <a:rPr lang="en-US" sz="1200" spc="-5" dirty="0">
                <a:latin typeface="Times New Roman"/>
                <a:cs typeface="Times New Roman"/>
              </a:rPr>
              <a:t> </a:t>
            </a:r>
            <a:r>
              <a:rPr sz="1200" spc="-5" dirty="0">
                <a:latin typeface="Times New Roman"/>
                <a:cs typeface="Times New Roman"/>
              </a:rPr>
              <a:t>well</a:t>
            </a:r>
            <a:r>
              <a:rPr lang="en-US" sz="1200" spc="-5" dirty="0">
                <a:latin typeface="Times New Roman"/>
                <a:cs typeface="Times New Roman"/>
              </a:rPr>
              <a:t> </a:t>
            </a:r>
            <a:r>
              <a:rPr sz="1200" spc="-5" dirty="0">
                <a:latin typeface="Times New Roman"/>
                <a:cs typeface="Times New Roman"/>
              </a:rPr>
              <a:t>as</a:t>
            </a:r>
            <a:r>
              <a:rPr lang="en-US" sz="1200" spc="-5" dirty="0">
                <a:latin typeface="Times New Roman"/>
                <a:cs typeface="Times New Roman"/>
              </a:rPr>
              <a:t> </a:t>
            </a:r>
            <a:r>
              <a:rPr sz="1200" spc="-5" dirty="0">
                <a:latin typeface="Times New Roman"/>
                <a:cs typeface="Times New Roman"/>
              </a:rPr>
              <a:t>various</a:t>
            </a:r>
            <a:r>
              <a:rPr lang="en-US" sz="1200" spc="-5" dirty="0">
                <a:latin typeface="Times New Roman"/>
                <a:cs typeface="Times New Roman"/>
              </a:rPr>
              <a:t> </a:t>
            </a:r>
            <a:r>
              <a:rPr sz="1200" spc="-5" dirty="0">
                <a:latin typeface="Times New Roman"/>
                <a:cs typeface="Times New Roman"/>
              </a:rPr>
              <a:t>application</a:t>
            </a:r>
            <a:r>
              <a:rPr lang="en-US" sz="1200" spc="-5" dirty="0">
                <a:latin typeface="Times New Roman"/>
                <a:cs typeface="Times New Roman"/>
              </a:rPr>
              <a:t> </a:t>
            </a:r>
            <a:r>
              <a:rPr sz="1200" spc="-5" dirty="0">
                <a:latin typeface="Times New Roman"/>
                <a:cs typeface="Times New Roman"/>
              </a:rPr>
              <a:t>software</a:t>
            </a:r>
            <a:r>
              <a:rPr lang="en-US" sz="1200" spc="-5" dirty="0">
                <a:latin typeface="Times New Roman"/>
                <a:cs typeface="Times New Roman"/>
              </a:rPr>
              <a:t> </a:t>
            </a:r>
            <a:r>
              <a:rPr sz="1200" spc="-5" dirty="0">
                <a:latin typeface="Times New Roman"/>
                <a:cs typeface="Times New Roman"/>
              </a:rPr>
              <a:t>for</a:t>
            </a:r>
            <a:r>
              <a:rPr lang="en-US" sz="1200" spc="-5" dirty="0">
                <a:latin typeface="Times New Roman"/>
                <a:cs typeface="Times New Roman"/>
              </a:rPr>
              <a:t> </a:t>
            </a:r>
            <a:r>
              <a:rPr sz="1200" spc="-5" dirty="0">
                <a:latin typeface="Times New Roman"/>
                <a:cs typeface="Times New Roman"/>
              </a:rPr>
              <a:t>computers</a:t>
            </a:r>
            <a:r>
              <a:rPr lang="en-US" sz="1200" spc="-5" dirty="0">
                <a:latin typeface="Times New Roman"/>
                <a:cs typeface="Times New Roman"/>
              </a:rPr>
              <a:t> </a:t>
            </a:r>
            <a:r>
              <a:rPr sz="1200" spc="-5" dirty="0">
                <a:latin typeface="Times New Roman"/>
                <a:cs typeface="Times New Roman"/>
              </a:rPr>
              <a:t>ranging from</a:t>
            </a:r>
            <a:r>
              <a:rPr lang="en-US" sz="1200" spc="-5" dirty="0">
                <a:latin typeface="Times New Roman"/>
                <a:cs typeface="Times New Roman"/>
              </a:rPr>
              <a:t> </a:t>
            </a:r>
            <a:r>
              <a:rPr sz="1200" spc="-5" dirty="0">
                <a:latin typeface="Times New Roman"/>
                <a:cs typeface="Times New Roman"/>
              </a:rPr>
              <a:t>super</a:t>
            </a:r>
            <a:r>
              <a:rPr lang="en-US" sz="1200" spc="-5" dirty="0">
                <a:latin typeface="Times New Roman"/>
                <a:cs typeface="Times New Roman"/>
              </a:rPr>
              <a:t> </a:t>
            </a:r>
            <a:r>
              <a:rPr sz="1200" spc="-5" dirty="0">
                <a:latin typeface="Times New Roman"/>
                <a:cs typeface="Times New Roman"/>
              </a:rPr>
              <a:t>computers</a:t>
            </a:r>
            <a:r>
              <a:rPr lang="en-US" sz="1200" spc="-5" dirty="0">
                <a:latin typeface="Times New Roman"/>
                <a:cs typeface="Times New Roman"/>
              </a:rPr>
              <a:t> </a:t>
            </a:r>
            <a:r>
              <a:rPr sz="1200" spc="-5" dirty="0">
                <a:latin typeface="Times New Roman"/>
                <a:cs typeface="Times New Roman"/>
              </a:rPr>
              <a:t>to</a:t>
            </a:r>
            <a:r>
              <a:rPr lang="en-US" sz="1200" spc="-5" dirty="0">
                <a:latin typeface="Times New Roman"/>
                <a:cs typeface="Times New Roman"/>
              </a:rPr>
              <a:t> </a:t>
            </a:r>
            <a:r>
              <a:rPr sz="1200" spc="-5" dirty="0">
                <a:latin typeface="Times New Roman"/>
                <a:cs typeface="Times New Roman"/>
              </a:rPr>
              <a:t>embedded</a:t>
            </a:r>
            <a:r>
              <a:rPr lang="en-US" sz="1200" spc="-5" dirty="0">
                <a:latin typeface="Times New Roman"/>
                <a:cs typeface="Times New Roman"/>
              </a:rPr>
              <a:t> </a:t>
            </a:r>
            <a:r>
              <a:rPr sz="1200" spc="-5" dirty="0">
                <a:latin typeface="Times New Roman"/>
                <a:cs typeface="Times New Roman"/>
              </a:rPr>
              <a:t>systems.</a:t>
            </a:r>
            <a:endParaRPr sz="1200" dirty="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1527">
              <a:lnSpc>
                <a:spcPts val="1280"/>
              </a:lnSpc>
            </a:pPr>
            <a:r>
              <a:rPr dirty="0"/>
              <a:t>[3</a:t>
            </a:r>
            <a:r>
              <a:rPr spc="-32" dirty="0"/>
              <a:t> </a:t>
            </a:r>
            <a:r>
              <a:rPr dirty="0"/>
              <a:t>]</a:t>
            </a:r>
          </a:p>
        </p:txBody>
      </p:sp>
      <p:sp>
        <p:nvSpPr>
          <p:cNvPr id="15" name="object 15"/>
          <p:cNvSpPr txBox="1"/>
          <p:nvPr/>
        </p:nvSpPr>
        <p:spPr>
          <a:xfrm>
            <a:off x="762955" y="3574283"/>
            <a:ext cx="5280084" cy="2107913"/>
          </a:xfrm>
          <a:prstGeom prst="rect">
            <a:avLst/>
          </a:prstGeom>
        </p:spPr>
        <p:txBody>
          <a:bodyPr vert="horz" wrap="square" lIns="0" tIns="10950" rIns="0" bIns="0" rtlCol="0">
            <a:spAutoFit/>
          </a:bodyPr>
          <a:lstStyle/>
          <a:p>
            <a:pPr marL="219004" marR="10374" indent="-207477" algn="just">
              <a:lnSpc>
                <a:spcPct val="143800"/>
              </a:lnSpc>
              <a:spcBef>
                <a:spcPts val="86"/>
              </a:spcBef>
              <a:buFont typeface="Symbol"/>
              <a:buChar char=""/>
              <a:tabLst>
                <a:tab pos="219004" algn="l"/>
              </a:tabLst>
            </a:pPr>
            <a:r>
              <a:rPr sz="1200" spc="5" dirty="0">
                <a:latin typeface="Times New Roman"/>
                <a:cs typeface="Times New Roman"/>
              </a:rPr>
              <a:t>C </a:t>
            </a:r>
            <a:r>
              <a:rPr sz="1200" spc="-9" dirty="0">
                <a:latin typeface="Times New Roman"/>
                <a:cs typeface="Times New Roman"/>
              </a:rPr>
              <a:t>was </a:t>
            </a:r>
            <a:r>
              <a:rPr sz="1200" spc="-5" dirty="0">
                <a:latin typeface="Times New Roman"/>
                <a:cs typeface="Times New Roman"/>
              </a:rPr>
              <a:t>originally developed </a:t>
            </a:r>
            <a:r>
              <a:rPr sz="1200" dirty="0">
                <a:latin typeface="Times New Roman"/>
                <a:cs typeface="Times New Roman"/>
              </a:rPr>
              <a:t>at </a:t>
            </a:r>
            <a:r>
              <a:rPr sz="1200" spc="-5" dirty="0">
                <a:latin typeface="Times New Roman"/>
                <a:cs typeface="Times New Roman"/>
              </a:rPr>
              <a:t>Bell </a:t>
            </a:r>
            <a:r>
              <a:rPr sz="1200" spc="-9" dirty="0">
                <a:latin typeface="Times New Roman"/>
                <a:cs typeface="Times New Roman"/>
              </a:rPr>
              <a:t>Labs </a:t>
            </a:r>
            <a:r>
              <a:rPr sz="1200" spc="5" dirty="0">
                <a:latin typeface="Times New Roman"/>
                <a:cs typeface="Times New Roman"/>
              </a:rPr>
              <a:t>by </a:t>
            </a:r>
            <a:r>
              <a:rPr sz="1200" dirty="0">
                <a:latin typeface="Times New Roman"/>
                <a:cs typeface="Times New Roman"/>
              </a:rPr>
              <a:t>Dennis Ritchie </a:t>
            </a:r>
            <a:r>
              <a:rPr sz="1200" spc="-9" dirty="0">
                <a:latin typeface="Times New Roman"/>
                <a:cs typeface="Times New Roman"/>
              </a:rPr>
              <a:t>between </a:t>
            </a:r>
            <a:r>
              <a:rPr sz="1200" spc="-5" dirty="0">
                <a:latin typeface="Times New Roman"/>
                <a:cs typeface="Times New Roman"/>
              </a:rPr>
              <a:t> 1972and1973tomakeutilitiesrunningonUNIX.Later,itwasappliedtore</a:t>
            </a:r>
            <a:endParaRPr sz="1200" dirty="0">
              <a:latin typeface="Times New Roman"/>
              <a:cs typeface="Times New Roman"/>
            </a:endParaRPr>
          </a:p>
          <a:p>
            <a:pPr marL="219004" marR="8069" algn="just">
              <a:lnSpc>
                <a:spcPct val="143800"/>
              </a:lnSpc>
            </a:pPr>
            <a:r>
              <a:rPr sz="1200" spc="-5" dirty="0">
                <a:latin typeface="Times New Roman"/>
                <a:cs typeface="Times New Roman"/>
              </a:rPr>
              <a:t>-implementing </a:t>
            </a:r>
            <a:r>
              <a:rPr sz="1200" spc="5" dirty="0">
                <a:latin typeface="Times New Roman"/>
                <a:cs typeface="Times New Roman"/>
              </a:rPr>
              <a:t>the </a:t>
            </a:r>
            <a:r>
              <a:rPr sz="1200" spc="-5" dirty="0">
                <a:latin typeface="Times New Roman"/>
                <a:cs typeface="Times New Roman"/>
              </a:rPr>
              <a:t>kernel of the UNIX operating system. During </a:t>
            </a:r>
            <a:r>
              <a:rPr sz="1200" spc="5" dirty="0">
                <a:latin typeface="Times New Roman"/>
                <a:cs typeface="Times New Roman"/>
              </a:rPr>
              <a:t>the </a:t>
            </a:r>
            <a:r>
              <a:rPr sz="1200" spc="-349" dirty="0">
                <a:latin typeface="Times New Roman"/>
                <a:cs typeface="Times New Roman"/>
              </a:rPr>
              <a:t> </a:t>
            </a:r>
            <a:r>
              <a:rPr sz="1200" dirty="0">
                <a:latin typeface="Times New Roman"/>
                <a:cs typeface="Times New Roman"/>
              </a:rPr>
              <a:t>1980s,</a:t>
            </a:r>
          </a:p>
          <a:p>
            <a:pPr marL="219004" marR="4611" algn="just">
              <a:lnSpc>
                <a:spcPct val="143800"/>
              </a:lnSpc>
            </a:pPr>
            <a:r>
              <a:rPr sz="1200" spc="-5" dirty="0">
                <a:latin typeface="Times New Roman"/>
                <a:cs typeface="Times New Roman"/>
              </a:rPr>
              <a:t>C</a:t>
            </a:r>
            <a:r>
              <a:rPr lang="en-US" sz="1200" spc="-5" dirty="0">
                <a:latin typeface="Times New Roman"/>
                <a:cs typeface="Times New Roman"/>
              </a:rPr>
              <a:t> </a:t>
            </a:r>
            <a:r>
              <a:rPr sz="1200" spc="-5" dirty="0">
                <a:latin typeface="Times New Roman"/>
                <a:cs typeface="Times New Roman"/>
              </a:rPr>
              <a:t>gradually</a:t>
            </a:r>
            <a:r>
              <a:rPr lang="en-US" sz="1200" spc="-5" dirty="0">
                <a:latin typeface="Times New Roman"/>
                <a:cs typeface="Times New Roman"/>
              </a:rPr>
              <a:t> </a:t>
            </a:r>
            <a:r>
              <a:rPr sz="1200" spc="-5" dirty="0">
                <a:latin typeface="Times New Roman"/>
                <a:cs typeface="Times New Roman"/>
              </a:rPr>
              <a:t>gained</a:t>
            </a:r>
            <a:r>
              <a:rPr lang="en-US" sz="1200" spc="-5" dirty="0">
                <a:latin typeface="Times New Roman"/>
                <a:cs typeface="Times New Roman"/>
              </a:rPr>
              <a:t> </a:t>
            </a:r>
            <a:r>
              <a:rPr sz="1200" spc="-5" dirty="0">
                <a:latin typeface="Times New Roman"/>
                <a:cs typeface="Times New Roman"/>
              </a:rPr>
              <a:t>popularity.</a:t>
            </a:r>
            <a:r>
              <a:rPr lang="en-US" sz="1200" spc="-5" dirty="0">
                <a:latin typeface="Times New Roman"/>
                <a:cs typeface="Times New Roman"/>
              </a:rPr>
              <a:t> </a:t>
            </a:r>
            <a:r>
              <a:rPr sz="1200" spc="-5" dirty="0">
                <a:latin typeface="Times New Roman"/>
                <a:cs typeface="Times New Roman"/>
              </a:rPr>
              <a:t>Nowadays</a:t>
            </a:r>
            <a:r>
              <a:rPr lang="en-US" sz="1200" spc="-5" dirty="0">
                <a:latin typeface="Times New Roman"/>
                <a:cs typeface="Times New Roman"/>
              </a:rPr>
              <a:t> </a:t>
            </a:r>
            <a:r>
              <a:rPr sz="1200" spc="-5" dirty="0">
                <a:latin typeface="Times New Roman"/>
                <a:cs typeface="Times New Roman"/>
              </a:rPr>
              <a:t>,it</a:t>
            </a:r>
            <a:r>
              <a:rPr lang="en-US" sz="1200" spc="-5" dirty="0">
                <a:latin typeface="Times New Roman"/>
                <a:cs typeface="Times New Roman"/>
              </a:rPr>
              <a:t> </a:t>
            </a:r>
            <a:r>
              <a:rPr sz="1200" spc="-5" dirty="0">
                <a:latin typeface="Times New Roman"/>
                <a:cs typeface="Times New Roman"/>
              </a:rPr>
              <a:t>is</a:t>
            </a:r>
            <a:r>
              <a:rPr lang="en-US" sz="1200" spc="-5" dirty="0">
                <a:latin typeface="Times New Roman"/>
                <a:cs typeface="Times New Roman"/>
              </a:rPr>
              <a:t> </a:t>
            </a:r>
            <a:r>
              <a:rPr sz="1200" spc="-5" dirty="0">
                <a:latin typeface="Times New Roman"/>
                <a:cs typeface="Times New Roman"/>
              </a:rPr>
              <a:t>one</a:t>
            </a:r>
            <a:r>
              <a:rPr lang="en-US" sz="1200" spc="-5" dirty="0">
                <a:latin typeface="Times New Roman"/>
                <a:cs typeface="Times New Roman"/>
              </a:rPr>
              <a:t> </a:t>
            </a:r>
            <a:r>
              <a:rPr sz="1200" spc="-5" dirty="0">
                <a:latin typeface="Times New Roman"/>
                <a:cs typeface="Times New Roman"/>
              </a:rPr>
              <a:t>of</a:t>
            </a:r>
            <a:r>
              <a:rPr lang="en-US" sz="1200" spc="-5" dirty="0">
                <a:latin typeface="Times New Roman"/>
                <a:cs typeface="Times New Roman"/>
              </a:rPr>
              <a:t> </a:t>
            </a:r>
            <a:r>
              <a:rPr sz="1200" spc="-5" dirty="0">
                <a:latin typeface="Times New Roman"/>
                <a:cs typeface="Times New Roman"/>
              </a:rPr>
              <a:t>the</a:t>
            </a:r>
            <a:r>
              <a:rPr lang="en-US" sz="1200" spc="-5" dirty="0">
                <a:latin typeface="Times New Roman"/>
                <a:cs typeface="Times New Roman"/>
              </a:rPr>
              <a:t> </a:t>
            </a:r>
            <a:r>
              <a:rPr sz="1200" spc="-5" dirty="0">
                <a:latin typeface="Times New Roman"/>
                <a:cs typeface="Times New Roman"/>
              </a:rPr>
              <a:t>most</a:t>
            </a:r>
            <a:r>
              <a:rPr lang="en-US" sz="1200" spc="-5" dirty="0">
                <a:latin typeface="Times New Roman"/>
                <a:cs typeface="Times New Roman"/>
              </a:rPr>
              <a:t> </a:t>
            </a:r>
            <a:r>
              <a:rPr sz="1200" spc="-5" dirty="0">
                <a:latin typeface="Times New Roman"/>
                <a:cs typeface="Times New Roman"/>
              </a:rPr>
              <a:t>widely</a:t>
            </a:r>
            <a:r>
              <a:rPr lang="en-US" sz="1200" spc="-5" dirty="0">
                <a:latin typeface="Times New Roman"/>
                <a:cs typeface="Times New Roman"/>
              </a:rPr>
              <a:t> </a:t>
            </a:r>
            <a:r>
              <a:rPr sz="1200" spc="-5" dirty="0">
                <a:latin typeface="Times New Roman"/>
                <a:cs typeface="Times New Roman"/>
              </a:rPr>
              <a:t>used </a:t>
            </a:r>
            <a:r>
              <a:rPr sz="1200" dirty="0">
                <a:latin typeface="Times New Roman"/>
                <a:cs typeface="Times New Roman"/>
              </a:rPr>
              <a:t> </a:t>
            </a:r>
            <a:r>
              <a:rPr sz="1200" spc="-5" dirty="0">
                <a:latin typeface="Times New Roman"/>
                <a:cs typeface="Times New Roman"/>
              </a:rPr>
              <a:t>programming </a:t>
            </a:r>
            <a:r>
              <a:rPr sz="1200" spc="-9" dirty="0">
                <a:latin typeface="Times New Roman"/>
                <a:cs typeface="Times New Roman"/>
              </a:rPr>
              <a:t>languages, </a:t>
            </a:r>
            <a:r>
              <a:rPr sz="1200" spc="-5" dirty="0">
                <a:latin typeface="Times New Roman"/>
                <a:cs typeface="Times New Roman"/>
              </a:rPr>
              <a:t>with </a:t>
            </a:r>
            <a:r>
              <a:rPr sz="1200" spc="5" dirty="0">
                <a:latin typeface="Times New Roman"/>
                <a:cs typeface="Times New Roman"/>
              </a:rPr>
              <a:t>C </a:t>
            </a:r>
            <a:r>
              <a:rPr sz="1200" spc="-5" dirty="0">
                <a:latin typeface="Times New Roman"/>
                <a:cs typeface="Times New Roman"/>
              </a:rPr>
              <a:t>compilers from various vendors </a:t>
            </a:r>
            <a:r>
              <a:rPr sz="1200" dirty="0">
                <a:latin typeface="Times New Roman"/>
                <a:cs typeface="Times New Roman"/>
              </a:rPr>
              <a:t> </a:t>
            </a:r>
            <a:r>
              <a:rPr sz="1200" spc="-5" dirty="0">
                <a:latin typeface="Times New Roman"/>
                <a:cs typeface="Times New Roman"/>
              </a:rPr>
              <a:t>available</a:t>
            </a:r>
            <a:r>
              <a:rPr sz="1200" dirty="0">
                <a:latin typeface="Times New Roman"/>
                <a:cs typeface="Times New Roman"/>
              </a:rPr>
              <a:t> </a:t>
            </a:r>
            <a:r>
              <a:rPr sz="1200" spc="-5" dirty="0">
                <a:latin typeface="Times New Roman"/>
                <a:cs typeface="Times New Roman"/>
              </a:rPr>
              <a:t>forthe</a:t>
            </a:r>
            <a:r>
              <a:rPr sz="1200" dirty="0">
                <a:latin typeface="Times New Roman"/>
                <a:cs typeface="Times New Roman"/>
              </a:rPr>
              <a:t> majority</a:t>
            </a:r>
            <a:r>
              <a:rPr sz="1200" spc="5" dirty="0">
                <a:latin typeface="Times New Roman"/>
                <a:cs typeface="Times New Roman"/>
              </a:rPr>
              <a:t> </a:t>
            </a:r>
            <a:r>
              <a:rPr sz="1200" spc="-5" dirty="0">
                <a:latin typeface="Times New Roman"/>
                <a:cs typeface="Times New Roman"/>
              </a:rPr>
              <a:t>of</a:t>
            </a:r>
            <a:r>
              <a:rPr sz="1200" dirty="0">
                <a:latin typeface="Times New Roman"/>
                <a:cs typeface="Times New Roman"/>
              </a:rPr>
              <a:t> </a:t>
            </a:r>
            <a:r>
              <a:rPr sz="1200" spc="-5" dirty="0">
                <a:latin typeface="Times New Roman"/>
                <a:cs typeface="Times New Roman"/>
              </a:rPr>
              <a:t>existing</a:t>
            </a:r>
            <a:r>
              <a:rPr sz="1200" dirty="0">
                <a:latin typeface="Times New Roman"/>
                <a:cs typeface="Times New Roman"/>
              </a:rPr>
              <a:t> </a:t>
            </a:r>
            <a:r>
              <a:rPr sz="1200" spc="-5" dirty="0">
                <a:latin typeface="Times New Roman"/>
                <a:cs typeface="Times New Roman"/>
              </a:rPr>
              <a:t>computer</a:t>
            </a:r>
            <a:r>
              <a:rPr sz="1200" dirty="0">
                <a:latin typeface="Times New Roman"/>
                <a:cs typeface="Times New Roman"/>
              </a:rPr>
              <a:t> </a:t>
            </a:r>
            <a:r>
              <a:rPr sz="1200" spc="-5" dirty="0">
                <a:latin typeface="Times New Roman"/>
                <a:cs typeface="Times New Roman"/>
              </a:rPr>
              <a:t>architectures</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operating</a:t>
            </a:r>
            <a:r>
              <a:rPr sz="1200" dirty="0">
                <a:latin typeface="Times New Roman"/>
                <a:cs typeface="Times New Roman"/>
              </a:rPr>
              <a:t> </a:t>
            </a:r>
            <a:r>
              <a:rPr sz="1200" spc="-5" dirty="0">
                <a:latin typeface="Times New Roman"/>
                <a:cs typeface="Times New Roman"/>
              </a:rPr>
              <a:t>systems.</a:t>
            </a:r>
            <a:r>
              <a:rPr sz="1200" dirty="0">
                <a:latin typeface="Times New Roman"/>
                <a:cs typeface="Times New Roman"/>
              </a:rPr>
              <a:t> </a:t>
            </a:r>
            <a:r>
              <a:rPr sz="1200" spc="5" dirty="0">
                <a:latin typeface="Times New Roman"/>
                <a:cs typeface="Times New Roman"/>
              </a:rPr>
              <a:t>C</a:t>
            </a:r>
            <a:r>
              <a:rPr sz="1200" spc="9" dirty="0">
                <a:latin typeface="Times New Roman"/>
                <a:cs typeface="Times New Roman"/>
              </a:rPr>
              <a:t> </a:t>
            </a:r>
            <a:r>
              <a:rPr sz="1200" spc="-5" dirty="0">
                <a:latin typeface="Times New Roman"/>
                <a:cs typeface="Times New Roman"/>
              </a:rPr>
              <a:t>has</a:t>
            </a:r>
            <a:r>
              <a:rPr lang="en-US" sz="1200" spc="-5" dirty="0">
                <a:latin typeface="Times New Roman"/>
                <a:cs typeface="Times New Roman"/>
              </a:rPr>
              <a:t> </a:t>
            </a:r>
            <a:r>
              <a:rPr sz="1200" spc="-5" dirty="0">
                <a:latin typeface="Times New Roman"/>
                <a:cs typeface="Times New Roman"/>
              </a:rPr>
              <a:t>been</a:t>
            </a:r>
            <a:r>
              <a:rPr sz="1200" dirty="0">
                <a:latin typeface="Times New Roman"/>
                <a:cs typeface="Times New Roman"/>
              </a:rPr>
              <a:t> </a:t>
            </a:r>
            <a:r>
              <a:rPr sz="1200" spc="-9" dirty="0">
                <a:latin typeface="Times New Roman"/>
                <a:cs typeface="Times New Roman"/>
              </a:rPr>
              <a:t>standardized</a:t>
            </a:r>
            <a:r>
              <a:rPr sz="1200" spc="-5" dirty="0">
                <a:latin typeface="Times New Roman"/>
                <a:cs typeface="Times New Roman"/>
              </a:rPr>
              <a:t> </a:t>
            </a:r>
            <a:r>
              <a:rPr sz="1200" spc="5" dirty="0">
                <a:latin typeface="Times New Roman"/>
                <a:cs typeface="Times New Roman"/>
              </a:rPr>
              <a:t>by</a:t>
            </a:r>
            <a:r>
              <a:rPr sz="1200" spc="9" dirty="0">
                <a:latin typeface="Times New Roman"/>
                <a:cs typeface="Times New Roman"/>
              </a:rPr>
              <a:t> </a:t>
            </a:r>
            <a:r>
              <a:rPr sz="1200" spc="5" dirty="0">
                <a:latin typeface="Times New Roman"/>
                <a:cs typeface="Times New Roman"/>
              </a:rPr>
              <a:t>the  </a:t>
            </a:r>
            <a:r>
              <a:rPr sz="1200" spc="-9" dirty="0">
                <a:latin typeface="Times New Roman"/>
                <a:cs typeface="Times New Roman"/>
              </a:rPr>
              <a:t>American </a:t>
            </a:r>
            <a:r>
              <a:rPr sz="1200" spc="-5" dirty="0">
                <a:latin typeface="Times New Roman"/>
                <a:cs typeface="Times New Roman"/>
              </a:rPr>
              <a:t> National Standards Institute since 1989 and</a:t>
            </a:r>
            <a:r>
              <a:rPr sz="1200" dirty="0">
                <a:latin typeface="Times New Roman"/>
                <a:cs typeface="Times New Roman"/>
              </a:rPr>
              <a:t> </a:t>
            </a:r>
            <a:r>
              <a:rPr sz="1200" spc="-5" dirty="0">
                <a:latin typeface="Times New Roman"/>
                <a:cs typeface="Times New Roman"/>
              </a:rPr>
              <a:t>subsequently </a:t>
            </a:r>
            <a:r>
              <a:rPr sz="1200" spc="5" dirty="0">
                <a:latin typeface="Times New Roman"/>
                <a:cs typeface="Times New Roman"/>
              </a:rPr>
              <a:t>by the </a:t>
            </a:r>
            <a:r>
              <a:rPr sz="1200" spc="9" dirty="0">
                <a:latin typeface="Times New Roman"/>
                <a:cs typeface="Times New Roman"/>
              </a:rPr>
              <a:t> </a:t>
            </a:r>
            <a:r>
              <a:rPr sz="1200" spc="-5" dirty="0">
                <a:latin typeface="Times New Roman"/>
                <a:cs typeface="Times New Roman"/>
              </a:rPr>
              <a:t>International</a:t>
            </a:r>
            <a:r>
              <a:rPr sz="1200" spc="-14" dirty="0">
                <a:latin typeface="Times New Roman"/>
                <a:cs typeface="Times New Roman"/>
              </a:rPr>
              <a:t> </a:t>
            </a:r>
            <a:r>
              <a:rPr sz="1200" spc="-5" dirty="0">
                <a:latin typeface="Times New Roman"/>
                <a:cs typeface="Times New Roman"/>
              </a:rPr>
              <a:t>Organization</a:t>
            </a:r>
            <a:r>
              <a:rPr sz="1200" spc="14" dirty="0">
                <a:latin typeface="Times New Roman"/>
                <a:cs typeface="Times New Roman"/>
              </a:rPr>
              <a:t> </a:t>
            </a:r>
            <a:r>
              <a:rPr sz="1200" spc="-9" dirty="0">
                <a:latin typeface="Times New Roman"/>
                <a:cs typeface="Times New Roman"/>
              </a:rPr>
              <a:t>for</a:t>
            </a:r>
            <a:r>
              <a:rPr sz="1200" spc="27" dirty="0">
                <a:latin typeface="Times New Roman"/>
                <a:cs typeface="Times New Roman"/>
              </a:rPr>
              <a:t> </a:t>
            </a:r>
            <a:r>
              <a:rPr sz="1200" spc="-5" dirty="0">
                <a:latin typeface="Times New Roman"/>
                <a:cs typeface="Times New Roman"/>
              </a:rPr>
              <a:t>Standardization.</a:t>
            </a:r>
            <a:endParaRPr sz="1200" dirty="0">
              <a:latin typeface="Times New Roman"/>
              <a:cs typeface="Times New Roman"/>
            </a:endParaRPr>
          </a:p>
        </p:txBody>
      </p:sp>
      <p:sp>
        <p:nvSpPr>
          <p:cNvPr id="17" name="object 2"/>
          <p:cNvSpPr txBox="1"/>
          <p:nvPr/>
        </p:nvSpPr>
        <p:spPr>
          <a:xfrm>
            <a:off x="760650" y="5832226"/>
            <a:ext cx="5282389" cy="2404213"/>
          </a:xfrm>
          <a:prstGeom prst="rect">
            <a:avLst/>
          </a:prstGeom>
        </p:spPr>
        <p:txBody>
          <a:bodyPr vert="horz" wrap="square" lIns="0" tIns="10950" rIns="0" bIns="0" rtlCol="0">
            <a:spAutoFit/>
          </a:bodyPr>
          <a:lstStyle/>
          <a:p>
            <a:pPr marL="219004" marR="4611" indent="-207477" algn="just">
              <a:lnSpc>
                <a:spcPct val="143800"/>
              </a:lnSpc>
              <a:spcBef>
                <a:spcPts val="86"/>
              </a:spcBef>
              <a:buFont typeface="Symbol"/>
              <a:buChar char=""/>
              <a:tabLst>
                <a:tab pos="219004" algn="l"/>
              </a:tabLst>
            </a:pPr>
            <a:r>
              <a:rPr sz="1200" spc="5" dirty="0">
                <a:latin typeface="Times New Roman"/>
                <a:cs typeface="Times New Roman"/>
              </a:rPr>
              <a:t>C</a:t>
            </a:r>
            <a:r>
              <a:rPr sz="1200" spc="9" dirty="0">
                <a:latin typeface="Times New Roman"/>
                <a:cs typeface="Times New Roman"/>
              </a:rPr>
              <a:t> </a:t>
            </a:r>
            <a:r>
              <a:rPr sz="1200" spc="5" dirty="0">
                <a:latin typeface="Times New Roman"/>
                <a:cs typeface="Times New Roman"/>
              </a:rPr>
              <a:t>is</a:t>
            </a:r>
            <a:r>
              <a:rPr sz="1200" spc="9" dirty="0">
                <a:latin typeface="Times New Roman"/>
                <a:cs typeface="Times New Roman"/>
              </a:rPr>
              <a:t> </a:t>
            </a:r>
            <a:r>
              <a:rPr sz="1200" dirty="0">
                <a:latin typeface="Times New Roman"/>
                <a:cs typeface="Times New Roman"/>
              </a:rPr>
              <a:t>an</a:t>
            </a:r>
            <a:r>
              <a:rPr sz="1200" spc="5" dirty="0">
                <a:latin typeface="Times New Roman"/>
                <a:cs typeface="Times New Roman"/>
              </a:rPr>
              <a:t> </a:t>
            </a:r>
            <a:r>
              <a:rPr sz="1200" spc="-5" dirty="0">
                <a:latin typeface="Times New Roman"/>
                <a:cs typeface="Times New Roman"/>
              </a:rPr>
              <a:t>imperative</a:t>
            </a:r>
            <a:r>
              <a:rPr sz="1200" dirty="0">
                <a:latin typeface="Times New Roman"/>
                <a:cs typeface="Times New Roman"/>
              </a:rPr>
              <a:t> </a:t>
            </a:r>
            <a:r>
              <a:rPr sz="1200" spc="-5" dirty="0">
                <a:latin typeface="Times New Roman"/>
                <a:cs typeface="Times New Roman"/>
              </a:rPr>
              <a:t>procedural</a:t>
            </a:r>
            <a:r>
              <a:rPr sz="1200" dirty="0">
                <a:latin typeface="Times New Roman"/>
                <a:cs typeface="Times New Roman"/>
              </a:rPr>
              <a:t> </a:t>
            </a:r>
            <a:r>
              <a:rPr sz="1200" spc="-9" dirty="0">
                <a:latin typeface="Times New Roman"/>
                <a:cs typeface="Times New Roman"/>
              </a:rPr>
              <a:t>language.</a:t>
            </a:r>
            <a:r>
              <a:rPr sz="1200" spc="-5" dirty="0">
                <a:latin typeface="Times New Roman"/>
                <a:cs typeface="Times New Roman"/>
              </a:rPr>
              <a:t> </a:t>
            </a:r>
            <a:r>
              <a:rPr sz="1200" spc="-27" dirty="0">
                <a:latin typeface="Times New Roman"/>
                <a:cs typeface="Times New Roman"/>
              </a:rPr>
              <a:t>It</a:t>
            </a:r>
            <a:r>
              <a:rPr sz="1200" spc="-23" dirty="0">
                <a:latin typeface="Times New Roman"/>
                <a:cs typeface="Times New Roman"/>
              </a:rPr>
              <a:t> </a:t>
            </a:r>
            <a:r>
              <a:rPr sz="1200" spc="-9" dirty="0">
                <a:latin typeface="Times New Roman"/>
                <a:cs typeface="Times New Roman"/>
              </a:rPr>
              <a:t>was</a:t>
            </a:r>
            <a:r>
              <a:rPr sz="1200" spc="-5" dirty="0">
                <a:latin typeface="Times New Roman"/>
                <a:cs typeface="Times New Roman"/>
              </a:rPr>
              <a:t> designed</a:t>
            </a:r>
            <a:r>
              <a:rPr sz="1200" dirty="0">
                <a:latin typeface="Times New Roman"/>
                <a:cs typeface="Times New Roman"/>
              </a:rPr>
              <a:t> </a:t>
            </a:r>
            <a:r>
              <a:rPr sz="1200" spc="5" dirty="0">
                <a:latin typeface="Times New Roman"/>
                <a:cs typeface="Times New Roman"/>
              </a:rPr>
              <a:t>to</a:t>
            </a:r>
            <a:r>
              <a:rPr sz="1200" spc="9" dirty="0">
                <a:latin typeface="Times New Roman"/>
                <a:cs typeface="Times New Roman"/>
              </a:rPr>
              <a:t> </a:t>
            </a:r>
            <a:r>
              <a:rPr sz="1200" spc="5" dirty="0">
                <a:latin typeface="Times New Roman"/>
                <a:cs typeface="Times New Roman"/>
              </a:rPr>
              <a:t>be </a:t>
            </a:r>
            <a:r>
              <a:rPr sz="1200" spc="9" dirty="0">
                <a:latin typeface="Times New Roman"/>
                <a:cs typeface="Times New Roman"/>
              </a:rPr>
              <a:t> </a:t>
            </a:r>
            <a:r>
              <a:rPr sz="1200" spc="-5" dirty="0">
                <a:latin typeface="Times New Roman"/>
                <a:cs typeface="Times New Roman"/>
              </a:rPr>
              <a:t>compiled</a:t>
            </a:r>
            <a:r>
              <a:rPr sz="1200" dirty="0">
                <a:latin typeface="Times New Roman"/>
                <a:cs typeface="Times New Roman"/>
              </a:rPr>
              <a:t> using</a:t>
            </a:r>
            <a:r>
              <a:rPr sz="1200" spc="5" dirty="0">
                <a:latin typeface="Times New Roman"/>
                <a:cs typeface="Times New Roman"/>
              </a:rPr>
              <a:t> </a:t>
            </a:r>
            <a:r>
              <a:rPr sz="1200" spc="-5" dirty="0">
                <a:latin typeface="Times New Roman"/>
                <a:cs typeface="Times New Roman"/>
              </a:rPr>
              <a:t>a</a:t>
            </a:r>
            <a:r>
              <a:rPr lang="en-US" sz="1200" spc="-5" dirty="0">
                <a:latin typeface="Times New Roman"/>
                <a:cs typeface="Times New Roman"/>
              </a:rPr>
              <a:t> </a:t>
            </a:r>
            <a:r>
              <a:rPr sz="1200" spc="-5" dirty="0">
                <a:latin typeface="Times New Roman"/>
                <a:cs typeface="Times New Roman"/>
              </a:rPr>
              <a:t>relatively</a:t>
            </a:r>
            <a:r>
              <a:rPr sz="1200" dirty="0">
                <a:latin typeface="Times New Roman"/>
                <a:cs typeface="Times New Roman"/>
              </a:rPr>
              <a:t> </a:t>
            </a:r>
            <a:r>
              <a:rPr sz="1200" spc="-5" dirty="0">
                <a:latin typeface="Times New Roman"/>
                <a:cs typeface="Times New Roman"/>
              </a:rPr>
              <a:t>straight</a:t>
            </a:r>
            <a:r>
              <a:rPr lang="en-US" sz="1200" spc="-5" dirty="0">
                <a:latin typeface="Times New Roman"/>
                <a:cs typeface="Times New Roman"/>
              </a:rPr>
              <a:t> </a:t>
            </a:r>
            <a:r>
              <a:rPr sz="1200" spc="-5" dirty="0">
                <a:latin typeface="Times New Roman"/>
                <a:cs typeface="Times New Roman"/>
              </a:rPr>
              <a:t>forward</a:t>
            </a:r>
            <a:r>
              <a:rPr sz="1200" dirty="0">
                <a:latin typeface="Times New Roman"/>
                <a:cs typeface="Times New Roman"/>
              </a:rPr>
              <a:t> </a:t>
            </a:r>
            <a:r>
              <a:rPr sz="1200" spc="-9" dirty="0">
                <a:latin typeface="Times New Roman"/>
                <a:cs typeface="Times New Roman"/>
              </a:rPr>
              <a:t>compiler,</a:t>
            </a:r>
            <a:r>
              <a:rPr sz="1200" spc="-5" dirty="0">
                <a:latin typeface="Times New Roman"/>
                <a:cs typeface="Times New Roman"/>
              </a:rPr>
              <a:t> </a:t>
            </a:r>
            <a:r>
              <a:rPr sz="1200" spc="5" dirty="0">
                <a:latin typeface="Times New Roman"/>
                <a:cs typeface="Times New Roman"/>
              </a:rPr>
              <a:t>to</a:t>
            </a:r>
            <a:r>
              <a:rPr sz="1200" spc="9" dirty="0">
                <a:latin typeface="Times New Roman"/>
                <a:cs typeface="Times New Roman"/>
              </a:rPr>
              <a:t> </a:t>
            </a:r>
            <a:r>
              <a:rPr sz="1200" spc="-5" dirty="0">
                <a:latin typeface="Times New Roman"/>
                <a:cs typeface="Times New Roman"/>
              </a:rPr>
              <a:t>provide </a:t>
            </a:r>
            <a:r>
              <a:rPr sz="1200" dirty="0">
                <a:latin typeface="Times New Roman"/>
                <a:cs typeface="Times New Roman"/>
              </a:rPr>
              <a:t> </a:t>
            </a:r>
            <a:r>
              <a:rPr sz="1200" spc="-5" dirty="0">
                <a:latin typeface="Times New Roman"/>
                <a:cs typeface="Times New Roman"/>
              </a:rPr>
              <a:t>low-level</a:t>
            </a:r>
            <a:r>
              <a:rPr sz="1200" dirty="0">
                <a:latin typeface="Times New Roman"/>
                <a:cs typeface="Times New Roman"/>
              </a:rPr>
              <a:t> access</a:t>
            </a:r>
            <a:r>
              <a:rPr sz="1200" spc="5" dirty="0">
                <a:latin typeface="Times New Roman"/>
                <a:cs typeface="Times New Roman"/>
              </a:rPr>
              <a:t> to</a:t>
            </a:r>
            <a:r>
              <a:rPr sz="1200" spc="9" dirty="0">
                <a:latin typeface="Times New Roman"/>
                <a:cs typeface="Times New Roman"/>
              </a:rPr>
              <a:t> </a:t>
            </a:r>
            <a:r>
              <a:rPr sz="1200" spc="-9" dirty="0">
                <a:latin typeface="Times New Roman"/>
                <a:cs typeface="Times New Roman"/>
              </a:rPr>
              <a:t>memory,</a:t>
            </a:r>
            <a:r>
              <a:rPr sz="1200" spc="-5" dirty="0">
                <a:latin typeface="Times New Roman"/>
                <a:cs typeface="Times New Roman"/>
              </a:rPr>
              <a:t> to</a:t>
            </a:r>
            <a:r>
              <a:rPr lang="en-US" sz="1200" spc="-5" dirty="0">
                <a:latin typeface="Times New Roman"/>
                <a:cs typeface="Times New Roman"/>
              </a:rPr>
              <a:t> </a:t>
            </a:r>
            <a:r>
              <a:rPr sz="1200" spc="-5" dirty="0">
                <a:latin typeface="Times New Roman"/>
                <a:cs typeface="Times New Roman"/>
              </a:rPr>
              <a:t>provide</a:t>
            </a:r>
            <a:r>
              <a:rPr sz="1200" dirty="0">
                <a:latin typeface="Times New Roman"/>
                <a:cs typeface="Times New Roman"/>
              </a:rPr>
              <a:t> </a:t>
            </a:r>
            <a:r>
              <a:rPr sz="1200" spc="-5" dirty="0">
                <a:latin typeface="Times New Roman"/>
                <a:cs typeface="Times New Roman"/>
              </a:rPr>
              <a:t>language</a:t>
            </a:r>
            <a:r>
              <a:rPr sz="1200" spc="354" dirty="0">
                <a:latin typeface="Times New Roman"/>
                <a:cs typeface="Times New Roman"/>
              </a:rPr>
              <a:t> </a:t>
            </a:r>
            <a:r>
              <a:rPr sz="1200" dirty="0">
                <a:latin typeface="Times New Roman"/>
                <a:cs typeface="Times New Roman"/>
              </a:rPr>
              <a:t>constructs</a:t>
            </a:r>
            <a:r>
              <a:rPr sz="1200" spc="363" dirty="0">
                <a:latin typeface="Times New Roman"/>
                <a:cs typeface="Times New Roman"/>
              </a:rPr>
              <a:t> </a:t>
            </a:r>
            <a:r>
              <a:rPr sz="1200" dirty="0">
                <a:latin typeface="Times New Roman"/>
                <a:cs typeface="Times New Roman"/>
              </a:rPr>
              <a:t>that </a:t>
            </a:r>
            <a:r>
              <a:rPr sz="1200" spc="5" dirty="0">
                <a:latin typeface="Times New Roman"/>
                <a:cs typeface="Times New Roman"/>
              </a:rPr>
              <a:t> </a:t>
            </a:r>
            <a:r>
              <a:rPr sz="1200" dirty="0">
                <a:latin typeface="Times New Roman"/>
                <a:cs typeface="Times New Roman"/>
              </a:rPr>
              <a:t>map</a:t>
            </a:r>
            <a:r>
              <a:rPr sz="1200" spc="5" dirty="0">
                <a:latin typeface="Times New Roman"/>
                <a:cs typeface="Times New Roman"/>
              </a:rPr>
              <a:t> </a:t>
            </a:r>
            <a:r>
              <a:rPr sz="1200" spc="-5" dirty="0">
                <a:latin typeface="Times New Roman"/>
                <a:cs typeface="Times New Roman"/>
              </a:rPr>
              <a:t>efficiently</a:t>
            </a:r>
            <a:r>
              <a:rPr sz="1200" dirty="0">
                <a:latin typeface="Times New Roman"/>
                <a:cs typeface="Times New Roman"/>
              </a:rPr>
              <a:t> </a:t>
            </a:r>
            <a:r>
              <a:rPr sz="1200" spc="5" dirty="0">
                <a:latin typeface="Times New Roman"/>
                <a:cs typeface="Times New Roman"/>
              </a:rPr>
              <a:t>to</a:t>
            </a:r>
            <a:r>
              <a:rPr sz="1200" spc="9" dirty="0">
                <a:latin typeface="Times New Roman"/>
                <a:cs typeface="Times New Roman"/>
              </a:rPr>
              <a:t> </a:t>
            </a:r>
            <a:r>
              <a:rPr sz="1200" dirty="0">
                <a:latin typeface="Times New Roman"/>
                <a:cs typeface="Times New Roman"/>
              </a:rPr>
              <a:t>machine</a:t>
            </a:r>
            <a:r>
              <a:rPr sz="1200" spc="5" dirty="0">
                <a:latin typeface="Times New Roman"/>
                <a:cs typeface="Times New Roman"/>
              </a:rPr>
              <a:t> </a:t>
            </a:r>
            <a:r>
              <a:rPr sz="1200" spc="-5" dirty="0">
                <a:latin typeface="Times New Roman"/>
                <a:cs typeface="Times New Roman"/>
              </a:rPr>
              <a:t>instructions,</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to</a:t>
            </a:r>
            <a:r>
              <a:rPr lang="en-US" sz="1200" spc="-5" dirty="0">
                <a:latin typeface="Times New Roman"/>
                <a:cs typeface="Times New Roman"/>
              </a:rPr>
              <a:t> </a:t>
            </a:r>
            <a:r>
              <a:rPr sz="1200" spc="-5" dirty="0">
                <a:latin typeface="Times New Roman"/>
                <a:cs typeface="Times New Roman"/>
              </a:rPr>
              <a:t>require</a:t>
            </a:r>
            <a:r>
              <a:rPr sz="1200" dirty="0">
                <a:latin typeface="Times New Roman"/>
                <a:cs typeface="Times New Roman"/>
              </a:rPr>
              <a:t> </a:t>
            </a:r>
            <a:r>
              <a:rPr sz="1200" spc="-5" dirty="0">
                <a:latin typeface="Times New Roman"/>
                <a:cs typeface="Times New Roman"/>
              </a:rPr>
              <a:t>minimal </a:t>
            </a:r>
            <a:r>
              <a:rPr sz="1200" dirty="0">
                <a:latin typeface="Times New Roman"/>
                <a:cs typeface="Times New Roman"/>
              </a:rPr>
              <a:t> runtime </a:t>
            </a:r>
            <a:r>
              <a:rPr sz="1200" spc="-9" dirty="0">
                <a:latin typeface="Times New Roman"/>
                <a:cs typeface="Times New Roman"/>
              </a:rPr>
              <a:t>support. </a:t>
            </a:r>
            <a:r>
              <a:rPr sz="1200" spc="-5" dirty="0">
                <a:latin typeface="Times New Roman"/>
                <a:cs typeface="Times New Roman"/>
              </a:rPr>
              <a:t>Despite </a:t>
            </a:r>
            <a:r>
              <a:rPr sz="1200" spc="5" dirty="0">
                <a:latin typeface="Times New Roman"/>
                <a:cs typeface="Times New Roman"/>
              </a:rPr>
              <a:t>its </a:t>
            </a:r>
            <a:r>
              <a:rPr sz="1200" spc="-5" dirty="0">
                <a:latin typeface="Times New Roman"/>
                <a:cs typeface="Times New Roman"/>
              </a:rPr>
              <a:t>low-level capabilities, </a:t>
            </a:r>
            <a:r>
              <a:rPr sz="1200" spc="5" dirty="0">
                <a:latin typeface="Times New Roman"/>
                <a:cs typeface="Times New Roman"/>
              </a:rPr>
              <a:t>the </a:t>
            </a:r>
            <a:r>
              <a:rPr sz="1200" spc="-9" dirty="0">
                <a:latin typeface="Times New Roman"/>
                <a:cs typeface="Times New Roman"/>
              </a:rPr>
              <a:t>languagewas </a:t>
            </a:r>
            <a:r>
              <a:rPr sz="1200" spc="-5" dirty="0">
                <a:latin typeface="Times New Roman"/>
                <a:cs typeface="Times New Roman"/>
              </a:rPr>
              <a:t> designed </a:t>
            </a:r>
            <a:r>
              <a:rPr sz="1200" spc="5" dirty="0">
                <a:latin typeface="Times New Roman"/>
                <a:cs typeface="Times New Roman"/>
              </a:rPr>
              <a:t>to </a:t>
            </a:r>
            <a:r>
              <a:rPr sz="1200" spc="-5" dirty="0">
                <a:latin typeface="Times New Roman"/>
                <a:cs typeface="Times New Roman"/>
              </a:rPr>
              <a:t>encourage cross-platform programming. </a:t>
            </a:r>
            <a:r>
              <a:rPr sz="1200" spc="5" dirty="0">
                <a:latin typeface="Times New Roman"/>
                <a:cs typeface="Times New Roman"/>
              </a:rPr>
              <a:t>A </a:t>
            </a:r>
            <a:r>
              <a:rPr sz="1200" dirty="0">
                <a:latin typeface="Times New Roman"/>
                <a:cs typeface="Times New Roman"/>
              </a:rPr>
              <a:t>standards- </a:t>
            </a:r>
            <a:r>
              <a:rPr sz="1200" spc="5" dirty="0">
                <a:latin typeface="Times New Roman"/>
                <a:cs typeface="Times New Roman"/>
              </a:rPr>
              <a:t> </a:t>
            </a:r>
            <a:r>
              <a:rPr sz="1200" spc="-5" dirty="0">
                <a:latin typeface="Times New Roman"/>
                <a:cs typeface="Times New Roman"/>
              </a:rPr>
              <a:t>compliantC program that </a:t>
            </a:r>
            <a:r>
              <a:rPr sz="1200" spc="5" dirty="0">
                <a:latin typeface="Times New Roman"/>
                <a:cs typeface="Times New Roman"/>
              </a:rPr>
              <a:t>is </a:t>
            </a:r>
            <a:r>
              <a:rPr sz="1200" spc="-9" dirty="0">
                <a:latin typeface="Times New Roman"/>
                <a:cs typeface="Times New Roman"/>
              </a:rPr>
              <a:t>written </a:t>
            </a:r>
            <a:r>
              <a:rPr sz="1200" spc="-5" dirty="0">
                <a:latin typeface="Times New Roman"/>
                <a:cs typeface="Times New Roman"/>
              </a:rPr>
              <a:t>with portability </a:t>
            </a:r>
            <a:r>
              <a:rPr sz="1200" spc="5" dirty="0">
                <a:latin typeface="Times New Roman"/>
                <a:cs typeface="Times New Roman"/>
              </a:rPr>
              <a:t>in </a:t>
            </a:r>
            <a:r>
              <a:rPr sz="1200" spc="-9" dirty="0">
                <a:latin typeface="Times New Roman"/>
                <a:cs typeface="Times New Roman"/>
              </a:rPr>
              <a:t>mind </a:t>
            </a:r>
            <a:r>
              <a:rPr sz="1200" spc="-5" dirty="0">
                <a:latin typeface="Times New Roman"/>
                <a:cs typeface="Times New Roman"/>
              </a:rPr>
              <a:t>can </a:t>
            </a:r>
            <a:r>
              <a:rPr sz="1200" spc="5" dirty="0">
                <a:latin typeface="Times New Roman"/>
                <a:cs typeface="Times New Roman"/>
              </a:rPr>
              <a:t>be </a:t>
            </a:r>
            <a:r>
              <a:rPr sz="1200" spc="9" dirty="0">
                <a:latin typeface="Times New Roman"/>
                <a:cs typeface="Times New Roman"/>
              </a:rPr>
              <a:t> </a:t>
            </a:r>
            <a:r>
              <a:rPr sz="1200" spc="-5" dirty="0">
                <a:latin typeface="Times New Roman"/>
                <a:cs typeface="Times New Roman"/>
              </a:rPr>
              <a:t>compiled </a:t>
            </a:r>
            <a:r>
              <a:rPr sz="1200" spc="-9" dirty="0">
                <a:latin typeface="Times New Roman"/>
                <a:cs typeface="Times New Roman"/>
              </a:rPr>
              <a:t>for </a:t>
            </a:r>
            <a:r>
              <a:rPr sz="1200" dirty="0">
                <a:latin typeface="Times New Roman"/>
                <a:cs typeface="Times New Roman"/>
              </a:rPr>
              <a:t>a </a:t>
            </a:r>
            <a:r>
              <a:rPr sz="1200" spc="-5" dirty="0">
                <a:latin typeface="Times New Roman"/>
                <a:cs typeface="Times New Roman"/>
              </a:rPr>
              <a:t>wide</a:t>
            </a:r>
            <a:r>
              <a:rPr lang="en-US" sz="1200" spc="-5" dirty="0">
                <a:latin typeface="Times New Roman"/>
                <a:cs typeface="Times New Roman"/>
              </a:rPr>
              <a:t> </a:t>
            </a:r>
            <a:r>
              <a:rPr sz="1200" spc="-5" dirty="0">
                <a:latin typeface="Times New Roman"/>
                <a:cs typeface="Times New Roman"/>
              </a:rPr>
              <a:t>variety of computer platforms </a:t>
            </a:r>
            <a:r>
              <a:rPr sz="1200" spc="-9" dirty="0">
                <a:latin typeface="Times New Roman"/>
                <a:cs typeface="Times New Roman"/>
              </a:rPr>
              <a:t>and </a:t>
            </a:r>
            <a:r>
              <a:rPr sz="1200" spc="-5" dirty="0">
                <a:latin typeface="Times New Roman"/>
                <a:cs typeface="Times New Roman"/>
              </a:rPr>
              <a:t>operating </a:t>
            </a:r>
            <a:r>
              <a:rPr sz="1200" dirty="0">
                <a:latin typeface="Times New Roman"/>
                <a:cs typeface="Times New Roman"/>
              </a:rPr>
              <a:t> </a:t>
            </a:r>
            <a:r>
              <a:rPr sz="1200" spc="-5" dirty="0">
                <a:latin typeface="Times New Roman"/>
                <a:cs typeface="Times New Roman"/>
              </a:rPr>
              <a:t>systems</a:t>
            </a:r>
            <a:r>
              <a:rPr sz="1200" dirty="0">
                <a:latin typeface="Times New Roman"/>
                <a:cs typeface="Times New Roman"/>
              </a:rPr>
              <a:t> </a:t>
            </a:r>
            <a:r>
              <a:rPr sz="1200" spc="-5" dirty="0">
                <a:latin typeface="Times New Roman"/>
                <a:cs typeface="Times New Roman"/>
              </a:rPr>
              <a:t>with</a:t>
            </a:r>
            <a:r>
              <a:rPr sz="1200" dirty="0">
                <a:latin typeface="Times New Roman"/>
                <a:cs typeface="Times New Roman"/>
              </a:rPr>
              <a:t> </a:t>
            </a:r>
            <a:r>
              <a:rPr sz="1200" spc="-9" dirty="0">
                <a:latin typeface="Times New Roman"/>
                <a:cs typeface="Times New Roman"/>
              </a:rPr>
              <a:t>few</a:t>
            </a:r>
            <a:r>
              <a:rPr sz="1200" spc="-5" dirty="0">
                <a:latin typeface="Times New Roman"/>
                <a:cs typeface="Times New Roman"/>
              </a:rPr>
              <a:t> changes</a:t>
            </a:r>
            <a:r>
              <a:rPr sz="1200" dirty="0">
                <a:latin typeface="Times New Roman"/>
                <a:cs typeface="Times New Roman"/>
              </a:rPr>
              <a:t> </a:t>
            </a:r>
            <a:r>
              <a:rPr sz="1200" spc="5" dirty="0">
                <a:latin typeface="Times New Roman"/>
                <a:cs typeface="Times New Roman"/>
              </a:rPr>
              <a:t>to</a:t>
            </a:r>
            <a:r>
              <a:rPr sz="1200" spc="9" dirty="0">
                <a:latin typeface="Times New Roman"/>
                <a:cs typeface="Times New Roman"/>
              </a:rPr>
              <a:t> </a:t>
            </a:r>
            <a:r>
              <a:rPr sz="1200" spc="-5" dirty="0">
                <a:latin typeface="Times New Roman"/>
                <a:cs typeface="Times New Roman"/>
              </a:rPr>
              <a:t>its</a:t>
            </a:r>
            <a:r>
              <a:rPr lang="en-US" sz="1200" spc="-5" dirty="0">
                <a:latin typeface="Times New Roman"/>
                <a:cs typeface="Times New Roman"/>
              </a:rPr>
              <a:t> </a:t>
            </a:r>
            <a:r>
              <a:rPr sz="1200" spc="-5" dirty="0">
                <a:latin typeface="Times New Roman"/>
                <a:cs typeface="Times New Roman"/>
              </a:rPr>
              <a:t>source</a:t>
            </a:r>
            <a:r>
              <a:rPr sz="1200" dirty="0">
                <a:latin typeface="Times New Roman"/>
                <a:cs typeface="Times New Roman"/>
              </a:rPr>
              <a:t> </a:t>
            </a:r>
            <a:r>
              <a:rPr sz="1200" spc="-9" dirty="0">
                <a:latin typeface="Times New Roman"/>
                <a:cs typeface="Times New Roman"/>
              </a:rPr>
              <a:t>code;</a:t>
            </a:r>
            <a:r>
              <a:rPr sz="1200" spc="-5" dirty="0">
                <a:latin typeface="Times New Roman"/>
                <a:cs typeface="Times New Roman"/>
              </a:rPr>
              <a:t> the</a:t>
            </a:r>
            <a:r>
              <a:rPr sz="1200" dirty="0">
                <a:latin typeface="Times New Roman"/>
                <a:cs typeface="Times New Roman"/>
              </a:rPr>
              <a:t> </a:t>
            </a:r>
            <a:r>
              <a:rPr sz="1200" spc="-5" dirty="0">
                <a:latin typeface="Times New Roman"/>
                <a:cs typeface="Times New Roman"/>
              </a:rPr>
              <a:t>language</a:t>
            </a:r>
            <a:r>
              <a:rPr sz="1200" dirty="0">
                <a:latin typeface="Times New Roman"/>
                <a:cs typeface="Times New Roman"/>
              </a:rPr>
              <a:t> </a:t>
            </a:r>
            <a:r>
              <a:rPr sz="1200" spc="-5" dirty="0">
                <a:latin typeface="Times New Roman"/>
                <a:cs typeface="Times New Roman"/>
              </a:rPr>
              <a:t>has </a:t>
            </a:r>
            <a:r>
              <a:rPr sz="1200" dirty="0">
                <a:latin typeface="Times New Roman"/>
                <a:cs typeface="Times New Roman"/>
              </a:rPr>
              <a:t> </a:t>
            </a:r>
            <a:r>
              <a:rPr sz="1200" spc="-5" dirty="0">
                <a:latin typeface="Times New Roman"/>
                <a:cs typeface="Times New Roman"/>
              </a:rPr>
              <a:t>become</a:t>
            </a:r>
            <a:r>
              <a:rPr sz="1200" dirty="0">
                <a:latin typeface="Times New Roman"/>
                <a:cs typeface="Times New Roman"/>
              </a:rPr>
              <a:t> </a:t>
            </a:r>
            <a:r>
              <a:rPr sz="1200" spc="-5" dirty="0">
                <a:latin typeface="Times New Roman"/>
                <a:cs typeface="Times New Roman"/>
              </a:rPr>
              <a:t>available</a:t>
            </a:r>
            <a:r>
              <a:rPr sz="1200" dirty="0">
                <a:latin typeface="Times New Roman"/>
                <a:cs typeface="Times New Roman"/>
              </a:rPr>
              <a:t> </a:t>
            </a:r>
            <a:r>
              <a:rPr sz="1200" spc="-5" dirty="0">
                <a:latin typeface="Times New Roman"/>
                <a:cs typeface="Times New Roman"/>
              </a:rPr>
              <a:t>on</a:t>
            </a:r>
            <a:r>
              <a:rPr sz="1200" dirty="0">
                <a:latin typeface="Times New Roman"/>
                <a:cs typeface="Times New Roman"/>
              </a:rPr>
              <a:t> </a:t>
            </a:r>
            <a:r>
              <a:rPr sz="1200" spc="-5" dirty="0">
                <a:latin typeface="Times New Roman"/>
                <a:cs typeface="Times New Roman"/>
              </a:rPr>
              <a:t>various</a:t>
            </a:r>
            <a:r>
              <a:rPr sz="1200" dirty="0">
                <a:latin typeface="Times New Roman"/>
                <a:cs typeface="Times New Roman"/>
              </a:rPr>
              <a:t> </a:t>
            </a:r>
            <a:r>
              <a:rPr sz="1200" spc="-5" dirty="0">
                <a:latin typeface="Times New Roman"/>
                <a:cs typeface="Times New Roman"/>
              </a:rPr>
              <a:t>platforms,</a:t>
            </a:r>
            <a:r>
              <a:rPr sz="1200" dirty="0">
                <a:latin typeface="Times New Roman"/>
                <a:cs typeface="Times New Roman"/>
              </a:rPr>
              <a:t> </a:t>
            </a:r>
            <a:r>
              <a:rPr sz="1200" spc="-5" dirty="0">
                <a:latin typeface="Times New Roman"/>
                <a:cs typeface="Times New Roman"/>
              </a:rPr>
              <a:t>from</a:t>
            </a:r>
            <a:r>
              <a:rPr lang="en-US" sz="1200" spc="-5" dirty="0">
                <a:latin typeface="Times New Roman"/>
                <a:cs typeface="Times New Roman"/>
              </a:rPr>
              <a:t> </a:t>
            </a:r>
            <a:r>
              <a:rPr sz="1200" spc="-5" dirty="0">
                <a:latin typeface="Times New Roman"/>
                <a:cs typeface="Times New Roman"/>
              </a:rPr>
              <a:t>embedded </a:t>
            </a:r>
            <a:r>
              <a:rPr sz="1200" dirty="0">
                <a:latin typeface="Times New Roman"/>
                <a:cs typeface="Times New Roman"/>
              </a:rPr>
              <a:t> </a:t>
            </a:r>
            <a:r>
              <a:rPr sz="1200" spc="-5" dirty="0">
                <a:latin typeface="Times New Roman"/>
                <a:cs typeface="Times New Roman"/>
              </a:rPr>
              <a:t>micro</a:t>
            </a:r>
            <a:r>
              <a:rPr lang="en-US" sz="1200" spc="-5" dirty="0">
                <a:latin typeface="Times New Roman"/>
                <a:cs typeface="Times New Roman"/>
              </a:rPr>
              <a:t> </a:t>
            </a:r>
            <a:r>
              <a:rPr sz="1200" spc="-5" dirty="0" err="1">
                <a:latin typeface="Times New Roman"/>
                <a:cs typeface="Times New Roman"/>
              </a:rPr>
              <a:t>controllersto</a:t>
            </a:r>
            <a:r>
              <a:rPr sz="1200" spc="-9" dirty="0">
                <a:latin typeface="Times New Roman"/>
                <a:cs typeface="Times New Roman"/>
              </a:rPr>
              <a:t> </a:t>
            </a:r>
            <a:r>
              <a:rPr sz="1200" spc="-5" dirty="0">
                <a:latin typeface="Times New Roman"/>
                <a:cs typeface="Times New Roman"/>
              </a:rPr>
              <a:t>super</a:t>
            </a:r>
            <a:r>
              <a:rPr lang="en-US" sz="1200" spc="-5" dirty="0">
                <a:latin typeface="Times New Roman"/>
                <a:cs typeface="Times New Roman"/>
              </a:rPr>
              <a:t> </a:t>
            </a:r>
            <a:r>
              <a:rPr sz="1200" spc="-5" dirty="0">
                <a:latin typeface="Times New Roman"/>
                <a:cs typeface="Times New Roman"/>
              </a:rPr>
              <a:t>computers.</a:t>
            </a:r>
            <a:endParaRPr sz="1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2286</Words>
  <Application>Microsoft Office PowerPoint</Application>
  <PresentationFormat>A4 Paper (210x297 mm)</PresentationFormat>
  <Paragraphs>284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list of books after issuing “C-programming” book.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Priyabrata</dc:creator>
  <cp:lastModifiedBy>Biswajit Swain</cp:lastModifiedBy>
  <cp:revision>159</cp:revision>
  <cp:lastPrinted>2024-01-05T02:33:05Z</cp:lastPrinted>
  <dcterms:created xsi:type="dcterms:W3CDTF">2023-09-28T17:36:28Z</dcterms:created>
  <dcterms:modified xsi:type="dcterms:W3CDTF">2024-03-15T13:55:15Z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2023-09-28T00:00:00Z</vt:filetime>
  </property>
  <property fmtid="{D5CDD505-2E9C-101B-9397-08002B2CF9AE}" pid="3" name="Creator">
    <vt:lpwstr>Microsoft® Word 2016</vt:lpwstr>
  </property>
  <property fmtid="{D5CDD505-2E9C-101B-9397-08002B2CF9AE}" pid="4" name="LastSaved">
    <vt:filetime>2023-09-28T00:00:00Z</vt:filetime>
  </property>
</Properties>
</file>