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A"/>
    <a:srgbClr val="D8B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B02-CFC5-96F1-0FB4-7FA7295A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8F90-1B73-75D6-1890-B06C34A99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C193-A9F2-E73E-88A8-2881634B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D762-A72A-E1AA-8137-D66821F6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18ED-3267-1C1C-BB94-0BB1C300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3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5554-53CE-F53F-DFE5-802AF4CF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BBAA-7DE8-5E5A-05C0-9D3878B73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1D77-4083-1FAF-8160-83249BE9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B0CA-935B-3F6A-5048-887456F0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F6C4-A7F2-A9FE-97D2-C770B23D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27521-303B-401E-8F1E-11713B58A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2F21D-48EC-5BF4-358F-4F8ED91F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36F3-2521-4E28-42F6-707D9D34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A22C-4E78-5089-B8B0-372CA711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3092-6880-0389-EAC3-72196B8D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2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2FD-BDE4-A0B4-B2E8-14D996A8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3D96-3CED-8525-2C56-22C65188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97B2-3A01-B81D-5B9B-1BCBA4F2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0DEC-3FA9-07C8-291E-A171B943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9F01-BC2B-7EED-FA92-767D3834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3DFD-1E00-F20B-1D53-9244FA8E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CC89-9E3E-6B92-2A4B-524CE47C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9ABA-56BC-E4E3-DEA6-91FD0A1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687D-0A3E-0EB9-E04A-1B1B44E2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EF0B-4E7E-C268-23BE-E6BFB077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3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F6FD-11C3-A1AD-8B86-591B731D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6DB8-C491-C67A-F7F7-05FD4F30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FE9D-D3D5-F380-BC5C-727FDC39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EBAF-835A-6F4F-DEBC-A74F7D56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2596E-452B-A0C4-F352-BE578E72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79DD-DAFA-3DA4-10FC-ADDEE46D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5A8E-998B-7E09-B512-636D6522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5366-2BBD-722C-C847-B50D8EFB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A02AB-81B9-5C8A-35F0-8E8C9983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F2B0-3A23-5625-6F08-201450C9F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D328-AEA5-BDAD-6348-9A7DA16FD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4415-7519-42BE-0744-F8C29C0B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5FC60-731C-2B56-48A0-C2C3CDFC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23846-53DB-7D19-A4CA-8458365F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9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325B-FDAB-A52F-FED3-76740C74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07D3-4470-198B-D553-651AA087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0A812-922B-8BDF-50DB-F3C926E2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3DDD9-61D4-2B91-66F4-3068A43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BECAF-9675-10A8-965D-30F97D2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0312E-A2CF-743B-24E2-1E2F2A3A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0944-6C57-CD53-2CB2-882016CB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8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903D-EAD4-DC2B-0F01-4716E95E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314-298C-B8CC-CA0D-561FB28F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745F-2D8C-11E8-BABD-A5A8C1CD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036B-65DC-4BBE-2289-EE5D276C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2E94F-E835-EE03-E688-32DBC4F0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C804-6085-C642-E035-DFFCC549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5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1F9-3C54-DDB9-FF95-82D8EF3B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C5C0F-535B-C8F2-4DA5-60645C1DD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EA89-3D36-BDCE-9536-EECFCCA4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7CE9C-21CD-5EBD-DAFA-F576E10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88F0-C9D5-5BA3-13C9-81EBAF2F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DE1F-479F-0560-192B-F95E78D1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E5997-9E14-7EF3-3191-36F0DD9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780A5-D8C1-8C76-9C8A-42842C1A1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EBCF-7A8E-EC92-4990-FEAFDBACB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D3B3-737B-49F6-A736-1431C05E364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A69C-9750-8371-DC93-F2E8CEC6F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D977-D908-723C-70C2-5F25E5E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A020-B7EF-4D6E-B984-755A22864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60A2C-3671-D2B2-0DEF-12696ADB1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308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0" r="22053" b="2148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5009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5000"/>
              </a:schemeClr>
            </a:gs>
            <a:gs pos="48000">
              <a:schemeClr val="bg2">
                <a:lumMod val="1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6A2E04-4BDD-48BF-08D1-033CFA2D7C00}"/>
              </a:ext>
            </a:extLst>
          </p:cNvPr>
          <p:cNvSpPr txBox="1"/>
          <p:nvPr/>
        </p:nvSpPr>
        <p:spPr>
          <a:xfrm>
            <a:off x="0" y="6072209"/>
            <a:ext cx="11914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D8B36E"/>
                </a:solidFill>
                <a:latin typeface="72" panose="020B0503030000000003" pitchFamily="34" charset="0"/>
                <a:cs typeface="72" panose="020B0503030000000003" pitchFamily="34" charset="0"/>
              </a:rPr>
              <a:t>31st</a:t>
            </a:r>
            <a:r>
              <a:rPr lang="en-IN" sz="2000" b="1" dirty="0">
                <a:solidFill>
                  <a:srgbClr val="D8B36E"/>
                </a:solidFill>
                <a:effectLst/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 July 2024</a:t>
            </a:r>
            <a:endParaRPr lang="en-IN" sz="1050" dirty="0">
              <a:solidFill>
                <a:srgbClr val="D8B36E"/>
              </a:solidFill>
              <a:effectLst/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54A5D-555E-4DA9-EEEB-059B00FC862C}"/>
              </a:ext>
            </a:extLst>
          </p:cNvPr>
          <p:cNvSpPr txBox="1"/>
          <p:nvPr/>
        </p:nvSpPr>
        <p:spPr>
          <a:xfrm>
            <a:off x="96876" y="2910150"/>
            <a:ext cx="1199824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b="1" dirty="0">
                <a:solidFill>
                  <a:srgbClr val="D8B36E"/>
                </a:solidFill>
                <a:effectLst/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By</a:t>
            </a:r>
          </a:p>
          <a:p>
            <a:pPr algn="ctr">
              <a:spcAft>
                <a:spcPts val="300"/>
              </a:spcAft>
            </a:pPr>
            <a:r>
              <a:rPr lang="en-IN" sz="2400" b="1" dirty="0">
                <a:solidFill>
                  <a:srgbClr val="D8B36E"/>
                </a:solidFill>
                <a:effectLst/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Shri. </a:t>
            </a:r>
            <a:r>
              <a:rPr lang="en-IN" sz="2400" b="1" dirty="0" err="1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Ranendra</a:t>
            </a: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 </a:t>
            </a:r>
            <a:r>
              <a:rPr lang="en-IN" sz="2400" b="1" dirty="0" err="1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Sarma</a:t>
            </a: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,</a:t>
            </a:r>
            <a:endParaRPr lang="en-IN" sz="10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IN" sz="1200" b="1" spc="300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Director (Technical), NEEPCO Limited</a:t>
            </a:r>
          </a:p>
          <a:p>
            <a:pPr algn="ctr">
              <a:spcAft>
                <a:spcPts val="300"/>
              </a:spcAft>
            </a:pPr>
            <a:endParaRPr lang="en-IN" sz="1200" b="1" spc="3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Shri Maj Gen Rajesh Kumar Jha, AVSM** (</a:t>
            </a:r>
            <a:r>
              <a:rPr lang="en-IN" sz="2400" b="1" dirty="0" err="1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retd</a:t>
            </a: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)</a:t>
            </a:r>
            <a:endParaRPr lang="en-IN" sz="10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IN" sz="1200" b="1" spc="300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Director (Personnel), NEEPCO Limited</a:t>
            </a:r>
          </a:p>
          <a:p>
            <a:pPr algn="ctr">
              <a:spcAft>
                <a:spcPts val="300"/>
              </a:spcAft>
            </a:pPr>
            <a:endParaRPr lang="en-IN" sz="1200" b="1" spc="3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Shri </a:t>
            </a:r>
            <a:r>
              <a:rPr lang="en-IN" sz="2400" b="1" dirty="0" err="1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Baidyanath</a:t>
            </a:r>
            <a:r>
              <a:rPr lang="en-IN" sz="2400" b="1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 Maharana</a:t>
            </a:r>
            <a:endParaRPr lang="en-IN" sz="10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IN" sz="1200" b="1" spc="300" dirty="0">
                <a:solidFill>
                  <a:srgbClr val="D8B36E"/>
                </a:solidFill>
                <a:latin typeface="72" panose="020B0503030000000003" pitchFamily="34" charset="0"/>
                <a:ea typeface="Calibri" panose="020F0502020204030204" pitchFamily="34" charset="0"/>
                <a:cs typeface="72" panose="020B0503030000000003" pitchFamily="34" charset="0"/>
              </a:rPr>
              <a:t>Director (Finance), NEEPCO Limited</a:t>
            </a:r>
          </a:p>
          <a:p>
            <a:pPr algn="ctr">
              <a:spcAft>
                <a:spcPts val="300"/>
              </a:spcAft>
            </a:pPr>
            <a:endParaRPr lang="en-IN" sz="1200" b="1" spc="300" dirty="0">
              <a:solidFill>
                <a:srgbClr val="D8B36E"/>
              </a:solidFill>
              <a:latin typeface="72" panose="020B0503030000000003" pitchFamily="34" charset="0"/>
              <a:ea typeface="Calibri" panose="020F0502020204030204" pitchFamily="34" charset="0"/>
              <a:cs typeface="72" panose="020B05030300000000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62983-5BD0-4F89-BBFC-A841768CC863}"/>
              </a:ext>
            </a:extLst>
          </p:cNvPr>
          <p:cNvSpPr txBox="1"/>
          <p:nvPr/>
        </p:nvSpPr>
        <p:spPr>
          <a:xfrm>
            <a:off x="0" y="493403"/>
            <a:ext cx="12191999" cy="489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rgbClr val="D8B36E"/>
                </a:solidFill>
                <a:latin typeface="72 Black" panose="020B0A04030603020204" pitchFamily="34" charset="0"/>
                <a:ea typeface="Calibri" panose="020F0502020204030204" pitchFamily="34" charset="0"/>
                <a:cs typeface="72 Black" panose="020B0A04030603020204" pitchFamily="34" charset="0"/>
              </a:rPr>
              <a:t>Declaration</a:t>
            </a:r>
            <a:r>
              <a:rPr lang="en-IN" sz="2400" b="1" dirty="0">
                <a:solidFill>
                  <a:srgbClr val="D8B36E"/>
                </a:solidFill>
                <a:effectLst/>
                <a:latin typeface="72 Black" panose="020B0A04030603020204" pitchFamily="34" charset="0"/>
                <a:ea typeface="Calibri" panose="020F0502020204030204" pitchFamily="34" charset="0"/>
                <a:cs typeface="72 Black" panose="020B0A04030603020204" pitchFamily="34" charset="0"/>
              </a:rPr>
              <a:t> of ERP</a:t>
            </a:r>
            <a:endParaRPr lang="en-IN" sz="2400" dirty="0">
              <a:solidFill>
                <a:srgbClr val="D8B36E"/>
              </a:solidFill>
              <a:effectLst/>
              <a:latin typeface="72 Black" panose="020B0A04030603020204" pitchFamily="34" charset="0"/>
              <a:ea typeface="Calibri" panose="020F0502020204030204" pitchFamily="34" charset="0"/>
              <a:cs typeface="72 Black" panose="020B0A040306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A08D9-FA4D-AE6C-B622-6885B048C1B9}"/>
              </a:ext>
            </a:extLst>
          </p:cNvPr>
          <p:cNvSpPr txBox="1"/>
          <p:nvPr/>
        </p:nvSpPr>
        <p:spPr>
          <a:xfrm>
            <a:off x="3280853" y="1924543"/>
            <a:ext cx="6114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IN" sz="3200" b="1" dirty="0">
                <a:solidFill>
                  <a:srgbClr val="D8B36E"/>
                </a:solidFill>
                <a:latin typeface="72 Black" panose="020B0A04030603020204" pitchFamily="34" charset="0"/>
                <a:ea typeface="Calibri" panose="020F0502020204030204" pitchFamily="34" charset="0"/>
                <a:cs typeface="72 Black" panose="020B0A04030603020204" pitchFamily="34" charset="0"/>
              </a:rPr>
              <a:t>Enterprise Go Live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2B1016-29D0-4B04-FAE5-81E803D40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82680" y="8974455"/>
            <a:ext cx="958215" cy="0"/>
          </a:xfrm>
          <a:prstGeom prst="straightConnector1">
            <a:avLst/>
          </a:prstGeom>
          <a:noFill/>
          <a:ln w="12700" cmpd="sng">
            <a:solidFill>
              <a:srgbClr val="0070C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clapping">
            <a:hlinkClick r:id="" action="ppaction://media"/>
            <a:extLst>
              <a:ext uri="{FF2B5EF4-FFF2-40B4-BE49-F238E27FC236}">
                <a16:creationId xmlns:a16="http://schemas.microsoft.com/office/drawing/2014/main" id="{5877049C-AC5C-E2D7-FE69-1763F5E7894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71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08009" y="3141836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A88FE-C4D9-4EDD-AF46-62A480719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4" y="385681"/>
            <a:ext cx="857250" cy="86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51203-FC76-43F3-9052-B66548351CBA}"/>
              </a:ext>
            </a:extLst>
          </p:cNvPr>
          <p:cNvSpPr txBox="1"/>
          <p:nvPr/>
        </p:nvSpPr>
        <p:spPr>
          <a:xfrm>
            <a:off x="8579224" y="1561737"/>
            <a:ext cx="333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(A wholly owned subsidiary of NTPC Ltd)</a:t>
            </a:r>
            <a:endParaRPr lang="en-IN" sz="1200" dirty="0">
              <a:solidFill>
                <a:schemeClr val="accent4">
                  <a:lumMod val="60000"/>
                  <a:lumOff val="40000"/>
                </a:schemeClr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3B5F-E8EB-439A-BA27-1FBFA7B2752E}"/>
              </a:ext>
            </a:extLst>
          </p:cNvPr>
          <p:cNvSpPr txBox="1"/>
          <p:nvPr/>
        </p:nvSpPr>
        <p:spPr>
          <a:xfrm>
            <a:off x="8579224" y="1308167"/>
            <a:ext cx="3334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Schedule-A </a:t>
            </a:r>
            <a:r>
              <a:rPr lang="en-IN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Miniratna</a:t>
            </a:r>
            <a:r>
              <a:rPr lang="en-IN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Category-I PSU</a:t>
            </a:r>
            <a:r>
              <a:rPr lang="en-IN" sz="1200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24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Click="0">
        <p15:prstTrans prst="curtains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5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62</Words>
  <Application>Microsoft Office PowerPoint</Application>
  <PresentationFormat>Widescreen</PresentationFormat>
  <Paragraphs>14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72</vt:lpstr>
      <vt:lpstr>72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SHARMA</dc:creator>
  <cp:lastModifiedBy>NEEPCO</cp:lastModifiedBy>
  <cp:revision>10</cp:revision>
  <dcterms:created xsi:type="dcterms:W3CDTF">2023-11-06T10:33:28Z</dcterms:created>
  <dcterms:modified xsi:type="dcterms:W3CDTF">2024-07-30T10:11:57Z</dcterms:modified>
</cp:coreProperties>
</file>