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56" r:id="rId3"/>
    <p:sldId id="312" r:id="rId4"/>
    <p:sldId id="313" r:id="rId5"/>
    <p:sldId id="328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6E3CC-2051-4F4B-8D9D-5F0683FFEC5F}" v="23" dt="2023-02-18T03:24:42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wajit Sahoo" userId="da7e29349af88f59" providerId="LiveId" clId="{6656E3CC-2051-4F4B-8D9D-5F0683FFEC5F}"/>
    <pc:docChg chg="undo redo custSel addSld modSld sldOrd">
      <pc:chgData name="Biswajit Sahoo" userId="da7e29349af88f59" providerId="LiveId" clId="{6656E3CC-2051-4F4B-8D9D-5F0683FFEC5F}" dt="2023-02-18T06:26:33.512" v="964" actId="1076"/>
      <pc:docMkLst>
        <pc:docMk/>
      </pc:docMkLst>
      <pc:sldChg chg="addSp modSp new mod ord">
        <pc:chgData name="Biswajit Sahoo" userId="da7e29349af88f59" providerId="LiveId" clId="{6656E3CC-2051-4F4B-8D9D-5F0683FFEC5F}" dt="2023-02-18T01:48:38.688" v="83" actId="207"/>
        <pc:sldMkLst>
          <pc:docMk/>
          <pc:sldMk cId="43564849" sldId="256"/>
        </pc:sldMkLst>
        <pc:spChg chg="mod">
          <ac:chgData name="Biswajit Sahoo" userId="da7e29349af88f59" providerId="LiveId" clId="{6656E3CC-2051-4F4B-8D9D-5F0683FFEC5F}" dt="2023-02-18T01:46:25.455" v="21" actId="27636"/>
          <ac:spMkLst>
            <pc:docMk/>
            <pc:sldMk cId="43564849" sldId="256"/>
            <ac:spMk id="2" creationId="{4A3148DA-17D1-3FAB-0352-367E884AF251}"/>
          </ac:spMkLst>
        </pc:spChg>
        <pc:spChg chg="mod">
          <ac:chgData name="Biswajit Sahoo" userId="da7e29349af88f59" providerId="LiveId" clId="{6656E3CC-2051-4F4B-8D9D-5F0683FFEC5F}" dt="2023-02-18T01:48:38.688" v="83" actId="207"/>
          <ac:spMkLst>
            <pc:docMk/>
            <pc:sldMk cId="43564849" sldId="256"/>
            <ac:spMk id="3" creationId="{9B1DDE5B-1EC4-9DA8-9919-D62D2711B8DC}"/>
          </ac:spMkLst>
        </pc:spChg>
        <pc:picChg chg="add mod">
          <ac:chgData name="Biswajit Sahoo" userId="da7e29349af88f59" providerId="LiveId" clId="{6656E3CC-2051-4F4B-8D9D-5F0683FFEC5F}" dt="2023-02-18T01:46:41.994" v="26" actId="1076"/>
          <ac:picMkLst>
            <pc:docMk/>
            <pc:sldMk cId="43564849" sldId="256"/>
            <ac:picMk id="5" creationId="{DFCFDFB1-36FA-C4FA-4AF7-C16770F35C71}"/>
          </ac:picMkLst>
        </pc:picChg>
      </pc:sldChg>
      <pc:sldChg chg="delSp modSp add mod">
        <pc:chgData name="Biswajit Sahoo" userId="da7e29349af88f59" providerId="LiveId" clId="{6656E3CC-2051-4F4B-8D9D-5F0683FFEC5F}" dt="2023-02-18T06:15:07.316" v="952" actId="21"/>
        <pc:sldMkLst>
          <pc:docMk/>
          <pc:sldMk cId="3784227436" sldId="311"/>
        </pc:sldMkLst>
        <pc:spChg chg="del mod">
          <ac:chgData name="Biswajit Sahoo" userId="da7e29349af88f59" providerId="LiveId" clId="{6656E3CC-2051-4F4B-8D9D-5F0683FFEC5F}" dt="2023-02-18T06:15:07.316" v="952" actId="21"/>
          <ac:spMkLst>
            <pc:docMk/>
            <pc:sldMk cId="3784227436" sldId="311"/>
            <ac:spMk id="3" creationId="{CB3DDAA1-E8C2-CC04-FBDC-47ABDDC30391}"/>
          </ac:spMkLst>
        </pc:spChg>
        <pc:graphicFrameChg chg="mod">
          <ac:chgData name="Biswajit Sahoo" userId="da7e29349af88f59" providerId="LiveId" clId="{6656E3CC-2051-4F4B-8D9D-5F0683FFEC5F}" dt="2023-02-18T01:44:11.576" v="10" actId="207"/>
          <ac:graphicFrameMkLst>
            <pc:docMk/>
            <pc:sldMk cId="3784227436" sldId="311"/>
            <ac:graphicFrameMk id="5" creationId="{3A72F2BB-E733-4E33-0D64-50A20DB11E18}"/>
          </ac:graphicFrameMkLst>
        </pc:graphicFrameChg>
        <pc:graphicFrameChg chg="mod">
          <ac:chgData name="Biswajit Sahoo" userId="da7e29349af88f59" providerId="LiveId" clId="{6656E3CC-2051-4F4B-8D9D-5F0683FFEC5F}" dt="2023-02-18T01:44:45.047" v="17" actId="207"/>
          <ac:graphicFrameMkLst>
            <pc:docMk/>
            <pc:sldMk cId="3784227436" sldId="311"/>
            <ac:graphicFrameMk id="6" creationId="{05AC543A-6960-8C1C-3E2A-69BBB65D4637}"/>
          </ac:graphicFrameMkLst>
        </pc:graphicFrameChg>
      </pc:sldChg>
      <pc:sldChg chg="modSp new mod">
        <pc:chgData name="Biswajit Sahoo" userId="da7e29349af88f59" providerId="LiveId" clId="{6656E3CC-2051-4F4B-8D9D-5F0683FFEC5F}" dt="2023-02-18T01:49:34.298" v="108" actId="20577"/>
        <pc:sldMkLst>
          <pc:docMk/>
          <pc:sldMk cId="3536342452" sldId="312"/>
        </pc:sldMkLst>
        <pc:spChg chg="mod">
          <ac:chgData name="Biswajit Sahoo" userId="da7e29349af88f59" providerId="LiveId" clId="{6656E3CC-2051-4F4B-8D9D-5F0683FFEC5F}" dt="2023-02-18T01:49:34.298" v="108" actId="20577"/>
          <ac:spMkLst>
            <pc:docMk/>
            <pc:sldMk cId="3536342452" sldId="312"/>
            <ac:spMk id="3" creationId="{23ECA5AA-0508-F6F3-E490-128926D6638D}"/>
          </ac:spMkLst>
        </pc:spChg>
      </pc:sldChg>
      <pc:sldChg chg="addSp delSp modSp new mod">
        <pc:chgData name="Biswajit Sahoo" userId="da7e29349af88f59" providerId="LiveId" clId="{6656E3CC-2051-4F4B-8D9D-5F0683FFEC5F}" dt="2023-02-18T06:26:33.512" v="964" actId="1076"/>
        <pc:sldMkLst>
          <pc:docMk/>
          <pc:sldMk cId="152334360" sldId="313"/>
        </pc:sldMkLst>
        <pc:spChg chg="mod">
          <ac:chgData name="Biswajit Sahoo" userId="da7e29349af88f59" providerId="LiveId" clId="{6656E3CC-2051-4F4B-8D9D-5F0683FFEC5F}" dt="2023-02-18T01:52:12.820" v="113" actId="14100"/>
          <ac:spMkLst>
            <pc:docMk/>
            <pc:sldMk cId="152334360" sldId="313"/>
            <ac:spMk id="2" creationId="{CD5F1539-3A82-F7D0-24CA-90F0E98A5102}"/>
          </ac:spMkLst>
        </pc:spChg>
        <pc:spChg chg="del mod">
          <ac:chgData name="Biswajit Sahoo" userId="da7e29349af88f59" providerId="LiveId" clId="{6656E3CC-2051-4F4B-8D9D-5F0683FFEC5F}" dt="2023-02-18T06:26:27.139" v="962" actId="21"/>
          <ac:spMkLst>
            <pc:docMk/>
            <pc:sldMk cId="152334360" sldId="313"/>
            <ac:spMk id="3" creationId="{1DBF18A3-F8CA-EAAE-6FCF-8C8FA02C46F0}"/>
          </ac:spMkLst>
        </pc:spChg>
        <pc:picChg chg="add mod">
          <ac:chgData name="Biswajit Sahoo" userId="da7e29349af88f59" providerId="LiveId" clId="{6656E3CC-2051-4F4B-8D9D-5F0683FFEC5F}" dt="2023-02-18T06:26:33.512" v="964" actId="1076"/>
          <ac:picMkLst>
            <pc:docMk/>
            <pc:sldMk cId="152334360" sldId="313"/>
            <ac:picMk id="5" creationId="{C91210DA-8AFB-CB4F-90A9-F0911FD18B72}"/>
          </ac:picMkLst>
        </pc:picChg>
      </pc:sldChg>
      <pc:sldChg chg="addSp delSp modSp new mod setBg">
        <pc:chgData name="Biswajit Sahoo" userId="da7e29349af88f59" providerId="LiveId" clId="{6656E3CC-2051-4F4B-8D9D-5F0683FFEC5F}" dt="2023-02-18T02:03:30.972" v="233" actId="207"/>
        <pc:sldMkLst>
          <pc:docMk/>
          <pc:sldMk cId="2181621997" sldId="314"/>
        </pc:sldMkLst>
        <pc:spChg chg="mod ord">
          <ac:chgData name="Biswajit Sahoo" userId="da7e29349af88f59" providerId="LiveId" clId="{6656E3CC-2051-4F4B-8D9D-5F0683FFEC5F}" dt="2023-02-18T01:59:45.698" v="163" actId="26606"/>
          <ac:spMkLst>
            <pc:docMk/>
            <pc:sldMk cId="2181621997" sldId="314"/>
            <ac:spMk id="2" creationId="{7ADCAEA8-5F2B-9E7C-18C5-F16DB9337C27}"/>
          </ac:spMkLst>
        </pc:spChg>
        <pc:spChg chg="add del mod ord">
          <ac:chgData name="Biswajit Sahoo" userId="da7e29349af88f59" providerId="LiveId" clId="{6656E3CC-2051-4F4B-8D9D-5F0683FFEC5F}" dt="2023-02-18T02:03:30.972" v="233" actId="207"/>
          <ac:spMkLst>
            <pc:docMk/>
            <pc:sldMk cId="2181621997" sldId="314"/>
            <ac:spMk id="3" creationId="{AAD1C22C-64FB-033E-5767-784AAD8F7C3E}"/>
          </ac:spMkLst>
        </pc:spChg>
        <pc:spChg chg="add del">
          <ac:chgData name="Biswajit Sahoo" userId="da7e29349af88f59" providerId="LiveId" clId="{6656E3CC-2051-4F4B-8D9D-5F0683FFEC5F}" dt="2023-02-18T01:58:01.328" v="145" actId="26606"/>
          <ac:spMkLst>
            <pc:docMk/>
            <pc:sldMk cId="2181621997" sldId="314"/>
            <ac:spMk id="10" creationId="{FF9B822F-893E-44C8-963C-64F50ACECBB2}"/>
          </ac:spMkLst>
        </pc:spChg>
        <pc:spChg chg="add del">
          <ac:chgData name="Biswajit Sahoo" userId="da7e29349af88f59" providerId="LiveId" clId="{6656E3CC-2051-4F4B-8D9D-5F0683FFEC5F}" dt="2023-02-18T01:58:01.328" v="145" actId="26606"/>
          <ac:spMkLst>
            <pc:docMk/>
            <pc:sldMk cId="2181621997" sldId="314"/>
            <ac:spMk id="12" creationId="{EBF87945-A001-489F-9D9B-7D9435F0B9CA}"/>
          </ac:spMkLst>
        </pc:spChg>
        <pc:spChg chg="add del">
          <ac:chgData name="Biswajit Sahoo" userId="da7e29349af88f59" providerId="LiveId" clId="{6656E3CC-2051-4F4B-8D9D-5F0683FFEC5F}" dt="2023-02-18T01:58:06.220" v="147" actId="26606"/>
          <ac:spMkLst>
            <pc:docMk/>
            <pc:sldMk cId="2181621997" sldId="314"/>
            <ac:spMk id="14" creationId="{5E39A796-BE83-48B1-B33F-35C4A32AAB57}"/>
          </ac:spMkLst>
        </pc:spChg>
        <pc:spChg chg="add del">
          <ac:chgData name="Biswajit Sahoo" userId="da7e29349af88f59" providerId="LiveId" clId="{6656E3CC-2051-4F4B-8D9D-5F0683FFEC5F}" dt="2023-02-18T01:58:06.220" v="147" actId="26606"/>
          <ac:spMkLst>
            <pc:docMk/>
            <pc:sldMk cId="2181621997" sldId="314"/>
            <ac:spMk id="15" creationId="{72F84B47-E267-4194-8194-831DB7B5547F}"/>
          </ac:spMkLst>
        </pc:spChg>
        <pc:spChg chg="add del">
          <ac:chgData name="Biswajit Sahoo" userId="da7e29349af88f59" providerId="LiveId" clId="{6656E3CC-2051-4F4B-8D9D-5F0683FFEC5F}" dt="2023-02-18T01:58:19.831" v="149" actId="26606"/>
          <ac:spMkLst>
            <pc:docMk/>
            <pc:sldMk cId="2181621997" sldId="314"/>
            <ac:spMk id="17" creationId="{A2679492-7988-4050-9056-542444452411}"/>
          </ac:spMkLst>
        </pc:spChg>
        <pc:spChg chg="add del">
          <ac:chgData name="Biswajit Sahoo" userId="da7e29349af88f59" providerId="LiveId" clId="{6656E3CC-2051-4F4B-8D9D-5F0683FFEC5F}" dt="2023-02-18T01:58:19.831" v="149" actId="26606"/>
          <ac:spMkLst>
            <pc:docMk/>
            <pc:sldMk cId="2181621997" sldId="314"/>
            <ac:spMk id="18" creationId="{B091B163-7D61-4891-ABCF-5C13D9C418D0}"/>
          </ac:spMkLst>
        </pc:spChg>
        <pc:spChg chg="add del">
          <ac:chgData name="Biswajit Sahoo" userId="da7e29349af88f59" providerId="LiveId" clId="{6656E3CC-2051-4F4B-8D9D-5F0683FFEC5F}" dt="2023-02-18T01:58:26.576" v="151" actId="26606"/>
          <ac:spMkLst>
            <pc:docMk/>
            <pc:sldMk cId="2181621997" sldId="314"/>
            <ac:spMk id="21" creationId="{6753252F-4873-4F63-801D-CC719279A7D5}"/>
          </ac:spMkLst>
        </pc:spChg>
        <pc:spChg chg="add del">
          <ac:chgData name="Biswajit Sahoo" userId="da7e29349af88f59" providerId="LiveId" clId="{6656E3CC-2051-4F4B-8D9D-5F0683FFEC5F}" dt="2023-02-18T01:58:26.576" v="151" actId="26606"/>
          <ac:spMkLst>
            <pc:docMk/>
            <pc:sldMk cId="2181621997" sldId="314"/>
            <ac:spMk id="22" creationId="{047C8CCB-F95D-4249-92DD-651249D3535A}"/>
          </ac:spMkLst>
        </pc:spChg>
        <pc:spChg chg="add del">
          <ac:chgData name="Biswajit Sahoo" userId="da7e29349af88f59" providerId="LiveId" clId="{6656E3CC-2051-4F4B-8D9D-5F0683FFEC5F}" dt="2023-02-18T01:59:45.698" v="163" actId="26606"/>
          <ac:spMkLst>
            <pc:docMk/>
            <pc:sldMk cId="2181621997" sldId="314"/>
            <ac:spMk id="24" creationId="{D12DDE76-C203-4047-9998-63900085B5E8}"/>
          </ac:spMkLst>
        </pc:spChg>
        <pc:spChg chg="add del">
          <ac:chgData name="Biswajit Sahoo" userId="da7e29349af88f59" providerId="LiveId" clId="{6656E3CC-2051-4F4B-8D9D-5F0683FFEC5F}" dt="2023-02-18T01:58:59.467" v="155" actId="26606"/>
          <ac:spMkLst>
            <pc:docMk/>
            <pc:sldMk cId="2181621997" sldId="314"/>
            <ac:spMk id="28" creationId="{FBBF4566-A636-8293-BEC3-E57D54C1A362}"/>
          </ac:spMkLst>
        </pc:spChg>
        <pc:spChg chg="add del">
          <ac:chgData name="Biswajit Sahoo" userId="da7e29349af88f59" providerId="LiveId" clId="{6656E3CC-2051-4F4B-8D9D-5F0683FFEC5F}" dt="2023-02-18T01:58:59.467" v="155" actId="26606"/>
          <ac:spMkLst>
            <pc:docMk/>
            <pc:sldMk cId="2181621997" sldId="314"/>
            <ac:spMk id="31" creationId="{8D1AA55E-40D5-461B-A5A8-4AE8AAB71B08}"/>
          </ac:spMkLst>
        </pc:spChg>
        <pc:spChg chg="add del">
          <ac:chgData name="Biswajit Sahoo" userId="da7e29349af88f59" providerId="LiveId" clId="{6656E3CC-2051-4F4B-8D9D-5F0683FFEC5F}" dt="2023-02-18T01:59:16.607" v="159" actId="26606"/>
          <ac:spMkLst>
            <pc:docMk/>
            <pc:sldMk cId="2181621997" sldId="314"/>
            <ac:spMk id="37" creationId="{1453BF6C-B012-48B7-B4E8-6D7AC7C27D02}"/>
          </ac:spMkLst>
        </pc:spChg>
        <pc:spChg chg="add del">
          <ac:chgData name="Biswajit Sahoo" userId="da7e29349af88f59" providerId="LiveId" clId="{6656E3CC-2051-4F4B-8D9D-5F0683FFEC5F}" dt="2023-02-18T01:59:12.062" v="157" actId="26606"/>
          <ac:spMkLst>
            <pc:docMk/>
            <pc:sldMk cId="2181621997" sldId="314"/>
            <ac:spMk id="39" creationId="{1C091803-41C2-48E0-9228-5148460C7479}"/>
          </ac:spMkLst>
        </pc:spChg>
        <pc:spChg chg="add del">
          <ac:chgData name="Biswajit Sahoo" userId="da7e29349af88f59" providerId="LiveId" clId="{6656E3CC-2051-4F4B-8D9D-5F0683FFEC5F}" dt="2023-02-18T01:59:12.062" v="157" actId="26606"/>
          <ac:spMkLst>
            <pc:docMk/>
            <pc:sldMk cId="2181621997" sldId="314"/>
            <ac:spMk id="40" creationId="{B775CD93-9DF2-48CB-9F57-1BCA9A46C7FA}"/>
          </ac:spMkLst>
        </pc:spChg>
        <pc:spChg chg="add del">
          <ac:chgData name="Biswajit Sahoo" userId="da7e29349af88f59" providerId="LiveId" clId="{6656E3CC-2051-4F4B-8D9D-5F0683FFEC5F}" dt="2023-02-18T01:59:12.062" v="157" actId="26606"/>
          <ac:spMkLst>
            <pc:docMk/>
            <pc:sldMk cId="2181621997" sldId="314"/>
            <ac:spMk id="41" creationId="{E186B68C-84BC-4A6E-99D1-EE87483C1349}"/>
          </ac:spMkLst>
        </pc:spChg>
        <pc:spChg chg="add del">
          <ac:chgData name="Biswajit Sahoo" userId="da7e29349af88f59" providerId="LiveId" clId="{6656E3CC-2051-4F4B-8D9D-5F0683FFEC5F}" dt="2023-02-18T01:59:12.062" v="157" actId="26606"/>
          <ac:spMkLst>
            <pc:docMk/>
            <pc:sldMk cId="2181621997" sldId="314"/>
            <ac:spMk id="42" creationId="{6166C6D1-23AC-49C4-BA07-238E4E9F8CEB}"/>
          </ac:spMkLst>
        </pc:spChg>
        <pc:spChg chg="add del">
          <ac:chgData name="Biswajit Sahoo" userId="da7e29349af88f59" providerId="LiveId" clId="{6656E3CC-2051-4F4B-8D9D-5F0683FFEC5F}" dt="2023-02-18T01:59:12.062" v="157" actId="26606"/>
          <ac:spMkLst>
            <pc:docMk/>
            <pc:sldMk cId="2181621997" sldId="314"/>
            <ac:spMk id="43" creationId="{33A87B69-D1B1-4DA7-B224-F220FC5235E6}"/>
          </ac:spMkLst>
        </pc:spChg>
        <pc:spChg chg="add del">
          <ac:chgData name="Biswajit Sahoo" userId="da7e29349af88f59" providerId="LiveId" clId="{6656E3CC-2051-4F4B-8D9D-5F0683FFEC5F}" dt="2023-02-18T01:59:12.062" v="157" actId="26606"/>
          <ac:spMkLst>
            <pc:docMk/>
            <pc:sldMk cId="2181621997" sldId="314"/>
            <ac:spMk id="44" creationId="{6E37CB32-BAF8-B289-513C-081596262B58}"/>
          </ac:spMkLst>
        </pc:spChg>
        <pc:spChg chg="add del">
          <ac:chgData name="Biswajit Sahoo" userId="da7e29349af88f59" providerId="LiveId" clId="{6656E3CC-2051-4F4B-8D9D-5F0683FFEC5F}" dt="2023-02-18T01:59:16.607" v="159" actId="26606"/>
          <ac:spMkLst>
            <pc:docMk/>
            <pc:sldMk cId="2181621997" sldId="314"/>
            <ac:spMk id="46" creationId="{327D73B4-9F5C-4A64-A179-51B9500CB8B5}"/>
          </ac:spMkLst>
        </pc:spChg>
        <pc:spChg chg="add del">
          <ac:chgData name="Biswajit Sahoo" userId="da7e29349af88f59" providerId="LiveId" clId="{6656E3CC-2051-4F4B-8D9D-5F0683FFEC5F}" dt="2023-02-18T01:59:16.607" v="159" actId="26606"/>
          <ac:spMkLst>
            <pc:docMk/>
            <pc:sldMk cId="2181621997" sldId="314"/>
            <ac:spMk id="47" creationId="{C1F06963-6374-4B48-844F-071A9BAAAE02}"/>
          </ac:spMkLst>
        </pc:spChg>
        <pc:spChg chg="add del">
          <ac:chgData name="Biswajit Sahoo" userId="da7e29349af88f59" providerId="LiveId" clId="{6656E3CC-2051-4F4B-8D9D-5F0683FFEC5F}" dt="2023-02-18T01:59:16.607" v="159" actId="26606"/>
          <ac:spMkLst>
            <pc:docMk/>
            <pc:sldMk cId="2181621997" sldId="314"/>
            <ac:spMk id="48" creationId="{6CB927A4-E432-4310-9CD5-E89FF5063179}"/>
          </ac:spMkLst>
        </pc:spChg>
        <pc:spChg chg="add del">
          <ac:chgData name="Biswajit Sahoo" userId="da7e29349af88f59" providerId="LiveId" clId="{6656E3CC-2051-4F4B-8D9D-5F0683FFEC5F}" dt="2023-02-18T01:59:16.607" v="159" actId="26606"/>
          <ac:spMkLst>
            <pc:docMk/>
            <pc:sldMk cId="2181621997" sldId="314"/>
            <ac:spMk id="49" creationId="{3117C4AB-7DD3-C4F9-7710-1E83A4DB07A9}"/>
          </ac:spMkLst>
        </pc:spChg>
        <pc:spChg chg="add del">
          <ac:chgData name="Biswajit Sahoo" userId="da7e29349af88f59" providerId="LiveId" clId="{6656E3CC-2051-4F4B-8D9D-5F0683FFEC5F}" dt="2023-02-18T01:59:16.607" v="159" actId="26606"/>
          <ac:spMkLst>
            <pc:docMk/>
            <pc:sldMk cId="2181621997" sldId="314"/>
            <ac:spMk id="50" creationId="{E3020543-B24B-4EC4-8FFC-8DD88EEA91A8}"/>
          </ac:spMkLst>
        </pc:spChg>
        <pc:spChg chg="add del">
          <ac:chgData name="Biswajit Sahoo" userId="da7e29349af88f59" providerId="LiveId" clId="{6656E3CC-2051-4F4B-8D9D-5F0683FFEC5F}" dt="2023-02-18T01:59:44.520" v="161" actId="26606"/>
          <ac:spMkLst>
            <pc:docMk/>
            <pc:sldMk cId="2181621997" sldId="314"/>
            <ac:spMk id="53" creationId="{85ED3100-3941-4F9A-9FAB-4A7A9B4A0014}"/>
          </ac:spMkLst>
        </pc:spChg>
        <pc:spChg chg="add del">
          <ac:chgData name="Biswajit Sahoo" userId="da7e29349af88f59" providerId="LiveId" clId="{6656E3CC-2051-4F4B-8D9D-5F0683FFEC5F}" dt="2023-02-18T01:59:44.520" v="161" actId="26606"/>
          <ac:spMkLst>
            <pc:docMk/>
            <pc:sldMk cId="2181621997" sldId="314"/>
            <ac:spMk id="54" creationId="{8CBEFB3C-8BDC-4A1B-94A5-A6A24CBB6A56}"/>
          </ac:spMkLst>
        </pc:spChg>
        <pc:spChg chg="add del">
          <ac:chgData name="Biswajit Sahoo" userId="da7e29349af88f59" providerId="LiveId" clId="{6656E3CC-2051-4F4B-8D9D-5F0683FFEC5F}" dt="2023-02-18T01:59:44.520" v="161" actId="26606"/>
          <ac:spMkLst>
            <pc:docMk/>
            <pc:sldMk cId="2181621997" sldId="314"/>
            <ac:spMk id="58" creationId="{919DC5C6-0BB3-1C4B-4566-E61F76CF0384}"/>
          </ac:spMkLst>
        </pc:spChg>
        <pc:grpChg chg="add del">
          <ac:chgData name="Biswajit Sahoo" userId="da7e29349af88f59" providerId="LiveId" clId="{6656E3CC-2051-4F4B-8D9D-5F0683FFEC5F}" dt="2023-02-18T01:58:59.467" v="155" actId="26606"/>
          <ac:grpSpMkLst>
            <pc:docMk/>
            <pc:sldMk cId="2181621997" sldId="314"/>
            <ac:grpSpMk id="35" creationId="{34F88D19-C269-4F98-BE6B-CFB6207D3669}"/>
          </ac:grpSpMkLst>
        </pc:grpChg>
        <pc:grpChg chg="add del">
          <ac:chgData name="Biswajit Sahoo" userId="da7e29349af88f59" providerId="LiveId" clId="{6656E3CC-2051-4F4B-8D9D-5F0683FFEC5F}" dt="2023-02-18T01:59:44.520" v="161" actId="26606"/>
          <ac:grpSpMkLst>
            <pc:docMk/>
            <pc:sldMk cId="2181621997" sldId="314"/>
            <ac:grpSpMk id="55" creationId="{7A9648D6-B41B-42D0-A817-AE2607B0B5B8}"/>
          </ac:grpSpMkLst>
        </pc:grpChg>
        <pc:picChg chg="add mod">
          <ac:chgData name="Biswajit Sahoo" userId="da7e29349af88f59" providerId="LiveId" clId="{6656E3CC-2051-4F4B-8D9D-5F0683FFEC5F}" dt="2023-02-18T02:00:05.474" v="169" actId="1076"/>
          <ac:picMkLst>
            <pc:docMk/>
            <pc:sldMk cId="2181621997" sldId="314"/>
            <ac:picMk id="5" creationId="{0A9EE32E-D31C-8958-F514-EA80C52D0DC8}"/>
          </ac:picMkLst>
        </pc:picChg>
        <pc:cxnChg chg="add del">
          <ac:chgData name="Biswajit Sahoo" userId="da7e29349af88f59" providerId="LiveId" clId="{6656E3CC-2051-4F4B-8D9D-5F0683FFEC5F}" dt="2023-02-18T01:58:19.831" v="149" actId="26606"/>
          <ac:cxnSpMkLst>
            <pc:docMk/>
            <pc:sldMk cId="2181621997" sldId="314"/>
            <ac:cxnSpMk id="19" creationId="{C49DA8F6-BCC1-4447-B54C-57856834B94B}"/>
          </ac:cxnSpMkLst>
        </pc:cxnChg>
        <pc:cxnChg chg="add del">
          <ac:chgData name="Biswajit Sahoo" userId="da7e29349af88f59" providerId="LiveId" clId="{6656E3CC-2051-4F4B-8D9D-5F0683FFEC5F}" dt="2023-02-18T01:58:59.467" v="155" actId="26606"/>
          <ac:cxnSpMkLst>
            <pc:docMk/>
            <pc:sldMk cId="2181621997" sldId="314"/>
            <ac:cxnSpMk id="33" creationId="{C49DA8F6-BCC1-4447-B54C-57856834B94B}"/>
          </ac:cxnSpMkLst>
        </pc:cxnChg>
        <pc:cxnChg chg="add del">
          <ac:chgData name="Biswajit Sahoo" userId="da7e29349af88f59" providerId="LiveId" clId="{6656E3CC-2051-4F4B-8D9D-5F0683FFEC5F}" dt="2023-02-18T01:59:16.607" v="159" actId="26606"/>
          <ac:cxnSpMkLst>
            <pc:docMk/>
            <pc:sldMk cId="2181621997" sldId="314"/>
            <ac:cxnSpMk id="51" creationId="{C49DA8F6-BCC1-4447-B54C-57856834B94B}"/>
          </ac:cxnSpMkLst>
        </pc:cxnChg>
        <pc:cxnChg chg="add del">
          <ac:chgData name="Biswajit Sahoo" userId="da7e29349af88f59" providerId="LiveId" clId="{6656E3CC-2051-4F4B-8D9D-5F0683FFEC5F}" dt="2023-02-18T01:59:44.520" v="161" actId="26606"/>
          <ac:cxnSpMkLst>
            <pc:docMk/>
            <pc:sldMk cId="2181621997" sldId="314"/>
            <ac:cxnSpMk id="57" creationId="{C49DA8F6-BCC1-4447-B54C-57856834B94B}"/>
          </ac:cxnSpMkLst>
        </pc:cxnChg>
      </pc:sldChg>
      <pc:sldChg chg="addSp delSp modSp new mod">
        <pc:chgData name="Biswajit Sahoo" userId="da7e29349af88f59" providerId="LiveId" clId="{6656E3CC-2051-4F4B-8D9D-5F0683FFEC5F}" dt="2023-02-18T02:33:27.222" v="568" actId="2711"/>
        <pc:sldMkLst>
          <pc:docMk/>
          <pc:sldMk cId="4120131469" sldId="315"/>
        </pc:sldMkLst>
        <pc:spChg chg="mod">
          <ac:chgData name="Biswajit Sahoo" userId="da7e29349af88f59" providerId="LiveId" clId="{6656E3CC-2051-4F4B-8D9D-5F0683FFEC5F}" dt="2023-02-18T02:07:43.419" v="239" actId="27636"/>
          <ac:spMkLst>
            <pc:docMk/>
            <pc:sldMk cId="4120131469" sldId="315"/>
            <ac:spMk id="2" creationId="{38C24C66-D80F-E49F-8570-3AC0ED0A008C}"/>
          </ac:spMkLst>
        </pc:spChg>
        <pc:spChg chg="add del">
          <ac:chgData name="Biswajit Sahoo" userId="da7e29349af88f59" providerId="LiveId" clId="{6656E3CC-2051-4F4B-8D9D-5F0683FFEC5F}" dt="2023-02-18T02:07:38.236" v="237" actId="22"/>
          <ac:spMkLst>
            <pc:docMk/>
            <pc:sldMk cId="4120131469" sldId="315"/>
            <ac:spMk id="3" creationId="{A549B93F-EAB9-5DE1-CC60-F650AAAC93FF}"/>
          </ac:spMkLst>
        </pc:spChg>
        <pc:spChg chg="add mod">
          <ac:chgData name="Biswajit Sahoo" userId="da7e29349af88f59" providerId="LiveId" clId="{6656E3CC-2051-4F4B-8D9D-5F0683FFEC5F}" dt="2023-02-18T02:33:27.222" v="568" actId="2711"/>
          <ac:spMkLst>
            <pc:docMk/>
            <pc:sldMk cId="4120131469" sldId="315"/>
            <ac:spMk id="8" creationId="{941B4BC1-6DFF-DA3D-738B-01B935F542B7}"/>
          </ac:spMkLst>
        </pc:spChg>
        <pc:picChg chg="add del mod ord">
          <ac:chgData name="Biswajit Sahoo" userId="da7e29349af88f59" providerId="LiveId" clId="{6656E3CC-2051-4F4B-8D9D-5F0683FFEC5F}" dt="2023-02-18T02:07:15.361" v="236" actId="22"/>
          <ac:picMkLst>
            <pc:docMk/>
            <pc:sldMk cId="4120131469" sldId="315"/>
            <ac:picMk id="5" creationId="{23D63FB9-2A68-FBAF-72CA-8C8AD4D366D4}"/>
          </ac:picMkLst>
        </pc:picChg>
        <pc:picChg chg="add mod ord">
          <ac:chgData name="Biswajit Sahoo" userId="da7e29349af88f59" providerId="LiveId" clId="{6656E3CC-2051-4F4B-8D9D-5F0683FFEC5F}" dt="2023-02-18T02:09:58.500" v="290" actId="14100"/>
          <ac:picMkLst>
            <pc:docMk/>
            <pc:sldMk cId="4120131469" sldId="315"/>
            <ac:picMk id="7" creationId="{D0BD567E-CC89-FAED-A27D-35CEDF72D3E7}"/>
          </ac:picMkLst>
        </pc:picChg>
      </pc:sldChg>
      <pc:sldChg chg="addSp modSp new mod">
        <pc:chgData name="Biswajit Sahoo" userId="da7e29349af88f59" providerId="LiveId" clId="{6656E3CC-2051-4F4B-8D9D-5F0683FFEC5F}" dt="2023-02-18T02:32:12.251" v="560" actId="14100"/>
        <pc:sldMkLst>
          <pc:docMk/>
          <pc:sldMk cId="894462641" sldId="316"/>
        </pc:sldMkLst>
        <pc:spChg chg="mod">
          <ac:chgData name="Biswajit Sahoo" userId="da7e29349af88f59" providerId="LiveId" clId="{6656E3CC-2051-4F4B-8D9D-5F0683FFEC5F}" dt="2023-02-18T02:29:26.119" v="493" actId="27636"/>
          <ac:spMkLst>
            <pc:docMk/>
            <pc:sldMk cId="894462641" sldId="316"/>
            <ac:spMk id="2" creationId="{A344068D-91EF-CF12-ED79-D439369058CD}"/>
          </ac:spMkLst>
        </pc:spChg>
        <pc:spChg chg="mod">
          <ac:chgData name="Biswajit Sahoo" userId="da7e29349af88f59" providerId="LiveId" clId="{6656E3CC-2051-4F4B-8D9D-5F0683FFEC5F}" dt="2023-02-18T02:32:03.615" v="559" actId="20577"/>
          <ac:spMkLst>
            <pc:docMk/>
            <pc:sldMk cId="894462641" sldId="316"/>
            <ac:spMk id="3" creationId="{B1AFE181-C481-2101-EC57-C4EFDBF741BE}"/>
          </ac:spMkLst>
        </pc:spChg>
        <pc:picChg chg="add mod">
          <ac:chgData name="Biswajit Sahoo" userId="da7e29349af88f59" providerId="LiveId" clId="{6656E3CC-2051-4F4B-8D9D-5F0683FFEC5F}" dt="2023-02-18T02:32:12.251" v="560" actId="14100"/>
          <ac:picMkLst>
            <pc:docMk/>
            <pc:sldMk cId="894462641" sldId="316"/>
            <ac:picMk id="5" creationId="{9451E5B7-A8AC-66DD-65B9-C2B785AA3FD5}"/>
          </ac:picMkLst>
        </pc:picChg>
      </pc:sldChg>
      <pc:sldChg chg="addSp delSp modSp new mod">
        <pc:chgData name="Biswajit Sahoo" userId="da7e29349af88f59" providerId="LiveId" clId="{6656E3CC-2051-4F4B-8D9D-5F0683FFEC5F}" dt="2023-02-18T02:51:20.016" v="612" actId="20577"/>
        <pc:sldMkLst>
          <pc:docMk/>
          <pc:sldMk cId="1917595560" sldId="317"/>
        </pc:sldMkLst>
        <pc:spChg chg="mod">
          <ac:chgData name="Biswajit Sahoo" userId="da7e29349af88f59" providerId="LiveId" clId="{6656E3CC-2051-4F4B-8D9D-5F0683FFEC5F}" dt="2023-02-18T02:47:34.370" v="572" actId="27636"/>
          <ac:spMkLst>
            <pc:docMk/>
            <pc:sldMk cId="1917595560" sldId="317"/>
            <ac:spMk id="2" creationId="{8A3917D5-1FD6-4A1C-401E-6452DD03D1EB}"/>
          </ac:spMkLst>
        </pc:spChg>
        <pc:spChg chg="del">
          <ac:chgData name="Biswajit Sahoo" userId="da7e29349af88f59" providerId="LiveId" clId="{6656E3CC-2051-4F4B-8D9D-5F0683FFEC5F}" dt="2023-02-18T02:47:29.497" v="570" actId="22"/>
          <ac:spMkLst>
            <pc:docMk/>
            <pc:sldMk cId="1917595560" sldId="317"/>
            <ac:spMk id="3" creationId="{867C89C0-E5E7-071E-39AF-560729E697E5}"/>
          </ac:spMkLst>
        </pc:spChg>
        <pc:spChg chg="add mod">
          <ac:chgData name="Biswajit Sahoo" userId="da7e29349af88f59" providerId="LiveId" clId="{6656E3CC-2051-4F4B-8D9D-5F0683FFEC5F}" dt="2023-02-18T02:51:20.016" v="612" actId="20577"/>
          <ac:spMkLst>
            <pc:docMk/>
            <pc:sldMk cId="1917595560" sldId="317"/>
            <ac:spMk id="6" creationId="{5C27C4D6-AD9B-B019-1CFF-CABF361D1D1F}"/>
          </ac:spMkLst>
        </pc:spChg>
        <pc:picChg chg="add mod ord">
          <ac:chgData name="Biswajit Sahoo" userId="da7e29349af88f59" providerId="LiveId" clId="{6656E3CC-2051-4F4B-8D9D-5F0683FFEC5F}" dt="2023-02-18T02:47:36.301" v="573" actId="1076"/>
          <ac:picMkLst>
            <pc:docMk/>
            <pc:sldMk cId="1917595560" sldId="317"/>
            <ac:picMk id="5" creationId="{1A9C92D0-EDDC-2180-A8D5-60A18EE447A0}"/>
          </ac:picMkLst>
        </pc:picChg>
      </pc:sldChg>
      <pc:sldChg chg="addSp modSp new mod">
        <pc:chgData name="Biswajit Sahoo" userId="da7e29349af88f59" providerId="LiveId" clId="{6656E3CC-2051-4F4B-8D9D-5F0683FFEC5F}" dt="2023-02-18T02:56:24.768" v="694" actId="20577"/>
        <pc:sldMkLst>
          <pc:docMk/>
          <pc:sldMk cId="1886223453" sldId="318"/>
        </pc:sldMkLst>
        <pc:spChg chg="mod">
          <ac:chgData name="Biswajit Sahoo" userId="da7e29349af88f59" providerId="LiveId" clId="{6656E3CC-2051-4F4B-8D9D-5F0683FFEC5F}" dt="2023-02-18T02:54:47.959" v="642" actId="27636"/>
          <ac:spMkLst>
            <pc:docMk/>
            <pc:sldMk cId="1886223453" sldId="318"/>
            <ac:spMk id="2" creationId="{827730FA-221D-1477-C5DC-92D0197707BC}"/>
          </ac:spMkLst>
        </pc:spChg>
        <pc:spChg chg="mod">
          <ac:chgData name="Biswajit Sahoo" userId="da7e29349af88f59" providerId="LiveId" clId="{6656E3CC-2051-4F4B-8D9D-5F0683FFEC5F}" dt="2023-02-18T02:56:24.768" v="694" actId="20577"/>
          <ac:spMkLst>
            <pc:docMk/>
            <pc:sldMk cId="1886223453" sldId="318"/>
            <ac:spMk id="3" creationId="{29C557BD-48A5-61A2-14AE-061B669304A0}"/>
          </ac:spMkLst>
        </pc:spChg>
        <pc:picChg chg="add mod">
          <ac:chgData name="Biswajit Sahoo" userId="da7e29349af88f59" providerId="LiveId" clId="{6656E3CC-2051-4F4B-8D9D-5F0683FFEC5F}" dt="2023-02-18T02:54:44.812" v="640" actId="1076"/>
          <ac:picMkLst>
            <pc:docMk/>
            <pc:sldMk cId="1886223453" sldId="318"/>
            <ac:picMk id="5" creationId="{4FCD108B-E94F-B0F3-336D-F376AA73CDAC}"/>
          </ac:picMkLst>
        </pc:picChg>
      </pc:sldChg>
      <pc:sldChg chg="addSp delSp modSp new mod">
        <pc:chgData name="Biswajit Sahoo" userId="da7e29349af88f59" providerId="LiveId" clId="{6656E3CC-2051-4F4B-8D9D-5F0683FFEC5F}" dt="2023-02-18T03:02:12.031" v="797" actId="20577"/>
        <pc:sldMkLst>
          <pc:docMk/>
          <pc:sldMk cId="4188394209" sldId="319"/>
        </pc:sldMkLst>
        <pc:spChg chg="mod">
          <ac:chgData name="Biswajit Sahoo" userId="da7e29349af88f59" providerId="LiveId" clId="{6656E3CC-2051-4F4B-8D9D-5F0683FFEC5F}" dt="2023-02-18T02:58:21.277" v="698" actId="27636"/>
          <ac:spMkLst>
            <pc:docMk/>
            <pc:sldMk cId="4188394209" sldId="319"/>
            <ac:spMk id="2" creationId="{82293849-82AA-C796-6CFA-B7FAE8ABE781}"/>
          </ac:spMkLst>
        </pc:spChg>
        <pc:spChg chg="del">
          <ac:chgData name="Biswajit Sahoo" userId="da7e29349af88f59" providerId="LiveId" clId="{6656E3CC-2051-4F4B-8D9D-5F0683FFEC5F}" dt="2023-02-18T02:58:14.280" v="696" actId="22"/>
          <ac:spMkLst>
            <pc:docMk/>
            <pc:sldMk cId="4188394209" sldId="319"/>
            <ac:spMk id="3" creationId="{11E49700-B032-B93B-8FFA-5A1294E5BF3D}"/>
          </ac:spMkLst>
        </pc:spChg>
        <pc:spChg chg="add mod">
          <ac:chgData name="Biswajit Sahoo" userId="da7e29349af88f59" providerId="LiveId" clId="{6656E3CC-2051-4F4B-8D9D-5F0683FFEC5F}" dt="2023-02-18T03:02:12.031" v="797" actId="20577"/>
          <ac:spMkLst>
            <pc:docMk/>
            <pc:sldMk cId="4188394209" sldId="319"/>
            <ac:spMk id="6" creationId="{4CA18124-AE21-6FAB-CD2A-9F76FA09E641}"/>
          </ac:spMkLst>
        </pc:spChg>
        <pc:picChg chg="add mod ord">
          <ac:chgData name="Biswajit Sahoo" userId="da7e29349af88f59" providerId="LiveId" clId="{6656E3CC-2051-4F4B-8D9D-5F0683FFEC5F}" dt="2023-02-18T02:58:27.476" v="701" actId="1076"/>
          <ac:picMkLst>
            <pc:docMk/>
            <pc:sldMk cId="4188394209" sldId="319"/>
            <ac:picMk id="5" creationId="{581BDCED-6E5F-B921-59C1-21A04A625338}"/>
          </ac:picMkLst>
        </pc:picChg>
      </pc:sldChg>
      <pc:sldChg chg="addSp modSp new mod">
        <pc:chgData name="Biswajit Sahoo" userId="da7e29349af88f59" providerId="LiveId" clId="{6656E3CC-2051-4F4B-8D9D-5F0683FFEC5F}" dt="2023-02-18T03:05:24.588" v="821" actId="1076"/>
        <pc:sldMkLst>
          <pc:docMk/>
          <pc:sldMk cId="1642392082" sldId="320"/>
        </pc:sldMkLst>
        <pc:spChg chg="mod">
          <ac:chgData name="Biswajit Sahoo" userId="da7e29349af88f59" providerId="LiveId" clId="{6656E3CC-2051-4F4B-8D9D-5F0683FFEC5F}" dt="2023-02-18T03:03:39.471" v="803" actId="14100"/>
          <ac:spMkLst>
            <pc:docMk/>
            <pc:sldMk cId="1642392082" sldId="320"/>
            <ac:spMk id="2" creationId="{AE53093E-72B5-0332-1509-238B8E120A27}"/>
          </ac:spMkLst>
        </pc:spChg>
        <pc:spChg chg="mod">
          <ac:chgData name="Biswajit Sahoo" userId="da7e29349af88f59" providerId="LiveId" clId="{6656E3CC-2051-4F4B-8D9D-5F0683FFEC5F}" dt="2023-02-18T03:05:24.588" v="821" actId="1076"/>
          <ac:spMkLst>
            <pc:docMk/>
            <pc:sldMk cId="1642392082" sldId="320"/>
            <ac:spMk id="3" creationId="{C851CF94-139F-F980-2D65-63439F242AA6}"/>
          </ac:spMkLst>
        </pc:spChg>
        <pc:picChg chg="add mod">
          <ac:chgData name="Biswajit Sahoo" userId="da7e29349af88f59" providerId="LiveId" clId="{6656E3CC-2051-4F4B-8D9D-5F0683FFEC5F}" dt="2023-02-18T03:03:41.102" v="804" actId="1076"/>
          <ac:picMkLst>
            <pc:docMk/>
            <pc:sldMk cId="1642392082" sldId="320"/>
            <ac:picMk id="5" creationId="{E1A78A51-99D3-E2B6-2A96-C610967A1D0D}"/>
          </ac:picMkLst>
        </pc:picChg>
      </pc:sldChg>
      <pc:sldChg chg="addSp delSp modSp new mod">
        <pc:chgData name="Biswajit Sahoo" userId="da7e29349af88f59" providerId="LiveId" clId="{6656E3CC-2051-4F4B-8D9D-5F0683FFEC5F}" dt="2023-02-18T03:09:36.233" v="848" actId="20577"/>
        <pc:sldMkLst>
          <pc:docMk/>
          <pc:sldMk cId="3735441386" sldId="321"/>
        </pc:sldMkLst>
        <pc:spChg chg="mod">
          <ac:chgData name="Biswajit Sahoo" userId="da7e29349af88f59" providerId="LiveId" clId="{6656E3CC-2051-4F4B-8D9D-5F0683FFEC5F}" dt="2023-02-18T03:07:07.185" v="830" actId="1076"/>
          <ac:spMkLst>
            <pc:docMk/>
            <pc:sldMk cId="3735441386" sldId="321"/>
            <ac:spMk id="2" creationId="{2B48DACD-629B-6B7B-C655-06E9AF4B4F9A}"/>
          </ac:spMkLst>
        </pc:spChg>
        <pc:spChg chg="del">
          <ac:chgData name="Biswajit Sahoo" userId="da7e29349af88f59" providerId="LiveId" clId="{6656E3CC-2051-4F4B-8D9D-5F0683FFEC5F}" dt="2023-02-18T03:06:47.145" v="823" actId="22"/>
          <ac:spMkLst>
            <pc:docMk/>
            <pc:sldMk cId="3735441386" sldId="321"/>
            <ac:spMk id="3" creationId="{365FDCCB-EA69-A7D3-B662-B4332E4DE3B6}"/>
          </ac:spMkLst>
        </pc:spChg>
        <pc:spChg chg="add mod">
          <ac:chgData name="Biswajit Sahoo" userId="da7e29349af88f59" providerId="LiveId" clId="{6656E3CC-2051-4F4B-8D9D-5F0683FFEC5F}" dt="2023-02-18T03:09:36.233" v="848" actId="20577"/>
          <ac:spMkLst>
            <pc:docMk/>
            <pc:sldMk cId="3735441386" sldId="321"/>
            <ac:spMk id="6" creationId="{E6B3D3AE-8DBC-FC66-203A-255B1943E87B}"/>
          </ac:spMkLst>
        </pc:spChg>
        <pc:picChg chg="add mod ord">
          <ac:chgData name="Biswajit Sahoo" userId="da7e29349af88f59" providerId="LiveId" clId="{6656E3CC-2051-4F4B-8D9D-5F0683FFEC5F}" dt="2023-02-18T03:08:58.377" v="838" actId="1076"/>
          <ac:picMkLst>
            <pc:docMk/>
            <pc:sldMk cId="3735441386" sldId="321"/>
            <ac:picMk id="5" creationId="{B6F148CC-4E9C-0E7A-1F61-CF1E0ED6AB5B}"/>
          </ac:picMkLst>
        </pc:picChg>
      </pc:sldChg>
      <pc:sldChg chg="addSp delSp modSp new mod">
        <pc:chgData name="Biswajit Sahoo" userId="da7e29349af88f59" providerId="LiveId" clId="{6656E3CC-2051-4F4B-8D9D-5F0683FFEC5F}" dt="2023-02-18T03:11:54.785" v="868" actId="20577"/>
        <pc:sldMkLst>
          <pc:docMk/>
          <pc:sldMk cId="2614800389" sldId="322"/>
        </pc:sldMkLst>
        <pc:spChg chg="mod">
          <ac:chgData name="Biswajit Sahoo" userId="da7e29349af88f59" providerId="LiveId" clId="{6656E3CC-2051-4F4B-8D9D-5F0683FFEC5F}" dt="2023-02-18T03:10:23.922" v="852" actId="27636"/>
          <ac:spMkLst>
            <pc:docMk/>
            <pc:sldMk cId="2614800389" sldId="322"/>
            <ac:spMk id="2" creationId="{1C833A61-C1BD-2721-4C49-8D881894C77D}"/>
          </ac:spMkLst>
        </pc:spChg>
        <pc:spChg chg="del">
          <ac:chgData name="Biswajit Sahoo" userId="da7e29349af88f59" providerId="LiveId" clId="{6656E3CC-2051-4F4B-8D9D-5F0683FFEC5F}" dt="2023-02-18T03:10:19.737" v="850" actId="22"/>
          <ac:spMkLst>
            <pc:docMk/>
            <pc:sldMk cId="2614800389" sldId="322"/>
            <ac:spMk id="3" creationId="{7A02E816-1207-122A-EF43-3136A61A67AC}"/>
          </ac:spMkLst>
        </pc:spChg>
        <pc:spChg chg="add mod">
          <ac:chgData name="Biswajit Sahoo" userId="da7e29349af88f59" providerId="LiveId" clId="{6656E3CC-2051-4F4B-8D9D-5F0683FFEC5F}" dt="2023-02-18T03:11:54.785" v="868" actId="20577"/>
          <ac:spMkLst>
            <pc:docMk/>
            <pc:sldMk cId="2614800389" sldId="322"/>
            <ac:spMk id="6" creationId="{263D8182-796B-939F-73B4-9EF440886093}"/>
          </ac:spMkLst>
        </pc:spChg>
        <pc:picChg chg="add mod ord">
          <ac:chgData name="Biswajit Sahoo" userId="da7e29349af88f59" providerId="LiveId" clId="{6656E3CC-2051-4F4B-8D9D-5F0683FFEC5F}" dt="2023-02-18T03:10:25.781" v="853" actId="1076"/>
          <ac:picMkLst>
            <pc:docMk/>
            <pc:sldMk cId="2614800389" sldId="322"/>
            <ac:picMk id="5" creationId="{21E9AF4B-E3BB-67FE-F388-EEFBD0722B28}"/>
          </ac:picMkLst>
        </pc:picChg>
      </pc:sldChg>
      <pc:sldChg chg="addSp delSp modSp new mod">
        <pc:chgData name="Biswajit Sahoo" userId="da7e29349af88f59" providerId="LiveId" clId="{6656E3CC-2051-4F4B-8D9D-5F0683FFEC5F}" dt="2023-02-18T03:14:40.105" v="883" actId="2711"/>
        <pc:sldMkLst>
          <pc:docMk/>
          <pc:sldMk cId="2580965010" sldId="323"/>
        </pc:sldMkLst>
        <pc:spChg chg="mod">
          <ac:chgData name="Biswajit Sahoo" userId="da7e29349af88f59" providerId="LiveId" clId="{6656E3CC-2051-4F4B-8D9D-5F0683FFEC5F}" dt="2023-02-18T03:14:00.498" v="872" actId="27636"/>
          <ac:spMkLst>
            <pc:docMk/>
            <pc:sldMk cId="2580965010" sldId="323"/>
            <ac:spMk id="2" creationId="{78C8B981-DA2D-584E-698D-3430921FD9A1}"/>
          </ac:spMkLst>
        </pc:spChg>
        <pc:spChg chg="del">
          <ac:chgData name="Biswajit Sahoo" userId="da7e29349af88f59" providerId="LiveId" clId="{6656E3CC-2051-4F4B-8D9D-5F0683FFEC5F}" dt="2023-02-18T03:13:45.374" v="870" actId="22"/>
          <ac:spMkLst>
            <pc:docMk/>
            <pc:sldMk cId="2580965010" sldId="323"/>
            <ac:spMk id="3" creationId="{52B3A8D9-25D1-6306-8AAD-5C58B1233C00}"/>
          </ac:spMkLst>
        </pc:spChg>
        <pc:spChg chg="add mod">
          <ac:chgData name="Biswajit Sahoo" userId="da7e29349af88f59" providerId="LiveId" clId="{6656E3CC-2051-4F4B-8D9D-5F0683FFEC5F}" dt="2023-02-18T03:14:40.105" v="883" actId="2711"/>
          <ac:spMkLst>
            <pc:docMk/>
            <pc:sldMk cId="2580965010" sldId="323"/>
            <ac:spMk id="6" creationId="{880F050B-ADAC-5DD1-BFE9-7329B4F3AF1B}"/>
          </ac:spMkLst>
        </pc:spChg>
        <pc:picChg chg="add mod ord">
          <ac:chgData name="Biswajit Sahoo" userId="da7e29349af88f59" providerId="LiveId" clId="{6656E3CC-2051-4F4B-8D9D-5F0683FFEC5F}" dt="2023-02-18T03:14:25.375" v="880" actId="14100"/>
          <ac:picMkLst>
            <pc:docMk/>
            <pc:sldMk cId="2580965010" sldId="323"/>
            <ac:picMk id="5" creationId="{E498A019-89CE-0577-90DC-98753910CB4A}"/>
          </ac:picMkLst>
        </pc:picChg>
      </pc:sldChg>
      <pc:sldChg chg="addSp modSp new mod">
        <pc:chgData name="Biswajit Sahoo" userId="da7e29349af88f59" providerId="LiveId" clId="{6656E3CC-2051-4F4B-8D9D-5F0683FFEC5F}" dt="2023-02-18T03:16:59.174" v="896" actId="113"/>
        <pc:sldMkLst>
          <pc:docMk/>
          <pc:sldMk cId="2856369350" sldId="324"/>
        </pc:sldMkLst>
        <pc:spChg chg="mod">
          <ac:chgData name="Biswajit Sahoo" userId="da7e29349af88f59" providerId="LiveId" clId="{6656E3CC-2051-4F4B-8D9D-5F0683FFEC5F}" dt="2023-02-18T03:15:23.076" v="887" actId="27636"/>
          <ac:spMkLst>
            <pc:docMk/>
            <pc:sldMk cId="2856369350" sldId="324"/>
            <ac:spMk id="2" creationId="{CF9D9F7F-7177-7EF3-A1A1-BDB36302EE2C}"/>
          </ac:spMkLst>
        </pc:spChg>
        <pc:spChg chg="mod">
          <ac:chgData name="Biswajit Sahoo" userId="da7e29349af88f59" providerId="LiveId" clId="{6656E3CC-2051-4F4B-8D9D-5F0683FFEC5F}" dt="2023-02-18T03:16:59.174" v="896" actId="113"/>
          <ac:spMkLst>
            <pc:docMk/>
            <pc:sldMk cId="2856369350" sldId="324"/>
            <ac:spMk id="3" creationId="{7E604EEF-6857-989C-209A-2FBC1102312A}"/>
          </ac:spMkLst>
        </pc:spChg>
        <pc:picChg chg="add">
          <ac:chgData name="Biswajit Sahoo" userId="da7e29349af88f59" providerId="LiveId" clId="{6656E3CC-2051-4F4B-8D9D-5F0683FFEC5F}" dt="2023-02-18T03:15:19.198" v="885" actId="22"/>
          <ac:picMkLst>
            <pc:docMk/>
            <pc:sldMk cId="2856369350" sldId="324"/>
            <ac:picMk id="5" creationId="{D7176586-792C-A3E6-FACC-8A34EBD2A508}"/>
          </ac:picMkLst>
        </pc:picChg>
      </pc:sldChg>
      <pc:sldChg chg="addSp modSp new mod">
        <pc:chgData name="Biswajit Sahoo" userId="da7e29349af88f59" providerId="LiveId" clId="{6656E3CC-2051-4F4B-8D9D-5F0683FFEC5F}" dt="2023-02-18T03:19:25.978" v="914" actId="207"/>
        <pc:sldMkLst>
          <pc:docMk/>
          <pc:sldMk cId="4018863080" sldId="325"/>
        </pc:sldMkLst>
        <pc:spChg chg="mod">
          <ac:chgData name="Biswajit Sahoo" userId="da7e29349af88f59" providerId="LiveId" clId="{6656E3CC-2051-4F4B-8D9D-5F0683FFEC5F}" dt="2023-02-18T03:17:58.195" v="903" actId="27636"/>
          <ac:spMkLst>
            <pc:docMk/>
            <pc:sldMk cId="4018863080" sldId="325"/>
            <ac:spMk id="2" creationId="{C731D38A-8028-C0AF-539A-A3D282E48D8C}"/>
          </ac:spMkLst>
        </pc:spChg>
        <pc:spChg chg="mod">
          <ac:chgData name="Biswajit Sahoo" userId="da7e29349af88f59" providerId="LiveId" clId="{6656E3CC-2051-4F4B-8D9D-5F0683FFEC5F}" dt="2023-02-18T03:19:25.978" v="914" actId="207"/>
          <ac:spMkLst>
            <pc:docMk/>
            <pc:sldMk cId="4018863080" sldId="325"/>
            <ac:spMk id="3" creationId="{619BE039-176C-183A-224A-12EBAADDF922}"/>
          </ac:spMkLst>
        </pc:spChg>
        <pc:picChg chg="add mod">
          <ac:chgData name="Biswajit Sahoo" userId="da7e29349af88f59" providerId="LiveId" clId="{6656E3CC-2051-4F4B-8D9D-5F0683FFEC5F}" dt="2023-02-18T03:18:02.263" v="905" actId="1076"/>
          <ac:picMkLst>
            <pc:docMk/>
            <pc:sldMk cId="4018863080" sldId="325"/>
            <ac:picMk id="5" creationId="{C11ECB93-3344-4128-0532-CD2EB8CA7E7A}"/>
          </ac:picMkLst>
        </pc:picChg>
      </pc:sldChg>
      <pc:sldChg chg="addSp delSp modSp new mod">
        <pc:chgData name="Biswajit Sahoo" userId="da7e29349af88f59" providerId="LiveId" clId="{6656E3CC-2051-4F4B-8D9D-5F0683FFEC5F}" dt="2023-02-18T03:22:26.482" v="931" actId="12"/>
        <pc:sldMkLst>
          <pc:docMk/>
          <pc:sldMk cId="710155148" sldId="326"/>
        </pc:sldMkLst>
        <pc:spChg chg="mod">
          <ac:chgData name="Biswajit Sahoo" userId="da7e29349af88f59" providerId="LiveId" clId="{6656E3CC-2051-4F4B-8D9D-5F0683FFEC5F}" dt="2023-02-18T03:21:31.018" v="918" actId="14100"/>
          <ac:spMkLst>
            <pc:docMk/>
            <pc:sldMk cId="710155148" sldId="326"/>
            <ac:spMk id="2" creationId="{3A59947B-7956-2FFB-CCB5-035E4E71E8DC}"/>
          </ac:spMkLst>
        </pc:spChg>
        <pc:spChg chg="del">
          <ac:chgData name="Biswajit Sahoo" userId="da7e29349af88f59" providerId="LiveId" clId="{6656E3CC-2051-4F4B-8D9D-5F0683FFEC5F}" dt="2023-02-18T03:20:44.023" v="916" actId="22"/>
          <ac:spMkLst>
            <pc:docMk/>
            <pc:sldMk cId="710155148" sldId="326"/>
            <ac:spMk id="3" creationId="{34F7227A-E16B-1CBF-FD41-ACEBD2E79C29}"/>
          </ac:spMkLst>
        </pc:spChg>
        <pc:spChg chg="add mod">
          <ac:chgData name="Biswajit Sahoo" userId="da7e29349af88f59" providerId="LiveId" clId="{6656E3CC-2051-4F4B-8D9D-5F0683FFEC5F}" dt="2023-02-18T03:22:26.482" v="931" actId="12"/>
          <ac:spMkLst>
            <pc:docMk/>
            <pc:sldMk cId="710155148" sldId="326"/>
            <ac:spMk id="6" creationId="{9D268A37-0240-F463-05DF-585BA081FAF0}"/>
          </ac:spMkLst>
        </pc:spChg>
        <pc:picChg chg="add mod ord">
          <ac:chgData name="Biswajit Sahoo" userId="da7e29349af88f59" providerId="LiveId" clId="{6656E3CC-2051-4F4B-8D9D-5F0683FFEC5F}" dt="2023-02-18T03:21:36.667" v="921" actId="1076"/>
          <ac:picMkLst>
            <pc:docMk/>
            <pc:sldMk cId="710155148" sldId="326"/>
            <ac:picMk id="5" creationId="{C032E975-B2BA-16B3-3B3D-2F50C28C8CC5}"/>
          </ac:picMkLst>
        </pc:picChg>
      </pc:sldChg>
      <pc:sldChg chg="addSp delSp modSp new mod">
        <pc:chgData name="Biswajit Sahoo" userId="da7e29349af88f59" providerId="LiveId" clId="{6656E3CC-2051-4F4B-8D9D-5F0683FFEC5F}" dt="2023-02-18T03:25:32.006" v="949" actId="20577"/>
        <pc:sldMkLst>
          <pc:docMk/>
          <pc:sldMk cId="861150954" sldId="327"/>
        </pc:sldMkLst>
        <pc:spChg chg="mod">
          <ac:chgData name="Biswajit Sahoo" userId="da7e29349af88f59" providerId="LiveId" clId="{6656E3CC-2051-4F4B-8D9D-5F0683FFEC5F}" dt="2023-02-18T03:23:21.794" v="935" actId="27636"/>
          <ac:spMkLst>
            <pc:docMk/>
            <pc:sldMk cId="861150954" sldId="327"/>
            <ac:spMk id="2" creationId="{40EDAA4E-91E7-1A2C-756D-F9508D633D12}"/>
          </ac:spMkLst>
        </pc:spChg>
        <pc:spChg chg="del">
          <ac:chgData name="Biswajit Sahoo" userId="da7e29349af88f59" providerId="LiveId" clId="{6656E3CC-2051-4F4B-8D9D-5F0683FFEC5F}" dt="2023-02-18T03:23:16.769" v="933" actId="22"/>
          <ac:spMkLst>
            <pc:docMk/>
            <pc:sldMk cId="861150954" sldId="327"/>
            <ac:spMk id="3" creationId="{ADE2B318-0319-90B7-51AF-FE0206F071FD}"/>
          </ac:spMkLst>
        </pc:spChg>
        <pc:spChg chg="add mod">
          <ac:chgData name="Biswajit Sahoo" userId="da7e29349af88f59" providerId="LiveId" clId="{6656E3CC-2051-4F4B-8D9D-5F0683FFEC5F}" dt="2023-02-18T03:25:32.006" v="949" actId="20577"/>
          <ac:spMkLst>
            <pc:docMk/>
            <pc:sldMk cId="861150954" sldId="327"/>
            <ac:spMk id="6" creationId="{BAF9A2CD-E5AA-10EA-CE70-02E330F73CAB}"/>
          </ac:spMkLst>
        </pc:spChg>
        <pc:picChg chg="add mod ord">
          <ac:chgData name="Biswajit Sahoo" userId="da7e29349af88f59" providerId="LiveId" clId="{6656E3CC-2051-4F4B-8D9D-5F0683FFEC5F}" dt="2023-02-18T03:23:25.404" v="936" actId="1076"/>
          <ac:picMkLst>
            <pc:docMk/>
            <pc:sldMk cId="861150954" sldId="327"/>
            <ac:picMk id="5" creationId="{85B28B37-21CF-8D84-B428-9C2A05C50247}"/>
          </ac:picMkLst>
        </pc:picChg>
      </pc:sldChg>
      <pc:sldChg chg="addSp delSp modSp new mod">
        <pc:chgData name="Biswajit Sahoo" userId="da7e29349af88f59" providerId="LiveId" clId="{6656E3CC-2051-4F4B-8D9D-5F0683FFEC5F}" dt="2023-02-18T06:23:40.862" v="957" actId="1076"/>
        <pc:sldMkLst>
          <pc:docMk/>
          <pc:sldMk cId="2457777023" sldId="328"/>
        </pc:sldMkLst>
        <pc:spChg chg="mod">
          <ac:chgData name="Biswajit Sahoo" userId="da7e29349af88f59" providerId="LiveId" clId="{6656E3CC-2051-4F4B-8D9D-5F0683FFEC5F}" dt="2023-02-18T06:23:39.321" v="956" actId="27636"/>
          <ac:spMkLst>
            <pc:docMk/>
            <pc:sldMk cId="2457777023" sldId="328"/>
            <ac:spMk id="2" creationId="{391139CB-7D53-FE6B-8167-3EA17AC3F102}"/>
          </ac:spMkLst>
        </pc:spChg>
        <pc:spChg chg="del">
          <ac:chgData name="Biswajit Sahoo" userId="da7e29349af88f59" providerId="LiveId" clId="{6656E3CC-2051-4F4B-8D9D-5F0683FFEC5F}" dt="2023-02-18T06:23:30.538" v="954" actId="22"/>
          <ac:spMkLst>
            <pc:docMk/>
            <pc:sldMk cId="2457777023" sldId="328"/>
            <ac:spMk id="3" creationId="{6CD05B68-EBE9-D824-E84E-F714FC877535}"/>
          </ac:spMkLst>
        </pc:spChg>
        <pc:picChg chg="add mod ord">
          <ac:chgData name="Biswajit Sahoo" userId="da7e29349af88f59" providerId="LiveId" clId="{6656E3CC-2051-4F4B-8D9D-5F0683FFEC5F}" dt="2023-02-18T06:23:40.862" v="957" actId="1076"/>
          <ac:picMkLst>
            <pc:docMk/>
            <pc:sldMk cId="2457777023" sldId="328"/>
            <ac:picMk id="5" creationId="{0E5AF8A1-0ED7-E86D-BBA2-F01B77C3DCD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A56E0-D19B-4630-A0AA-E8FB33197B2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EF4C0-1AA6-4A99-9EBA-4108197933A1}">
      <dgm:prSet phldrT="[Text]" phldr="1"/>
      <dgm:spPr>
        <a:solidFill>
          <a:srgbClr val="FFC000"/>
        </a:solidFill>
      </dgm:spPr>
      <dgm:t>
        <a:bodyPr/>
        <a:lstStyle/>
        <a:p>
          <a:endParaRPr lang="en-US" dirty="0"/>
        </a:p>
      </dgm:t>
    </dgm:pt>
    <dgm:pt modelId="{00FDC289-872F-4A8B-B1F5-E22CCDC1365D}" type="parTrans" cxnId="{73DCD69C-0312-45A8-A2F0-4201E6356C4F}">
      <dgm:prSet/>
      <dgm:spPr/>
      <dgm:t>
        <a:bodyPr/>
        <a:lstStyle/>
        <a:p>
          <a:endParaRPr lang="en-US"/>
        </a:p>
      </dgm:t>
    </dgm:pt>
    <dgm:pt modelId="{117D2046-01B1-4ABC-A212-69189CA6D195}" type="sibTrans" cxnId="{73DCD69C-0312-45A8-A2F0-4201E6356C4F}">
      <dgm:prSet/>
      <dgm:spPr/>
      <dgm:t>
        <a:bodyPr/>
        <a:lstStyle/>
        <a:p>
          <a:endParaRPr lang="en-US"/>
        </a:p>
      </dgm:t>
    </dgm:pt>
    <dgm:pt modelId="{CD7C6E97-3AEC-4662-A790-70D974E9D878}">
      <dgm:prSet phldrT="[Text]" custT="1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bg2"/>
              </a:solidFill>
            </a:rPr>
            <a:t>Loading the Data</a:t>
          </a:r>
        </a:p>
      </dgm:t>
    </dgm:pt>
    <dgm:pt modelId="{19DF30D2-A6B4-48EE-AD69-F5D51BEEFEB7}" type="parTrans" cxnId="{262C696B-DEA2-4894-BDDF-E10FE286447D}">
      <dgm:prSet/>
      <dgm:spPr/>
      <dgm:t>
        <a:bodyPr/>
        <a:lstStyle/>
        <a:p>
          <a:endParaRPr lang="en-US"/>
        </a:p>
      </dgm:t>
    </dgm:pt>
    <dgm:pt modelId="{7F928FA4-2C5C-49E8-A0B4-D1F2DF8D6327}" type="sibTrans" cxnId="{262C696B-DEA2-4894-BDDF-E10FE286447D}">
      <dgm:prSet/>
      <dgm:spPr/>
      <dgm:t>
        <a:bodyPr/>
        <a:lstStyle/>
        <a:p>
          <a:endParaRPr lang="en-US"/>
        </a:p>
      </dgm:t>
    </dgm:pt>
    <dgm:pt modelId="{1B08112E-209E-42B1-A308-A9EC8ACF8E03}">
      <dgm:prSet phldrT="[Text]" phldr="1"/>
      <dgm:spPr>
        <a:solidFill>
          <a:srgbClr val="FFC000"/>
        </a:solidFill>
      </dgm:spPr>
      <dgm:t>
        <a:bodyPr/>
        <a:lstStyle/>
        <a:p>
          <a:endParaRPr lang="en-US" dirty="0"/>
        </a:p>
      </dgm:t>
    </dgm:pt>
    <dgm:pt modelId="{131E3C4D-C3BF-4F54-851F-CE56FFBFB3FA}" type="parTrans" cxnId="{CF1E071B-BA93-4566-ADC4-BCD823D7A112}">
      <dgm:prSet/>
      <dgm:spPr/>
      <dgm:t>
        <a:bodyPr/>
        <a:lstStyle/>
        <a:p>
          <a:endParaRPr lang="en-US"/>
        </a:p>
      </dgm:t>
    </dgm:pt>
    <dgm:pt modelId="{5FDB6AC7-432E-46A1-9275-F309A6CB573B}" type="sibTrans" cxnId="{CF1E071B-BA93-4566-ADC4-BCD823D7A112}">
      <dgm:prSet/>
      <dgm:spPr/>
      <dgm:t>
        <a:bodyPr/>
        <a:lstStyle/>
        <a:p>
          <a:endParaRPr lang="en-US"/>
        </a:p>
      </dgm:t>
    </dgm:pt>
    <dgm:pt modelId="{A9565968-8E7A-4CE9-8607-7C1ED2265AD0}">
      <dgm:prSet phldrT="[Text]" custT="1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bg2"/>
              </a:solidFill>
            </a:rPr>
            <a:t>EDA</a:t>
          </a:r>
        </a:p>
      </dgm:t>
    </dgm:pt>
    <dgm:pt modelId="{2A8089AF-98DC-47E5-98B6-30911E1260AC}" type="parTrans" cxnId="{9C564E79-FDE1-4D3D-A7A2-879C0711E3A5}">
      <dgm:prSet/>
      <dgm:spPr/>
      <dgm:t>
        <a:bodyPr/>
        <a:lstStyle/>
        <a:p>
          <a:endParaRPr lang="en-US"/>
        </a:p>
      </dgm:t>
    </dgm:pt>
    <dgm:pt modelId="{7CA6F3F0-0EFC-4D53-965D-12930BCAD6A4}" type="sibTrans" cxnId="{9C564E79-FDE1-4D3D-A7A2-879C0711E3A5}">
      <dgm:prSet/>
      <dgm:spPr/>
      <dgm:t>
        <a:bodyPr/>
        <a:lstStyle/>
        <a:p>
          <a:endParaRPr lang="en-US"/>
        </a:p>
      </dgm:t>
    </dgm:pt>
    <dgm:pt modelId="{2D442796-62C9-436A-8954-1BDCD5B5FE40}">
      <dgm:prSet phldrT="[Text]" phldr="1"/>
      <dgm:spPr>
        <a:solidFill>
          <a:srgbClr val="FFC000"/>
        </a:solidFill>
      </dgm:spPr>
      <dgm:t>
        <a:bodyPr/>
        <a:lstStyle/>
        <a:p>
          <a:endParaRPr lang="en-US" dirty="0"/>
        </a:p>
      </dgm:t>
    </dgm:pt>
    <dgm:pt modelId="{837A812A-D417-45E1-923E-D4DBED76570B}" type="parTrans" cxnId="{29CEE5F8-6BAE-4EA9-9971-38548ED5C5A7}">
      <dgm:prSet/>
      <dgm:spPr/>
      <dgm:t>
        <a:bodyPr/>
        <a:lstStyle/>
        <a:p>
          <a:endParaRPr lang="en-US"/>
        </a:p>
      </dgm:t>
    </dgm:pt>
    <dgm:pt modelId="{056713BF-0463-4C65-AF84-556FEB884262}" type="sibTrans" cxnId="{29CEE5F8-6BAE-4EA9-9971-38548ED5C5A7}">
      <dgm:prSet/>
      <dgm:spPr/>
      <dgm:t>
        <a:bodyPr/>
        <a:lstStyle/>
        <a:p>
          <a:endParaRPr lang="en-US"/>
        </a:p>
      </dgm:t>
    </dgm:pt>
    <dgm:pt modelId="{F48C0604-A520-405C-9A58-36350DEE0653}">
      <dgm:prSet phldrT="[Text]" custT="1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bg2"/>
              </a:solidFill>
            </a:rPr>
            <a:t>Data Preprocessing </a:t>
          </a:r>
        </a:p>
      </dgm:t>
    </dgm:pt>
    <dgm:pt modelId="{AD298EFC-AEF5-4D01-938F-14A7EB226B89}" type="parTrans" cxnId="{2740FC9A-ED93-4779-8609-F71D72488A71}">
      <dgm:prSet/>
      <dgm:spPr/>
      <dgm:t>
        <a:bodyPr/>
        <a:lstStyle/>
        <a:p>
          <a:endParaRPr lang="en-US"/>
        </a:p>
      </dgm:t>
    </dgm:pt>
    <dgm:pt modelId="{A4896EE2-648F-41B6-8BA4-ACBA04002C0B}" type="sibTrans" cxnId="{2740FC9A-ED93-4779-8609-F71D72488A71}">
      <dgm:prSet/>
      <dgm:spPr/>
      <dgm:t>
        <a:bodyPr/>
        <a:lstStyle/>
        <a:p>
          <a:endParaRPr lang="en-US"/>
        </a:p>
      </dgm:t>
    </dgm:pt>
    <dgm:pt modelId="{0C099AB0-9100-4DE8-AA48-47024D1B1AEB}" type="pres">
      <dgm:prSet presAssocID="{593A56E0-D19B-4630-A0AA-E8FB33197B23}" presName="linearFlow" presStyleCnt="0">
        <dgm:presLayoutVars>
          <dgm:dir/>
          <dgm:animLvl val="lvl"/>
          <dgm:resizeHandles val="exact"/>
        </dgm:presLayoutVars>
      </dgm:prSet>
      <dgm:spPr/>
    </dgm:pt>
    <dgm:pt modelId="{281B0C11-15E3-4FFB-96D3-4F38ED1EA17A}" type="pres">
      <dgm:prSet presAssocID="{005EF4C0-1AA6-4A99-9EBA-4108197933A1}" presName="composite" presStyleCnt="0"/>
      <dgm:spPr/>
    </dgm:pt>
    <dgm:pt modelId="{D893B126-8B80-4169-A7EE-FE9BF07F141C}" type="pres">
      <dgm:prSet presAssocID="{005EF4C0-1AA6-4A99-9EBA-4108197933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B5EFD11-5791-4477-8814-CADF215A39C8}" type="pres">
      <dgm:prSet presAssocID="{005EF4C0-1AA6-4A99-9EBA-4108197933A1}" presName="descendantText" presStyleLbl="alignAcc1" presStyleIdx="0" presStyleCnt="3" custLinFactNeighborY="-1224">
        <dgm:presLayoutVars>
          <dgm:bulletEnabled val="1"/>
        </dgm:presLayoutVars>
      </dgm:prSet>
      <dgm:spPr/>
    </dgm:pt>
    <dgm:pt modelId="{048DEFE3-8D35-4B92-9CEE-D2A908D2E797}" type="pres">
      <dgm:prSet presAssocID="{117D2046-01B1-4ABC-A212-69189CA6D195}" presName="sp" presStyleCnt="0"/>
      <dgm:spPr/>
    </dgm:pt>
    <dgm:pt modelId="{B97AA42D-9E3A-4824-8B67-441FA6D303F5}" type="pres">
      <dgm:prSet presAssocID="{1B08112E-209E-42B1-A308-A9EC8ACF8E03}" presName="composite" presStyleCnt="0"/>
      <dgm:spPr/>
    </dgm:pt>
    <dgm:pt modelId="{A18828F5-C8D0-4404-8BAB-53FE5D003034}" type="pres">
      <dgm:prSet presAssocID="{1B08112E-209E-42B1-A308-A9EC8ACF8E0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CBCD5AC-4B07-4A69-BFD7-1DF6F7104173}" type="pres">
      <dgm:prSet presAssocID="{1B08112E-209E-42B1-A308-A9EC8ACF8E03}" presName="descendantText" presStyleLbl="alignAcc1" presStyleIdx="1" presStyleCnt="3">
        <dgm:presLayoutVars>
          <dgm:bulletEnabled val="1"/>
        </dgm:presLayoutVars>
      </dgm:prSet>
      <dgm:spPr/>
    </dgm:pt>
    <dgm:pt modelId="{8E06082B-BEE3-4F67-B81F-73F0B91550EE}" type="pres">
      <dgm:prSet presAssocID="{5FDB6AC7-432E-46A1-9275-F309A6CB573B}" presName="sp" presStyleCnt="0"/>
      <dgm:spPr/>
    </dgm:pt>
    <dgm:pt modelId="{FC96B7BE-0FB5-4300-BC90-D91531987231}" type="pres">
      <dgm:prSet presAssocID="{2D442796-62C9-436A-8954-1BDCD5B5FE40}" presName="composite" presStyleCnt="0"/>
      <dgm:spPr/>
    </dgm:pt>
    <dgm:pt modelId="{C0D29328-2364-432A-9E1C-7C7180E63D9C}" type="pres">
      <dgm:prSet presAssocID="{2D442796-62C9-436A-8954-1BDCD5B5FE4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CD968BB-6578-455A-9F4C-252D13A800F9}" type="pres">
      <dgm:prSet presAssocID="{2D442796-62C9-436A-8954-1BDCD5B5FE4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D35170B-E390-40B0-B204-C6D5D1649750}" type="presOf" srcId="{593A56E0-D19B-4630-A0AA-E8FB33197B23}" destId="{0C099AB0-9100-4DE8-AA48-47024D1B1AEB}" srcOrd="0" destOrd="0" presId="urn:microsoft.com/office/officeart/2005/8/layout/chevron2"/>
    <dgm:cxn modelId="{CF1E071B-BA93-4566-ADC4-BCD823D7A112}" srcId="{593A56E0-D19B-4630-A0AA-E8FB33197B23}" destId="{1B08112E-209E-42B1-A308-A9EC8ACF8E03}" srcOrd="1" destOrd="0" parTransId="{131E3C4D-C3BF-4F54-851F-CE56FFBFB3FA}" sibTransId="{5FDB6AC7-432E-46A1-9275-F309A6CB573B}"/>
    <dgm:cxn modelId="{E7CE9E2A-72DB-4423-A950-14DAFA77D6C2}" type="presOf" srcId="{2D442796-62C9-436A-8954-1BDCD5B5FE40}" destId="{C0D29328-2364-432A-9E1C-7C7180E63D9C}" srcOrd="0" destOrd="0" presId="urn:microsoft.com/office/officeart/2005/8/layout/chevron2"/>
    <dgm:cxn modelId="{262C696B-DEA2-4894-BDDF-E10FE286447D}" srcId="{005EF4C0-1AA6-4A99-9EBA-4108197933A1}" destId="{CD7C6E97-3AEC-4662-A790-70D974E9D878}" srcOrd="0" destOrd="0" parTransId="{19DF30D2-A6B4-48EE-AD69-F5D51BEEFEB7}" sibTransId="{7F928FA4-2C5C-49E8-A0B4-D1F2DF8D6327}"/>
    <dgm:cxn modelId="{2FB9794F-67E5-42B8-95CF-6EB3E21B4319}" type="presOf" srcId="{1B08112E-209E-42B1-A308-A9EC8ACF8E03}" destId="{A18828F5-C8D0-4404-8BAB-53FE5D003034}" srcOrd="0" destOrd="0" presId="urn:microsoft.com/office/officeart/2005/8/layout/chevron2"/>
    <dgm:cxn modelId="{48336D72-7AE1-45EC-B844-8E62406D7F06}" type="presOf" srcId="{A9565968-8E7A-4CE9-8607-7C1ED2265AD0}" destId="{4CBCD5AC-4B07-4A69-BFD7-1DF6F7104173}" srcOrd="0" destOrd="0" presId="urn:microsoft.com/office/officeart/2005/8/layout/chevron2"/>
    <dgm:cxn modelId="{9C564E79-FDE1-4D3D-A7A2-879C0711E3A5}" srcId="{1B08112E-209E-42B1-A308-A9EC8ACF8E03}" destId="{A9565968-8E7A-4CE9-8607-7C1ED2265AD0}" srcOrd="0" destOrd="0" parTransId="{2A8089AF-98DC-47E5-98B6-30911E1260AC}" sibTransId="{7CA6F3F0-0EFC-4D53-965D-12930BCAD6A4}"/>
    <dgm:cxn modelId="{2740FC9A-ED93-4779-8609-F71D72488A71}" srcId="{2D442796-62C9-436A-8954-1BDCD5B5FE40}" destId="{F48C0604-A520-405C-9A58-36350DEE0653}" srcOrd="0" destOrd="0" parTransId="{AD298EFC-AEF5-4D01-938F-14A7EB226B89}" sibTransId="{A4896EE2-648F-41B6-8BA4-ACBA04002C0B}"/>
    <dgm:cxn modelId="{73DCD69C-0312-45A8-A2F0-4201E6356C4F}" srcId="{593A56E0-D19B-4630-A0AA-E8FB33197B23}" destId="{005EF4C0-1AA6-4A99-9EBA-4108197933A1}" srcOrd="0" destOrd="0" parTransId="{00FDC289-872F-4A8B-B1F5-E22CCDC1365D}" sibTransId="{117D2046-01B1-4ABC-A212-69189CA6D195}"/>
    <dgm:cxn modelId="{5B1931BF-E584-45E7-B972-8DAFE05577D4}" type="presOf" srcId="{CD7C6E97-3AEC-4662-A790-70D974E9D878}" destId="{DB5EFD11-5791-4477-8814-CADF215A39C8}" srcOrd="0" destOrd="0" presId="urn:microsoft.com/office/officeart/2005/8/layout/chevron2"/>
    <dgm:cxn modelId="{07DFB7CD-400A-4825-A9BD-2EF046796D1B}" type="presOf" srcId="{005EF4C0-1AA6-4A99-9EBA-4108197933A1}" destId="{D893B126-8B80-4169-A7EE-FE9BF07F141C}" srcOrd="0" destOrd="0" presId="urn:microsoft.com/office/officeart/2005/8/layout/chevron2"/>
    <dgm:cxn modelId="{52667CE8-90D2-4E05-91BA-31532778D1C2}" type="presOf" srcId="{F48C0604-A520-405C-9A58-36350DEE0653}" destId="{0CD968BB-6578-455A-9F4C-252D13A800F9}" srcOrd="0" destOrd="0" presId="urn:microsoft.com/office/officeart/2005/8/layout/chevron2"/>
    <dgm:cxn modelId="{29CEE5F8-6BAE-4EA9-9971-38548ED5C5A7}" srcId="{593A56E0-D19B-4630-A0AA-E8FB33197B23}" destId="{2D442796-62C9-436A-8954-1BDCD5B5FE40}" srcOrd="2" destOrd="0" parTransId="{837A812A-D417-45E1-923E-D4DBED76570B}" sibTransId="{056713BF-0463-4C65-AF84-556FEB884262}"/>
    <dgm:cxn modelId="{5E051F27-CDB7-424A-99DE-5B1652EDA9E0}" type="presParOf" srcId="{0C099AB0-9100-4DE8-AA48-47024D1B1AEB}" destId="{281B0C11-15E3-4FFB-96D3-4F38ED1EA17A}" srcOrd="0" destOrd="0" presId="urn:microsoft.com/office/officeart/2005/8/layout/chevron2"/>
    <dgm:cxn modelId="{8825EEF8-8B63-4CC2-A649-C7F4301C1D51}" type="presParOf" srcId="{281B0C11-15E3-4FFB-96D3-4F38ED1EA17A}" destId="{D893B126-8B80-4169-A7EE-FE9BF07F141C}" srcOrd="0" destOrd="0" presId="urn:microsoft.com/office/officeart/2005/8/layout/chevron2"/>
    <dgm:cxn modelId="{7997706F-70F9-418C-8727-F3D2989B4895}" type="presParOf" srcId="{281B0C11-15E3-4FFB-96D3-4F38ED1EA17A}" destId="{DB5EFD11-5791-4477-8814-CADF215A39C8}" srcOrd="1" destOrd="0" presId="urn:microsoft.com/office/officeart/2005/8/layout/chevron2"/>
    <dgm:cxn modelId="{39BFFCEE-AA9F-41FF-AB87-1B332C56AA08}" type="presParOf" srcId="{0C099AB0-9100-4DE8-AA48-47024D1B1AEB}" destId="{048DEFE3-8D35-4B92-9CEE-D2A908D2E797}" srcOrd="1" destOrd="0" presId="urn:microsoft.com/office/officeart/2005/8/layout/chevron2"/>
    <dgm:cxn modelId="{7155986A-BE2C-48D6-9551-543DE6DFF09F}" type="presParOf" srcId="{0C099AB0-9100-4DE8-AA48-47024D1B1AEB}" destId="{B97AA42D-9E3A-4824-8B67-441FA6D303F5}" srcOrd="2" destOrd="0" presId="urn:microsoft.com/office/officeart/2005/8/layout/chevron2"/>
    <dgm:cxn modelId="{F3033AF1-B768-49B4-89B5-33BE2194E49F}" type="presParOf" srcId="{B97AA42D-9E3A-4824-8B67-441FA6D303F5}" destId="{A18828F5-C8D0-4404-8BAB-53FE5D003034}" srcOrd="0" destOrd="0" presId="urn:microsoft.com/office/officeart/2005/8/layout/chevron2"/>
    <dgm:cxn modelId="{1F77DF26-9557-488B-9BD4-A0D90025AAA9}" type="presParOf" srcId="{B97AA42D-9E3A-4824-8B67-441FA6D303F5}" destId="{4CBCD5AC-4B07-4A69-BFD7-1DF6F7104173}" srcOrd="1" destOrd="0" presId="urn:microsoft.com/office/officeart/2005/8/layout/chevron2"/>
    <dgm:cxn modelId="{ED34568B-F4CF-43FB-95B0-75B4C4C29761}" type="presParOf" srcId="{0C099AB0-9100-4DE8-AA48-47024D1B1AEB}" destId="{8E06082B-BEE3-4F67-B81F-73F0B91550EE}" srcOrd="3" destOrd="0" presId="urn:microsoft.com/office/officeart/2005/8/layout/chevron2"/>
    <dgm:cxn modelId="{AFF3DCA1-99A9-489B-BF71-C546E00D1249}" type="presParOf" srcId="{0C099AB0-9100-4DE8-AA48-47024D1B1AEB}" destId="{FC96B7BE-0FB5-4300-BC90-D91531987231}" srcOrd="4" destOrd="0" presId="urn:microsoft.com/office/officeart/2005/8/layout/chevron2"/>
    <dgm:cxn modelId="{EF8B6EAB-5E95-4C4D-8E28-38AD238593B1}" type="presParOf" srcId="{FC96B7BE-0FB5-4300-BC90-D91531987231}" destId="{C0D29328-2364-432A-9E1C-7C7180E63D9C}" srcOrd="0" destOrd="0" presId="urn:microsoft.com/office/officeart/2005/8/layout/chevron2"/>
    <dgm:cxn modelId="{94F191FC-C02F-40C7-8232-2888B22C473B}" type="presParOf" srcId="{FC96B7BE-0FB5-4300-BC90-D91531987231}" destId="{0CD968BB-6578-455A-9F4C-252D13A800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DCE4F5-5500-476F-ACDB-61FA299E523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C257D-23A8-4DCE-A7E3-82F6BD998F31}">
      <dgm:prSet phldrT="[Text]" phldr="1"/>
      <dgm:spPr>
        <a:solidFill>
          <a:srgbClr val="FFC000"/>
        </a:solidFill>
      </dgm:spPr>
      <dgm:t>
        <a:bodyPr/>
        <a:lstStyle/>
        <a:p>
          <a:endParaRPr lang="en-US" dirty="0"/>
        </a:p>
      </dgm:t>
    </dgm:pt>
    <dgm:pt modelId="{662A171E-7872-4ABF-94E6-3CBF5D891E43}" type="parTrans" cxnId="{CEF27A45-727A-4EC3-B892-94AA69E3B9AF}">
      <dgm:prSet/>
      <dgm:spPr/>
      <dgm:t>
        <a:bodyPr/>
        <a:lstStyle/>
        <a:p>
          <a:endParaRPr lang="en-US"/>
        </a:p>
      </dgm:t>
    </dgm:pt>
    <dgm:pt modelId="{0CB45397-745F-42D4-B66B-5970BBB91C32}" type="sibTrans" cxnId="{CEF27A45-727A-4EC3-B892-94AA69E3B9AF}">
      <dgm:prSet/>
      <dgm:spPr/>
      <dgm:t>
        <a:bodyPr/>
        <a:lstStyle/>
        <a:p>
          <a:endParaRPr lang="en-US"/>
        </a:p>
      </dgm:t>
    </dgm:pt>
    <dgm:pt modelId="{545A8981-5FCD-49BA-A22D-789A6B5DF28D}">
      <dgm:prSet phldrT="[Text]" custT="1"/>
      <dgm:spPr>
        <a:solidFill>
          <a:srgbClr val="00B050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Model Implementation </a:t>
          </a:r>
        </a:p>
      </dgm:t>
    </dgm:pt>
    <dgm:pt modelId="{F0184905-AA97-4FF0-A10F-0456EE237807}" type="parTrans" cxnId="{855E672A-B421-436A-BE40-0C48B911163C}">
      <dgm:prSet/>
      <dgm:spPr/>
      <dgm:t>
        <a:bodyPr/>
        <a:lstStyle/>
        <a:p>
          <a:endParaRPr lang="en-US"/>
        </a:p>
      </dgm:t>
    </dgm:pt>
    <dgm:pt modelId="{89269290-7A28-4595-B789-3F4960964706}" type="sibTrans" cxnId="{855E672A-B421-436A-BE40-0C48B911163C}">
      <dgm:prSet/>
      <dgm:spPr/>
      <dgm:t>
        <a:bodyPr/>
        <a:lstStyle/>
        <a:p>
          <a:endParaRPr lang="en-US"/>
        </a:p>
      </dgm:t>
    </dgm:pt>
    <dgm:pt modelId="{59284A84-60F4-4DCA-BC79-389603852742}">
      <dgm:prSet phldrT="[Text]" phldr="1"/>
      <dgm:spPr>
        <a:solidFill>
          <a:srgbClr val="FFC000"/>
        </a:solidFill>
      </dgm:spPr>
      <dgm:t>
        <a:bodyPr/>
        <a:lstStyle/>
        <a:p>
          <a:endParaRPr lang="en-US" dirty="0"/>
        </a:p>
      </dgm:t>
    </dgm:pt>
    <dgm:pt modelId="{02D1856C-2904-4C6C-8581-42E3D47DF906}" type="parTrans" cxnId="{DC44C8D0-C10F-4D1B-B7DD-1828CE6FEC2F}">
      <dgm:prSet/>
      <dgm:spPr/>
      <dgm:t>
        <a:bodyPr/>
        <a:lstStyle/>
        <a:p>
          <a:endParaRPr lang="en-US"/>
        </a:p>
      </dgm:t>
    </dgm:pt>
    <dgm:pt modelId="{79402EEB-9DB6-40D3-A9D8-05A79FC5E82D}" type="sibTrans" cxnId="{DC44C8D0-C10F-4D1B-B7DD-1828CE6FEC2F}">
      <dgm:prSet/>
      <dgm:spPr/>
      <dgm:t>
        <a:bodyPr/>
        <a:lstStyle/>
        <a:p>
          <a:endParaRPr lang="en-US"/>
        </a:p>
      </dgm:t>
    </dgm:pt>
    <dgm:pt modelId="{3319C256-E639-46EF-8AD1-6DCC5C952977}">
      <dgm:prSet phldrT="[Text]" custT="1"/>
      <dgm:spPr>
        <a:solidFill>
          <a:srgbClr val="00B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sz="1800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Hyperparameter Tuning</a:t>
          </a:r>
        </a:p>
      </dgm:t>
    </dgm:pt>
    <dgm:pt modelId="{22BAEC09-85E4-4ABC-96EE-6C97212824FE}" type="parTrans" cxnId="{A9E57C1E-8D81-4DA7-BBD2-7726DB741B0C}">
      <dgm:prSet/>
      <dgm:spPr/>
      <dgm:t>
        <a:bodyPr/>
        <a:lstStyle/>
        <a:p>
          <a:endParaRPr lang="en-US"/>
        </a:p>
      </dgm:t>
    </dgm:pt>
    <dgm:pt modelId="{1F27CCC5-B684-439E-B026-6A9260636786}" type="sibTrans" cxnId="{A9E57C1E-8D81-4DA7-BBD2-7726DB741B0C}">
      <dgm:prSet/>
      <dgm:spPr/>
      <dgm:t>
        <a:bodyPr/>
        <a:lstStyle/>
        <a:p>
          <a:endParaRPr lang="en-US"/>
        </a:p>
      </dgm:t>
    </dgm:pt>
    <dgm:pt modelId="{C0E2203F-A4D2-4809-9521-371B370E6E3E}">
      <dgm:prSet phldrT="[Text]" phldr="1"/>
      <dgm:spPr>
        <a:solidFill>
          <a:srgbClr val="FFC000"/>
        </a:solidFill>
      </dgm:spPr>
      <dgm:t>
        <a:bodyPr/>
        <a:lstStyle/>
        <a:p>
          <a:endParaRPr lang="en-US" dirty="0"/>
        </a:p>
      </dgm:t>
    </dgm:pt>
    <dgm:pt modelId="{B855663F-B3E3-4C58-A5DE-8525F2851297}" type="parTrans" cxnId="{567FEE93-CEC3-4AEE-BD7C-B10A3493BC90}">
      <dgm:prSet/>
      <dgm:spPr/>
      <dgm:t>
        <a:bodyPr/>
        <a:lstStyle/>
        <a:p>
          <a:endParaRPr lang="en-US"/>
        </a:p>
      </dgm:t>
    </dgm:pt>
    <dgm:pt modelId="{3262A003-CCB6-43B2-B619-950025F488EF}" type="sibTrans" cxnId="{567FEE93-CEC3-4AEE-BD7C-B10A3493BC90}">
      <dgm:prSet/>
      <dgm:spPr/>
      <dgm:t>
        <a:bodyPr/>
        <a:lstStyle/>
        <a:p>
          <a:endParaRPr lang="en-US"/>
        </a:p>
      </dgm:t>
    </dgm:pt>
    <dgm:pt modelId="{F7E3F828-A9CB-4FD0-A596-26B8CAEFABB6}">
      <dgm:prSet phldrT="[Text]" custT="1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Comparing Model Performance </a:t>
          </a:r>
        </a:p>
      </dgm:t>
    </dgm:pt>
    <dgm:pt modelId="{E379444B-42B0-40F4-B916-5D856ADAE301}" type="parTrans" cxnId="{DB2E0E16-ED79-4B97-B434-E183A83CD636}">
      <dgm:prSet/>
      <dgm:spPr/>
      <dgm:t>
        <a:bodyPr/>
        <a:lstStyle/>
        <a:p>
          <a:endParaRPr lang="en-US"/>
        </a:p>
      </dgm:t>
    </dgm:pt>
    <dgm:pt modelId="{ED9F500F-2580-46C5-88FD-2FFE974475A7}" type="sibTrans" cxnId="{DB2E0E16-ED79-4B97-B434-E183A83CD636}">
      <dgm:prSet/>
      <dgm:spPr/>
      <dgm:t>
        <a:bodyPr/>
        <a:lstStyle/>
        <a:p>
          <a:endParaRPr lang="en-US"/>
        </a:p>
      </dgm:t>
    </dgm:pt>
    <dgm:pt modelId="{0F9C4FF8-4C06-4779-83E4-C10D59F2F059}" type="pres">
      <dgm:prSet presAssocID="{34DCE4F5-5500-476F-ACDB-61FA299E5238}" presName="linearFlow" presStyleCnt="0">
        <dgm:presLayoutVars>
          <dgm:dir/>
          <dgm:animLvl val="lvl"/>
          <dgm:resizeHandles val="exact"/>
        </dgm:presLayoutVars>
      </dgm:prSet>
      <dgm:spPr/>
    </dgm:pt>
    <dgm:pt modelId="{2418A778-1B60-44E5-8D61-0ED2E8BF0486}" type="pres">
      <dgm:prSet presAssocID="{30DC257D-23A8-4DCE-A7E3-82F6BD998F31}" presName="composite" presStyleCnt="0"/>
      <dgm:spPr/>
    </dgm:pt>
    <dgm:pt modelId="{FF1C8115-62D2-4DD7-9DC8-BB5C573912C8}" type="pres">
      <dgm:prSet presAssocID="{30DC257D-23A8-4DCE-A7E3-82F6BD998F3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F2F5399-1B94-45AC-B60F-1767C20B0A1D}" type="pres">
      <dgm:prSet presAssocID="{30DC257D-23A8-4DCE-A7E3-82F6BD998F31}" presName="descendantText" presStyleLbl="alignAcc1" presStyleIdx="0" presStyleCnt="3">
        <dgm:presLayoutVars>
          <dgm:bulletEnabled val="1"/>
        </dgm:presLayoutVars>
      </dgm:prSet>
      <dgm:spPr/>
    </dgm:pt>
    <dgm:pt modelId="{F391778C-4E82-429E-9D6F-6D414EF233F9}" type="pres">
      <dgm:prSet presAssocID="{0CB45397-745F-42D4-B66B-5970BBB91C32}" presName="sp" presStyleCnt="0"/>
      <dgm:spPr/>
    </dgm:pt>
    <dgm:pt modelId="{53BBB184-9620-49AD-9CFB-D2C7434C0C22}" type="pres">
      <dgm:prSet presAssocID="{59284A84-60F4-4DCA-BC79-389603852742}" presName="composite" presStyleCnt="0"/>
      <dgm:spPr/>
    </dgm:pt>
    <dgm:pt modelId="{A34BF243-6FFD-4D7A-ADFF-07263DE4FFB6}" type="pres">
      <dgm:prSet presAssocID="{59284A84-60F4-4DCA-BC79-38960385274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51E53EB-6750-4543-9675-E52FA5E171B8}" type="pres">
      <dgm:prSet presAssocID="{59284A84-60F4-4DCA-BC79-389603852742}" presName="descendantText" presStyleLbl="alignAcc1" presStyleIdx="1" presStyleCnt="3">
        <dgm:presLayoutVars>
          <dgm:bulletEnabled val="1"/>
        </dgm:presLayoutVars>
      </dgm:prSet>
      <dgm:spPr/>
    </dgm:pt>
    <dgm:pt modelId="{40AD94FF-0225-426E-BAA3-5AFEB4FC9656}" type="pres">
      <dgm:prSet presAssocID="{79402EEB-9DB6-40D3-A9D8-05A79FC5E82D}" presName="sp" presStyleCnt="0"/>
      <dgm:spPr/>
    </dgm:pt>
    <dgm:pt modelId="{1496FA8A-33BE-4424-92E8-4189B878DDDB}" type="pres">
      <dgm:prSet presAssocID="{C0E2203F-A4D2-4809-9521-371B370E6E3E}" presName="composite" presStyleCnt="0"/>
      <dgm:spPr/>
    </dgm:pt>
    <dgm:pt modelId="{8F2CF826-8E6A-44B1-961B-0D9133983895}" type="pres">
      <dgm:prSet presAssocID="{C0E2203F-A4D2-4809-9521-371B370E6E3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E19D5E7-1B1E-4053-9D6B-F0D14CA4F680}" type="pres">
      <dgm:prSet presAssocID="{C0E2203F-A4D2-4809-9521-371B370E6E3E}" presName="descendantText" presStyleLbl="alignAcc1" presStyleIdx="2" presStyleCnt="3" custLinFactNeighborX="-456" custLinFactNeighborY="6039">
        <dgm:presLayoutVars>
          <dgm:bulletEnabled val="1"/>
        </dgm:presLayoutVars>
      </dgm:prSet>
      <dgm:spPr/>
    </dgm:pt>
  </dgm:ptLst>
  <dgm:cxnLst>
    <dgm:cxn modelId="{DB2E0E16-ED79-4B97-B434-E183A83CD636}" srcId="{C0E2203F-A4D2-4809-9521-371B370E6E3E}" destId="{F7E3F828-A9CB-4FD0-A596-26B8CAEFABB6}" srcOrd="0" destOrd="0" parTransId="{E379444B-42B0-40F4-B916-5D856ADAE301}" sibTransId="{ED9F500F-2580-46C5-88FD-2FFE974475A7}"/>
    <dgm:cxn modelId="{A69B2316-1414-40E4-9BBB-AE7BDBF9B148}" type="presOf" srcId="{545A8981-5FCD-49BA-A22D-789A6B5DF28D}" destId="{4F2F5399-1B94-45AC-B60F-1767C20B0A1D}" srcOrd="0" destOrd="0" presId="urn:microsoft.com/office/officeart/2005/8/layout/chevron2"/>
    <dgm:cxn modelId="{A9E57C1E-8D81-4DA7-BBD2-7726DB741B0C}" srcId="{59284A84-60F4-4DCA-BC79-389603852742}" destId="{3319C256-E639-46EF-8AD1-6DCC5C952977}" srcOrd="0" destOrd="0" parTransId="{22BAEC09-85E4-4ABC-96EE-6C97212824FE}" sibTransId="{1F27CCC5-B684-439E-B026-6A9260636786}"/>
    <dgm:cxn modelId="{855E672A-B421-436A-BE40-0C48B911163C}" srcId="{30DC257D-23A8-4DCE-A7E3-82F6BD998F31}" destId="{545A8981-5FCD-49BA-A22D-789A6B5DF28D}" srcOrd="0" destOrd="0" parTransId="{F0184905-AA97-4FF0-A10F-0456EE237807}" sibTransId="{89269290-7A28-4595-B789-3F4960964706}"/>
    <dgm:cxn modelId="{FDC09F2C-256E-42A4-9421-0D544B4366A7}" type="presOf" srcId="{30DC257D-23A8-4DCE-A7E3-82F6BD998F31}" destId="{FF1C8115-62D2-4DD7-9DC8-BB5C573912C8}" srcOrd="0" destOrd="0" presId="urn:microsoft.com/office/officeart/2005/8/layout/chevron2"/>
    <dgm:cxn modelId="{EE2D4B63-A2E3-4BD2-8023-0C99586B62BB}" type="presOf" srcId="{34DCE4F5-5500-476F-ACDB-61FA299E5238}" destId="{0F9C4FF8-4C06-4779-83E4-C10D59F2F059}" srcOrd="0" destOrd="0" presId="urn:microsoft.com/office/officeart/2005/8/layout/chevron2"/>
    <dgm:cxn modelId="{CEF27A45-727A-4EC3-B892-94AA69E3B9AF}" srcId="{34DCE4F5-5500-476F-ACDB-61FA299E5238}" destId="{30DC257D-23A8-4DCE-A7E3-82F6BD998F31}" srcOrd="0" destOrd="0" parTransId="{662A171E-7872-4ABF-94E6-3CBF5D891E43}" sibTransId="{0CB45397-745F-42D4-B66B-5970BBB91C32}"/>
    <dgm:cxn modelId="{47BEAF59-353A-45D9-8BAB-A96575DA26F8}" type="presOf" srcId="{F7E3F828-A9CB-4FD0-A596-26B8CAEFABB6}" destId="{CE19D5E7-1B1E-4053-9D6B-F0D14CA4F680}" srcOrd="0" destOrd="0" presId="urn:microsoft.com/office/officeart/2005/8/layout/chevron2"/>
    <dgm:cxn modelId="{567FEE93-CEC3-4AEE-BD7C-B10A3493BC90}" srcId="{34DCE4F5-5500-476F-ACDB-61FA299E5238}" destId="{C0E2203F-A4D2-4809-9521-371B370E6E3E}" srcOrd="2" destOrd="0" parTransId="{B855663F-B3E3-4C58-A5DE-8525F2851297}" sibTransId="{3262A003-CCB6-43B2-B619-950025F488EF}"/>
    <dgm:cxn modelId="{529849B8-79D3-4AE0-A645-7E08BB9A24EB}" type="presOf" srcId="{C0E2203F-A4D2-4809-9521-371B370E6E3E}" destId="{8F2CF826-8E6A-44B1-961B-0D9133983895}" srcOrd="0" destOrd="0" presId="urn:microsoft.com/office/officeart/2005/8/layout/chevron2"/>
    <dgm:cxn modelId="{34EA31D0-6392-4C37-967B-2CCA519CC328}" type="presOf" srcId="{3319C256-E639-46EF-8AD1-6DCC5C952977}" destId="{451E53EB-6750-4543-9675-E52FA5E171B8}" srcOrd="0" destOrd="0" presId="urn:microsoft.com/office/officeart/2005/8/layout/chevron2"/>
    <dgm:cxn modelId="{DC44C8D0-C10F-4D1B-B7DD-1828CE6FEC2F}" srcId="{34DCE4F5-5500-476F-ACDB-61FA299E5238}" destId="{59284A84-60F4-4DCA-BC79-389603852742}" srcOrd="1" destOrd="0" parTransId="{02D1856C-2904-4C6C-8581-42E3D47DF906}" sibTransId="{79402EEB-9DB6-40D3-A9D8-05A79FC5E82D}"/>
    <dgm:cxn modelId="{78C734E7-EB03-4140-AC98-4489A2E84ABE}" type="presOf" srcId="{59284A84-60F4-4DCA-BC79-389603852742}" destId="{A34BF243-6FFD-4D7A-ADFF-07263DE4FFB6}" srcOrd="0" destOrd="0" presId="urn:microsoft.com/office/officeart/2005/8/layout/chevron2"/>
    <dgm:cxn modelId="{35B76E11-5C43-4E2D-BCCD-926CFAA427EE}" type="presParOf" srcId="{0F9C4FF8-4C06-4779-83E4-C10D59F2F059}" destId="{2418A778-1B60-44E5-8D61-0ED2E8BF0486}" srcOrd="0" destOrd="0" presId="urn:microsoft.com/office/officeart/2005/8/layout/chevron2"/>
    <dgm:cxn modelId="{8170216B-7769-4789-8CF3-07818428D3F0}" type="presParOf" srcId="{2418A778-1B60-44E5-8D61-0ED2E8BF0486}" destId="{FF1C8115-62D2-4DD7-9DC8-BB5C573912C8}" srcOrd="0" destOrd="0" presId="urn:microsoft.com/office/officeart/2005/8/layout/chevron2"/>
    <dgm:cxn modelId="{F2FC36BE-C2AD-4BB5-864E-1945DEF9E8A2}" type="presParOf" srcId="{2418A778-1B60-44E5-8D61-0ED2E8BF0486}" destId="{4F2F5399-1B94-45AC-B60F-1767C20B0A1D}" srcOrd="1" destOrd="0" presId="urn:microsoft.com/office/officeart/2005/8/layout/chevron2"/>
    <dgm:cxn modelId="{0BBB462A-3F3F-49C4-AAEF-FF6735AE0BC1}" type="presParOf" srcId="{0F9C4FF8-4C06-4779-83E4-C10D59F2F059}" destId="{F391778C-4E82-429E-9D6F-6D414EF233F9}" srcOrd="1" destOrd="0" presId="urn:microsoft.com/office/officeart/2005/8/layout/chevron2"/>
    <dgm:cxn modelId="{66769E46-6B75-4C58-8518-9158C8D9973D}" type="presParOf" srcId="{0F9C4FF8-4C06-4779-83E4-C10D59F2F059}" destId="{53BBB184-9620-49AD-9CFB-D2C7434C0C22}" srcOrd="2" destOrd="0" presId="urn:microsoft.com/office/officeart/2005/8/layout/chevron2"/>
    <dgm:cxn modelId="{51220A4A-8BB3-4647-BAD2-B81F29E7DAB7}" type="presParOf" srcId="{53BBB184-9620-49AD-9CFB-D2C7434C0C22}" destId="{A34BF243-6FFD-4D7A-ADFF-07263DE4FFB6}" srcOrd="0" destOrd="0" presId="urn:microsoft.com/office/officeart/2005/8/layout/chevron2"/>
    <dgm:cxn modelId="{DFCAD449-84A2-4CCC-8F4D-124F9E608F4D}" type="presParOf" srcId="{53BBB184-9620-49AD-9CFB-D2C7434C0C22}" destId="{451E53EB-6750-4543-9675-E52FA5E171B8}" srcOrd="1" destOrd="0" presId="urn:microsoft.com/office/officeart/2005/8/layout/chevron2"/>
    <dgm:cxn modelId="{2AF70EC3-5435-45D0-B6AD-4BD9000B78F6}" type="presParOf" srcId="{0F9C4FF8-4C06-4779-83E4-C10D59F2F059}" destId="{40AD94FF-0225-426E-BAA3-5AFEB4FC9656}" srcOrd="3" destOrd="0" presId="urn:microsoft.com/office/officeart/2005/8/layout/chevron2"/>
    <dgm:cxn modelId="{570F74B9-085A-4B8F-8303-A58BABDBC037}" type="presParOf" srcId="{0F9C4FF8-4C06-4779-83E4-C10D59F2F059}" destId="{1496FA8A-33BE-4424-92E8-4189B878DDDB}" srcOrd="4" destOrd="0" presId="urn:microsoft.com/office/officeart/2005/8/layout/chevron2"/>
    <dgm:cxn modelId="{F4D59C86-3FC7-4FBF-9AD4-AE6F24F1F3D5}" type="presParOf" srcId="{1496FA8A-33BE-4424-92E8-4189B878DDDB}" destId="{8F2CF826-8E6A-44B1-961B-0D9133983895}" srcOrd="0" destOrd="0" presId="urn:microsoft.com/office/officeart/2005/8/layout/chevron2"/>
    <dgm:cxn modelId="{CB2171FA-ABA1-4708-8689-48FD88F96B58}" type="presParOf" srcId="{1496FA8A-33BE-4424-92E8-4189B878DDDB}" destId="{CE19D5E7-1B1E-4053-9D6B-F0D14CA4F6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3B126-8B80-4169-A7EE-FE9BF07F141C}">
      <dsp:nvSpPr>
        <dsp:cNvPr id="0" name=""/>
        <dsp:cNvSpPr/>
      </dsp:nvSpPr>
      <dsp:spPr>
        <a:xfrm rot="5400000">
          <a:off x="-139143" y="139455"/>
          <a:ext cx="927622" cy="64933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324980"/>
        <a:ext cx="649335" cy="278287"/>
      </dsp:txXfrm>
    </dsp:sp>
    <dsp:sp modelId="{DB5EFD11-5791-4477-8814-CADF215A39C8}">
      <dsp:nvSpPr>
        <dsp:cNvPr id="0" name=""/>
        <dsp:cNvSpPr/>
      </dsp:nvSpPr>
      <dsp:spPr>
        <a:xfrm rot="5400000">
          <a:off x="2004914" y="-1355579"/>
          <a:ext cx="602954" cy="3314112"/>
        </a:xfrm>
        <a:prstGeom prst="round2SameRect">
          <a:avLst/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2"/>
              </a:solidFill>
            </a:rPr>
            <a:t>Loading the Data</a:t>
          </a:r>
        </a:p>
      </dsp:txBody>
      <dsp:txXfrm rot="-5400000">
        <a:off x="649335" y="29434"/>
        <a:ext cx="3284678" cy="544086"/>
      </dsp:txXfrm>
    </dsp:sp>
    <dsp:sp modelId="{A18828F5-C8D0-4404-8BAB-53FE5D003034}">
      <dsp:nvSpPr>
        <dsp:cNvPr id="0" name=""/>
        <dsp:cNvSpPr/>
      </dsp:nvSpPr>
      <dsp:spPr>
        <a:xfrm rot="5400000">
          <a:off x="-139143" y="856781"/>
          <a:ext cx="927622" cy="64933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1042306"/>
        <a:ext cx="649335" cy="278287"/>
      </dsp:txXfrm>
    </dsp:sp>
    <dsp:sp modelId="{4CBCD5AC-4B07-4A69-BFD7-1DF6F7104173}">
      <dsp:nvSpPr>
        <dsp:cNvPr id="0" name=""/>
        <dsp:cNvSpPr/>
      </dsp:nvSpPr>
      <dsp:spPr>
        <a:xfrm rot="5400000">
          <a:off x="2004914" y="-637941"/>
          <a:ext cx="602954" cy="3314112"/>
        </a:xfrm>
        <a:prstGeom prst="round2SameRect">
          <a:avLst/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2"/>
              </a:solidFill>
            </a:rPr>
            <a:t>EDA</a:t>
          </a:r>
        </a:p>
      </dsp:txBody>
      <dsp:txXfrm rot="-5400000">
        <a:off x="649335" y="747072"/>
        <a:ext cx="3284678" cy="544086"/>
      </dsp:txXfrm>
    </dsp:sp>
    <dsp:sp modelId="{C0D29328-2364-432A-9E1C-7C7180E63D9C}">
      <dsp:nvSpPr>
        <dsp:cNvPr id="0" name=""/>
        <dsp:cNvSpPr/>
      </dsp:nvSpPr>
      <dsp:spPr>
        <a:xfrm rot="5400000">
          <a:off x="-139143" y="1574107"/>
          <a:ext cx="927622" cy="64933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1759632"/>
        <a:ext cx="649335" cy="278287"/>
      </dsp:txXfrm>
    </dsp:sp>
    <dsp:sp modelId="{0CD968BB-6578-455A-9F4C-252D13A800F9}">
      <dsp:nvSpPr>
        <dsp:cNvPr id="0" name=""/>
        <dsp:cNvSpPr/>
      </dsp:nvSpPr>
      <dsp:spPr>
        <a:xfrm rot="5400000">
          <a:off x="2004914" y="79384"/>
          <a:ext cx="602954" cy="3314112"/>
        </a:xfrm>
        <a:prstGeom prst="round2SameRect">
          <a:avLst/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2"/>
              </a:solidFill>
            </a:rPr>
            <a:t>Data Preprocessing </a:t>
          </a:r>
        </a:p>
      </dsp:txBody>
      <dsp:txXfrm rot="-5400000">
        <a:off x="649335" y="1464397"/>
        <a:ext cx="3284678" cy="544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C8115-62D2-4DD7-9DC8-BB5C573912C8}">
      <dsp:nvSpPr>
        <dsp:cNvPr id="0" name=""/>
        <dsp:cNvSpPr/>
      </dsp:nvSpPr>
      <dsp:spPr>
        <a:xfrm rot="5400000">
          <a:off x="-143431" y="143585"/>
          <a:ext cx="956212" cy="669348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334827"/>
        <a:ext cx="669348" cy="286864"/>
      </dsp:txXfrm>
    </dsp:sp>
    <dsp:sp modelId="{4F2F5399-1B94-45AC-B60F-1767C20B0A1D}">
      <dsp:nvSpPr>
        <dsp:cNvPr id="0" name=""/>
        <dsp:cNvSpPr/>
      </dsp:nvSpPr>
      <dsp:spPr>
        <a:xfrm rot="5400000">
          <a:off x="1909266" y="-1239764"/>
          <a:ext cx="621537" cy="3101374"/>
        </a:xfrm>
        <a:prstGeom prst="round2SameRect">
          <a:avLst/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Model Implementation </a:t>
          </a:r>
        </a:p>
      </dsp:txBody>
      <dsp:txXfrm rot="-5400000">
        <a:off x="669348" y="30495"/>
        <a:ext cx="3071033" cy="560855"/>
      </dsp:txXfrm>
    </dsp:sp>
    <dsp:sp modelId="{A34BF243-6FFD-4D7A-ADFF-07263DE4FFB6}">
      <dsp:nvSpPr>
        <dsp:cNvPr id="0" name=""/>
        <dsp:cNvSpPr/>
      </dsp:nvSpPr>
      <dsp:spPr>
        <a:xfrm rot="5400000">
          <a:off x="-143431" y="890809"/>
          <a:ext cx="956212" cy="669348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1082051"/>
        <a:ext cx="669348" cy="286864"/>
      </dsp:txXfrm>
    </dsp:sp>
    <dsp:sp modelId="{451E53EB-6750-4543-9675-E52FA5E171B8}">
      <dsp:nvSpPr>
        <dsp:cNvPr id="0" name=""/>
        <dsp:cNvSpPr/>
      </dsp:nvSpPr>
      <dsp:spPr>
        <a:xfrm rot="5400000">
          <a:off x="1909266" y="-492540"/>
          <a:ext cx="621537" cy="3101374"/>
        </a:xfrm>
        <a:prstGeom prst="round2SameRect">
          <a:avLst/>
        </a:prstGeom>
        <a:solidFill>
          <a:srgbClr val="00B050">
            <a:alpha val="90000"/>
          </a:srgb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Hyperparameter Tuning</a:t>
          </a:r>
        </a:p>
      </dsp:txBody>
      <dsp:txXfrm rot="-5400000">
        <a:off x="669348" y="777719"/>
        <a:ext cx="3071033" cy="560855"/>
      </dsp:txXfrm>
    </dsp:sp>
    <dsp:sp modelId="{8F2CF826-8E6A-44B1-961B-0D9133983895}">
      <dsp:nvSpPr>
        <dsp:cNvPr id="0" name=""/>
        <dsp:cNvSpPr/>
      </dsp:nvSpPr>
      <dsp:spPr>
        <a:xfrm rot="5400000">
          <a:off x="-143431" y="1638033"/>
          <a:ext cx="956212" cy="669348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1829275"/>
        <a:ext cx="669348" cy="286864"/>
      </dsp:txXfrm>
    </dsp:sp>
    <dsp:sp modelId="{CE19D5E7-1B1E-4053-9D6B-F0D14CA4F680}">
      <dsp:nvSpPr>
        <dsp:cNvPr id="0" name=""/>
        <dsp:cNvSpPr/>
      </dsp:nvSpPr>
      <dsp:spPr>
        <a:xfrm rot="5400000">
          <a:off x="1895124" y="292217"/>
          <a:ext cx="621537" cy="3101374"/>
        </a:xfrm>
        <a:prstGeom prst="round2SameRect">
          <a:avLst/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Comparing Model Performance </a:t>
          </a:r>
        </a:p>
      </dsp:txBody>
      <dsp:txXfrm rot="-5400000">
        <a:off x="655206" y="1562477"/>
        <a:ext cx="3071033" cy="560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082-E0ED-3ABA-C196-EDBC3FC7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0868D-8630-84BC-3B9F-70039F241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F5B2-4C78-FE4A-80FD-B9DCCDC0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5487-917D-4F2C-8279-80859FA5F5E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2333-1556-96A5-8220-A223F257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CD4E-29F2-2567-AF43-4F2C3C9C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041-CAE5-441B-B8F6-9C64DA5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DAA9-6C80-F2F7-DE17-E0177550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73B78-2694-9FAD-7A11-688A42D6A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D8F64-07D4-780F-9E3D-5B6F8010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5487-917D-4F2C-8279-80859FA5F5E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5555-F83B-CBEA-C26D-D4C089DA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5680-1722-F829-6A21-E29DFEED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041-CAE5-441B-B8F6-9C64DA5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69DBF-83E0-1E5D-420A-10089112E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A76C8-490C-39E8-A1CA-4332C65C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5CEC-72AB-D2B3-A861-F60328EA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5487-917D-4F2C-8279-80859FA5F5E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F8BE5-7AFB-C745-7F72-1D75B2A2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47557-7B51-BB58-4B8C-BD5FFE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041-CAE5-441B-B8F6-9C64DA5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584B-1F13-561F-7F05-0F5DA88E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C2D8-E043-B86C-673C-16074205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2D49-BE20-BE85-D120-40489303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5487-917D-4F2C-8279-80859FA5F5E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8F7D-34F8-D4AF-0A19-A6A279CA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5C38-328E-F646-BA2B-508E8C59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041-CAE5-441B-B8F6-9C64DA5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86AA-49BE-8150-25F2-A1620DD8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02AC8-EC02-58C3-6633-AC9C1684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E8C7-F110-16E9-C98E-3FD3CBC4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5487-917D-4F2C-8279-80859FA5F5E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34C5-4083-7B54-CE19-1E11B0A9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301C-B941-F15F-4BE4-AE20C713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041-CAE5-441B-B8F6-9C64DA5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3726-8AFB-FBB2-A82D-DB19C636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1227-BB66-5300-8E35-4F04A8B43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2DD3F-BD52-92B9-0669-4416BA6C2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7391-42C6-08DF-720C-A9B50FE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5487-917D-4F2C-8279-80859FA5F5E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4F401-3617-531B-59C1-2FE5E4E0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9DF01-50A4-3E8B-C7C6-6D3F31A9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041-CAE5-441B-B8F6-9C64DA5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0BE2-D2C7-F311-F11A-A57A16F4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D631-2C7D-6FBA-CCCF-B807C6DD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3A439-7187-325C-0ECE-9DA795DD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E2DDE-FAF4-EF5F-CC2D-B6EAF00B5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E2FF0-25EB-3BA6-E7A8-5249F8820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2130-BFD5-C777-DB81-2A8AFDD2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5487-917D-4F2C-8279-80859FA5F5E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0C103-E678-C9BE-0CDE-E6D0F2E9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3D5B0-F82A-2F80-3DFD-B11F5603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041-CAE5-441B-B8F6-9C64DA5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A022-1C73-3A24-F1A6-50C6D6A2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3FC7D-91CE-3DDA-CBD5-73FF48EA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5487-917D-4F2C-8279-80859FA5F5E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42A1E-305D-E0C8-4DD1-2E08050A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DD65C-01C9-894D-4C9E-FD7087F1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041-CAE5-441B-B8F6-9C64DA5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8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1614B-5A05-5538-5B0B-B7178492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5487-917D-4F2C-8279-80859FA5F5E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BABB7-34A8-ED28-368B-3689119F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2DB69-5AAA-551C-AC83-D5666840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041-CAE5-441B-B8F6-9C64DA5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2A70-F0AB-7349-353C-F08A20A8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670E-F2BD-C428-BB46-3F56D259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82166-4F9B-00A9-CB36-10860BA3F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83A61-75E6-40F0-8289-5A6368ED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5487-917D-4F2C-8279-80859FA5F5E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E6102-E892-D0AE-CB42-67869389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1099-62BB-0BE4-1C90-CC6B1F88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041-CAE5-441B-B8F6-9C64DA5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E420-6E8E-3D02-A455-ECF02F5E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446CF-FF9B-89A5-2B68-4142A73BC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DC42A-ADEE-A31D-A0FE-66FC6E4E8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96853-A14B-1808-71D9-F1EA5AF5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5487-917D-4F2C-8279-80859FA5F5E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2A8E9-ED37-D8AB-D572-93F4CA1E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A134A-A909-5FCA-D478-7B1E2A76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041-CAE5-441B-B8F6-9C64DA5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101AB-BA57-3D65-4D33-F76537C6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BA6CA-F6A6-932A-5E48-6C5432BC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F9B9B-3E2F-FC52-EA0F-53A17017E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5487-917D-4F2C-8279-80859FA5F5E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8E03-A438-E62F-91A7-7B214CC28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B83A-B07D-26C5-E73B-EABD4160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0041-CAE5-441B-B8F6-9C64DA5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4854-64BE-84F5-A449-1B474C79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20" y="244575"/>
            <a:ext cx="7748012" cy="65097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Steps Included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72F2BB-E733-4E33-0D64-50A20DB11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866425"/>
              </p:ext>
            </p:extLst>
          </p:nvPr>
        </p:nvGraphicFramePr>
        <p:xfrm>
          <a:off x="787661" y="2275091"/>
          <a:ext cx="3963448" cy="236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AC543A-6960-8C1C-3E2A-69BBB65D4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222016"/>
              </p:ext>
            </p:extLst>
          </p:nvPr>
        </p:nvGraphicFramePr>
        <p:xfrm>
          <a:off x="6975834" y="2196446"/>
          <a:ext cx="3770723" cy="2450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E4B7755-7E9D-8D6E-B532-E89A3603A6A1}"/>
              </a:ext>
            </a:extLst>
          </p:cNvPr>
          <p:cNvSpPr/>
          <p:nvPr/>
        </p:nvSpPr>
        <p:spPr>
          <a:xfrm>
            <a:off x="5420413" y="3120272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30FA-221D-1477-C5DC-92D01977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7247" cy="6757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57BD-48A5-61A2-14AE-061B6693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4843"/>
            <a:ext cx="10515600" cy="99212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 the above pie chart I found there are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50.5 %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of people whose vehicle is damage and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49.5 %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are those people whose vehicle is not damaged. So, we can say that the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Vehicle_Damage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variable is almost equally distributed.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D108B-E94F-B0F3-336D-F376AA73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20" y="1440726"/>
            <a:ext cx="6607065" cy="33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3849-82AA-C796-6CFA-B7FAE8AB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61034" cy="59791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BDCED-6E5F-B921-59C1-21A04A625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034" y="1212842"/>
            <a:ext cx="6423137" cy="31625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18124-AE21-6FAB-CD2A-9F76FA09E641}"/>
              </a:ext>
            </a:extLst>
          </p:cNvPr>
          <p:cNvSpPr txBox="1"/>
          <p:nvPr/>
        </p:nvSpPr>
        <p:spPr>
          <a:xfrm>
            <a:off x="1118682" y="5145932"/>
            <a:ext cx="10233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54.2%</a:t>
            </a:r>
            <a:r>
              <a:rPr lang="en-US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those people who not insured previously and </a:t>
            </a:r>
            <a:r>
              <a:rPr lang="en-US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45.8% 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are those people who insured previously, which is almost equally distributed but Previously Insured people are little bit more in comparison to not insured people.</a:t>
            </a:r>
          </a:p>
          <a:p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9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093E-72B5-0332-1509-238B8E12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69604" cy="7924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CF94-139F-F980-2D65-63439F242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59" y="5233481"/>
            <a:ext cx="10515600" cy="534920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 the above count plot, We can see that </a:t>
            </a:r>
            <a:r>
              <a:rPr lang="en-US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males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are more likely to purchase vehicle insurance.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78A51-99D3-E2B6-2A96-C610967A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19" y="1359627"/>
            <a:ext cx="7224386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9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DACD-629B-6B7B-C655-06E9AF4B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10" y="258121"/>
            <a:ext cx="6340814" cy="61736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148CC-4E9C-0E7A-1F61-CF1E0ED6A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989" y="1027957"/>
            <a:ext cx="7842279" cy="3978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3D3AE-8DBC-FC66-203A-255B1943E87B}"/>
              </a:ext>
            </a:extLst>
          </p:cNvPr>
          <p:cNvSpPr txBox="1"/>
          <p:nvPr/>
        </p:nvSpPr>
        <p:spPr>
          <a:xfrm>
            <a:off x="972768" y="5398850"/>
            <a:ext cx="10359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 can see that Ages below </a:t>
            </a:r>
            <a:r>
              <a:rPr lang="en-US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30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are not more interested in purchasing vehicle insurance may be because of lack of experience and maturity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People who are above </a:t>
            </a:r>
            <a:r>
              <a:rPr lang="en-US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30-60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are more likely to be interested.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4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3A61-C1BD-2721-4C49-8D881894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11230" cy="5006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9AF4B-E3BB-67FE-F388-EEFBD0722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911" y="1198673"/>
            <a:ext cx="7178662" cy="37569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D8182-796B-939F-73B4-9EF440886093}"/>
              </a:ext>
            </a:extLst>
          </p:cNvPr>
          <p:cNvSpPr txBox="1"/>
          <p:nvPr/>
        </p:nvSpPr>
        <p:spPr>
          <a:xfrm>
            <a:off x="739302" y="5282119"/>
            <a:ext cx="1048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 the above count plot, we can say that Customers who are interested in Vehicle insurance are almost having a driving license.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0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B981-DA2D-584E-698D-3430921F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04234" cy="6076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8A019-89CE-0577-90DC-98753910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181" y="1047413"/>
            <a:ext cx="6001411" cy="39136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F050B-ADAC-5DD1-BFE9-7329B4F3AF1B}"/>
              </a:ext>
            </a:extLst>
          </p:cNvPr>
          <p:cNvSpPr txBox="1"/>
          <p:nvPr/>
        </p:nvSpPr>
        <p:spPr>
          <a:xfrm>
            <a:off x="1225686" y="5437762"/>
            <a:ext cx="1009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 the above count-plot, we found that their are almost everyone is purchase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insurence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those are previously insured.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6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9F7F-7177-7EF3-A1A1-BDB36302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39247" cy="4909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4EEF-6857-989C-209A-2FBC1102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40" y="5496127"/>
            <a:ext cx="10565860" cy="68083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 the above graph, we can say that customers whose vehicle age is between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1-2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years are most likely to be interested when compared to the other two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76586-792C-A3E6-FACC-8A34EBD2A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48" y="1584800"/>
            <a:ext cx="7193903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6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D38A-8028-C0AF-539A-A3D282E4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2294" cy="55900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E039-176C-183A-224A-12EBAADD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5359940"/>
            <a:ext cx="10877145" cy="817022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 the above graph,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found that the Region Code -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0.28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has more customers in comparison to others region codes.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ECB93-3344-4128-0532-CD2EB8CA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75" y="960469"/>
            <a:ext cx="11410545" cy="36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6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947B-7956-2FFB-CCB5-035E4E71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42370" cy="7632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2E975-B2BA-16B3-3B3D-2F50C28C8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672" y="1232562"/>
            <a:ext cx="7896308" cy="39522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68A37-0240-F463-05DF-585BA081FAF0}"/>
              </a:ext>
            </a:extLst>
          </p:cNvPr>
          <p:cNvSpPr txBox="1"/>
          <p:nvPr/>
        </p:nvSpPr>
        <p:spPr>
          <a:xfrm>
            <a:off x="1060315" y="5496128"/>
            <a:ext cx="10437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 can infer from the above plot that those people whose vehicle is damage are taking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insurence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more in comparison those who's vehicle are not damaged.</a:t>
            </a:r>
          </a:p>
        </p:txBody>
      </p:sp>
    </p:spTree>
    <p:extLst>
      <p:ext uri="{BB962C8B-B14F-4D97-AF65-F5344CB8AC3E}">
        <p14:creationId xmlns:p14="http://schemas.microsoft.com/office/powerpoint/2010/main" val="71015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AA4E-91E7-1A2C-756D-F9508D63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3962" cy="6757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28B37-21CF-8D84-B428-9C2A05C5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365" y="1068179"/>
            <a:ext cx="10515600" cy="34926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9A2CD-E5AA-10EA-CE70-02E330F73CAB}"/>
              </a:ext>
            </a:extLst>
          </p:cNvPr>
          <p:cNvSpPr txBox="1"/>
          <p:nvPr/>
        </p:nvSpPr>
        <p:spPr>
          <a:xfrm>
            <a:off x="739302" y="5087567"/>
            <a:ext cx="10554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Target variable ( Response ) is not much affected by the Vintage variable. we can drop least correlated variable.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 the above correlation heatmap, we can see that 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policy_sales_channel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age is negatively correlated.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Rest all correlation can be depicted from the above chart.</a:t>
            </a:r>
          </a:p>
        </p:txBody>
      </p:sp>
    </p:spTree>
    <p:extLst>
      <p:ext uri="{BB962C8B-B14F-4D97-AF65-F5344CB8AC3E}">
        <p14:creationId xmlns:p14="http://schemas.microsoft.com/office/powerpoint/2010/main" val="86115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48DA-17D1-3FAB-0352-367E884A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9850" cy="3016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E5B-1EC4-9DA8-9919-D62D2711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62" y="4688731"/>
            <a:ext cx="10488038" cy="1488231"/>
          </a:xfrm>
        </p:spPr>
        <p:txBody>
          <a:bodyPr/>
          <a:lstStyle/>
          <a:p>
            <a:r>
              <a:rPr lang="en-US" dirty="0"/>
              <a:t>This Dataset has </a:t>
            </a:r>
            <a:r>
              <a:rPr lang="en-US" b="1" dirty="0">
                <a:solidFill>
                  <a:srgbClr val="FF0000"/>
                </a:solidFill>
              </a:rPr>
              <a:t>381109</a:t>
            </a:r>
            <a:r>
              <a:rPr lang="en-US" dirty="0"/>
              <a:t> rows and </a:t>
            </a:r>
            <a:r>
              <a:rPr lang="en-US" b="1" dirty="0">
                <a:solidFill>
                  <a:srgbClr val="FF0000"/>
                </a:solidFill>
              </a:rPr>
              <a:t>12</a:t>
            </a:r>
            <a:r>
              <a:rPr lang="en-US" dirty="0"/>
              <a:t> columns.</a:t>
            </a:r>
          </a:p>
          <a:p>
            <a:r>
              <a:rPr lang="en-US" dirty="0"/>
              <a:t>Three categorical features ‘</a:t>
            </a:r>
            <a:r>
              <a:rPr lang="en-US" b="1" dirty="0">
                <a:solidFill>
                  <a:srgbClr val="00B050"/>
                </a:solidFill>
              </a:rPr>
              <a:t>Gender</a:t>
            </a:r>
            <a:r>
              <a:rPr lang="en-US" dirty="0"/>
              <a:t>’, ‘</a:t>
            </a:r>
            <a:r>
              <a:rPr lang="en-US" b="1" dirty="0">
                <a:solidFill>
                  <a:srgbClr val="00B050"/>
                </a:solidFill>
              </a:rPr>
              <a:t>Vehicle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Age</a:t>
            </a:r>
            <a:r>
              <a:rPr lang="en-US" dirty="0"/>
              <a:t>’, &amp; ‘</a:t>
            </a:r>
            <a:r>
              <a:rPr lang="en-US" b="1" dirty="0">
                <a:solidFill>
                  <a:srgbClr val="00B050"/>
                </a:solidFill>
              </a:rPr>
              <a:t>Vehicle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Damage</a:t>
            </a:r>
            <a:r>
              <a:rPr lang="en-US" dirty="0"/>
              <a:t>’.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FDFB1-36FA-C4FA-4AF7-C16770F3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98" y="1186209"/>
            <a:ext cx="11377646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D181-B4A4-10DB-67F1-54A55C5C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A5AA-0508-F6F3-E490-128926D6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4121">
              <a:lnSpc>
                <a:spcPct val="100000"/>
              </a:lnSpc>
              <a:spcBef>
                <a:spcPts val="109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z="2800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Fortunately, there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Missing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8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present.</a:t>
            </a:r>
          </a:p>
          <a:p>
            <a:pPr marL="474121">
              <a:lnSpc>
                <a:spcPct val="100000"/>
              </a:lnSpc>
              <a:spcBef>
                <a:spcPts val="109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800" b="1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800" spc="-2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74121">
              <a:lnSpc>
                <a:spcPct val="100000"/>
              </a:lnSpc>
              <a:spcBef>
                <a:spcPts val="94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800" b="1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2800" b="1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are there.</a:t>
            </a:r>
          </a:p>
          <a:p>
            <a:pPr marL="474121">
              <a:lnSpc>
                <a:spcPct val="100000"/>
              </a:lnSpc>
              <a:spcBef>
                <a:spcPts val="94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z="2800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‘response’ is the </a:t>
            </a:r>
            <a:r>
              <a:rPr lang="en-US" sz="2800" b="1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Dependent variable </a:t>
            </a:r>
            <a:r>
              <a:rPr lang="en-US" sz="2800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we </a:t>
            </a:r>
            <a:r>
              <a:rPr lang="en-US" sz="2800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</a:t>
            </a:r>
            <a:r>
              <a:rPr lang="en-US" sz="2800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4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1539-3A82-F7D0-24CA-90F0E98A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210DA-8AFB-CB4F-90A9-F0911FD1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61" y="1244470"/>
            <a:ext cx="10967602" cy="49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39CB-7D53-FE6B-8167-3EA17AC3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52889" cy="52009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AF8A1-0ED7-E86D-BBA2-F01B77C3D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819" y="1088439"/>
            <a:ext cx="3749365" cy="3452159"/>
          </a:xfrm>
        </p:spPr>
      </p:pic>
    </p:spTree>
    <p:extLst>
      <p:ext uri="{BB962C8B-B14F-4D97-AF65-F5344CB8AC3E}">
        <p14:creationId xmlns:p14="http://schemas.microsoft.com/office/powerpoint/2010/main" val="245777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EA8-5F2B-9E7C-18C5-F16DB933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00675" cy="64452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sz="3600" b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</a:t>
            </a:r>
            <a:endParaRPr lang="en-US" b="1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C22C-64FB-033E-5767-784AAD8F7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5314951"/>
            <a:ext cx="10953750" cy="86201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12.2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percent of the data are 1's and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87.7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percent of the data are 0s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Most people are not interested to Buy an insurance.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EE32E-D31C-8958-F514-EA80C52D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7" y="942790"/>
            <a:ext cx="7055331" cy="35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2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4C66-D80F-E49F-8570-3AC0ED0A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8064" cy="4325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BD567E-CC89-FAED-A27D-35CEDF72D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249" y="1045768"/>
            <a:ext cx="7316378" cy="36318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1B4BC1-6DFF-DA3D-738B-01B935F542B7}"/>
              </a:ext>
            </a:extLst>
          </p:cNvPr>
          <p:cNvSpPr txBox="1"/>
          <p:nvPr/>
        </p:nvSpPr>
        <p:spPr>
          <a:xfrm>
            <a:off x="680936" y="4873557"/>
            <a:ext cx="10642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There is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206089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male i.e., (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54.1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%) and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175020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female i.e., (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45.9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%). S , we can say that the gender variable is almost equally distributed but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males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little bit more in comparison to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females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Among the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Noninterested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People the </a:t>
            </a:r>
            <a:r>
              <a:rPr lang="en-US" sz="16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Males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more than the </a:t>
            </a:r>
            <a:r>
              <a:rPr lang="en-US" sz="16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females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among the interested people males are also more than females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3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068D-91EF-CF12-ED79-D4393690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4660" cy="4228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E181-C481-2101-EC57-C4EFDBF7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2391"/>
            <a:ext cx="10515600" cy="904572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 the above count plot I found there are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99.8%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people those who have driving licenses and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0.2%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people are not having driving licenses. So, we can say that the driving license variable is almost equally distributed.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1E5B7-A8AC-66DD-65B9-C2B785AA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16" y="1115992"/>
            <a:ext cx="7197316" cy="34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6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17D5-1FD6-4A1C-401E-6452DD03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77783" cy="6076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C92D0-EDDC-2180-A8D5-60A18EE44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053" y="1185362"/>
            <a:ext cx="8794242" cy="41532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7C4D6-AD9B-B019-1CFF-CABF361D1D1F}"/>
              </a:ext>
            </a:extLst>
          </p:cNvPr>
          <p:cNvSpPr txBox="1"/>
          <p:nvPr/>
        </p:nvSpPr>
        <p:spPr>
          <a:xfrm>
            <a:off x="1089499" y="5680954"/>
            <a:ext cx="10330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 the above count plot, we can say that most of the people having that vehicle whose age in the range </a:t>
            </a:r>
            <a:r>
              <a:rPr lang="en-US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1-2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years in comparison other two.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557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Roboto</vt:lpstr>
      <vt:lpstr>Office Theme</vt:lpstr>
      <vt:lpstr>Steps Included</vt:lpstr>
      <vt:lpstr>PowerPoint Presentation</vt:lpstr>
      <vt:lpstr>PowerPoint Presentation</vt:lpstr>
      <vt:lpstr>PowerPoint Presentation</vt:lpstr>
      <vt:lpstr>PowerPoint Presentation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Included</dc:title>
  <dc:creator>Biswajit Sahoo</dc:creator>
  <cp:lastModifiedBy>Biswajit Sahoo</cp:lastModifiedBy>
  <cp:revision>1</cp:revision>
  <dcterms:created xsi:type="dcterms:W3CDTF">2023-02-18T01:38:28Z</dcterms:created>
  <dcterms:modified xsi:type="dcterms:W3CDTF">2023-02-18T06:26:36Z</dcterms:modified>
</cp:coreProperties>
</file>