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89" r:id="rId3"/>
    <p:sldId id="259" r:id="rId4"/>
    <p:sldId id="291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.or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tern.java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tern.repository/0.4.0/" TargetMode="External"/><Relationship Id="rId2" Type="http://schemas.openxmlformats.org/officeDocument/2006/relationships/hyperlink" Target="http://marketplace.eclipse.org/content/tern-eclipse-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hyperlink" Target="https://github.com/angelozerr/tern.java/wiki/Getting-Start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odifrance.fr/" TargetMode="External"/><Relationship Id="rId3" Type="http://schemas.openxmlformats.org/officeDocument/2006/relationships/hyperlink" Target="https://github.com/angelozerr/tern.java" TargetMode="External"/><Relationship Id="rId7" Type="http://schemas.openxmlformats.org/officeDocument/2006/relationships/hyperlink" Target="http://www.sodifrance.fr/" TargetMode="External"/><Relationship Id="rId2" Type="http://schemas.openxmlformats.org/officeDocument/2006/relationships/hyperlink" Target="https://www.eclipse.org/nebula/widgets/pagination/pagination.ph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angelozerr/eclipse-wtp-xml-search" TargetMode="External"/><Relationship Id="rId5" Type="http://schemas.openxmlformats.org/officeDocument/2006/relationships/hyperlink" Target="https://code.google.com/p/xdocreport/" TargetMode="External"/><Relationship Id="rId4" Type="http://schemas.openxmlformats.org/officeDocument/2006/relationships/hyperlink" Target="https://github.com/angelozerr/angularjs-eclipse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angularjs-eclipse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angularjs-eclipse/0.4.0/" TargetMode="External"/><Relationship Id="rId2" Type="http://schemas.openxmlformats.org/officeDocument/2006/relationships/hyperlink" Target="http://marketplace.eclipse.org/content/angularjs-eclip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ngelozerr/angularjs-eclipse/wiki/Getting-Starte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od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Utilisation du moteur d’inférence tern.js dans un contexte </a:t>
            </a:r>
            <a:r>
              <a:rPr lang="fr-FR" b="1" dirty="0" smtClean="0">
                <a:solidFill>
                  <a:schemeClr val="tx1"/>
                </a:solidFill>
              </a:rPr>
              <a:t>Java (Eclipse)</a:t>
            </a:r>
            <a:endParaRPr lang="fr-FR" b="1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>
                <a:solidFill>
                  <a:schemeClr val="tx1"/>
                </a:solidFill>
              </a:rPr>
              <a:t>par Angelo </a:t>
            </a:r>
            <a:r>
              <a:rPr lang="fr-FR" sz="2000" i="1" dirty="0" smtClean="0">
                <a:solidFill>
                  <a:schemeClr val="tx1"/>
                </a:solidFill>
              </a:rPr>
              <a:t>Zerr</a:t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Paris JUG – 18/11/14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avec CodeMirror :</a:t>
            </a:r>
            <a:r>
              <a:rPr lang="fr-FR" dirty="0" smtClean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704232" cy="274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s’exécuter dans un </a:t>
            </a:r>
            <a:r>
              <a:rPr lang="fr-FR" b="1" dirty="0" smtClean="0"/>
              <a:t>navigateur Web</a:t>
            </a:r>
          </a:p>
          <a:p>
            <a:r>
              <a:rPr lang="fr-FR" dirty="0" err="1" smtClean="0"/>
              <a:t>WebIDE</a:t>
            </a:r>
            <a:r>
              <a:rPr lang="fr-FR" dirty="0" smtClean="0"/>
              <a:t> (Mozilla) se base sur tern.js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3 éditeurs Web de code écrits en JavaScript supporte tern.js : </a:t>
            </a:r>
          </a:p>
          <a:p>
            <a:pPr lvl="1"/>
            <a:r>
              <a:rPr lang="fr-FR" dirty="0"/>
              <a:t>CodeMirror : </a:t>
            </a:r>
            <a:r>
              <a:rPr lang="fr-FR" dirty="0">
                <a:hlinkClick r:id="rId2"/>
              </a:rPr>
              <a:t>http://codemirror.net/</a:t>
            </a:r>
            <a:endParaRPr lang="fr-FR" dirty="0"/>
          </a:p>
          <a:p>
            <a:pPr lvl="1"/>
            <a:r>
              <a:rPr lang="fr-FR" dirty="0"/>
              <a:t>ACE (POC):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/>
          </a:p>
          <a:p>
            <a:pPr lvl="1"/>
            <a:r>
              <a:rPr lang="fr-FR" dirty="0"/>
              <a:t>Orion (POC): </a:t>
            </a:r>
            <a:r>
              <a:rPr lang="fr-FR" dirty="0">
                <a:hlinkClick r:id="rId4"/>
              </a:rPr>
              <a:t>https://github.com/angelozerr/tern.orion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Type </a:t>
            </a:r>
            <a:r>
              <a:rPr lang="fr-FR" dirty="0" err="1" smtClean="0"/>
              <a:t>Definitions</a:t>
            </a:r>
            <a:r>
              <a:rPr lang="fr-FR" dirty="0" smtClean="0"/>
              <a:t> &amp;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 se base sur 2 concepts :</a:t>
            </a:r>
          </a:p>
          <a:p>
            <a:pPr lvl="1"/>
            <a:r>
              <a:rPr lang="fr-FR" dirty="0" smtClean="0"/>
              <a:t>JSON Type Definition : </a:t>
            </a:r>
          </a:p>
          <a:p>
            <a:pPr lvl="2"/>
            <a:r>
              <a:rPr lang="fr-FR" dirty="0" smtClean="0"/>
              <a:t>descripteur JSON qui décrit la structure du framework JavaScript.</a:t>
            </a:r>
          </a:p>
          <a:p>
            <a:pPr lvl="2"/>
            <a:r>
              <a:rPr lang="fr-FR" dirty="0" smtClean="0"/>
              <a:t>écrit en JSON</a:t>
            </a:r>
          </a:p>
          <a:p>
            <a:pPr lvl="2"/>
            <a:r>
              <a:rPr lang="fr-FR" dirty="0" smtClean="0"/>
              <a:t>JSON Type Definition officiel: </a:t>
            </a:r>
            <a:r>
              <a:rPr lang="fr-FR" b="1" dirty="0" smtClean="0"/>
              <a:t>ecma5</a:t>
            </a:r>
            <a:r>
              <a:rPr lang="fr-FR" dirty="0" smtClean="0"/>
              <a:t>, </a:t>
            </a:r>
            <a:r>
              <a:rPr lang="fr-FR" b="1" dirty="0" smtClean="0"/>
              <a:t>browser</a:t>
            </a:r>
            <a:r>
              <a:rPr lang="fr-FR" dirty="0" smtClean="0"/>
              <a:t>, </a:t>
            </a:r>
            <a:r>
              <a:rPr lang="fr-FR" b="1" dirty="0" err="1" smtClean="0"/>
              <a:t>jquery</a:t>
            </a:r>
            <a:r>
              <a:rPr lang="fr-FR" dirty="0" smtClean="0"/>
              <a:t>, </a:t>
            </a:r>
            <a:r>
              <a:rPr lang="fr-FR" b="1" dirty="0" err="1" smtClean="0"/>
              <a:t>underscore</a:t>
            </a:r>
            <a:endParaRPr lang="fr-FR" b="1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/>
              <a:t>Plugin : </a:t>
            </a:r>
          </a:p>
          <a:p>
            <a:pPr lvl="2"/>
            <a:r>
              <a:rPr lang="fr-FR" dirty="0"/>
              <a:t>utilise un JSON Type Definition et permet de gérer plus finement le comportement d’une fonction, via du code JavaScript.</a:t>
            </a:r>
          </a:p>
          <a:p>
            <a:pPr lvl="2"/>
            <a:r>
              <a:rPr lang="fr-FR" dirty="0"/>
              <a:t>écrit en JavaScript</a:t>
            </a:r>
          </a:p>
          <a:p>
            <a:pPr lvl="2"/>
            <a:r>
              <a:rPr lang="fr-FR" dirty="0"/>
              <a:t>plugins officiels : </a:t>
            </a:r>
            <a:r>
              <a:rPr lang="fr-FR" b="1" dirty="0" err="1"/>
              <a:t>angularjs</a:t>
            </a:r>
            <a:r>
              <a:rPr lang="fr-FR" dirty="0"/>
              <a:t>, </a:t>
            </a:r>
            <a:r>
              <a:rPr lang="fr-FR" b="1" dirty="0" err="1"/>
              <a:t>node</a:t>
            </a:r>
            <a:r>
              <a:rPr lang="fr-FR" dirty="0"/>
              <a:t>, </a:t>
            </a:r>
            <a:r>
              <a:rPr lang="fr-FR" b="1" dirty="0" err="1"/>
              <a:t>requirejs</a:t>
            </a:r>
            <a:endParaRPr lang="fr-FR" b="1" dirty="0"/>
          </a:p>
          <a:p>
            <a:pPr lvl="2"/>
            <a:r>
              <a:rPr lang="fr-FR" dirty="0"/>
              <a:t>plugins non officiels : </a:t>
            </a:r>
            <a:r>
              <a:rPr lang="fr-FR" b="1" dirty="0" err="1"/>
              <a:t>AlloyUI</a:t>
            </a:r>
            <a:r>
              <a:rPr lang="fr-FR" dirty="0"/>
              <a:t>, </a:t>
            </a:r>
            <a:r>
              <a:rPr lang="fr-FR" b="1" dirty="0" err="1"/>
              <a:t>CKEditor</a:t>
            </a:r>
            <a:r>
              <a:rPr lang="fr-FR" dirty="0"/>
              <a:t>, </a:t>
            </a:r>
            <a:r>
              <a:rPr lang="fr-FR" b="1" dirty="0"/>
              <a:t>Closure</a:t>
            </a:r>
            <a:r>
              <a:rPr lang="fr-FR" dirty="0"/>
              <a:t>, </a:t>
            </a:r>
            <a:r>
              <a:rPr lang="fr-FR" b="1" dirty="0" err="1"/>
              <a:t>CordovaJS</a:t>
            </a:r>
            <a:r>
              <a:rPr lang="fr-FR" dirty="0"/>
              <a:t>, </a:t>
            </a:r>
            <a:r>
              <a:rPr lang="fr-FR" b="1" dirty="0"/>
              <a:t>Dojo</a:t>
            </a:r>
            <a:r>
              <a:rPr lang="fr-FR" dirty="0"/>
              <a:t> , </a:t>
            </a:r>
            <a:r>
              <a:rPr lang="fr-FR" b="1" dirty="0" err="1"/>
              <a:t>ExtJS</a:t>
            </a:r>
            <a:r>
              <a:rPr lang="fr-FR" dirty="0"/>
              <a:t>, </a:t>
            </a:r>
            <a:r>
              <a:rPr lang="fr-FR" b="1" dirty="0"/>
              <a:t>Google </a:t>
            </a:r>
            <a:r>
              <a:rPr lang="fr-FR" b="1" dirty="0" err="1"/>
              <a:t>Maps</a:t>
            </a:r>
            <a:r>
              <a:rPr lang="fr-FR" dirty="0"/>
              <a:t>, </a:t>
            </a:r>
            <a:r>
              <a:rPr lang="fr-FR" b="1" dirty="0" err="1"/>
              <a:t>Liferay</a:t>
            </a:r>
            <a:r>
              <a:rPr lang="fr-FR" dirty="0"/>
              <a:t>, </a:t>
            </a:r>
            <a:r>
              <a:rPr lang="fr-FR" b="1" dirty="0" err="1"/>
              <a:t>Meteor</a:t>
            </a:r>
            <a:r>
              <a:rPr lang="fr-FR" dirty="0"/>
              <a:t>, </a:t>
            </a:r>
            <a:r>
              <a:rPr lang="fr-FR" b="1" dirty="0" err="1"/>
              <a:t>Qooxdoo</a:t>
            </a:r>
            <a:r>
              <a:rPr lang="fr-FR" dirty="0"/>
              <a:t> , </a:t>
            </a:r>
            <a:r>
              <a:rPr lang="fr-FR" b="1" dirty="0"/>
              <a:t>YUI Library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tern.java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github.com/angelozerr/tern.java</a:t>
            </a:r>
            <a:endParaRPr lang="fr-FR" b="1" dirty="0" smtClean="0"/>
          </a:p>
          <a:p>
            <a:r>
              <a:rPr lang="fr-FR" b="1" dirty="0" smtClean="0"/>
              <a:t>tern.java</a:t>
            </a:r>
            <a:r>
              <a:rPr lang="fr-FR" dirty="0" smtClean="0"/>
              <a:t> fournit un moteur d’inférence JavaScript dans un contexte Java.</a:t>
            </a:r>
          </a:p>
          <a:p>
            <a:r>
              <a:rPr lang="fr-FR" dirty="0" smtClean="0"/>
              <a:t>Il exécute </a:t>
            </a:r>
            <a:r>
              <a:rPr lang="fr-FR" b="1" dirty="0" smtClean="0"/>
              <a:t>tern.js</a:t>
            </a:r>
            <a:r>
              <a:rPr lang="fr-FR" dirty="0" smtClean="0"/>
              <a:t> dans un contexte Java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/>
            <a:r>
              <a:rPr lang="fr-FR" dirty="0"/>
              <a:t>tern.java (</a:t>
            </a:r>
            <a:r>
              <a:rPr lang="fr-FR" dirty="0" err="1"/>
              <a:t>core</a:t>
            </a:r>
            <a:r>
              <a:rPr lang="fr-FR" dirty="0"/>
              <a:t>) peut être utilisé dans d’autres solutions Java :</a:t>
            </a:r>
          </a:p>
          <a:p>
            <a:pPr marL="742950" lvl="2" indent="-342900"/>
            <a:r>
              <a:rPr lang="fr-FR" dirty="0"/>
              <a:t>Champs textes simple : SWT Text, Swing </a:t>
            </a:r>
            <a:r>
              <a:rPr lang="fr-FR" dirty="0" err="1"/>
              <a:t>JTextField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pPr marL="742950" lvl="2" indent="-342900"/>
            <a:r>
              <a:rPr lang="fr-FR" dirty="0"/>
              <a:t>Editeur (IDE):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5636"/>
            <a:ext cx="3653582" cy="27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officiel </a:t>
            </a:r>
            <a:r>
              <a:rPr lang="fr-FR" dirty="0" smtClean="0"/>
              <a:t>pour JavaScript.</a:t>
            </a:r>
            <a:endParaRPr lang="fr-FR" dirty="0"/>
          </a:p>
          <a:p>
            <a:r>
              <a:rPr lang="fr-FR" b="1" dirty="0" smtClean="0"/>
              <a:t>Tern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Eclipse.</a:t>
            </a:r>
          </a:p>
          <a:p>
            <a:r>
              <a:rPr lang="fr-FR" dirty="0" smtClean="0"/>
              <a:t>Il est découpé en 4 grandes parties : </a:t>
            </a:r>
          </a:p>
          <a:p>
            <a:pPr lvl="1"/>
            <a:r>
              <a:rPr lang="fr-FR" dirty="0" smtClean="0"/>
              <a:t>Tern IDE </a:t>
            </a:r>
            <a:r>
              <a:rPr lang="fr-FR" dirty="0" err="1" smtClean="0"/>
              <a:t>Core</a:t>
            </a:r>
            <a:r>
              <a:rPr lang="fr-FR" dirty="0" smtClean="0"/>
              <a:t>/UI</a:t>
            </a:r>
          </a:p>
          <a:p>
            <a:pPr lvl="1"/>
            <a:r>
              <a:rPr lang="fr-FR" dirty="0" smtClean="0"/>
              <a:t>Tern - </a:t>
            </a:r>
            <a:r>
              <a:rPr lang="fr-FR" dirty="0" err="1" smtClean="0"/>
              <a:t>Embed</a:t>
            </a:r>
            <a:r>
              <a:rPr lang="fr-FR" dirty="0" smtClean="0"/>
              <a:t> Node.js : fournit un serveur node.js (à utiliser si node.js n’est pas installé)</a:t>
            </a:r>
            <a:endParaRPr lang="fr-FR" dirty="0"/>
          </a:p>
          <a:p>
            <a:pPr lvl="1"/>
            <a:r>
              <a:rPr lang="fr-FR" dirty="0" smtClean="0"/>
              <a:t>Tern – JSDT : étend </a:t>
            </a:r>
            <a:r>
              <a:rPr lang="fr-FR" dirty="0"/>
              <a:t>la </a:t>
            </a:r>
            <a:r>
              <a:rPr lang="fr-FR" dirty="0" smtClean="0"/>
              <a:t>complétion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hover</a:t>
            </a:r>
            <a:r>
              <a:rPr lang="fr-FR" dirty="0"/>
              <a:t> pour </a:t>
            </a:r>
            <a:r>
              <a:rPr lang="fr-FR" dirty="0" smtClean="0"/>
              <a:t>utiliser </a:t>
            </a:r>
            <a:r>
              <a:rPr lang="fr-FR" dirty="0"/>
              <a:t>tern dans </a:t>
            </a:r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diteur JavaScript JSDT</a:t>
            </a:r>
          </a:p>
          <a:p>
            <a:pPr lvl="1"/>
            <a:r>
              <a:rPr lang="fr-FR" dirty="0" smtClean="0"/>
              <a:t>Tern - </a:t>
            </a:r>
            <a:r>
              <a:rPr lang="fr-FR" dirty="0" err="1" smtClean="0"/>
              <a:t>Tooling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Tern IDE n’est pas lié à JSDT, il peut être utilisé avec d’autres types d’éditeurs.</a:t>
            </a:r>
          </a:p>
          <a:p>
            <a:r>
              <a:rPr lang="fr-FR" dirty="0"/>
              <a:t>Tern IDE utilise tern pour gérer:</a:t>
            </a:r>
          </a:p>
          <a:p>
            <a:pPr lvl="1"/>
            <a:r>
              <a:rPr lang="fr-FR" dirty="0"/>
              <a:t>la complétion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hyperlinks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hover</a:t>
            </a:r>
            <a:endParaRPr lang="fr-FR" dirty="0"/>
          </a:p>
          <a:p>
            <a:pPr lvl="1"/>
            <a:r>
              <a:rPr lang="fr-FR" dirty="0"/>
              <a:t>La validation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http://marketplace.eclipse.org/content/tern-eclipse-ide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http://oss.opensagres.fr/tern.repository/0.4.0/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pour démarrer avec Tern IDE : </a:t>
            </a:r>
            <a:r>
              <a:rPr lang="fr-FR" dirty="0" smtClean="0">
                <a:hlinkClick r:id="rId4"/>
              </a:rPr>
              <a:t>https://github.com/angelozerr/tern.java/wiki/Getting-Started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3649"/>
            <a:ext cx="5822968" cy="21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 – Démo (</a:t>
            </a:r>
            <a:r>
              <a:rPr lang="fr-FR" dirty="0" err="1" smtClean="0"/>
              <a:t>Completion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Démo avec le </a:t>
            </a:r>
            <a:r>
              <a:rPr lang="fr-FR" sz="1600" b="1" dirty="0" smtClean="0"/>
              <a:t>module browser</a:t>
            </a:r>
          </a:p>
          <a:p>
            <a:r>
              <a:rPr lang="fr-FR" sz="1600" dirty="0" smtClean="0"/>
              <a:t>Ici tern sait que la variable </a:t>
            </a:r>
            <a:r>
              <a:rPr lang="fr-FR" sz="1600" b="1" i="1" dirty="0" err="1" smtClean="0"/>
              <a:t>elt</a:t>
            </a:r>
            <a:r>
              <a:rPr lang="fr-FR" sz="1600" dirty="0" smtClean="0"/>
              <a:t> est de type </a:t>
            </a:r>
            <a:r>
              <a:rPr lang="fr-FR" sz="1600" b="1" i="1" dirty="0" err="1" smtClean="0"/>
              <a:t>HTMLElement</a:t>
            </a:r>
            <a:r>
              <a:rPr lang="fr-FR" sz="1600" dirty="0" smtClean="0"/>
              <a:t>:</a:t>
            </a:r>
          </a:p>
          <a:p>
            <a:endParaRPr lang="fr-F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781"/>
            <a:ext cx="740664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</a:t>
            </a:r>
            <a:r>
              <a:rPr lang="fr-FR" dirty="0"/>
              <a:t>(</a:t>
            </a:r>
            <a:r>
              <a:rPr lang="fr-FR" dirty="0" err="1"/>
              <a:t>Completion</a:t>
            </a:r>
            <a:r>
              <a:rPr lang="fr-FR" dirty="0"/>
              <a:t>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sait que </a:t>
            </a:r>
            <a:r>
              <a:rPr lang="fr-FR" sz="1600" b="1" i="1" dirty="0" smtClean="0"/>
              <a:t>e</a:t>
            </a:r>
            <a:r>
              <a:rPr lang="fr-FR" sz="1600" dirty="0" smtClean="0"/>
              <a:t> est un </a:t>
            </a:r>
            <a:r>
              <a:rPr lang="fr-FR" sz="1600" b="1" i="1" dirty="0" smtClean="0"/>
              <a:t>événement</a:t>
            </a:r>
            <a:r>
              <a:rPr lang="fr-FR" sz="1600" dirty="0" smtClean="0"/>
              <a:t> d’une callback :</a:t>
            </a:r>
          </a:p>
          <a:p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4006"/>
            <a:ext cx="7272808" cy="23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(Hyperlink)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où est déclaré l’évènement e: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7369"/>
            <a:ext cx="6172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6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Angelo Zerr</a:t>
            </a:r>
          </a:p>
          <a:p>
            <a:r>
              <a:rPr lang="fr-FR" dirty="0" smtClean="0"/>
              <a:t>Commiteur Eclipse</a:t>
            </a:r>
          </a:p>
          <a:p>
            <a:pPr lvl="1"/>
            <a:r>
              <a:rPr lang="fr-FR" dirty="0" smtClean="0"/>
              <a:t>Créateur </a:t>
            </a:r>
            <a:r>
              <a:rPr lang="fr-FR" b="1" dirty="0" smtClean="0"/>
              <a:t>Moteur CSS Eclipse E4</a:t>
            </a:r>
          </a:p>
          <a:p>
            <a:pPr lvl="1"/>
            <a:r>
              <a:rPr lang="fr-FR" b="1" dirty="0" smtClean="0"/>
              <a:t>Nebula </a:t>
            </a:r>
            <a:r>
              <a:rPr lang="fr-FR" b="1" dirty="0"/>
              <a:t>Pagination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https://www.eclipse.org/nebula/widgets/pagination/pagination.php</a:t>
            </a:r>
            <a:endParaRPr lang="fr-FR" dirty="0" smtClean="0"/>
          </a:p>
          <a:p>
            <a:r>
              <a:rPr lang="fr-FR" dirty="0" smtClean="0"/>
              <a:t>Contributeur open source :</a:t>
            </a:r>
          </a:p>
          <a:p>
            <a:pPr lvl="1"/>
            <a:r>
              <a:rPr lang="fr-FR" b="1" dirty="0"/>
              <a:t>tern.java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https://github.com/angelozerr/tern.java</a:t>
            </a:r>
            <a:endParaRPr lang="fr-FR" dirty="0" smtClean="0"/>
          </a:p>
          <a:p>
            <a:pPr lvl="1"/>
            <a:r>
              <a:rPr lang="fr-FR" b="1" dirty="0" smtClean="0"/>
              <a:t>AngularJS </a:t>
            </a:r>
            <a:r>
              <a:rPr lang="fr-FR" b="1" dirty="0"/>
              <a:t>Eclipse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https://github.com/angelozerr/angularjs-eclipse</a:t>
            </a:r>
            <a:endParaRPr lang="fr-FR" dirty="0" smtClean="0"/>
          </a:p>
          <a:p>
            <a:pPr lvl="1"/>
            <a:r>
              <a:rPr lang="fr-FR" b="1" dirty="0" smtClean="0"/>
              <a:t>XDocReport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https://code.google.com/p/xdocreport/</a:t>
            </a:r>
            <a:endParaRPr lang="fr-FR" dirty="0" smtClean="0"/>
          </a:p>
          <a:p>
            <a:pPr lvl="1"/>
            <a:r>
              <a:rPr lang="fr-FR" b="1" dirty="0"/>
              <a:t>Eclipse WTP/XML </a:t>
            </a:r>
            <a:r>
              <a:rPr lang="fr-FR" b="1" dirty="0" smtClean="0"/>
              <a:t>Search</a:t>
            </a:r>
            <a:r>
              <a:rPr lang="fr-FR" dirty="0"/>
              <a:t> : </a:t>
            </a:r>
            <a:r>
              <a:rPr lang="fr-FR" dirty="0">
                <a:hlinkClick r:id="rId6"/>
              </a:rPr>
              <a:t>https://github.com/angelozerr/eclipse-wtp-xml-search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sz="1400" dirty="0"/>
              <a:t>« Sodifrance propose des solutions qui </a:t>
            </a:r>
            <a:r>
              <a:rPr lang="fr-FR" sz="1400" dirty="0" smtClean="0"/>
              <a:t>accélèrent la </a:t>
            </a:r>
            <a:r>
              <a:rPr lang="fr-FR" sz="1400" dirty="0"/>
              <a:t>transformation des SI pour répondre aux </a:t>
            </a:r>
            <a:r>
              <a:rPr lang="fr-FR" sz="1400" dirty="0" smtClean="0"/>
              <a:t>nouveaux enjeux </a:t>
            </a:r>
            <a:r>
              <a:rPr lang="fr-FR" sz="1400" dirty="0"/>
              <a:t>de l'économie </a:t>
            </a:r>
            <a:r>
              <a:rPr lang="fr-FR" sz="1400" dirty="0" smtClean="0"/>
              <a:t>numérique</a:t>
            </a:r>
            <a:r>
              <a:rPr lang="fr-FR" sz="1400" dirty="0"/>
              <a:t>. </a:t>
            </a:r>
            <a:r>
              <a:rPr lang="fr-FR" sz="1400" dirty="0" smtClean="0"/>
              <a:t>»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7"/>
              </a:rPr>
              <a:t>http://www.sodifrance.fr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8"/>
              </a:rPr>
              <a:t>http://blog.sodifrance.fr</a:t>
            </a:r>
            <a:endParaRPr lang="fr-FR" sz="1400" dirty="0"/>
          </a:p>
          <a:p>
            <a:pPr marL="457200" lvl="1" indent="0">
              <a:buNone/>
            </a:pPr>
            <a:endParaRPr lang="fr-FR" sz="1400" dirty="0" smtClean="0"/>
          </a:p>
          <a:p>
            <a:pPr marL="457200" lvl="1" indent="0">
              <a:buNone/>
            </a:pPr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77155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(Hover)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les informations de l’événement e 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45636"/>
            <a:ext cx="8006283" cy="24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le plugin tern </a:t>
            </a:r>
            <a:r>
              <a:rPr lang="fr-FR" sz="1600" dirty="0" err="1" smtClean="0"/>
              <a:t>lint</a:t>
            </a:r>
            <a:r>
              <a:rPr lang="fr-FR" sz="1600" dirty="0" smtClean="0"/>
              <a:t> est utilisé et affiche une erreur indiquant que le paramètre </a:t>
            </a:r>
            <a:r>
              <a:rPr lang="fr-FR" sz="1600" dirty="0" err="1" smtClean="0"/>
              <a:t>getElementById</a:t>
            </a:r>
            <a:r>
              <a:rPr lang="fr-FR" sz="1600" dirty="0" smtClean="0"/>
              <a:t> attend une string :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985963"/>
            <a:ext cx="5743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251520" y="843558"/>
            <a:ext cx="8640960" cy="3960440"/>
          </a:xfrm>
        </p:spPr>
        <p:txBody>
          <a:bodyPr>
            <a:normAutofit/>
          </a:bodyPr>
          <a:lstStyle/>
          <a:p>
            <a:r>
              <a:rPr lang="fr-FR" dirty="0" smtClean="0"/>
              <a:t>Un module est un JSON Type Definition ou un plugin.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sélection des modules s’effectuent dans les propriétés du projet (ex : </a:t>
            </a:r>
            <a:r>
              <a:rPr lang="fr-FR" dirty="0" err="1" smtClean="0"/>
              <a:t>jquery</a:t>
            </a:r>
            <a:r>
              <a:rPr lang="fr-FR" dirty="0" smtClean="0"/>
              <a:t>).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37624"/>
            <a:ext cx="3321436" cy="25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jquery</a:t>
            </a:r>
            <a:r>
              <a:rPr lang="fr-FR" dirty="0" smtClean="0"/>
              <a:t>, on bénéficie de la complétion sur ce framework: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</a:t>
            </a:r>
            <a:r>
              <a:rPr lang="fr-FR" dirty="0" err="1" smtClean="0"/>
              <a:t>jquery</a:t>
            </a:r>
            <a:r>
              <a:rPr lang="fr-FR" dirty="0" smtClean="0"/>
              <a:t> est un JSON Type Definition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76685"/>
            <a:ext cx="7780101" cy="23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Node.js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node</a:t>
            </a:r>
            <a:r>
              <a:rPr lang="fr-FR" dirty="0" smtClean="0"/>
              <a:t>, on bénéficie de la complétion sur ce framework: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</a:t>
            </a:r>
            <a:r>
              <a:rPr lang="fr-FR" dirty="0" err="1" smtClean="0"/>
              <a:t>node</a:t>
            </a:r>
            <a:r>
              <a:rPr lang="fr-FR" dirty="0" smtClean="0"/>
              <a:t> est un plugin tern. Ici il gère la fonction </a:t>
            </a:r>
            <a:r>
              <a:rPr lang="fr-FR" dirty="0" err="1" smtClean="0"/>
              <a:t>require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7747"/>
            <a:ext cx="7704856" cy="239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Closure Library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Après avoir sélectionné le module </a:t>
            </a:r>
            <a:r>
              <a:rPr lang="fr-FR" dirty="0" err="1" smtClean="0"/>
              <a:t>closure</a:t>
            </a:r>
            <a:r>
              <a:rPr lang="fr-FR" dirty="0" smtClean="0"/>
              <a:t>, on bénéficie de la complétion sur ce framework: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err="1" smtClean="0"/>
              <a:t>closure</a:t>
            </a:r>
            <a:r>
              <a:rPr lang="fr-FR" dirty="0" smtClean="0"/>
              <a:t> est un plugin tern. Il se base sur les sources de </a:t>
            </a:r>
            <a:r>
              <a:rPr lang="fr-FR" dirty="0" err="1" smtClean="0"/>
              <a:t>closure</a:t>
            </a:r>
            <a:r>
              <a:rPr lang="fr-FR" dirty="0" smtClean="0"/>
              <a:t>. Le </a:t>
            </a:r>
            <a:r>
              <a:rPr lang="fr-FR" dirty="0" err="1" smtClean="0"/>
              <a:t>hyperlink</a:t>
            </a:r>
            <a:r>
              <a:rPr lang="fr-FR" dirty="0" smtClean="0"/>
              <a:t> permet d’ouvrir les sources de </a:t>
            </a:r>
            <a:r>
              <a:rPr lang="fr-FR" dirty="0" err="1" smtClean="0"/>
              <a:t>closure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9" y="1635646"/>
            <a:ext cx="68643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Communication entre la complétion Eclipse et tern  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45636"/>
            <a:ext cx="68199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serveur tern lancé : tern.js est exécuté dans Eclipse IDE via Node.js</a:t>
            </a:r>
          </a:p>
          <a:p>
            <a:r>
              <a:rPr lang="fr-FR" dirty="0" smtClean="0"/>
              <a:t>Ici le server tern charge les JSON Type </a:t>
            </a:r>
            <a:r>
              <a:rPr lang="fr-FR" dirty="0" err="1" smtClean="0"/>
              <a:t>Definitions</a:t>
            </a:r>
            <a:r>
              <a:rPr lang="fr-FR" dirty="0" smtClean="0"/>
              <a:t> emacs5, browser et </a:t>
            </a:r>
            <a:r>
              <a:rPr lang="fr-FR" dirty="0" err="1" smtClean="0"/>
              <a:t>jquery</a:t>
            </a:r>
            <a:endParaRPr lang="fr-FR" dirty="0" smtClean="0"/>
          </a:p>
          <a:p>
            <a:r>
              <a:rPr lang="fr-FR" dirty="0" smtClean="0"/>
              <a:t>communication entre la complétion Eclipse et le serveur tern s’effectue via JSON : </a:t>
            </a:r>
          </a:p>
          <a:p>
            <a:pPr lvl="1"/>
            <a:r>
              <a:rPr lang="fr-FR" dirty="0" smtClean="0"/>
              <a:t>2 requêtes JSON:</a:t>
            </a:r>
          </a:p>
          <a:p>
            <a:pPr lvl="2"/>
            <a:r>
              <a:rPr lang="fr-FR" dirty="0" smtClean="0"/>
              <a:t>requête files: envoie le contenu de l’éditeur et d’autres fichiers (si besoin)</a:t>
            </a:r>
          </a:p>
          <a:p>
            <a:pPr lvl="2"/>
            <a:r>
              <a:rPr lang="fr-FR" dirty="0" smtClean="0"/>
              <a:t>Requête complétion:  envoie une requête de type complétion :</a:t>
            </a:r>
          </a:p>
          <a:p>
            <a:pPr lvl="3"/>
            <a:r>
              <a:rPr lang="fr-FR" dirty="0" smtClean="0"/>
              <a:t>type: complétion</a:t>
            </a:r>
          </a:p>
          <a:p>
            <a:pPr lvl="3"/>
            <a:r>
              <a:rPr lang="fr-FR" dirty="0" smtClean="0"/>
              <a:t>file: nom du fichier</a:t>
            </a:r>
          </a:p>
          <a:p>
            <a:pPr lvl="3"/>
            <a:r>
              <a:rPr lang="fr-FR" dirty="0" smtClean="0"/>
              <a:t>end: offset ou la complétion est lancée.</a:t>
            </a:r>
          </a:p>
          <a:p>
            <a:pPr lvl="1"/>
            <a:r>
              <a:rPr lang="fr-FR" dirty="0" smtClean="0"/>
              <a:t>Une réponse JSON:</a:t>
            </a:r>
          </a:p>
          <a:p>
            <a:pPr lvl="2"/>
            <a:r>
              <a:rPr lang="fr-FR" dirty="0" smtClean="0"/>
              <a:t>complétions : tableau avec le résultat de la complétion.</a:t>
            </a:r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-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Cocher Tern console dans les propriétés du projet Tern -&gt; Console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console Eclipse affiche les requêtes/réponses JSON: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2" y="1275606"/>
            <a:ext cx="2736303" cy="86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7852170" cy="19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Serveur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tern.js écrits en JavaScript doit être exécuté dans un contexte Java, pour cela plusieurs solutions :</a:t>
            </a:r>
          </a:p>
          <a:p>
            <a:pPr lvl="1"/>
            <a:r>
              <a:rPr lang="fr-FR" dirty="0" smtClean="0"/>
              <a:t>Rhino, </a:t>
            </a:r>
          </a:p>
          <a:p>
            <a:pPr lvl="1"/>
            <a:r>
              <a:rPr lang="fr-FR" dirty="0" smtClean="0"/>
              <a:t>Node.js (client serveur), </a:t>
            </a:r>
          </a:p>
          <a:p>
            <a:pPr lvl="1"/>
            <a:r>
              <a:rPr lang="fr-FR" dirty="0" err="1" smtClean="0"/>
              <a:t>Nashhorm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Vertx</a:t>
            </a:r>
            <a:endParaRPr lang="fr-FR" dirty="0" smtClean="0"/>
          </a:p>
          <a:p>
            <a:pPr lvl="1"/>
            <a:r>
              <a:rPr lang="fr-FR" dirty="0" smtClean="0"/>
              <a:t>Chrome, </a:t>
            </a:r>
            <a:r>
              <a:rPr lang="fr-FR" dirty="0" err="1" smtClean="0"/>
              <a:t>etc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Il existe actuellement 2 implémentations du serveur tern en Java : </a:t>
            </a:r>
          </a:p>
          <a:p>
            <a:pPr lvl="1"/>
            <a:r>
              <a:rPr lang="fr-FR" dirty="0" smtClean="0"/>
              <a:t>Rhino</a:t>
            </a:r>
          </a:p>
          <a:p>
            <a:pPr lvl="1"/>
            <a:r>
              <a:rPr lang="fr-FR" dirty="0" smtClean="0"/>
              <a:t>Node.js</a:t>
            </a:r>
          </a:p>
          <a:p>
            <a:r>
              <a:rPr lang="fr-FR" dirty="0" smtClean="0"/>
              <a:t>Tern IDE utilise Node.js car :</a:t>
            </a:r>
          </a:p>
          <a:p>
            <a:pPr lvl="1"/>
            <a:r>
              <a:rPr lang="fr-FR" dirty="0" smtClean="0"/>
              <a:t>très performant.</a:t>
            </a:r>
          </a:p>
          <a:p>
            <a:pPr lvl="1"/>
            <a:r>
              <a:rPr lang="fr-FR" dirty="0" smtClean="0"/>
              <a:t>Tern.js est très gourmand en mémoire, Rhino ne supporte pas cette contrainte.</a:t>
            </a:r>
          </a:p>
          <a:p>
            <a:r>
              <a:rPr lang="fr-FR" dirty="0" smtClean="0"/>
              <a:t>A tester avec </a:t>
            </a:r>
            <a:r>
              <a:rPr lang="fr-FR" dirty="0" err="1" smtClean="0"/>
              <a:t>Nashhorm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Tern, en 2 mots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►"/>
            </a:pPr>
            <a:r>
              <a:rPr lang="fr-FR" b="1" dirty="0">
                <a:solidFill>
                  <a:srgbClr val="C00000"/>
                </a:solidFill>
              </a:rPr>
              <a:t>moteur d'inférence JavaScript</a:t>
            </a:r>
            <a:r>
              <a:rPr lang="fr-FR" dirty="0">
                <a:solidFill>
                  <a:srgbClr val="C00000"/>
                </a:solidFill>
              </a:rPr>
              <a:t> écrit en JavaScript par </a:t>
            </a:r>
            <a:r>
              <a:rPr lang="fr-FR" b="1" dirty="0">
                <a:solidFill>
                  <a:srgbClr val="C00000"/>
                </a:solidFill>
              </a:rPr>
              <a:t>Marijn </a:t>
            </a:r>
            <a:r>
              <a:rPr lang="fr-FR" b="1" dirty="0" smtClean="0">
                <a:solidFill>
                  <a:srgbClr val="C00000"/>
                </a:solidFill>
              </a:rPr>
              <a:t>Haverbeke </a:t>
            </a:r>
            <a:r>
              <a:rPr lang="fr-FR" dirty="0" smtClean="0">
                <a:solidFill>
                  <a:srgbClr val="C00000"/>
                </a:solidFill>
              </a:rPr>
              <a:t>(auteur de CodeMirror)</a:t>
            </a:r>
            <a:endParaRPr lang="fr-FR" dirty="0" smtClean="0"/>
          </a:p>
          <a:p>
            <a:r>
              <a:rPr lang="fr-FR" b="1" dirty="0" smtClean="0"/>
              <a:t>tern.js</a:t>
            </a:r>
            <a:r>
              <a:rPr lang="fr-FR" dirty="0" smtClean="0"/>
              <a:t>, ca sert à quoi?</a:t>
            </a:r>
          </a:p>
          <a:p>
            <a:pPr marL="742950" lvl="2" indent="-342900">
              <a:buClr>
                <a:schemeClr val="accent6"/>
              </a:buCl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C00000"/>
                </a:solidFill>
              </a:rPr>
              <a:t>fournit  la </a:t>
            </a:r>
            <a:r>
              <a:rPr lang="fr-FR" b="1" dirty="0">
                <a:solidFill>
                  <a:srgbClr val="C00000"/>
                </a:solidFill>
              </a:rPr>
              <a:t>complétion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validation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navigation</a:t>
            </a:r>
            <a:r>
              <a:rPr lang="fr-FR" dirty="0">
                <a:solidFill>
                  <a:srgbClr val="C00000"/>
                </a:solidFill>
              </a:rPr>
              <a:t>, le </a:t>
            </a:r>
            <a:r>
              <a:rPr lang="fr-FR" b="1" dirty="0">
                <a:solidFill>
                  <a:srgbClr val="C00000"/>
                </a:solidFill>
              </a:rPr>
              <a:t>refactoring JavaScript</a:t>
            </a:r>
            <a:r>
              <a:rPr lang="fr-FR" dirty="0">
                <a:solidFill>
                  <a:srgbClr val="C00000"/>
                </a:solidFill>
              </a:rPr>
              <a:t> dans votre </a:t>
            </a:r>
            <a:r>
              <a:rPr lang="fr-FR" b="1" dirty="0">
                <a:solidFill>
                  <a:srgbClr val="C00000"/>
                </a:solidFill>
              </a:rPr>
              <a:t>éditeur</a:t>
            </a:r>
            <a:r>
              <a:rPr lang="fr-FR" dirty="0">
                <a:solidFill>
                  <a:srgbClr val="C00000"/>
                </a:solidFill>
              </a:rPr>
              <a:t> de code préféré pour jQuery, AngularJS, node.js ou autres </a:t>
            </a:r>
            <a:r>
              <a:rPr lang="fr-FR" b="1" dirty="0">
                <a:solidFill>
                  <a:srgbClr val="C00000"/>
                </a:solidFill>
              </a:rPr>
              <a:t>frameworks JavaScript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7734"/>
            <a:ext cx="6693121" cy="20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Node.js TODO explication</a:t>
            </a:r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4" y="1491630"/>
            <a:ext cx="684847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lance un serveur node.js avec tern et attend que tern soit initialisé.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complétion Eclipse communique via un client HTTP au serveur node.js via des requêtes/réponses JSON.</a:t>
            </a:r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le cas ou l’on souhaite débugger (pas à pas) un plugin tern,  la complétion ne doit pas lancer un serveur node.js. </a:t>
            </a:r>
            <a:r>
              <a:rPr lang="fr-FR" sz="1600" b="1" dirty="0" err="1"/>
              <a:t>Remote</a:t>
            </a:r>
            <a:r>
              <a:rPr lang="fr-FR" sz="1600" b="1" dirty="0"/>
              <a:t> </a:t>
            </a:r>
            <a:r>
              <a:rPr lang="fr-FR" sz="1600" b="1" dirty="0" err="1"/>
              <a:t>access</a:t>
            </a:r>
            <a:r>
              <a:rPr lang="fr-FR" sz="1600" b="1" dirty="0"/>
              <a:t> </a:t>
            </a:r>
            <a:r>
              <a:rPr lang="fr-FR" sz="1600" dirty="0"/>
              <a:t>doit être configuré :</a:t>
            </a:r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ce cas-ci, le serveur node.js doit être lancé par un système externe capable de débugger node.js (ex : </a:t>
            </a:r>
            <a:r>
              <a:rPr lang="fr-FR" sz="1600" dirty="0" err="1"/>
              <a:t>Nodeclipse</a:t>
            </a:r>
            <a:r>
              <a:rPr lang="fr-FR" sz="1600" dirty="0" smtClean="0"/>
              <a:t>).</a:t>
            </a:r>
            <a:endParaRPr lang="fr-F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46325"/>
            <a:ext cx="4514850" cy="112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AngularJS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AngularJS Eclipse </a:t>
            </a:r>
            <a:r>
              <a:rPr lang="fr-FR" sz="1600" dirty="0"/>
              <a:t>est disponible sur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github.com/angelozerr/angularjs-eclipse</a:t>
            </a:r>
            <a:endParaRPr lang="fr-FR" sz="1600" dirty="0" smtClean="0"/>
          </a:p>
          <a:p>
            <a:r>
              <a:rPr lang="fr-FR" sz="1600" dirty="0" smtClean="0"/>
              <a:t>Il est basé sur Tern IDE</a:t>
            </a:r>
          </a:p>
          <a:p>
            <a:r>
              <a:rPr lang="fr-FR" sz="1600" dirty="0" smtClean="0"/>
              <a:t>Il fournit la complétion, </a:t>
            </a:r>
            <a:r>
              <a:rPr lang="fr-FR" sz="1600" dirty="0" err="1" smtClean="0"/>
              <a:t>hyperlink</a:t>
            </a:r>
            <a:r>
              <a:rPr lang="fr-FR" sz="1600" dirty="0" smtClean="0"/>
              <a:t>, </a:t>
            </a:r>
            <a:r>
              <a:rPr lang="fr-FR" sz="1600" dirty="0" err="1" smtClean="0"/>
              <a:t>hover</a:t>
            </a:r>
            <a:r>
              <a:rPr lang="fr-FR" sz="1600" dirty="0" smtClean="0"/>
              <a:t>, validation spécifique à AngularJS dans: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HTML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JavaScript</a:t>
            </a:r>
            <a:endParaRPr lang="fr-FR" sz="1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0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AngularJS Eclipse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http://marketplace.eclipse.org/content/angularjs-eclipse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http://oss.opensagres.fr/angularjs-eclipse/0.4.0/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pour démarrer avec AngularJS Eclipse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4"/>
              </a:rPr>
              <a:t>https://github.com/angelozerr/angularjs-eclipse/wiki/Getting-Started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707654"/>
            <a:ext cx="4810125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Refactoring</a:t>
            </a:r>
          </a:p>
          <a:p>
            <a:r>
              <a:rPr lang="fr-FR" sz="1600" dirty="0" smtClean="0"/>
              <a:t>Search </a:t>
            </a:r>
            <a:r>
              <a:rPr lang="fr-FR" sz="1600" dirty="0" err="1" smtClean="0"/>
              <a:t>references</a:t>
            </a:r>
            <a:endParaRPr lang="fr-FR" sz="1600" dirty="0" smtClean="0"/>
          </a:p>
          <a:p>
            <a:r>
              <a:rPr lang="fr-FR" sz="1600" dirty="0" err="1" smtClean="0"/>
              <a:t>Ameliorer</a:t>
            </a:r>
            <a:r>
              <a:rPr lang="fr-FR" sz="1600" dirty="0" smtClean="0"/>
              <a:t> les </a:t>
            </a:r>
            <a:r>
              <a:rPr lang="fr-FR" sz="1600" dirty="0" err="1" smtClean="0"/>
              <a:t>plugisn</a:t>
            </a:r>
            <a:r>
              <a:rPr lang="fr-FR" sz="1600" dirty="0" smtClean="0"/>
              <a:t> </a:t>
            </a:r>
            <a:r>
              <a:rPr lang="fr-FR" sz="1600" dirty="0" err="1" smtClean="0"/>
              <a:t>terns</a:t>
            </a:r>
            <a:endParaRPr lang="fr-FR" sz="1600" dirty="0" smtClean="0"/>
          </a:p>
          <a:p>
            <a:r>
              <a:rPr lang="fr-FR" sz="1600" dirty="0" smtClean="0"/>
              <a:t>Améliorer tern.js pour : </a:t>
            </a:r>
          </a:p>
          <a:p>
            <a:pPr lvl="1"/>
            <a:r>
              <a:rPr lang="fr-FR" sz="1200" dirty="0" smtClean="0"/>
              <a:t>Gérer la </a:t>
            </a:r>
            <a:r>
              <a:rPr lang="fr-FR" sz="1200" dirty="0" err="1" smtClean="0"/>
              <a:t>compléetion</a:t>
            </a:r>
            <a:r>
              <a:rPr lang="fr-FR" sz="1200" dirty="0" smtClean="0"/>
              <a:t>, </a:t>
            </a:r>
            <a:r>
              <a:rPr lang="fr-FR" sz="1200" dirty="0" err="1" smtClean="0"/>
              <a:t>hyperlink</a:t>
            </a:r>
            <a:r>
              <a:rPr lang="fr-FR" sz="1200" dirty="0" smtClean="0"/>
              <a:t>, </a:t>
            </a:r>
            <a:r>
              <a:rPr lang="fr-FR" sz="1200" dirty="0" err="1" smtClean="0"/>
              <a:t>hover</a:t>
            </a:r>
            <a:r>
              <a:rPr lang="fr-FR" sz="1200" dirty="0" smtClean="0"/>
              <a:t>, validation dans les string</a:t>
            </a:r>
          </a:p>
          <a:p>
            <a:pPr lvl="1"/>
            <a:r>
              <a:rPr lang="fr-FR" sz="1200" dirty="0" smtClean="0"/>
              <a:t>Gérer les objets </a:t>
            </a:r>
            <a:r>
              <a:rPr lang="fr-FR" sz="1200" dirty="0" err="1" smtClean="0"/>
              <a:t>literaux</a:t>
            </a:r>
            <a:endParaRPr lang="fr-FR" sz="12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 smtClean="0"/>
              <a:t>, c’est quoi?</a:t>
            </a:r>
            <a:endParaRPr lang="fr-FR" dirty="0" smtClean="0"/>
          </a:p>
          <a:p>
            <a:pPr lvl="1"/>
            <a:r>
              <a:rPr lang="fr-FR" dirty="0" smtClean="0"/>
              <a:t>Présentation de tern.js</a:t>
            </a:r>
          </a:p>
          <a:p>
            <a:pPr lvl="1"/>
            <a:r>
              <a:rPr lang="fr-FR" dirty="0" smtClean="0"/>
              <a:t>Démo de tern.js dans un navigateur web avec l’éditeur CodeMirror</a:t>
            </a:r>
          </a:p>
          <a:p>
            <a:pPr lvl="1"/>
            <a:r>
              <a:rPr lang="fr-FR" dirty="0" smtClean="0"/>
              <a:t>Concepts de tern : plugin et JSON type </a:t>
            </a:r>
            <a:r>
              <a:rPr lang="fr-FR" dirty="0" smtClean="0"/>
              <a:t>d</a:t>
            </a:r>
            <a:r>
              <a:rPr lang="fr-FR" dirty="0" smtClean="0"/>
              <a:t>efinition</a:t>
            </a:r>
          </a:p>
          <a:p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tern.java</a:t>
            </a:r>
            <a:r>
              <a:rPr lang="fr-FR" dirty="0"/>
              <a:t>, c’est quoi?</a:t>
            </a:r>
          </a:p>
          <a:p>
            <a:pPr lvl="1"/>
            <a:r>
              <a:rPr lang="fr-FR" dirty="0"/>
              <a:t>Démo de tern.java avec jQuery, Google Closure, etc. dans l’IDE Eclipse</a:t>
            </a:r>
          </a:p>
          <a:p>
            <a:pPr lvl="1"/>
            <a:r>
              <a:rPr lang="fr-FR" dirty="0"/>
              <a:t>Comment a été intégré tern dans Eclipse?</a:t>
            </a:r>
          </a:p>
          <a:p>
            <a:pPr lvl="1"/>
            <a:r>
              <a:rPr lang="fr-FR" dirty="0"/>
              <a:t>Création d’un plugin tern pour gérer son propre framework JavaScript.</a:t>
            </a:r>
          </a:p>
          <a:p>
            <a:r>
              <a:rPr lang="fr-FR" b="1" dirty="0" smtClean="0"/>
              <a:t>AngularJS Eclipse</a:t>
            </a:r>
          </a:p>
          <a:p>
            <a:pPr lvl="1"/>
            <a:r>
              <a:rPr lang="fr-FR" dirty="0" smtClean="0"/>
              <a:t>Basé sur tern.java</a:t>
            </a:r>
            <a:endParaRPr lang="fr-FR" dirty="0"/>
          </a:p>
          <a:p>
            <a:pPr lvl="1"/>
            <a:r>
              <a:rPr lang="fr-FR" dirty="0" smtClean="0"/>
              <a:t>Démo de AngularJS Eclipse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Outillage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Debugger</a:t>
            </a:r>
          </a:p>
          <a:p>
            <a:r>
              <a:rPr lang="fr-FR" dirty="0" smtClean="0"/>
              <a:t>Editeur</a:t>
            </a:r>
          </a:p>
          <a:p>
            <a:pPr lvl="1"/>
            <a:r>
              <a:rPr lang="fr-FR" dirty="0" smtClean="0"/>
              <a:t>Coloration syntaxique</a:t>
            </a:r>
          </a:p>
          <a:p>
            <a:pPr lvl="1"/>
            <a:r>
              <a:rPr lang="fr-FR" dirty="0" smtClean="0"/>
              <a:t>Complétion</a:t>
            </a:r>
          </a:p>
          <a:p>
            <a:pPr lvl="1"/>
            <a:r>
              <a:rPr lang="fr-FR" dirty="0" smtClean="0"/>
              <a:t>Hyperlink</a:t>
            </a:r>
          </a:p>
          <a:p>
            <a:pPr lvl="1"/>
            <a:r>
              <a:rPr lang="fr-FR" dirty="0" smtClean="0"/>
              <a:t>Text Hover</a:t>
            </a:r>
          </a:p>
          <a:p>
            <a:pPr lvl="1"/>
            <a:r>
              <a:rPr lang="fr-FR" dirty="0" smtClean="0"/>
              <a:t>Validation</a:t>
            </a:r>
          </a:p>
          <a:p>
            <a:pPr lvl="1"/>
            <a:r>
              <a:rPr lang="fr-FR" dirty="0" smtClean="0"/>
              <a:t>Refactoring</a:t>
            </a:r>
          </a:p>
          <a:p>
            <a:r>
              <a:rPr lang="fr-FR" dirty="0" smtClean="0"/>
              <a:t>Grunt, Bower, Yeoman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tern </a:t>
            </a:r>
            <a:r>
              <a:rPr lang="fr-FR" dirty="0">
                <a:solidFill>
                  <a:srgbClr val="C00000"/>
                </a:solidFill>
              </a:rPr>
              <a:t>concerne la partie é</a:t>
            </a:r>
            <a:r>
              <a:rPr lang="fr-FR" dirty="0" smtClean="0">
                <a:solidFill>
                  <a:srgbClr val="C00000"/>
                </a:solidFill>
              </a:rPr>
              <a:t>diteur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Outillage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Debugger</a:t>
            </a:r>
          </a:p>
          <a:p>
            <a:r>
              <a:rPr lang="fr-FR" dirty="0" smtClean="0"/>
              <a:t>Editeur</a:t>
            </a:r>
          </a:p>
          <a:p>
            <a:pPr lvl="1"/>
            <a:r>
              <a:rPr lang="fr-FR" dirty="0" smtClean="0"/>
              <a:t>Coloration syntaxique</a:t>
            </a:r>
          </a:p>
          <a:p>
            <a:pPr lvl="1"/>
            <a:r>
              <a:rPr lang="fr-FR" dirty="0" smtClean="0"/>
              <a:t>Complétion</a:t>
            </a:r>
          </a:p>
          <a:p>
            <a:pPr lvl="1"/>
            <a:r>
              <a:rPr lang="fr-FR" dirty="0" smtClean="0"/>
              <a:t>Hyperlink</a:t>
            </a:r>
          </a:p>
          <a:p>
            <a:pPr lvl="1"/>
            <a:r>
              <a:rPr lang="fr-FR" dirty="0" smtClean="0"/>
              <a:t>Text Hover</a:t>
            </a:r>
          </a:p>
          <a:p>
            <a:pPr lvl="1"/>
            <a:r>
              <a:rPr lang="fr-FR" dirty="0" smtClean="0"/>
              <a:t>Validation</a:t>
            </a:r>
          </a:p>
          <a:p>
            <a:pPr lvl="1"/>
            <a:r>
              <a:rPr lang="fr-FR" dirty="0" smtClean="0"/>
              <a:t>Refactoring</a:t>
            </a:r>
          </a:p>
          <a:p>
            <a:r>
              <a:rPr lang="fr-FR" dirty="0" smtClean="0"/>
              <a:t>Grunt, Bower, Yeoman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tern </a:t>
            </a:r>
            <a:r>
              <a:rPr lang="fr-FR" dirty="0">
                <a:solidFill>
                  <a:srgbClr val="C00000"/>
                </a:solidFill>
              </a:rPr>
              <a:t>concerne la partie é</a:t>
            </a:r>
            <a:r>
              <a:rPr lang="fr-FR" dirty="0" smtClean="0">
                <a:solidFill>
                  <a:srgbClr val="C00000"/>
                </a:solidFill>
              </a:rPr>
              <a:t>diteur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6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Editeur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Light editor</a:t>
            </a:r>
          </a:p>
          <a:p>
            <a:pPr lvl="1"/>
            <a:r>
              <a:rPr lang="fr-FR" dirty="0" smtClean="0"/>
              <a:t>Sublime</a:t>
            </a:r>
          </a:p>
          <a:p>
            <a:pPr lvl="1"/>
            <a:r>
              <a:rPr lang="fr-FR" dirty="0" smtClean="0"/>
              <a:t>Emacs</a:t>
            </a:r>
          </a:p>
          <a:p>
            <a:pPr lvl="1"/>
            <a:r>
              <a:rPr lang="fr-FR" dirty="0" err="1" smtClean="0"/>
              <a:t>Vim</a:t>
            </a:r>
            <a:endParaRPr lang="fr-FR" dirty="0" smtClean="0"/>
          </a:p>
          <a:p>
            <a:r>
              <a:rPr lang="fr-FR" dirty="0" smtClean="0"/>
              <a:t>IDE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Netbeans</a:t>
            </a:r>
            <a:endParaRPr lang="fr-FR" dirty="0" smtClean="0"/>
          </a:p>
          <a:p>
            <a:pPr lvl="1"/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smtClean="0"/>
              <a:t>IDEA</a:t>
            </a:r>
          </a:p>
          <a:p>
            <a:pPr lvl="1"/>
            <a:r>
              <a:rPr lang="fr-FR" dirty="0" smtClean="0"/>
              <a:t>Visual Studio .NET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Navigateur web : Orion, Cloud9, </a:t>
            </a:r>
            <a:r>
              <a:rPr lang="fr-FR" dirty="0" smtClean="0"/>
              <a:t>etc.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7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Editeur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JavaScript n’est pas un langage typé</a:t>
            </a:r>
          </a:p>
          <a:p>
            <a:r>
              <a:rPr lang="fr-FR" dirty="0" smtClean="0"/>
              <a:t>Moteur d’inférence JavaScript</a:t>
            </a:r>
          </a:p>
          <a:p>
            <a:r>
              <a:rPr lang="fr-FR" dirty="0" smtClean="0"/>
              <a:t>Chaque produit à sa propre solution de moteur d’inférence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Tern.js solution commune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Features provided are:</a:t>
            </a:r>
          </a:p>
          <a:p>
            <a:pPr lvl="1"/>
            <a:r>
              <a:rPr lang="en-US" dirty="0" smtClean="0"/>
              <a:t>Auto-completion </a:t>
            </a:r>
            <a:r>
              <a:rPr lang="en-US" dirty="0"/>
              <a:t>on variables and properties</a:t>
            </a:r>
          </a:p>
          <a:p>
            <a:pPr lvl="1"/>
            <a:r>
              <a:rPr lang="en-US" dirty="0"/>
              <a:t>Function 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/>
              <a:t>Automatic refactoring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 smtClean="0"/>
              <a:t>Tern</a:t>
            </a:r>
            <a:r>
              <a:rPr lang="fr-FR" dirty="0" smtClean="0"/>
              <a:t> est disponible sur </a:t>
            </a:r>
            <a:r>
              <a:rPr lang="fr-FR" dirty="0" smtClean="0">
                <a:hlinkClick r:id="rId2"/>
              </a:rPr>
              <a:t>http://ternjs.net/</a:t>
            </a:r>
            <a:endParaRPr lang="fr-FR" dirty="0" smtClean="0"/>
          </a:p>
          <a:p>
            <a:r>
              <a:rPr lang="fr-FR" dirty="0" smtClean="0"/>
              <a:t>Tern est open source (</a:t>
            </a:r>
            <a:r>
              <a:rPr lang="fr-FR" dirty="0" smtClean="0">
                <a:hlinkClick r:id="rId3"/>
              </a:rPr>
              <a:t>MIT </a:t>
            </a:r>
            <a:r>
              <a:rPr lang="fr-FR" dirty="0" err="1" smtClean="0">
                <a:hlinkClick r:id="rId3"/>
              </a:rPr>
              <a:t>license</a:t>
            </a:r>
            <a:r>
              <a:rPr lang="fr-FR" dirty="0" smtClean="0"/>
              <a:t>), écrit en JavaScript, et capable de s’exécuter à la fois via </a:t>
            </a:r>
            <a:r>
              <a:rPr lang="fr-FR" dirty="0" smtClean="0">
                <a:hlinkClick r:id="rId4"/>
              </a:rPr>
              <a:t>node.js</a:t>
            </a:r>
            <a:r>
              <a:rPr lang="fr-FR" dirty="0" smtClean="0"/>
              <a:t> et dans le navigateur.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273</TotalTime>
  <Words>1424</Words>
  <Application>Microsoft Office PowerPoint</Application>
  <PresentationFormat>Affichage à l'écran (16:9)</PresentationFormat>
  <Paragraphs>320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Sodifrance</vt:lpstr>
      <vt:lpstr>tern.java par Angelo Zerr  Paris JUG – 18/11/14 </vt:lpstr>
      <vt:lpstr>Intro</vt:lpstr>
      <vt:lpstr>Tern, en 2 mots</vt:lpstr>
      <vt:lpstr>Plan</vt:lpstr>
      <vt:lpstr>Outillage JavaScript</vt:lpstr>
      <vt:lpstr>Outillage JavaScript</vt:lpstr>
      <vt:lpstr>Editeur JavaScript</vt:lpstr>
      <vt:lpstr>Editeur JavaScript</vt:lpstr>
      <vt:lpstr>Tern.js, c’est quoi?</vt:lpstr>
      <vt:lpstr>Tern.js – Démo (Navigateur Web)</vt:lpstr>
      <vt:lpstr>Tern.js &amp; Navigateur Web</vt:lpstr>
      <vt:lpstr>JSON Type Definitions &amp; Plugin</vt:lpstr>
      <vt:lpstr>Tern.java, c’est quoi?</vt:lpstr>
      <vt:lpstr>Tern.java – Démo (Eclipse  SWT)</vt:lpstr>
      <vt:lpstr>Tern IDE, c’est quoi?</vt:lpstr>
      <vt:lpstr>Tern IDE - Installation</vt:lpstr>
      <vt:lpstr>Tern IDE – Démo (Completion)</vt:lpstr>
      <vt:lpstr>Tern IDE – Démo (Completion)</vt:lpstr>
      <vt:lpstr>Tern IDE – Démo (Hyperlink)</vt:lpstr>
      <vt:lpstr>Tern IDE – Démo (Hover)</vt:lpstr>
      <vt:lpstr>Tern IDE – Démo (Validation)</vt:lpstr>
      <vt:lpstr>TERN IDE &amp; Modules</vt:lpstr>
      <vt:lpstr>TERN IDE &amp; jQuery</vt:lpstr>
      <vt:lpstr>TERN IDE &amp; Node.js module</vt:lpstr>
      <vt:lpstr>TERN IDE &amp; Closure Library</vt:lpstr>
      <vt:lpstr>Tern Java - Comment ca marche?</vt:lpstr>
      <vt:lpstr>Tern Java - Comment ca marche?</vt:lpstr>
      <vt:lpstr>Tern Java - Comment ca marche?</vt:lpstr>
      <vt:lpstr>Implémentation Serveur tern</vt:lpstr>
      <vt:lpstr>Serveur Tern– Node.js</vt:lpstr>
      <vt:lpstr>Serveur Tern– Node.js</vt:lpstr>
      <vt:lpstr>AngularJS Eclipse</vt:lpstr>
      <vt:lpstr>AngularJS Eclipse - Installation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Administrateur</cp:lastModifiedBy>
  <cp:revision>39</cp:revision>
  <dcterms:created xsi:type="dcterms:W3CDTF">2014-04-29T08:37:41Z</dcterms:created>
  <dcterms:modified xsi:type="dcterms:W3CDTF">2014-11-08T11:19:03Z</dcterms:modified>
</cp:coreProperties>
</file>